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37"/>
  </p:notesMasterIdLst>
  <p:sldIdLst>
    <p:sldId id="366" r:id="rId2"/>
    <p:sldId id="322" r:id="rId3"/>
    <p:sldId id="372" r:id="rId4"/>
    <p:sldId id="373" r:id="rId5"/>
    <p:sldId id="336" r:id="rId6"/>
    <p:sldId id="329" r:id="rId7"/>
    <p:sldId id="330" r:id="rId8"/>
    <p:sldId id="272" r:id="rId9"/>
    <p:sldId id="331" r:id="rId10"/>
    <p:sldId id="332" r:id="rId11"/>
    <p:sldId id="333" r:id="rId12"/>
    <p:sldId id="374" r:id="rId13"/>
    <p:sldId id="338" r:id="rId14"/>
    <p:sldId id="376" r:id="rId15"/>
    <p:sldId id="334" r:id="rId16"/>
    <p:sldId id="339" r:id="rId17"/>
    <p:sldId id="340" r:id="rId18"/>
    <p:sldId id="34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CC66"/>
    <a:srgbClr val="00CC66"/>
    <a:srgbClr val="FF66FF"/>
    <a:srgbClr val="FFFF00"/>
    <a:srgbClr val="FF66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75323" autoAdjust="0"/>
  </p:normalViewPr>
  <p:slideViewPr>
    <p:cSldViewPr>
      <p:cViewPr varScale="1">
        <p:scale>
          <a:sx n="50" d="100"/>
          <a:sy n="50" d="100"/>
        </p:scale>
        <p:origin x="1652" y="4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ja-JP"/>
          </a:p>
        </p:txBody>
      </p:sp>
      <p:sp>
        <p:nvSpPr>
          <p:cNvPr id="317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ja-JP"/>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24000C9-CB17-48EE-A7B8-50A6C6884503}" type="slidenum">
              <a:rPr lang="en-US" altLang="ja-JP"/>
              <a:pPr>
                <a:defRPr/>
              </a:pPr>
              <a:t>‹#›</a:t>
            </a:fld>
            <a:endParaRPr lang="en-US" altLang="ja-JP"/>
          </a:p>
        </p:txBody>
      </p:sp>
    </p:spTree>
    <p:extLst>
      <p:ext uri="{BB962C8B-B14F-4D97-AF65-F5344CB8AC3E}">
        <p14:creationId xmlns:p14="http://schemas.microsoft.com/office/powerpoint/2010/main" val="1349352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フリップフロップは、</a:t>
            </a:r>
            <a:r>
              <a:rPr kumimoji="1" lang="en-US" altLang="ja-JP" dirty="0"/>
              <a:t>1</a:t>
            </a:r>
            <a:r>
              <a:rPr kumimoji="1" lang="ja-JP" altLang="en-US" dirty="0"/>
              <a:t>ビットの記憶素子です。セット、リセットの</a:t>
            </a:r>
            <a:r>
              <a:rPr kumimoji="1" lang="en-US" altLang="ja-JP" dirty="0"/>
              <a:t>2</a:t>
            </a:r>
            <a:r>
              <a:rPr kumimoji="1" lang="ja-JP" altLang="en-US" dirty="0" err="1"/>
              <a:t>つの</a:t>
            </a:r>
            <a:r>
              <a:rPr kumimoji="1" lang="ja-JP" altLang="en-US" dirty="0"/>
              <a:t>状態を持っていて、どちらの状態になっているかで情報を記憶します。計算機基礎を取っている方は機能面の働きは理解していると思います。ここでは内部構造、</a:t>
            </a:r>
            <a:r>
              <a:rPr kumimoji="1" lang="en-US" altLang="ja-JP" dirty="0"/>
              <a:t>STA</a:t>
            </a:r>
            <a:r>
              <a:rPr kumimoji="1" lang="ja-JP" altLang="en-US" dirty="0"/>
              <a:t>（</a:t>
            </a:r>
            <a:r>
              <a:rPr kumimoji="1" lang="en-US" altLang="ja-JP" dirty="0"/>
              <a:t>Static Timing Analysis)</a:t>
            </a:r>
            <a:r>
              <a:rPr kumimoji="1" lang="ja-JP" altLang="en-US" dirty="0"/>
              <a:t>をやります。思い出して関連付けてください。</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a:t>
            </a:fld>
            <a:endParaRPr lang="en-US" altLang="ja-JP"/>
          </a:p>
        </p:txBody>
      </p:sp>
    </p:spTree>
    <p:extLst>
      <p:ext uri="{BB962C8B-B14F-4D97-AF65-F5344CB8AC3E}">
        <p14:creationId xmlns:p14="http://schemas.microsoft.com/office/powerpoint/2010/main" val="141907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まず最も良く使われる</a:t>
            </a:r>
            <a:r>
              <a:rPr kumimoji="1" lang="en-US" altLang="ja-JP" dirty="0"/>
              <a:t>D</a:t>
            </a:r>
            <a:r>
              <a:rPr kumimoji="1" lang="ja-JP" altLang="en-US" dirty="0"/>
              <a:t>－</a:t>
            </a:r>
            <a:r>
              <a:rPr kumimoji="1" lang="en-US" altLang="ja-JP" dirty="0"/>
              <a:t>Flip</a:t>
            </a:r>
            <a:r>
              <a:rPr kumimoji="1" lang="ja-JP" altLang="en-US" dirty="0"/>
              <a:t> </a:t>
            </a:r>
            <a:r>
              <a:rPr kumimoji="1" lang="en-US" altLang="ja-JP" dirty="0"/>
              <a:t>Flop</a:t>
            </a:r>
            <a:r>
              <a:rPr kumimoji="1" lang="ja-JP" altLang="en-US" dirty="0" err="1"/>
              <a:t>を紹</a:t>
            </a:r>
            <a:r>
              <a:rPr kumimoji="1" lang="ja-JP" altLang="en-US" dirty="0"/>
              <a:t>介しましょう。</a:t>
            </a:r>
            <a:r>
              <a:rPr kumimoji="1" lang="en-US" altLang="ja-JP" dirty="0"/>
              <a:t>D</a:t>
            </a:r>
            <a:r>
              <a:rPr kumimoji="1" lang="ja-JP" altLang="en-US" dirty="0"/>
              <a:t>－</a:t>
            </a:r>
            <a:r>
              <a:rPr kumimoji="1" lang="en-US" altLang="ja-JP" dirty="0" err="1"/>
              <a:t>FlipFlop</a:t>
            </a:r>
            <a:r>
              <a:rPr kumimoji="1" lang="ja-JP" altLang="en-US" dirty="0"/>
              <a:t>は</a:t>
            </a:r>
            <a:r>
              <a:rPr kumimoji="1" lang="en-US" altLang="ja-JP" dirty="0"/>
              <a:t>D</a:t>
            </a:r>
            <a:r>
              <a:rPr kumimoji="1" lang="ja-JP" altLang="en-US" dirty="0"/>
              <a:t>入力とクロック入力を持っています。クロックはちょっと変わった入力なので目立つために△印をつけて表します。ただの△印はクロックの立ち上がり（</a:t>
            </a:r>
            <a:r>
              <a:rPr kumimoji="1" lang="en-US" altLang="ja-JP" dirty="0"/>
              <a:t>L</a:t>
            </a:r>
            <a:r>
              <a:rPr kumimoji="1" lang="ja-JP" altLang="en-US" dirty="0"/>
              <a:t>→</a:t>
            </a:r>
            <a:r>
              <a:rPr kumimoji="1" lang="en-US" altLang="ja-JP" dirty="0"/>
              <a:t>H</a:t>
            </a:r>
            <a:r>
              <a:rPr kumimoji="1" lang="ja-JP" altLang="en-US" dirty="0"/>
              <a:t>）で動作することを示し、△印に〇が付いているとクロックの立下り（</a:t>
            </a:r>
            <a:r>
              <a:rPr kumimoji="1" lang="en-US" altLang="ja-JP" dirty="0"/>
              <a:t>H</a:t>
            </a:r>
            <a:r>
              <a:rPr kumimoji="1" lang="ja-JP" altLang="en-US" dirty="0"/>
              <a:t>→</a:t>
            </a:r>
            <a:r>
              <a:rPr kumimoji="1" lang="en-US" altLang="ja-JP" dirty="0"/>
              <a:t>L)</a:t>
            </a:r>
            <a:r>
              <a:rPr kumimoji="1" lang="ja-JP" altLang="en-US" dirty="0"/>
              <a:t>で動作することを示します。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10</a:t>
            </a:fld>
            <a:endParaRPr lang="en-US" altLang="ja-JP"/>
          </a:p>
        </p:txBody>
      </p:sp>
    </p:spTree>
    <p:extLst>
      <p:ext uri="{BB962C8B-B14F-4D97-AF65-F5344CB8AC3E}">
        <p14:creationId xmlns:p14="http://schemas.microsoft.com/office/powerpoint/2010/main" val="2711529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
            </a:r>
            <a:r>
              <a:rPr kumimoji="1" lang="ja-JP" altLang="en-US" dirty="0"/>
              <a:t>－</a:t>
            </a:r>
            <a:r>
              <a:rPr kumimoji="1" lang="en-US" altLang="ja-JP" dirty="0"/>
              <a:t>Flip</a:t>
            </a:r>
            <a:r>
              <a:rPr kumimoji="1" lang="ja-JP" altLang="en-US" dirty="0"/>
              <a:t> </a:t>
            </a:r>
            <a:r>
              <a:rPr kumimoji="1" lang="en-US" altLang="ja-JP" dirty="0"/>
              <a:t>Flop</a:t>
            </a:r>
            <a:r>
              <a:rPr kumimoji="1" lang="ja-JP" altLang="en-US" dirty="0"/>
              <a:t>の動作を</a:t>
            </a:r>
            <a:r>
              <a:rPr kumimoji="1" lang="en-US" altLang="ja-JP" dirty="0"/>
              <a:t>D</a:t>
            </a:r>
            <a:r>
              <a:rPr kumimoji="1" lang="ja-JP" altLang="en-US" dirty="0"/>
              <a:t>ラッチと同じ波形で示します。</a:t>
            </a:r>
            <a:r>
              <a:rPr kumimoji="1" lang="en-US" altLang="ja-JP" dirty="0"/>
              <a:t>D</a:t>
            </a:r>
            <a:r>
              <a:rPr kumimoji="1" lang="ja-JP" altLang="en-US" dirty="0"/>
              <a:t>ラッチが目ならば</a:t>
            </a:r>
            <a:r>
              <a:rPr kumimoji="1" lang="en-US" altLang="ja-JP" dirty="0"/>
              <a:t>D-Flip</a:t>
            </a:r>
            <a:r>
              <a:rPr kumimoji="1" lang="ja-JP" altLang="en-US" dirty="0"/>
              <a:t> </a:t>
            </a:r>
            <a:r>
              <a:rPr kumimoji="1" lang="en-US" altLang="ja-JP" dirty="0"/>
              <a:t>Flop</a:t>
            </a:r>
            <a:r>
              <a:rPr kumimoji="1" lang="ja-JP" altLang="en-US" dirty="0"/>
              <a:t>はカメラです。クロックが</a:t>
            </a:r>
            <a:r>
              <a:rPr kumimoji="1" lang="en-US" altLang="ja-JP" dirty="0"/>
              <a:t>L</a:t>
            </a:r>
            <a:r>
              <a:rPr kumimoji="1" lang="ja-JP" altLang="en-US" dirty="0"/>
              <a:t>→</a:t>
            </a:r>
            <a:r>
              <a:rPr kumimoji="1" lang="en-US" altLang="ja-JP" dirty="0"/>
              <a:t>H</a:t>
            </a:r>
            <a:r>
              <a:rPr kumimoji="1" lang="ja-JP" altLang="en-US" dirty="0"/>
              <a:t>に変化した瞬間の写真を撮って記録します。このため、クロックの立ち上がり以外では</a:t>
            </a:r>
            <a:r>
              <a:rPr kumimoji="1" lang="en-US" altLang="ja-JP" dirty="0"/>
              <a:t>Q</a:t>
            </a:r>
            <a:r>
              <a:rPr kumimoji="1" lang="ja-JP" altLang="en-US" dirty="0"/>
              <a:t>は変化しません。</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11</a:t>
            </a:fld>
            <a:endParaRPr lang="en-US" altLang="ja-JP"/>
          </a:p>
        </p:txBody>
      </p:sp>
    </p:spTree>
    <p:extLst>
      <p:ext uri="{BB962C8B-B14F-4D97-AF65-F5344CB8AC3E}">
        <p14:creationId xmlns:p14="http://schemas.microsoft.com/office/powerpoint/2010/main" val="101305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
            </a:r>
            <a:r>
              <a:rPr kumimoji="1" lang="ja-JP" altLang="en-US" dirty="0"/>
              <a:t>フリップフロップには、マスタスレーブ型とエッジトリガ型があります。エッジトリガ型は</a:t>
            </a:r>
            <a:r>
              <a:rPr kumimoji="1" lang="en-US" altLang="ja-JP" dirty="0"/>
              <a:t>CMOS</a:t>
            </a:r>
            <a:r>
              <a:rPr kumimoji="1" lang="ja-JP" altLang="en-US" dirty="0"/>
              <a:t>が普及する以前は</a:t>
            </a:r>
            <a:r>
              <a:rPr kumimoji="1" lang="en-US" altLang="ja-JP" dirty="0"/>
              <a:t>74</a:t>
            </a:r>
            <a:r>
              <a:rPr kumimoji="1" lang="ja-JP" altLang="en-US" dirty="0"/>
              <a:t>シリーズに利用されましたが、最近は単純な構造でトランスミッションゲートを使って簡単に作られるマスタスレーブ型が利用されます。マスタスレーブ型は、</a:t>
            </a:r>
            <a:r>
              <a:rPr kumimoji="1" lang="en-US" altLang="ja-JP" dirty="0"/>
              <a:t>2</a:t>
            </a:r>
            <a:r>
              <a:rPr kumimoji="1" lang="ja-JP" altLang="en-US" dirty="0" err="1"/>
              <a:t>つの</a:t>
            </a:r>
            <a:r>
              <a:rPr kumimoji="1" lang="en-US" altLang="ja-JP" dirty="0"/>
              <a:t>D</a:t>
            </a:r>
            <a:r>
              <a:rPr kumimoji="1" lang="ja-JP" altLang="en-US" dirty="0"/>
              <a:t>ラッチを接続して作ります。最初の</a:t>
            </a:r>
            <a:r>
              <a:rPr kumimoji="1" lang="en-US" altLang="ja-JP" dirty="0"/>
              <a:t>D</a:t>
            </a:r>
            <a:r>
              <a:rPr kumimoji="1" lang="ja-JP" altLang="en-US" dirty="0"/>
              <a:t>ラッチをマスターと呼び、次の</a:t>
            </a:r>
            <a:r>
              <a:rPr kumimoji="1" lang="en-US" altLang="ja-JP" dirty="0"/>
              <a:t>D</a:t>
            </a:r>
            <a:r>
              <a:rPr kumimoji="1" lang="ja-JP" altLang="en-US" dirty="0"/>
              <a:t>ラッチをスレーブと呼びます。マスタは先に紹介したラッチと</a:t>
            </a:r>
            <a:r>
              <a:rPr kumimoji="1" lang="en-US" altLang="ja-JP" dirty="0"/>
              <a:t>T1,T2</a:t>
            </a:r>
            <a:r>
              <a:rPr kumimoji="1" lang="ja-JP" altLang="en-US" dirty="0"/>
              <a:t>の制御が逆です。スレーブはラッチそのものですが、出力</a:t>
            </a:r>
            <a:r>
              <a:rPr kumimoji="1" lang="en-US" altLang="ja-JP" dirty="0"/>
              <a:t>Q</a:t>
            </a:r>
            <a:r>
              <a:rPr kumimoji="1" lang="ja-JP" altLang="en-US" dirty="0"/>
              <a:t>は、ラッチと反転したものを取り出します。ちなみに、この二つのラッチの動作はマスタ（主人）とスレーブ（奴隷）とは思えないのですが、歴史的にこのように呼ばれています。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12</a:t>
            </a:fld>
            <a:endParaRPr lang="en-US" altLang="ja-JP"/>
          </a:p>
        </p:txBody>
      </p:sp>
    </p:spTree>
    <p:extLst>
      <p:ext uri="{BB962C8B-B14F-4D97-AF65-F5344CB8AC3E}">
        <p14:creationId xmlns:p14="http://schemas.microsoft.com/office/powerpoint/2010/main" val="267042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マスタとスレーブは対称的な動作をします。クロックが</a:t>
            </a:r>
            <a:r>
              <a:rPr kumimoji="1" lang="en-US" altLang="ja-JP" dirty="0"/>
              <a:t>L</a:t>
            </a:r>
            <a:r>
              <a:rPr kumimoji="1" lang="ja-JP" altLang="en-US" dirty="0"/>
              <a:t>の時は、スレーブは筒抜けになり、マスタは</a:t>
            </a:r>
            <a:r>
              <a:rPr kumimoji="1" lang="en-US" altLang="ja-JP" dirty="0"/>
              <a:t>NOT</a:t>
            </a:r>
            <a:r>
              <a:rPr kumimoji="1" lang="ja-JP" altLang="en-US" dirty="0"/>
              <a:t>の</a:t>
            </a:r>
            <a:r>
              <a:rPr kumimoji="1" lang="en-US" altLang="ja-JP" dirty="0"/>
              <a:t>8</a:t>
            </a:r>
            <a:r>
              <a:rPr kumimoji="1" lang="ja-JP" altLang="en-US" dirty="0"/>
              <a:t>の字構造ができてここにデータを記憶します。クロックが</a:t>
            </a:r>
            <a:r>
              <a:rPr kumimoji="1" lang="en-US" altLang="ja-JP" dirty="0"/>
              <a:t>H</a:t>
            </a:r>
            <a:r>
              <a:rPr kumimoji="1" lang="ja-JP" altLang="en-US" dirty="0"/>
              <a:t>に切り替わると、スレーブが</a:t>
            </a:r>
            <a:r>
              <a:rPr kumimoji="1" lang="en-US" altLang="ja-JP" dirty="0"/>
              <a:t>8</a:t>
            </a:r>
            <a:r>
              <a:rPr kumimoji="1" lang="ja-JP" altLang="en-US" dirty="0"/>
              <a:t>の字構造を作ってデータを蓄え、マスタは筒抜けになります。ここで外から見た場合、</a:t>
            </a:r>
            <a:r>
              <a:rPr kumimoji="1" lang="en-US" altLang="ja-JP" dirty="0"/>
              <a:t>Q</a:t>
            </a:r>
            <a:r>
              <a:rPr kumimoji="1" lang="ja-JP" altLang="en-US" dirty="0"/>
              <a:t>の値が変化するのは、</a:t>
            </a:r>
            <a:r>
              <a:rPr kumimoji="1" lang="en-US" altLang="ja-JP" dirty="0"/>
              <a:t>CK</a:t>
            </a:r>
            <a:r>
              <a:rPr kumimoji="1" lang="ja-JP" altLang="en-US" dirty="0"/>
              <a:t>が</a:t>
            </a:r>
            <a:r>
              <a:rPr kumimoji="1" lang="en-US" altLang="ja-JP" dirty="0"/>
              <a:t>L</a:t>
            </a:r>
            <a:r>
              <a:rPr kumimoji="1" lang="ja-JP" altLang="en-US" dirty="0"/>
              <a:t>から</a:t>
            </a:r>
            <a:r>
              <a:rPr kumimoji="1" lang="en-US" altLang="ja-JP" dirty="0"/>
              <a:t>H</a:t>
            </a:r>
            <a:r>
              <a:rPr kumimoji="1" lang="ja-JP" altLang="en-US" dirty="0"/>
              <a:t>に変化し、スレーブで記憶されているデータが外に直接出てきた瞬間です。一方、</a:t>
            </a:r>
            <a:r>
              <a:rPr kumimoji="1" lang="en-US" altLang="ja-JP" dirty="0"/>
              <a:t>CK</a:t>
            </a:r>
            <a:r>
              <a:rPr kumimoji="1" lang="ja-JP" altLang="en-US" dirty="0"/>
              <a:t>が</a:t>
            </a:r>
            <a:r>
              <a:rPr kumimoji="1" lang="en-US" altLang="ja-JP" dirty="0"/>
              <a:t>H</a:t>
            </a:r>
            <a:r>
              <a:rPr kumimoji="1" lang="ja-JP" altLang="en-US" dirty="0"/>
              <a:t>から</a:t>
            </a:r>
            <a:r>
              <a:rPr kumimoji="1" lang="en-US" altLang="ja-JP" dirty="0"/>
              <a:t>L</a:t>
            </a:r>
            <a:r>
              <a:rPr kumimoji="1" lang="ja-JP" altLang="en-US" dirty="0"/>
              <a:t>に変化すると、データはスレーブからマスタに移動しますが、外側から見ると変化はありません。</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13</a:t>
            </a:fld>
            <a:endParaRPr lang="en-US" altLang="ja-JP"/>
          </a:p>
        </p:txBody>
      </p:sp>
    </p:spTree>
    <p:extLst>
      <p:ext uri="{BB962C8B-B14F-4D97-AF65-F5344CB8AC3E}">
        <p14:creationId xmlns:p14="http://schemas.microsoft.com/office/powerpoint/2010/main" val="342592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では内部動作の理解を深めるための演習をやってみましょう。</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14</a:t>
            </a:fld>
            <a:endParaRPr lang="en-US" altLang="ja-JP"/>
          </a:p>
        </p:txBody>
      </p:sp>
    </p:spTree>
    <p:extLst>
      <p:ext uri="{BB962C8B-B14F-4D97-AF65-F5344CB8AC3E}">
        <p14:creationId xmlns:p14="http://schemas.microsoft.com/office/powerpoint/2010/main" val="1535136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
            </a:r>
            <a:r>
              <a:rPr kumimoji="1" lang="ja-JP" altLang="en-US" dirty="0"/>
              <a:t>フリップフロップをゲートで表すと上記のようになります。こちらの方が分かりやすいかもしれません。</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15</a:t>
            </a:fld>
            <a:endParaRPr lang="en-US" altLang="ja-JP"/>
          </a:p>
        </p:txBody>
      </p:sp>
    </p:spTree>
    <p:extLst>
      <p:ext uri="{BB962C8B-B14F-4D97-AF65-F5344CB8AC3E}">
        <p14:creationId xmlns:p14="http://schemas.microsoft.com/office/powerpoint/2010/main" val="629848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D-Flip</a:t>
            </a:r>
            <a:r>
              <a:rPr kumimoji="1" lang="ja-JP" altLang="en-US" dirty="0"/>
              <a:t> </a:t>
            </a:r>
            <a:r>
              <a:rPr kumimoji="1" lang="en-US" altLang="ja-JP" dirty="0"/>
              <a:t>Flop</a:t>
            </a:r>
            <a:r>
              <a:rPr kumimoji="1" lang="ja-JP" altLang="en-US" dirty="0"/>
              <a:t>は</a:t>
            </a:r>
            <a:r>
              <a:rPr kumimoji="1" lang="en-US" altLang="ja-JP" dirty="0"/>
              <a:t>D-</a:t>
            </a:r>
            <a:r>
              <a:rPr kumimoji="1" lang="ja-JP" altLang="en-US" dirty="0"/>
              <a:t>ラッチ同様、レジスタとして使います。クロックを共通にして、入力データを記憶します。これが</a:t>
            </a:r>
            <a:r>
              <a:rPr kumimoji="1" lang="en-US" altLang="ja-JP" dirty="0"/>
              <a:t>D-Flip</a:t>
            </a:r>
            <a:r>
              <a:rPr kumimoji="1" lang="ja-JP" altLang="en-US" dirty="0"/>
              <a:t> </a:t>
            </a:r>
            <a:r>
              <a:rPr kumimoji="1" lang="en-US" altLang="ja-JP" dirty="0"/>
              <a:t>Flop</a:t>
            </a:r>
            <a:r>
              <a:rPr kumimoji="1" lang="ja-JP" altLang="en-US" dirty="0"/>
              <a:t>の主要な役割です。</a:t>
            </a:r>
            <a:endParaRPr kumimoji="1" lang="en-US" altLang="ja-JP" dirty="0"/>
          </a:p>
          <a:p>
            <a:r>
              <a:rPr kumimoji="1" lang="ja-JP" altLang="en-US" dirty="0"/>
              <a:t>その他にも</a:t>
            </a:r>
            <a:r>
              <a:rPr kumimoji="1" lang="en-US" altLang="ja-JP" dirty="0"/>
              <a:t>D</a:t>
            </a:r>
            <a:r>
              <a:rPr kumimoji="1" lang="ja-JP" altLang="en-US" dirty="0"/>
              <a:t>－</a:t>
            </a:r>
            <a:r>
              <a:rPr kumimoji="1" lang="en-US" altLang="ja-JP" dirty="0"/>
              <a:t>Flip Flop</a:t>
            </a:r>
            <a:r>
              <a:rPr kumimoji="1" lang="ja-JP" altLang="en-US" dirty="0"/>
              <a:t>は数珠繋ぎにすると、データを</a:t>
            </a:r>
            <a:r>
              <a:rPr kumimoji="1" lang="en-US" altLang="ja-JP" dirty="0"/>
              <a:t>1</a:t>
            </a:r>
            <a:r>
              <a:rPr kumimoji="1" lang="ja-JP" altLang="en-US" dirty="0"/>
              <a:t>クロック遅らせる働きがあります。ある</a:t>
            </a:r>
            <a:r>
              <a:rPr kumimoji="1" lang="en-US" altLang="ja-JP" dirty="0"/>
              <a:t>Flip</a:t>
            </a:r>
            <a:r>
              <a:rPr kumimoji="1" lang="ja-JP" altLang="en-US" dirty="0"/>
              <a:t> </a:t>
            </a:r>
            <a:r>
              <a:rPr kumimoji="1" lang="en-US" altLang="ja-JP" dirty="0"/>
              <a:t>Flop</a:t>
            </a:r>
            <a:r>
              <a:rPr kumimoji="1" lang="ja-JP" altLang="en-US" dirty="0"/>
              <a:t>の出力はクロックの立ち上がりに同期して変化しますが、同じクロックの立ち上がりでその変化は保持できないため、変化は</a:t>
            </a:r>
            <a:r>
              <a:rPr kumimoji="1" lang="en-US" altLang="ja-JP" dirty="0"/>
              <a:t>1</a:t>
            </a:r>
            <a:r>
              <a:rPr kumimoji="1" lang="ja-JP" altLang="en-US" dirty="0"/>
              <a:t>クロック分遅れて伝わります。この働きを使うと、逐次的に入力したデータを並列に取り出すことができます。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16</a:t>
            </a:fld>
            <a:endParaRPr lang="en-US" altLang="ja-JP"/>
          </a:p>
        </p:txBody>
      </p:sp>
    </p:spTree>
    <p:extLst>
      <p:ext uri="{BB962C8B-B14F-4D97-AF65-F5344CB8AC3E}">
        <p14:creationId xmlns:p14="http://schemas.microsoft.com/office/powerpoint/2010/main" val="355627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この図は、ジョンソンカウンタと言ってシフトレジスタの応用です。</a:t>
            </a:r>
            <a:r>
              <a:rPr kumimoji="1" lang="en-US" altLang="ja-JP" dirty="0"/>
              <a:t>Q</a:t>
            </a:r>
            <a:r>
              <a:rPr kumimoji="1" lang="ja-JP" altLang="en-US" dirty="0" err="1"/>
              <a:t>ｄ</a:t>
            </a:r>
            <a:r>
              <a:rPr kumimoji="1" lang="ja-JP" altLang="en-US" dirty="0"/>
              <a:t>のみ反転出力が最初の入力になっていることに注目してください。全てが</a:t>
            </a:r>
            <a:r>
              <a:rPr kumimoji="1" lang="en-US" altLang="ja-JP" dirty="0"/>
              <a:t>L</a:t>
            </a:r>
            <a:r>
              <a:rPr kumimoji="1" lang="ja-JP" altLang="en-US" dirty="0"/>
              <a:t>の状態から始まると考えると、順番に</a:t>
            </a:r>
            <a:r>
              <a:rPr kumimoji="1" lang="en-US" altLang="ja-JP" dirty="0"/>
              <a:t>H</a:t>
            </a:r>
            <a:r>
              <a:rPr kumimoji="1" lang="ja-JP" altLang="en-US" dirty="0"/>
              <a:t>になっていき、</a:t>
            </a:r>
            <a:r>
              <a:rPr kumimoji="1" lang="en-US" altLang="ja-JP" dirty="0" err="1"/>
              <a:t>Qd</a:t>
            </a:r>
            <a:r>
              <a:rPr kumimoji="1" lang="ja-JP" altLang="en-US" dirty="0"/>
              <a:t>まで</a:t>
            </a:r>
            <a:r>
              <a:rPr kumimoji="1" lang="en-US" altLang="ja-JP" dirty="0"/>
              <a:t>H</a:t>
            </a:r>
            <a:r>
              <a:rPr kumimoji="1" lang="ja-JP" altLang="en-US" dirty="0"/>
              <a:t>になると、今度は</a:t>
            </a:r>
            <a:r>
              <a:rPr kumimoji="1" lang="en-US" altLang="ja-JP" dirty="0"/>
              <a:t>L</a:t>
            </a:r>
            <a:r>
              <a:rPr kumimoji="1" lang="ja-JP" altLang="en-US" dirty="0"/>
              <a:t>になっていきます。満ちたるが極まればすなわち欠け、陰が極まれば陽に転ずというのがこのカウンタの動作です。コントローラなどに使います。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17</a:t>
            </a:fld>
            <a:endParaRPr lang="en-US" altLang="ja-JP"/>
          </a:p>
        </p:txBody>
      </p:sp>
    </p:spTree>
    <p:extLst>
      <p:ext uri="{BB962C8B-B14F-4D97-AF65-F5344CB8AC3E}">
        <p14:creationId xmlns:p14="http://schemas.microsoft.com/office/powerpoint/2010/main" val="574341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D-Flip</a:t>
            </a:r>
            <a:r>
              <a:rPr kumimoji="1" lang="ja-JP" altLang="en-US" dirty="0"/>
              <a:t>　</a:t>
            </a:r>
            <a:r>
              <a:rPr kumimoji="1" lang="en-US" altLang="ja-JP" dirty="0"/>
              <a:t>Flop</a:t>
            </a:r>
            <a:r>
              <a:rPr kumimoji="1" lang="ja-JP" altLang="en-US" dirty="0"/>
              <a:t>はクロックに同期しないと動作しません。これば場合によっては不便なので、クロックとは関わらず状態を切り替える端子を付ける場合があります。これが</a:t>
            </a:r>
            <a:r>
              <a:rPr kumimoji="1" lang="en-US" altLang="ja-JP" dirty="0"/>
              <a:t>Clear</a:t>
            </a:r>
            <a:r>
              <a:rPr kumimoji="1" lang="ja-JP" altLang="en-US" dirty="0"/>
              <a:t>端子、</a:t>
            </a:r>
            <a:r>
              <a:rPr kumimoji="1" lang="en-US" altLang="ja-JP" dirty="0"/>
              <a:t>Preset</a:t>
            </a:r>
            <a:r>
              <a:rPr kumimoji="1" lang="ja-JP" altLang="en-US" dirty="0"/>
              <a:t>端子です。</a:t>
            </a:r>
            <a:r>
              <a:rPr kumimoji="1" lang="en-US" altLang="ja-JP" dirty="0"/>
              <a:t>Clear</a:t>
            </a:r>
            <a:r>
              <a:rPr kumimoji="1" lang="ja-JP" altLang="en-US" dirty="0"/>
              <a:t>端子は、</a:t>
            </a:r>
            <a:r>
              <a:rPr kumimoji="1" lang="en-US" altLang="ja-JP" dirty="0"/>
              <a:t>L</a:t>
            </a:r>
            <a:r>
              <a:rPr kumimoji="1" lang="ja-JP" altLang="en-US" dirty="0"/>
              <a:t>にすると</a:t>
            </a:r>
            <a:r>
              <a:rPr kumimoji="1" lang="en-US" altLang="ja-JP" dirty="0"/>
              <a:t>Flip</a:t>
            </a:r>
            <a:r>
              <a:rPr kumimoji="1" lang="ja-JP" altLang="en-US" dirty="0"/>
              <a:t> </a:t>
            </a:r>
            <a:r>
              <a:rPr kumimoji="1" lang="en-US" altLang="ja-JP" dirty="0"/>
              <a:t>Flop</a:t>
            </a:r>
            <a:r>
              <a:rPr kumimoji="1" lang="ja-JP" altLang="en-US" dirty="0"/>
              <a:t>をリセットします。</a:t>
            </a:r>
            <a:r>
              <a:rPr kumimoji="1" lang="en-US" altLang="ja-JP" dirty="0"/>
              <a:t>Preset</a:t>
            </a:r>
            <a:r>
              <a:rPr kumimoji="1" lang="ja-JP" altLang="en-US" dirty="0"/>
              <a:t>端子は、</a:t>
            </a:r>
            <a:r>
              <a:rPr kumimoji="1" lang="en-US" altLang="ja-JP" dirty="0"/>
              <a:t>L</a:t>
            </a:r>
            <a:r>
              <a:rPr kumimoji="1" lang="ja-JP" altLang="en-US" dirty="0"/>
              <a:t>にすると</a:t>
            </a:r>
            <a:r>
              <a:rPr kumimoji="1" lang="en-US" altLang="ja-JP" dirty="0"/>
              <a:t>Flip</a:t>
            </a:r>
            <a:r>
              <a:rPr kumimoji="1" lang="ja-JP" altLang="en-US" dirty="0"/>
              <a:t> </a:t>
            </a:r>
            <a:r>
              <a:rPr kumimoji="1" lang="en-US" altLang="ja-JP" dirty="0"/>
              <a:t>Flop</a:t>
            </a:r>
            <a:r>
              <a:rPr kumimoji="1" lang="ja-JP" altLang="en-US" dirty="0"/>
              <a:t>をセットします。この端子は電源投入直後に初期化する時など、例外的な動作をさせるときに使います。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18</a:t>
            </a:fld>
            <a:endParaRPr lang="en-US" altLang="ja-JP"/>
          </a:p>
        </p:txBody>
      </p:sp>
    </p:spTree>
    <p:extLst>
      <p:ext uri="{BB962C8B-B14F-4D97-AF65-F5344CB8AC3E}">
        <p14:creationId xmlns:p14="http://schemas.microsoft.com/office/powerpoint/2010/main" val="3089512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D-F.F.</a:t>
            </a:r>
            <a:r>
              <a:rPr kumimoji="1" lang="ja-JP" altLang="en-US" dirty="0" err="1"/>
              <a:t>には</a:t>
            </a:r>
            <a:r>
              <a:rPr kumimoji="1" lang="ja-JP" altLang="en-US" dirty="0"/>
              <a:t>もう一つ問題があります。逆に、クロックの立ち上がりで常にデータを蓄えてしまうことです。本当に蓄えるべきときだけ蓄えるためには、入力にマルチプレクサを付けてやり、</a:t>
            </a:r>
            <a:r>
              <a:rPr kumimoji="1" lang="en-US" altLang="ja-JP" dirty="0"/>
              <a:t>EI=L</a:t>
            </a:r>
            <a:r>
              <a:rPr kumimoji="1" lang="ja-JP" altLang="en-US" dirty="0"/>
              <a:t>の時は現在の値を蓄えさせ、</a:t>
            </a:r>
            <a:r>
              <a:rPr kumimoji="1" lang="en-US" altLang="ja-JP" dirty="0"/>
              <a:t>EI=H</a:t>
            </a:r>
            <a:r>
              <a:rPr kumimoji="1" lang="ja-JP" altLang="en-US" dirty="0"/>
              <a:t>の時だけ</a:t>
            </a:r>
            <a:r>
              <a:rPr kumimoji="1" lang="en-US" altLang="ja-JP" dirty="0"/>
              <a:t>D</a:t>
            </a:r>
            <a:r>
              <a:rPr kumimoji="1" lang="ja-JP" altLang="en-US" dirty="0"/>
              <a:t>入力が</a:t>
            </a:r>
            <a:r>
              <a:rPr kumimoji="1" lang="en-US" altLang="ja-JP" dirty="0"/>
              <a:t>F.F.</a:t>
            </a:r>
            <a:r>
              <a:rPr kumimoji="1" lang="ja-JP" altLang="en-US" dirty="0"/>
              <a:t>の入力に入るようにします。このマルチプレクサはトランスミッションゲートで簡単に実現できます。これが</a:t>
            </a:r>
            <a:r>
              <a:rPr kumimoji="1" lang="en-US" altLang="ja-JP" dirty="0"/>
              <a:t>Enable</a:t>
            </a:r>
            <a:r>
              <a:rPr kumimoji="1" lang="ja-JP" altLang="en-US" dirty="0"/>
              <a:t>付き</a:t>
            </a:r>
            <a:r>
              <a:rPr kumimoji="1" lang="en-US" altLang="ja-JP" dirty="0"/>
              <a:t>F.F.</a:t>
            </a:r>
            <a:r>
              <a:rPr kumimoji="1" lang="ja-JP" altLang="en-US" dirty="0"/>
              <a:t>です。</a:t>
            </a:r>
            <a:r>
              <a:rPr kumimoji="1" lang="en-US" altLang="ja-JP" dirty="0"/>
              <a:t>EI=1</a:t>
            </a:r>
            <a:r>
              <a:rPr kumimoji="1" lang="ja-JP" altLang="en-US" dirty="0"/>
              <a:t>の時のクロックの立ち上がりでデータを記憶します。現在のハードウェア記述言語による</a:t>
            </a:r>
            <a:r>
              <a:rPr kumimoji="1" lang="en-US" altLang="ja-JP" dirty="0"/>
              <a:t>RTL</a:t>
            </a:r>
            <a:r>
              <a:rPr kumimoji="1" lang="ja-JP" altLang="en-US" dirty="0"/>
              <a:t>（</a:t>
            </a:r>
            <a:r>
              <a:rPr kumimoji="1" lang="en-US" altLang="ja-JP" dirty="0"/>
              <a:t>Register</a:t>
            </a:r>
            <a:r>
              <a:rPr kumimoji="1" lang="ja-JP" altLang="en-US" dirty="0"/>
              <a:t> </a:t>
            </a:r>
            <a:r>
              <a:rPr kumimoji="1" lang="en-US" altLang="ja-JP" dirty="0"/>
              <a:t>Transfer</a:t>
            </a:r>
            <a:r>
              <a:rPr kumimoji="1" lang="ja-JP" altLang="en-US" dirty="0"/>
              <a:t> </a:t>
            </a:r>
            <a:r>
              <a:rPr kumimoji="1" lang="en-US" altLang="ja-JP" dirty="0"/>
              <a:t>Level)</a:t>
            </a:r>
            <a:r>
              <a:rPr kumimoji="1" lang="ja-JP" altLang="en-US" dirty="0"/>
              <a:t>設計では、この</a:t>
            </a:r>
            <a:r>
              <a:rPr kumimoji="1" lang="en-US" altLang="ja-JP" dirty="0"/>
              <a:t>Enable</a:t>
            </a:r>
            <a:r>
              <a:rPr kumimoji="1" lang="ja-JP" altLang="en-US" dirty="0"/>
              <a:t>付き</a:t>
            </a:r>
            <a:r>
              <a:rPr kumimoji="1" lang="en-US" altLang="ja-JP" dirty="0"/>
              <a:t>F.F.</a:t>
            </a:r>
            <a:r>
              <a:rPr kumimoji="1" lang="ja-JP" altLang="en-US" dirty="0"/>
              <a:t>を主に使います。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19</a:t>
            </a:fld>
            <a:endParaRPr lang="en-US" altLang="ja-JP"/>
          </a:p>
        </p:txBody>
      </p:sp>
    </p:spTree>
    <p:extLst>
      <p:ext uri="{BB962C8B-B14F-4D97-AF65-F5344CB8AC3E}">
        <p14:creationId xmlns:p14="http://schemas.microsoft.com/office/powerpoint/2010/main" val="305306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最も簡単な記憶回路は、</a:t>
            </a:r>
            <a:r>
              <a:rPr kumimoji="1" lang="en-US" altLang="ja-JP" dirty="0"/>
              <a:t>NOT</a:t>
            </a:r>
            <a:r>
              <a:rPr kumimoji="1" lang="ja-JP" altLang="en-US" dirty="0"/>
              <a:t>ゲートを</a:t>
            </a:r>
            <a:r>
              <a:rPr kumimoji="1" lang="en-US" altLang="ja-JP" dirty="0"/>
              <a:t>2</a:t>
            </a:r>
            <a:r>
              <a:rPr kumimoji="1" lang="ja-JP" altLang="en-US" dirty="0"/>
              <a:t>つ用意して、出力を互いの入力に繋ぎます。片方の出力が</a:t>
            </a:r>
            <a:r>
              <a:rPr kumimoji="1" lang="en-US" altLang="ja-JP" dirty="0"/>
              <a:t>H</a:t>
            </a:r>
            <a:r>
              <a:rPr kumimoji="1" lang="ja-JP" altLang="en-US" dirty="0"/>
              <a:t>の時はもう片方は</a:t>
            </a:r>
            <a:r>
              <a:rPr kumimoji="1" lang="en-US" altLang="ja-JP" dirty="0"/>
              <a:t>L</a:t>
            </a:r>
            <a:r>
              <a:rPr kumimoji="1" lang="ja-JP" altLang="en-US" dirty="0" err="1"/>
              <a:t>、</a:t>
            </a:r>
            <a:r>
              <a:rPr kumimoji="1" lang="ja-JP" altLang="en-US" dirty="0"/>
              <a:t>片方が</a:t>
            </a:r>
            <a:r>
              <a:rPr kumimoji="1" lang="en-US" altLang="ja-JP" dirty="0"/>
              <a:t>L</a:t>
            </a:r>
            <a:r>
              <a:rPr kumimoji="1" lang="ja-JP" altLang="en-US" dirty="0"/>
              <a:t>ならばもう片方は</a:t>
            </a:r>
            <a:r>
              <a:rPr kumimoji="1" lang="en-US" altLang="ja-JP" dirty="0"/>
              <a:t>H</a:t>
            </a:r>
            <a:r>
              <a:rPr kumimoji="1" lang="ja-JP" altLang="en-US" dirty="0"/>
              <a:t>になります。片方の出力に</a:t>
            </a:r>
            <a:r>
              <a:rPr kumimoji="1" lang="en-US" altLang="ja-JP" dirty="0"/>
              <a:t>Q</a:t>
            </a:r>
            <a:r>
              <a:rPr kumimoji="1" lang="ja-JP" altLang="en-US" dirty="0"/>
              <a:t>という名前を付けると、もう片方は</a:t>
            </a:r>
            <a:r>
              <a:rPr kumimoji="1" lang="en-US" altLang="ja-JP" dirty="0"/>
              <a:t>Q</a:t>
            </a:r>
            <a:r>
              <a:rPr kumimoji="1" lang="ja-JP" altLang="en-US" dirty="0"/>
              <a:t>バーになります。</a:t>
            </a:r>
            <a:r>
              <a:rPr kumimoji="1" lang="en-US" altLang="ja-JP" dirty="0"/>
              <a:t>Q</a:t>
            </a:r>
            <a:r>
              <a:rPr kumimoji="1" lang="ja-JP" altLang="en-US" dirty="0"/>
              <a:t>が</a:t>
            </a:r>
            <a:r>
              <a:rPr kumimoji="1" lang="en-US" altLang="ja-JP" dirty="0"/>
              <a:t>H</a:t>
            </a:r>
            <a:r>
              <a:rPr kumimoji="1" lang="ja-JP" altLang="en-US" dirty="0"/>
              <a:t>の状態をセット、</a:t>
            </a:r>
            <a:r>
              <a:rPr kumimoji="1" lang="en-US" altLang="ja-JP" dirty="0"/>
              <a:t>Q</a:t>
            </a:r>
            <a:r>
              <a:rPr kumimoji="1" lang="ja-JP" altLang="en-US" dirty="0"/>
              <a:t>バーが</a:t>
            </a:r>
            <a:r>
              <a:rPr kumimoji="1" lang="en-US" altLang="ja-JP" dirty="0"/>
              <a:t>H</a:t>
            </a:r>
            <a:r>
              <a:rPr kumimoji="1" lang="ja-JP" altLang="en-US" dirty="0"/>
              <a:t>の状態をリセットと呼びます。この回路は一度セットになるとずっとセットの状態を、リセットになるとずっとリセット状態を維持します。つまり記憶をすることができるのですが、これではデータを記憶する形になっておらず使いにくいで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a:t>
            </a:fld>
            <a:endParaRPr lang="en-US" altLang="ja-JP"/>
          </a:p>
        </p:txBody>
      </p:sp>
    </p:spTree>
    <p:extLst>
      <p:ext uri="{BB962C8B-B14F-4D97-AF65-F5344CB8AC3E}">
        <p14:creationId xmlns:p14="http://schemas.microsoft.com/office/powerpoint/2010/main" val="4280265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D-F.F.</a:t>
            </a:r>
            <a:r>
              <a:rPr kumimoji="1" lang="ja-JP" altLang="en-US" dirty="0"/>
              <a:t>もゲートの組み合わせで作るので、ゲートと同じ静特性を持っています。つまりスレッショルドレベル、ファンアウトなどは通常のゲートと同じです。動特性のうち伝搬遅延時間もゲートと同じ考え方に基づいています。クロックが</a:t>
            </a:r>
            <a:r>
              <a:rPr kumimoji="1" lang="en-US" altLang="ja-JP" dirty="0"/>
              <a:t>L</a:t>
            </a:r>
            <a:r>
              <a:rPr kumimoji="1" lang="ja-JP" altLang="en-US" dirty="0"/>
              <a:t>→</a:t>
            </a:r>
            <a:r>
              <a:rPr kumimoji="1" lang="en-US" altLang="ja-JP" dirty="0"/>
              <a:t>H</a:t>
            </a:r>
            <a:r>
              <a:rPr kumimoji="1" lang="ja-JP" altLang="en-US" dirty="0"/>
              <a:t>に変化してから（正確には</a:t>
            </a:r>
            <a:r>
              <a:rPr kumimoji="1" lang="en-US" altLang="ja-JP" dirty="0"/>
              <a:t>50</a:t>
            </a:r>
            <a:r>
              <a:rPr kumimoji="1" lang="ja-JP" altLang="en-US" dirty="0"/>
              <a:t>％のレベルに達してから）</a:t>
            </a:r>
            <a:r>
              <a:rPr kumimoji="1" lang="en-US" altLang="ja-JP" dirty="0"/>
              <a:t>Q</a:t>
            </a:r>
            <a:r>
              <a:rPr kumimoji="1" lang="ja-JP" altLang="en-US" dirty="0"/>
              <a:t>が</a:t>
            </a:r>
            <a:r>
              <a:rPr kumimoji="1" lang="en-US" altLang="ja-JP" dirty="0"/>
              <a:t>D</a:t>
            </a:r>
            <a:r>
              <a:rPr kumimoji="1" lang="ja-JP" altLang="en-US" dirty="0"/>
              <a:t>を記憶した結果</a:t>
            </a:r>
            <a:r>
              <a:rPr kumimoji="1" lang="en-US" altLang="ja-JP" dirty="0"/>
              <a:t>H</a:t>
            </a:r>
            <a:r>
              <a:rPr kumimoji="1" lang="ja-JP" altLang="en-US" dirty="0"/>
              <a:t>レベルに変化するまで（正確には</a:t>
            </a:r>
            <a:r>
              <a:rPr kumimoji="1" lang="en-US" altLang="ja-JP" dirty="0"/>
              <a:t>50</a:t>
            </a:r>
            <a:r>
              <a:rPr kumimoji="1" lang="ja-JP" altLang="en-US" dirty="0"/>
              <a:t>％のレベルに達するまで）の時間を</a:t>
            </a:r>
            <a:r>
              <a:rPr kumimoji="1" lang="en-US" altLang="ja-JP" dirty="0" err="1"/>
              <a:t>tpLH</a:t>
            </a:r>
            <a:r>
              <a:rPr kumimoji="1" lang="ja-JP" altLang="en-US" dirty="0"/>
              <a:t>と呼び、クロックが</a:t>
            </a:r>
            <a:r>
              <a:rPr kumimoji="1" lang="en-US" altLang="ja-JP" dirty="0"/>
              <a:t>L</a:t>
            </a:r>
            <a:r>
              <a:rPr kumimoji="1" lang="ja-JP" altLang="en-US" dirty="0"/>
              <a:t>→</a:t>
            </a:r>
            <a:r>
              <a:rPr kumimoji="1" lang="en-US" altLang="ja-JP" dirty="0"/>
              <a:t>H</a:t>
            </a:r>
            <a:r>
              <a:rPr kumimoji="1" lang="ja-JP" altLang="en-US" dirty="0"/>
              <a:t>に変化してから（正確には</a:t>
            </a:r>
            <a:r>
              <a:rPr kumimoji="1" lang="en-US" altLang="ja-JP" dirty="0"/>
              <a:t>50</a:t>
            </a:r>
            <a:r>
              <a:rPr kumimoji="1" lang="ja-JP" altLang="en-US" dirty="0"/>
              <a:t>％のレベルに達してから）、</a:t>
            </a:r>
            <a:r>
              <a:rPr kumimoji="1" lang="en-US" altLang="ja-JP" dirty="0"/>
              <a:t>Q</a:t>
            </a:r>
            <a:r>
              <a:rPr kumimoji="1" lang="ja-JP" altLang="en-US" dirty="0"/>
              <a:t>が</a:t>
            </a:r>
            <a:r>
              <a:rPr kumimoji="1" lang="en-US" altLang="ja-JP" dirty="0"/>
              <a:t>D</a:t>
            </a:r>
            <a:r>
              <a:rPr kumimoji="1" lang="ja-JP" altLang="en-US" dirty="0"/>
              <a:t>を記憶した結果</a:t>
            </a:r>
            <a:r>
              <a:rPr kumimoji="1" lang="en-US" altLang="ja-JP" dirty="0"/>
              <a:t>L</a:t>
            </a:r>
            <a:r>
              <a:rPr kumimoji="1" lang="ja-JP" altLang="en-US" dirty="0"/>
              <a:t>レベルに変化するまで（正確には</a:t>
            </a:r>
            <a:r>
              <a:rPr kumimoji="1" lang="en-US" altLang="ja-JP" dirty="0"/>
              <a:t>50</a:t>
            </a:r>
            <a:r>
              <a:rPr kumimoji="1" lang="ja-JP" altLang="en-US" dirty="0"/>
              <a:t>％のレベルに達するまで）を</a:t>
            </a:r>
            <a:r>
              <a:rPr kumimoji="1" lang="en-US" altLang="ja-JP" dirty="0" err="1"/>
              <a:t>tpHL</a:t>
            </a:r>
            <a:r>
              <a:rPr kumimoji="1" lang="ja-JP" altLang="en-US" dirty="0"/>
              <a:t>と呼びます。先に紹介したように</a:t>
            </a:r>
            <a:r>
              <a:rPr kumimoji="1" lang="en-US" altLang="ja-JP" dirty="0"/>
              <a:t>D-F.F.</a:t>
            </a:r>
            <a:r>
              <a:rPr kumimoji="1" lang="ja-JP" altLang="en-US" dirty="0"/>
              <a:t>はゲートを一定の段数使っているので、単純な</a:t>
            </a:r>
            <a:r>
              <a:rPr kumimoji="1" lang="en-US" altLang="ja-JP" dirty="0"/>
              <a:t>NAND</a:t>
            </a:r>
            <a:r>
              <a:rPr kumimoji="1" lang="ja-JP" altLang="en-US" dirty="0"/>
              <a:t>ゲートなどに比べると伝搬遅延時間は大きくなります。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20</a:t>
            </a:fld>
            <a:endParaRPr lang="en-US" altLang="ja-JP"/>
          </a:p>
        </p:txBody>
      </p:sp>
    </p:spTree>
    <p:extLst>
      <p:ext uri="{BB962C8B-B14F-4D97-AF65-F5344CB8AC3E}">
        <p14:creationId xmlns:p14="http://schemas.microsoft.com/office/powerpoint/2010/main" val="1898827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フリップフロップ特有の動特性は、記憶を確実に行わせるための条件です。クロックが</a:t>
            </a:r>
            <a:r>
              <a:rPr kumimoji="1" lang="en-US" altLang="ja-JP" dirty="0"/>
              <a:t>L</a:t>
            </a:r>
            <a:r>
              <a:rPr kumimoji="1" lang="ja-JP" altLang="en-US" dirty="0"/>
              <a:t>→</a:t>
            </a:r>
            <a:r>
              <a:rPr kumimoji="1" lang="en-US" altLang="ja-JP" dirty="0"/>
              <a:t>H</a:t>
            </a:r>
            <a:r>
              <a:rPr kumimoji="1" lang="ja-JP" altLang="en-US" dirty="0"/>
              <a:t>に変化したのと全く同時に</a:t>
            </a:r>
            <a:r>
              <a:rPr kumimoji="1" lang="en-US" altLang="ja-JP" dirty="0"/>
              <a:t>D</a:t>
            </a:r>
            <a:r>
              <a:rPr kumimoji="1" lang="ja-JP" altLang="en-US" dirty="0"/>
              <a:t>入力が変化したらどうなるでしょう？結果として</a:t>
            </a:r>
            <a:r>
              <a:rPr kumimoji="1" lang="en-US" altLang="ja-JP" dirty="0"/>
              <a:t>Q</a:t>
            </a:r>
            <a:r>
              <a:rPr kumimoji="1" lang="ja-JP" altLang="en-US" dirty="0"/>
              <a:t>は</a:t>
            </a:r>
            <a:r>
              <a:rPr kumimoji="1" lang="en-US" altLang="ja-JP" dirty="0"/>
              <a:t>L</a:t>
            </a:r>
            <a:r>
              <a:rPr kumimoji="1" lang="ja-JP" altLang="en-US" dirty="0"/>
              <a:t>か</a:t>
            </a:r>
            <a:r>
              <a:rPr kumimoji="1" lang="en-US" altLang="ja-JP" dirty="0"/>
              <a:t>H</a:t>
            </a:r>
            <a:r>
              <a:rPr kumimoji="1" lang="ja-JP" altLang="en-US" dirty="0"/>
              <a:t>かどちらかの状態になる（メタステーブルといって</a:t>
            </a:r>
            <a:r>
              <a:rPr kumimoji="1" lang="en-US" altLang="ja-JP" dirty="0"/>
              <a:t>L</a:t>
            </a:r>
            <a:r>
              <a:rPr kumimoji="1" lang="ja-JP" altLang="en-US" dirty="0"/>
              <a:t>と</a:t>
            </a:r>
            <a:r>
              <a:rPr kumimoji="1" lang="en-US" altLang="ja-JP" dirty="0"/>
              <a:t>H</a:t>
            </a:r>
            <a:r>
              <a:rPr kumimoji="1" lang="ja-JP" altLang="en-US" dirty="0"/>
              <a:t>の中間レベルにしばらく留まる現象があり、ディジタル回路の動作の不安定性の原因になります）のですが、どちらになるかは保証されません。これはちょうどシャッターを切った瞬間に被写体が動いてしまうことに相当します。きちんとした写真を撮るため、つまりきちんとデータを記憶させるためには、クロックを</a:t>
            </a:r>
            <a:r>
              <a:rPr kumimoji="1" lang="en-US" altLang="ja-JP" dirty="0"/>
              <a:t>L</a:t>
            </a:r>
            <a:r>
              <a:rPr kumimoji="1" lang="ja-JP" altLang="en-US" dirty="0"/>
              <a:t>→</a:t>
            </a:r>
            <a:r>
              <a:rPr kumimoji="1" lang="en-US" altLang="ja-JP" dirty="0"/>
              <a:t>H</a:t>
            </a:r>
            <a:r>
              <a:rPr kumimoji="1" lang="ja-JP" altLang="en-US" dirty="0"/>
              <a:t>に変化する際に</a:t>
            </a:r>
            <a:r>
              <a:rPr kumimoji="1" lang="en-US" altLang="ja-JP" dirty="0"/>
              <a:t>D</a:t>
            </a:r>
            <a:r>
              <a:rPr kumimoji="1" lang="ja-JP" altLang="en-US" dirty="0"/>
              <a:t>入力に安定してもらわなければなりません。クロックが変化する前に安定しなければならない最小時間をセットアップタイム</a:t>
            </a:r>
            <a:r>
              <a:rPr kumimoji="1" lang="en-US" altLang="ja-JP" dirty="0" err="1"/>
              <a:t>tsu</a:t>
            </a:r>
            <a:r>
              <a:rPr kumimoji="1" lang="ja-JP" altLang="en-US" dirty="0"/>
              <a:t>と呼び、クロックが変化した後に安定していなければならない最小時間をホールド時間</a:t>
            </a:r>
            <a:r>
              <a:rPr kumimoji="1" lang="en-US" altLang="ja-JP" dirty="0" err="1"/>
              <a:t>th</a:t>
            </a:r>
            <a:r>
              <a:rPr kumimoji="1" lang="ja-JP" altLang="en-US" dirty="0"/>
              <a:t>と呼びます。フリップフロップに確実にデータを蓄えるためには、入力データはクロック変化前に</a:t>
            </a:r>
            <a:r>
              <a:rPr kumimoji="1" lang="en-US" altLang="ja-JP" dirty="0" err="1"/>
              <a:t>tsu</a:t>
            </a:r>
            <a:r>
              <a:rPr kumimoji="1" lang="ja-JP" altLang="en-US" dirty="0" err="1"/>
              <a:t>、</a:t>
            </a:r>
            <a:r>
              <a:rPr kumimoji="1" lang="ja-JP" altLang="en-US" dirty="0"/>
              <a:t>変化後に</a:t>
            </a:r>
            <a:r>
              <a:rPr kumimoji="1" lang="en-US" altLang="ja-JP" dirty="0" err="1"/>
              <a:t>th</a:t>
            </a:r>
            <a:r>
              <a:rPr kumimoji="1" lang="ja-JP" altLang="en-US" dirty="0"/>
              <a:t>の時間変化しないことが必要です。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21</a:t>
            </a:fld>
            <a:endParaRPr lang="en-US" altLang="ja-JP"/>
          </a:p>
        </p:txBody>
      </p:sp>
    </p:spTree>
    <p:extLst>
      <p:ext uri="{BB962C8B-B14F-4D97-AF65-F5344CB8AC3E}">
        <p14:creationId xmlns:p14="http://schemas.microsoft.com/office/powerpoint/2010/main" val="2222994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一例として</a:t>
            </a:r>
            <a:r>
              <a:rPr kumimoji="1" lang="en-US" altLang="ja-JP" dirty="0"/>
              <a:t>74AC74</a:t>
            </a:r>
            <a:r>
              <a:rPr kumimoji="1" lang="ja-JP" altLang="en-US" dirty="0"/>
              <a:t>の電源電圧５</a:t>
            </a:r>
            <a:r>
              <a:rPr kumimoji="1" lang="en-US" altLang="ja-JP" dirty="0"/>
              <a:t>V</a:t>
            </a:r>
            <a:r>
              <a:rPr kumimoji="1" lang="ja-JP" altLang="en-US" dirty="0"/>
              <a:t>における動特性を示します。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22</a:t>
            </a:fld>
            <a:endParaRPr lang="en-US" altLang="ja-JP"/>
          </a:p>
        </p:txBody>
      </p:sp>
    </p:spTree>
    <p:extLst>
      <p:ext uri="{BB962C8B-B14F-4D97-AF65-F5344CB8AC3E}">
        <p14:creationId xmlns:p14="http://schemas.microsoft.com/office/powerpoint/2010/main" val="789081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では図のシフトレジスタが正しく動作するかを検討しましょう。最初の</a:t>
            </a:r>
            <a:r>
              <a:rPr kumimoji="1" lang="en-US" altLang="ja-JP" dirty="0"/>
              <a:t>F.F.</a:t>
            </a:r>
            <a:r>
              <a:rPr kumimoji="1" lang="ja-JP" altLang="en-US" dirty="0"/>
              <a:t>を除いた</a:t>
            </a:r>
            <a:r>
              <a:rPr kumimoji="1" lang="en-US" altLang="ja-JP" dirty="0"/>
              <a:t>F.F.</a:t>
            </a:r>
            <a:r>
              <a:rPr kumimoji="1" lang="ja-JP" altLang="en-US" dirty="0"/>
              <a:t>は、前段の</a:t>
            </a:r>
            <a:r>
              <a:rPr kumimoji="1" lang="en-US" altLang="ja-JP" dirty="0"/>
              <a:t>F.F.</a:t>
            </a:r>
            <a:r>
              <a:rPr kumimoji="1" lang="ja-JP" altLang="en-US" dirty="0"/>
              <a:t>の変化前の値を記憶します。</a:t>
            </a:r>
            <a:r>
              <a:rPr kumimoji="1" lang="en-US" altLang="ja-JP" dirty="0" err="1"/>
              <a:t>tsu</a:t>
            </a:r>
            <a:r>
              <a:rPr kumimoji="1" lang="ja-JP" altLang="en-US" dirty="0"/>
              <a:t>は、クロック周期</a:t>
            </a:r>
            <a:r>
              <a:rPr kumimoji="1" lang="en-US" altLang="ja-JP" dirty="0"/>
              <a:t>T&gt;</a:t>
            </a:r>
            <a:r>
              <a:rPr kumimoji="1" lang="en-US" altLang="ja-JP" dirty="0" err="1"/>
              <a:t>tsu</a:t>
            </a:r>
            <a:r>
              <a:rPr kumimoji="1" lang="ja-JP" altLang="en-US" dirty="0"/>
              <a:t>＋</a:t>
            </a:r>
            <a:r>
              <a:rPr kumimoji="1" lang="en-US" altLang="ja-JP" dirty="0" err="1"/>
              <a:t>tpd</a:t>
            </a:r>
            <a:r>
              <a:rPr kumimoji="1" lang="ja-JP" altLang="en-US" dirty="0"/>
              <a:t>ならば満足します。あとは</a:t>
            </a:r>
            <a:r>
              <a:rPr kumimoji="1" lang="en-US" altLang="ja-JP" dirty="0" err="1"/>
              <a:t>tpd</a:t>
            </a:r>
            <a:r>
              <a:rPr kumimoji="1" lang="ja-JP" altLang="en-US" dirty="0"/>
              <a:t>の最小値＞</a:t>
            </a:r>
            <a:r>
              <a:rPr kumimoji="1" lang="en-US" altLang="ja-JP" dirty="0" err="1"/>
              <a:t>th</a:t>
            </a:r>
            <a:r>
              <a:rPr kumimoji="1" lang="ja-JP" altLang="en-US" dirty="0"/>
              <a:t>を満足していれば動作します。</a:t>
            </a:r>
            <a:r>
              <a:rPr kumimoji="1" lang="en-US" altLang="ja-JP" dirty="0" err="1"/>
              <a:t>tpd</a:t>
            </a:r>
            <a:r>
              <a:rPr kumimoji="1" lang="ja-JP" altLang="en-US" dirty="0"/>
              <a:t>は最大値しか書いていない場合が多いですが、規格表によると</a:t>
            </a:r>
            <a:r>
              <a:rPr kumimoji="1" lang="en-US" altLang="ja-JP" dirty="0" err="1"/>
              <a:t>th</a:t>
            </a:r>
            <a:r>
              <a:rPr kumimoji="1" lang="en-US" altLang="ja-JP" dirty="0"/>
              <a:t>=0</a:t>
            </a:r>
            <a:r>
              <a:rPr kumimoji="1" lang="ja-JP" altLang="en-US" dirty="0"/>
              <a:t>ですので、</a:t>
            </a:r>
            <a:r>
              <a:rPr kumimoji="1" lang="en-US" altLang="ja-JP" dirty="0" err="1"/>
              <a:t>tpd</a:t>
            </a:r>
            <a:r>
              <a:rPr kumimoji="1" lang="ja-JP" altLang="en-US" dirty="0"/>
              <a:t>が短くともこの条件は満足します。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23</a:t>
            </a:fld>
            <a:endParaRPr lang="en-US" altLang="ja-JP"/>
          </a:p>
        </p:txBody>
      </p:sp>
    </p:spTree>
    <p:extLst>
      <p:ext uri="{BB962C8B-B14F-4D97-AF65-F5344CB8AC3E}">
        <p14:creationId xmlns:p14="http://schemas.microsoft.com/office/powerpoint/2010/main" val="1366861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さて、ホールドタイムを満たす条件は多くの場合、</a:t>
            </a:r>
            <a:r>
              <a:rPr kumimoji="1" lang="en-US" altLang="ja-JP" dirty="0" err="1"/>
              <a:t>th</a:t>
            </a:r>
            <a:r>
              <a:rPr kumimoji="1" lang="en-US" altLang="ja-JP" dirty="0"/>
              <a:t>=0</a:t>
            </a:r>
            <a:r>
              <a:rPr kumimoji="1" lang="ja-JP" altLang="en-US" dirty="0" err="1"/>
              <a:t>なので</a:t>
            </a:r>
            <a:r>
              <a:rPr kumimoji="1" lang="ja-JP" altLang="en-US" dirty="0"/>
              <a:t>自動的に満足されます。しかし、図中の赤で示された配線距離が長く、容量負荷によって信号の伝搬が遅れると、</a:t>
            </a:r>
            <a:r>
              <a:rPr kumimoji="1" lang="en-US" altLang="ja-JP" dirty="0"/>
              <a:t>D</a:t>
            </a:r>
            <a:r>
              <a:rPr kumimoji="1" lang="ja-JP" altLang="en-US" dirty="0"/>
              <a:t>入力の変化の方が早く次の</a:t>
            </a:r>
            <a:r>
              <a:rPr kumimoji="1" lang="en-US" altLang="ja-JP" dirty="0"/>
              <a:t>F.F.</a:t>
            </a:r>
            <a:r>
              <a:rPr kumimoji="1" lang="ja-JP" altLang="en-US" dirty="0"/>
              <a:t>に届いてしまう可能性があります。これがホールドタイムエラーです。ホールドタイムエラーはそれぞれのフリップフロップにクロックが届く時間にずれがある（クロックスキューと呼びます）と生じます。クロックスキューをなくすため、クロックはツリー状にゲートを組み合わせて、末端に届く遅延時間が同じになるように工夫します。これをクロックツリーと呼び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24</a:t>
            </a:fld>
            <a:endParaRPr lang="en-US" altLang="ja-JP"/>
          </a:p>
        </p:txBody>
      </p:sp>
    </p:spTree>
    <p:extLst>
      <p:ext uri="{BB962C8B-B14F-4D97-AF65-F5344CB8AC3E}">
        <p14:creationId xmlns:p14="http://schemas.microsoft.com/office/powerpoint/2010/main" val="694325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シフトレジスタでは、</a:t>
            </a:r>
            <a:r>
              <a:rPr kumimoji="1" lang="en-US" altLang="ja-JP" dirty="0"/>
              <a:t>T&gt;</a:t>
            </a:r>
            <a:r>
              <a:rPr kumimoji="1" lang="en-US" altLang="ja-JP" dirty="0" err="1"/>
              <a:t>tpd+tsu</a:t>
            </a:r>
            <a:r>
              <a:rPr kumimoji="1" lang="ja-JP" altLang="en-US" dirty="0"/>
              <a:t>が満足すればデータを確実に蓄えることができましたが、一般の同期式順序回路では、これに組み合わせ回路の遅延が加わります。クロックが変化してから、フリップフロップの遅延</a:t>
            </a:r>
            <a:r>
              <a:rPr kumimoji="1" lang="en-US" altLang="ja-JP" dirty="0" err="1"/>
              <a:t>tpd</a:t>
            </a:r>
            <a:r>
              <a:rPr kumimoji="1" lang="en-US" altLang="ja-JP" dirty="0"/>
              <a:t>(F.F.)</a:t>
            </a:r>
            <a:r>
              <a:rPr kumimoji="1" lang="ja-JP" altLang="en-US" dirty="0"/>
              <a:t>に次の状態を作ってやるための組み合わせ回路の遅延</a:t>
            </a:r>
            <a:r>
              <a:rPr kumimoji="1" lang="en-US" altLang="ja-JP" dirty="0" err="1"/>
              <a:t>tpd</a:t>
            </a:r>
            <a:r>
              <a:rPr kumimoji="1" lang="en-US" altLang="ja-JP" dirty="0"/>
              <a:t>(</a:t>
            </a:r>
            <a:r>
              <a:rPr kumimoji="1" lang="ja-JP" altLang="en-US" dirty="0"/>
              <a:t>組み合わせ回路）が加わった遅延でフリップフロップに蓄えるべき次の状態が決まります。これが次のクロックが立ち上がる</a:t>
            </a:r>
            <a:r>
              <a:rPr kumimoji="1" lang="en-US" altLang="ja-JP" dirty="0" err="1"/>
              <a:t>tsu</a:t>
            </a:r>
            <a:r>
              <a:rPr kumimoji="1" lang="ja-JP" altLang="en-US" dirty="0" err="1"/>
              <a:t>だけ</a:t>
            </a:r>
            <a:r>
              <a:rPr kumimoji="1" lang="ja-JP" altLang="en-US" dirty="0"/>
              <a:t>前に決まっていなければなりません。このように</a:t>
            </a:r>
            <a:r>
              <a:rPr kumimoji="1" lang="en-US" altLang="ja-JP" dirty="0"/>
              <a:t>T&gt;</a:t>
            </a:r>
            <a:r>
              <a:rPr kumimoji="1" lang="en-US" altLang="ja-JP" dirty="0" err="1"/>
              <a:t>tpd</a:t>
            </a:r>
            <a:r>
              <a:rPr kumimoji="1" lang="en-US" altLang="ja-JP" dirty="0"/>
              <a:t>(F.F)+</a:t>
            </a:r>
            <a:r>
              <a:rPr kumimoji="1" lang="en-US" altLang="ja-JP" dirty="0" err="1"/>
              <a:t>tpd</a:t>
            </a:r>
            <a:r>
              <a:rPr kumimoji="1" lang="en-US" altLang="ja-JP" dirty="0"/>
              <a:t>(</a:t>
            </a:r>
            <a:r>
              <a:rPr kumimoji="1" lang="ja-JP" altLang="en-US" dirty="0"/>
              <a:t>組み合わせ回路</a:t>
            </a:r>
            <a:r>
              <a:rPr kumimoji="1" lang="en-US" altLang="ja-JP" dirty="0"/>
              <a:t>)+</a:t>
            </a:r>
            <a:r>
              <a:rPr kumimoji="1" lang="en-US" altLang="ja-JP" dirty="0" err="1"/>
              <a:t>tsu</a:t>
            </a:r>
            <a:r>
              <a:rPr kumimoji="1" lang="ja-JP" altLang="en-US" dirty="0"/>
              <a:t>が満足されれば、同期式順序回路は確実に動作します。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25</a:t>
            </a:fld>
            <a:endParaRPr lang="en-US" altLang="ja-JP"/>
          </a:p>
        </p:txBody>
      </p:sp>
    </p:spTree>
    <p:extLst>
      <p:ext uri="{BB962C8B-B14F-4D97-AF65-F5344CB8AC3E}">
        <p14:creationId xmlns:p14="http://schemas.microsoft.com/office/powerpoint/2010/main" val="3039976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a:t>
            </a:r>
            <a:r>
              <a:rPr kumimoji="1" lang="en-US" altLang="ja-JP" dirty="0"/>
              <a:t>S=H</a:t>
            </a:r>
            <a:r>
              <a:rPr kumimoji="1" lang="ja-JP" altLang="en-US" dirty="0"/>
              <a:t>の時１→２→３とカウントし、</a:t>
            </a:r>
            <a:r>
              <a:rPr kumimoji="1" lang="en-US" altLang="ja-JP" dirty="0"/>
              <a:t>S=L</a:t>
            </a:r>
            <a:r>
              <a:rPr kumimoji="1" lang="ja-JP" altLang="en-US" dirty="0"/>
              <a:t>の時には停止するカウンタの最大動作周波数を求めてみましょう。このカウンタの状態遷移図はここに示す</a:t>
            </a:r>
            <a:r>
              <a:rPr kumimoji="1" lang="en-US" altLang="ja-JP" dirty="0"/>
              <a:t>3</a:t>
            </a:r>
            <a:r>
              <a:rPr kumimoji="1" lang="ja-JP" altLang="en-US" dirty="0" err="1"/>
              <a:t>つの</a:t>
            </a:r>
            <a:r>
              <a:rPr kumimoji="1" lang="ja-JP" altLang="en-US" dirty="0"/>
              <a:t>状態で表されます。それぞれの状態の番号がそのまま出力となるようにします。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26</a:t>
            </a:fld>
            <a:endParaRPr lang="en-US" altLang="ja-JP"/>
          </a:p>
        </p:txBody>
      </p:sp>
    </p:spTree>
    <p:extLst>
      <p:ext uri="{BB962C8B-B14F-4D97-AF65-F5344CB8AC3E}">
        <p14:creationId xmlns:p14="http://schemas.microsoft.com/office/powerpoint/2010/main" val="1708355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現在の状態を</a:t>
            </a:r>
            <a:r>
              <a:rPr kumimoji="1" lang="en-US" altLang="ja-JP" dirty="0"/>
              <a:t>C1C0</a:t>
            </a:r>
            <a:r>
              <a:rPr kumimoji="1" lang="ja-JP" altLang="en-US" dirty="0"/>
              <a:t>として、次の状態</a:t>
            </a:r>
            <a:r>
              <a:rPr kumimoji="1" lang="en-US" altLang="ja-JP" dirty="0"/>
              <a:t>N1N0</a:t>
            </a:r>
            <a:r>
              <a:rPr kumimoji="1" lang="ja-JP" altLang="en-US" dirty="0"/>
              <a:t>を決めてやります。</a:t>
            </a:r>
            <a:r>
              <a:rPr kumimoji="1" lang="en-US" altLang="ja-JP" dirty="0"/>
              <a:t>N1,N0</a:t>
            </a:r>
            <a:r>
              <a:rPr kumimoji="1" lang="ja-JP" altLang="en-US" dirty="0" err="1"/>
              <a:t>のカル</a:t>
            </a:r>
            <a:r>
              <a:rPr kumimoji="1" lang="ja-JP" altLang="en-US" dirty="0"/>
              <a:t>ノー図をそれぞれ示します。この図より、同期式順序回路を設計することができます。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27</a:t>
            </a:fld>
            <a:endParaRPr lang="en-US" altLang="ja-JP"/>
          </a:p>
        </p:txBody>
      </p:sp>
    </p:spTree>
    <p:extLst>
      <p:ext uri="{BB962C8B-B14F-4D97-AF65-F5344CB8AC3E}">
        <p14:creationId xmlns:p14="http://schemas.microsoft.com/office/powerpoint/2010/main" val="1851919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カルノー図に従って回路図を描いた結果です。今、それぞれのゲートの遅延時間を</a:t>
            </a:r>
            <a:r>
              <a:rPr kumimoji="1" lang="en-US" altLang="ja-JP" dirty="0" err="1"/>
              <a:t>tpLH</a:t>
            </a:r>
            <a:r>
              <a:rPr kumimoji="1" lang="en-US" altLang="ja-JP" dirty="0"/>
              <a:t>=</a:t>
            </a:r>
            <a:r>
              <a:rPr kumimoji="1" lang="en-US" altLang="ja-JP" dirty="0" err="1"/>
              <a:t>tpHL</a:t>
            </a:r>
            <a:r>
              <a:rPr kumimoji="1" lang="en-US" altLang="ja-JP" dirty="0"/>
              <a:t>=8.5nsec</a:t>
            </a:r>
            <a:r>
              <a:rPr kumimoji="1" lang="ja-JP" altLang="en-US" dirty="0"/>
              <a:t>としましょう。</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28</a:t>
            </a:fld>
            <a:endParaRPr lang="en-US" altLang="ja-JP"/>
          </a:p>
        </p:txBody>
      </p:sp>
    </p:spTree>
    <p:extLst>
      <p:ext uri="{BB962C8B-B14F-4D97-AF65-F5344CB8AC3E}">
        <p14:creationId xmlns:p14="http://schemas.microsoft.com/office/powerpoint/2010/main" val="950949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F.F.</a:t>
            </a:r>
            <a:r>
              <a:rPr kumimoji="1" lang="ja-JP" altLang="en-US" dirty="0"/>
              <a:t>に</a:t>
            </a:r>
            <a:r>
              <a:rPr kumimoji="1" lang="en-US" altLang="ja-JP" dirty="0"/>
              <a:t>74AC74</a:t>
            </a:r>
            <a:r>
              <a:rPr kumimoji="1" lang="ja-JP" altLang="en-US" dirty="0"/>
              <a:t>を用いるとすると、</a:t>
            </a:r>
            <a:r>
              <a:rPr kumimoji="1" lang="en-US" altLang="ja-JP" dirty="0" err="1"/>
              <a:t>tpd</a:t>
            </a:r>
            <a:r>
              <a:rPr kumimoji="1" lang="en-US" altLang="ja-JP" dirty="0"/>
              <a:t>=10.5nsec</a:t>
            </a:r>
            <a:r>
              <a:rPr kumimoji="1" lang="ja-JP" altLang="en-US" dirty="0" err="1"/>
              <a:t>、</a:t>
            </a:r>
            <a:r>
              <a:rPr kumimoji="1" lang="en-US" altLang="ja-JP" dirty="0" err="1"/>
              <a:t>tsu</a:t>
            </a:r>
            <a:r>
              <a:rPr kumimoji="1" lang="en-US" altLang="ja-JP" dirty="0"/>
              <a:t>=3nsec</a:t>
            </a:r>
            <a:r>
              <a:rPr kumimoji="1" lang="ja-JP" altLang="en-US" dirty="0"/>
              <a:t>です。回路の最大動作周波数は</a:t>
            </a:r>
            <a:r>
              <a:rPr kumimoji="1" lang="en-US" altLang="ja-JP" dirty="0"/>
              <a:t>F.F.</a:t>
            </a:r>
            <a:r>
              <a:rPr kumimoji="1" lang="ja-JP" altLang="en-US" dirty="0"/>
              <a:t>間の最も遅延時間の長いディジタル信号の通り道（パス）によって決まります。このパスのことをクリティカルパスと呼びます。ここではゲート</a:t>
            </a:r>
            <a:r>
              <a:rPr kumimoji="1" lang="en-US" altLang="ja-JP" dirty="0"/>
              <a:t>1</a:t>
            </a:r>
            <a:r>
              <a:rPr kumimoji="1" lang="ja-JP" altLang="en-US" dirty="0"/>
              <a:t>段の遅延を</a:t>
            </a:r>
            <a:r>
              <a:rPr kumimoji="1" lang="en-US" altLang="ja-JP" dirty="0"/>
              <a:t>8.5nsec</a:t>
            </a:r>
            <a:r>
              <a:rPr kumimoji="1" lang="ja-JP" altLang="en-US" dirty="0"/>
              <a:t>としたので、クリティカルパスは</a:t>
            </a:r>
            <a:r>
              <a:rPr kumimoji="1" lang="en-US" altLang="ja-JP" dirty="0"/>
              <a:t>10.5</a:t>
            </a:r>
            <a:r>
              <a:rPr kumimoji="1" lang="ja-JP" altLang="en-US" dirty="0"/>
              <a:t>＋</a:t>
            </a:r>
            <a:r>
              <a:rPr kumimoji="1" lang="en-US" altLang="ja-JP" dirty="0"/>
              <a:t>8.5×2</a:t>
            </a:r>
            <a:r>
              <a:rPr kumimoji="1" lang="ja-JP" altLang="en-US" dirty="0"/>
              <a:t>＋３となります。この値は</a:t>
            </a:r>
            <a:r>
              <a:rPr kumimoji="1" lang="en-US" altLang="ja-JP" dirty="0"/>
              <a:t>30.5nsec</a:t>
            </a:r>
            <a:r>
              <a:rPr kumimoji="1" lang="ja-JP" altLang="en-US" dirty="0"/>
              <a:t>になります。逆数を取ると</a:t>
            </a:r>
            <a:r>
              <a:rPr kumimoji="1" lang="en-US" altLang="ja-JP" dirty="0"/>
              <a:t>GH</a:t>
            </a:r>
            <a:r>
              <a:rPr kumimoji="1" lang="ja-JP" altLang="en-US" dirty="0" err="1"/>
              <a:t>ｚ</a:t>
            </a:r>
            <a:r>
              <a:rPr kumimoji="1" lang="ja-JP" altLang="en-US" dirty="0"/>
              <a:t>での周波数が出てくるのでこれを</a:t>
            </a:r>
            <a:r>
              <a:rPr kumimoji="1" lang="en-US" altLang="ja-JP" dirty="0"/>
              <a:t>MH</a:t>
            </a:r>
            <a:r>
              <a:rPr kumimoji="1" lang="ja-JP" altLang="en-US" dirty="0" err="1"/>
              <a:t>ｚ</a:t>
            </a:r>
            <a:r>
              <a:rPr kumimoji="1" lang="ja-JP" altLang="en-US" dirty="0"/>
              <a:t>に直すと</a:t>
            </a:r>
            <a:r>
              <a:rPr kumimoji="1" lang="en-US" altLang="ja-JP" dirty="0"/>
              <a:t>32.7MHz</a:t>
            </a:r>
            <a:r>
              <a:rPr kumimoji="1" lang="ja-JP" altLang="en-US" dirty="0"/>
              <a:t>になります。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29</a:t>
            </a:fld>
            <a:endParaRPr lang="en-US" altLang="ja-JP"/>
          </a:p>
        </p:txBody>
      </p:sp>
    </p:spTree>
    <p:extLst>
      <p:ext uri="{BB962C8B-B14F-4D97-AF65-F5344CB8AC3E}">
        <p14:creationId xmlns:p14="http://schemas.microsoft.com/office/powerpoint/2010/main" val="186121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データを記憶するためには、記憶するデータを入れるための入力が必要ですが、それ以外にも、記憶するタイミングを示す入力が必要です。</a:t>
            </a:r>
            <a:r>
              <a:rPr kumimoji="1" lang="en-US" altLang="ja-JP" dirty="0"/>
              <a:t>D-</a:t>
            </a:r>
            <a:r>
              <a:rPr kumimoji="1" lang="ja-JP" altLang="en-US" dirty="0"/>
              <a:t>ラッチは、データを入力する</a:t>
            </a:r>
            <a:r>
              <a:rPr kumimoji="1" lang="en-US" altLang="ja-JP" dirty="0"/>
              <a:t>D</a:t>
            </a:r>
            <a:r>
              <a:rPr kumimoji="1" lang="ja-JP" altLang="en-US" dirty="0"/>
              <a:t>とタイミングを示す</a:t>
            </a:r>
            <a:r>
              <a:rPr kumimoji="1" lang="en-US" altLang="ja-JP" dirty="0"/>
              <a:t>G</a:t>
            </a:r>
            <a:r>
              <a:rPr kumimoji="1" lang="ja-JP" altLang="en-US" dirty="0" err="1"/>
              <a:t>、</a:t>
            </a:r>
            <a:r>
              <a:rPr kumimoji="1" lang="ja-JP" altLang="en-US" dirty="0"/>
              <a:t>出力の</a:t>
            </a:r>
            <a:r>
              <a:rPr kumimoji="1" lang="en-US" altLang="ja-JP" dirty="0"/>
              <a:t>Q</a:t>
            </a:r>
            <a:r>
              <a:rPr kumimoji="1" lang="ja-JP" altLang="en-US" dirty="0"/>
              <a:t>を持っています。基本動作は、</a:t>
            </a:r>
            <a:r>
              <a:rPr kumimoji="1" lang="en-US" altLang="ja-JP" dirty="0"/>
              <a:t>G=H</a:t>
            </a:r>
            <a:r>
              <a:rPr kumimoji="1" lang="ja-JP" altLang="en-US" dirty="0"/>
              <a:t>の時の</a:t>
            </a:r>
            <a:r>
              <a:rPr kumimoji="1" lang="en-US" altLang="ja-JP" dirty="0"/>
              <a:t>D</a:t>
            </a:r>
            <a:r>
              <a:rPr kumimoji="1" lang="ja-JP" altLang="en-US" dirty="0"/>
              <a:t>入力を記憶して</a:t>
            </a:r>
            <a:r>
              <a:rPr kumimoji="1" lang="en-US" altLang="ja-JP" dirty="0"/>
              <a:t>Q</a:t>
            </a:r>
            <a:r>
              <a:rPr kumimoji="1" lang="ja-JP" altLang="en-US" dirty="0"/>
              <a:t>に出力します。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3</a:t>
            </a:fld>
            <a:endParaRPr lang="en-US" altLang="ja-JP"/>
          </a:p>
        </p:txBody>
      </p:sp>
    </p:spTree>
    <p:extLst>
      <p:ext uri="{BB962C8B-B14F-4D97-AF65-F5344CB8AC3E}">
        <p14:creationId xmlns:p14="http://schemas.microsoft.com/office/powerpoint/2010/main" val="1457501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先の回路は単一の順序回路だったため、</a:t>
            </a:r>
            <a:r>
              <a:rPr kumimoji="1" lang="en-US" altLang="ja-JP" dirty="0"/>
              <a:t>F.F.</a:t>
            </a:r>
            <a:r>
              <a:rPr kumimoji="1" lang="ja-JP" altLang="en-US" dirty="0"/>
              <a:t>から出たパスが同じ</a:t>
            </a:r>
            <a:r>
              <a:rPr kumimoji="1" lang="en-US" altLang="ja-JP" dirty="0"/>
              <a:t>F.F.</a:t>
            </a:r>
            <a:r>
              <a:rPr kumimoji="1" lang="ja-JP" altLang="en-US" dirty="0"/>
              <a:t>に戻ってきましたが、一般的に大規模なディジタル回路は、複数の</a:t>
            </a:r>
            <a:r>
              <a:rPr kumimoji="1" lang="en-US" altLang="ja-JP" dirty="0"/>
              <a:t>F.F.</a:t>
            </a:r>
            <a:r>
              <a:rPr kumimoji="1" lang="ja-JP" altLang="en-US" dirty="0"/>
              <a:t>間に組み合わせ回路が存在し、それらの間に複雑なパスが構成されます。ただし、クロックは単一のものを用います。この場合、最大動作周波数は、</a:t>
            </a:r>
            <a:r>
              <a:rPr kumimoji="1" lang="en-US" altLang="ja-JP" dirty="0"/>
              <a:t>F.F.</a:t>
            </a:r>
            <a:r>
              <a:rPr kumimoji="1" lang="ja-JP" altLang="en-US" dirty="0"/>
              <a:t>間の最長パス、入力から</a:t>
            </a:r>
            <a:r>
              <a:rPr kumimoji="1" lang="en-US" altLang="ja-JP" dirty="0"/>
              <a:t>F.F.</a:t>
            </a:r>
            <a:r>
              <a:rPr kumimoji="1" lang="ja-JP" altLang="en-US" dirty="0" err="1"/>
              <a:t>までの</a:t>
            </a:r>
            <a:r>
              <a:rPr kumimoji="1" lang="ja-JP" altLang="en-US" dirty="0"/>
              <a:t>最長パス、</a:t>
            </a:r>
            <a:r>
              <a:rPr kumimoji="1" lang="en-US" altLang="ja-JP" dirty="0"/>
              <a:t>F.F.</a:t>
            </a:r>
            <a:r>
              <a:rPr kumimoji="1" lang="ja-JP" altLang="en-US" dirty="0"/>
              <a:t>から出力までの最長パスのうちもっとも長いものの逆数を取って決めます。この解析は結構大変です。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30</a:t>
            </a:fld>
            <a:endParaRPr lang="en-US" altLang="ja-JP"/>
          </a:p>
        </p:txBody>
      </p:sp>
    </p:spTree>
    <p:extLst>
      <p:ext uri="{BB962C8B-B14F-4D97-AF65-F5344CB8AC3E}">
        <p14:creationId xmlns:p14="http://schemas.microsoft.com/office/powerpoint/2010/main" val="3849933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通常、設計用</a:t>
            </a:r>
            <a:r>
              <a:rPr kumimoji="1" lang="en-US" altLang="ja-JP" dirty="0"/>
              <a:t>CAD</a:t>
            </a:r>
            <a:r>
              <a:rPr kumimoji="1" lang="ja-JP" altLang="en-US" dirty="0"/>
              <a:t>（</a:t>
            </a:r>
            <a:r>
              <a:rPr kumimoji="1" lang="en-US" altLang="ja-JP" dirty="0"/>
              <a:t>Computer</a:t>
            </a:r>
            <a:r>
              <a:rPr kumimoji="1" lang="ja-JP" altLang="en-US" dirty="0"/>
              <a:t> </a:t>
            </a:r>
            <a:r>
              <a:rPr kumimoji="1" lang="en-US" altLang="ja-JP" dirty="0"/>
              <a:t>Aided</a:t>
            </a:r>
            <a:r>
              <a:rPr kumimoji="1" lang="ja-JP" altLang="en-US" dirty="0"/>
              <a:t> </a:t>
            </a:r>
            <a:r>
              <a:rPr kumimoji="1" lang="en-US" altLang="ja-JP" dirty="0"/>
              <a:t>Design)</a:t>
            </a:r>
            <a:r>
              <a:rPr kumimoji="1" lang="ja-JP" altLang="en-US" dirty="0"/>
              <a:t>が自動的にこれをやってくれます。これを</a:t>
            </a:r>
            <a:r>
              <a:rPr kumimoji="1" lang="en-US" altLang="ja-JP" dirty="0"/>
              <a:t>Static</a:t>
            </a:r>
            <a:r>
              <a:rPr kumimoji="1" lang="ja-JP" altLang="en-US" dirty="0"/>
              <a:t> </a:t>
            </a:r>
            <a:r>
              <a:rPr kumimoji="1" lang="en-US" altLang="ja-JP" dirty="0"/>
              <a:t>Timing</a:t>
            </a:r>
            <a:r>
              <a:rPr kumimoji="1" lang="ja-JP" altLang="en-US" dirty="0"/>
              <a:t> </a:t>
            </a:r>
            <a:r>
              <a:rPr kumimoji="1" lang="en-US" altLang="ja-JP" dirty="0" err="1"/>
              <a:t>Anaylsis</a:t>
            </a:r>
            <a:r>
              <a:rPr kumimoji="1" lang="ja-JP" altLang="en-US" dirty="0"/>
              <a:t> </a:t>
            </a:r>
            <a:r>
              <a:rPr kumimoji="1" lang="en-US" altLang="ja-JP" dirty="0"/>
              <a:t>(STA)</a:t>
            </a:r>
            <a:r>
              <a:rPr kumimoji="1" lang="ja-JP" altLang="en-US" dirty="0"/>
              <a:t>と呼びます。これは計算機構成の授業で演習します。現在のディジタル回路の設計はハードウェア記述言語で設計した結果を論理合成して</a:t>
            </a:r>
            <a:r>
              <a:rPr kumimoji="1" lang="en-US" altLang="ja-JP" dirty="0"/>
              <a:t>STA</a:t>
            </a:r>
            <a:r>
              <a:rPr kumimoji="1" lang="ja-JP" altLang="en-US" dirty="0"/>
              <a:t>を行って最長パスを計算し、もしもこれが長すぎたら短くするように設計を変更したり、論理合成の条件を変更します。この段階が設計の質に最も影響を与えます。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31</a:t>
            </a:fld>
            <a:endParaRPr lang="en-US" altLang="ja-JP"/>
          </a:p>
        </p:txBody>
      </p:sp>
    </p:spTree>
    <p:extLst>
      <p:ext uri="{BB962C8B-B14F-4D97-AF65-F5344CB8AC3E}">
        <p14:creationId xmlns:p14="http://schemas.microsoft.com/office/powerpoint/2010/main" val="16281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今日のポイントをインフォ丸が示します。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32</a:t>
            </a:fld>
            <a:endParaRPr lang="ja-JP" altLang="en-US"/>
          </a:p>
        </p:txBody>
      </p:sp>
    </p:spTree>
    <p:extLst>
      <p:ext uri="{BB962C8B-B14F-4D97-AF65-F5344CB8AC3E}">
        <p14:creationId xmlns:p14="http://schemas.microsoft.com/office/powerpoint/2010/main" val="3574163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では演習をやってみましょう。例題を見ながらやればすぐできるはずです。単位を忘れないでください。</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33</a:t>
            </a:fld>
            <a:endParaRPr lang="en-US" altLang="ja-JP"/>
          </a:p>
        </p:txBody>
      </p:sp>
    </p:spTree>
    <p:extLst>
      <p:ext uri="{BB962C8B-B14F-4D97-AF65-F5344CB8AC3E}">
        <p14:creationId xmlns:p14="http://schemas.microsoft.com/office/powerpoint/2010/main" val="1752179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では演習をやってみましょう。例題を見ながらやればすぐできるはずです。単位を忘れないでください。</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34</a:t>
            </a:fld>
            <a:endParaRPr lang="en-US" altLang="ja-JP"/>
          </a:p>
        </p:txBody>
      </p:sp>
    </p:spTree>
    <p:extLst>
      <p:ext uri="{BB962C8B-B14F-4D97-AF65-F5344CB8AC3E}">
        <p14:creationId xmlns:p14="http://schemas.microsoft.com/office/powerpoint/2010/main" val="1281194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では演習をやってみましょう。例題を見ながらやればすぐできるはずです。単位を忘れないでください。</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35</a:t>
            </a:fld>
            <a:endParaRPr lang="en-US" altLang="ja-JP"/>
          </a:p>
        </p:txBody>
      </p:sp>
    </p:spTree>
    <p:extLst>
      <p:ext uri="{BB962C8B-B14F-4D97-AF65-F5344CB8AC3E}">
        <p14:creationId xmlns:p14="http://schemas.microsoft.com/office/powerpoint/2010/main" val="88790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データの入力と記憶を切り替えるためには、スイッチの役割をする簡単な素子があると便利です。以前紹介したトランスミッションゲート（トランスファーゲート）が、この目的で使えます。</a:t>
            </a:r>
            <a:endParaRPr kumimoji="1" lang="en-US" altLang="ja-JP" dirty="0"/>
          </a:p>
          <a:p>
            <a:r>
              <a:rPr kumimoji="1" lang="ja-JP" altLang="en-US" dirty="0"/>
              <a:t>　トランスミッションゲートでは、</a:t>
            </a:r>
            <a:r>
              <a:rPr kumimoji="1" lang="en-US" altLang="ja-JP" dirty="0" err="1"/>
              <a:t>nMOS</a:t>
            </a:r>
            <a:r>
              <a:rPr kumimoji="1" lang="ja-JP" altLang="en-US" dirty="0"/>
              <a:t>と</a:t>
            </a:r>
            <a:r>
              <a:rPr kumimoji="1" lang="en-US" altLang="ja-JP" dirty="0" err="1"/>
              <a:t>pMOS</a:t>
            </a:r>
            <a:r>
              <a:rPr kumimoji="1" lang="ja-JP" altLang="en-US" dirty="0"/>
              <a:t>のソースードレイン同士を接続し、ゲートには片方にＳを与えたとすると、もう片方にはＳの反転信号を与えます。この場合、</a:t>
            </a:r>
            <a:r>
              <a:rPr kumimoji="1" lang="en-US" altLang="ja-JP" dirty="0" err="1"/>
              <a:t>pMOS</a:t>
            </a:r>
            <a:r>
              <a:rPr kumimoji="1" lang="ja-JP" altLang="en-US" dirty="0"/>
              <a:t>がＯＮのときは</a:t>
            </a:r>
            <a:r>
              <a:rPr kumimoji="1" lang="en-US" altLang="ja-JP" dirty="0" err="1"/>
              <a:t>nMOS</a:t>
            </a:r>
            <a:r>
              <a:rPr kumimoji="1" lang="ja-JP" altLang="en-US" dirty="0"/>
              <a:t>もＯＮになり、</a:t>
            </a:r>
            <a:r>
              <a:rPr kumimoji="1" lang="en-US" altLang="ja-JP" dirty="0" err="1"/>
              <a:t>nMOS</a:t>
            </a:r>
            <a:r>
              <a:rPr kumimoji="1" lang="ja-JP" altLang="en-US" dirty="0"/>
              <a:t>がＯＦＦのときは</a:t>
            </a:r>
            <a:r>
              <a:rPr kumimoji="1" lang="en-US" altLang="ja-JP" dirty="0" err="1"/>
              <a:t>pMOS</a:t>
            </a:r>
            <a:r>
              <a:rPr kumimoji="1" lang="ja-JP" altLang="en-US" dirty="0"/>
              <a:t>もＯＦＦになります。つまり、両方が必ず同じ状態になるのです。このことにより、ＯＮになった時はＡとＹが接続され、ＯＦＦの時は、ＡとＹが切り離されます。これをトランスミッションゲート、あるいはトランスファーゲートと呼びます。なぜ</a:t>
            </a:r>
            <a:r>
              <a:rPr kumimoji="1" lang="en-US" altLang="ja-JP" dirty="0" err="1"/>
              <a:t>nMOS</a:t>
            </a:r>
            <a:r>
              <a:rPr kumimoji="1" lang="ja-JP" altLang="en-US" dirty="0"/>
              <a:t>と</a:t>
            </a:r>
            <a:r>
              <a:rPr kumimoji="1" lang="en-US" altLang="ja-JP" dirty="0" err="1"/>
              <a:t>pMOS</a:t>
            </a:r>
            <a:r>
              <a:rPr kumimoji="1" lang="ja-JP" altLang="en-US" dirty="0"/>
              <a:t>の両方必要か？というと、以前解説したとおり、それぞれ通すのが得意なレベルが違うからです。Ｈレベルは</a:t>
            </a:r>
            <a:r>
              <a:rPr kumimoji="1" lang="en-US" altLang="ja-JP" dirty="0" err="1"/>
              <a:t>pMOS</a:t>
            </a:r>
            <a:r>
              <a:rPr kumimoji="1" lang="ja-JP" altLang="en-US" dirty="0"/>
              <a:t>が、</a:t>
            </a:r>
            <a:r>
              <a:rPr kumimoji="1" lang="en-US" altLang="ja-JP" dirty="0"/>
              <a:t>L</a:t>
            </a:r>
            <a:r>
              <a:rPr kumimoji="1" lang="ja-JP" altLang="en-US" dirty="0"/>
              <a:t>レベルは</a:t>
            </a:r>
            <a:r>
              <a:rPr kumimoji="1" lang="en-US" altLang="ja-JP" dirty="0" err="1"/>
              <a:t>nMOS</a:t>
            </a:r>
            <a:r>
              <a:rPr kumimoji="1" lang="ja-JP" altLang="en-US" dirty="0"/>
              <a:t>が主に動作することで、両方のレベルを高速に通すことができます。トランスミッションゲートは、双方向である点にご注意ください。この双方向性を利用してＦＰＧＡの配線用スイッチとして使うことができ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4</a:t>
            </a:fld>
            <a:endParaRPr kumimoji="1" lang="ja-JP" altLang="en-US"/>
          </a:p>
        </p:txBody>
      </p:sp>
    </p:spTree>
    <p:extLst>
      <p:ext uri="{BB962C8B-B14F-4D97-AF65-F5344CB8AC3E}">
        <p14:creationId xmlns:p14="http://schemas.microsoft.com/office/powerpoint/2010/main" val="253977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
            </a:r>
            <a:r>
              <a:rPr kumimoji="1" lang="ja-JP" altLang="en-US" dirty="0"/>
              <a:t>ラッチは</a:t>
            </a:r>
            <a:r>
              <a:rPr kumimoji="1" lang="en-US" altLang="ja-JP" dirty="0"/>
              <a:t>CMOS</a:t>
            </a:r>
            <a:r>
              <a:rPr kumimoji="1" lang="ja-JP" altLang="en-US" dirty="0"/>
              <a:t>のトランスミッションゲートを使うと簡単に実現できます。トランスミッションゲートは</a:t>
            </a:r>
            <a:r>
              <a:rPr kumimoji="1" lang="en-US" altLang="ja-JP" dirty="0"/>
              <a:t>ON</a:t>
            </a:r>
            <a:r>
              <a:rPr kumimoji="1" lang="ja-JP" altLang="en-US" dirty="0"/>
              <a:t>になると接続、</a:t>
            </a:r>
            <a:r>
              <a:rPr kumimoji="1" lang="en-US" altLang="ja-JP" dirty="0"/>
              <a:t>OFF</a:t>
            </a:r>
            <a:r>
              <a:rPr kumimoji="1" lang="ja-JP" altLang="en-US" dirty="0"/>
              <a:t>になると切断するスイッチとして使えることを思い出しましょう。</a:t>
            </a:r>
            <a:r>
              <a:rPr kumimoji="1" lang="en-US" altLang="ja-JP" dirty="0"/>
              <a:t>G</a:t>
            </a:r>
            <a:r>
              <a:rPr kumimoji="1" lang="ja-JP" altLang="en-US" dirty="0"/>
              <a:t>＝</a:t>
            </a:r>
            <a:r>
              <a:rPr kumimoji="1" lang="en-US" altLang="ja-JP" dirty="0"/>
              <a:t>H</a:t>
            </a:r>
            <a:r>
              <a:rPr kumimoji="1" lang="ja-JP" altLang="en-US" dirty="0"/>
              <a:t>の時は、入力のトランスミッションゲートが</a:t>
            </a:r>
            <a:r>
              <a:rPr kumimoji="1" lang="en-US" altLang="ja-JP" dirty="0"/>
              <a:t>ON</a:t>
            </a:r>
            <a:r>
              <a:rPr kumimoji="1" lang="ja-JP" altLang="en-US" dirty="0" err="1"/>
              <a:t>、</a:t>
            </a:r>
            <a:r>
              <a:rPr kumimoji="1" lang="ja-JP" altLang="en-US" dirty="0"/>
              <a:t>フィードバックのトランスミッションゲートが</a:t>
            </a:r>
            <a:r>
              <a:rPr kumimoji="1" lang="en-US" altLang="ja-JP" dirty="0"/>
              <a:t>OFF</a:t>
            </a:r>
            <a:r>
              <a:rPr kumimoji="1" lang="ja-JP" altLang="en-US" dirty="0"/>
              <a:t>になり、入力</a:t>
            </a:r>
            <a:r>
              <a:rPr kumimoji="1" lang="en-US" altLang="ja-JP" dirty="0"/>
              <a:t>D</a:t>
            </a:r>
            <a:r>
              <a:rPr kumimoji="1" lang="ja-JP" altLang="en-US" dirty="0"/>
              <a:t>が</a:t>
            </a:r>
            <a:r>
              <a:rPr kumimoji="1" lang="en-US" altLang="ja-JP" dirty="0"/>
              <a:t>2</a:t>
            </a:r>
            <a:r>
              <a:rPr kumimoji="1" lang="ja-JP" altLang="en-US" dirty="0" err="1"/>
              <a:t>つの</a:t>
            </a:r>
            <a:r>
              <a:rPr kumimoji="1" lang="en-US" altLang="ja-JP" dirty="0"/>
              <a:t>NOT</a:t>
            </a:r>
            <a:r>
              <a:rPr kumimoji="1" lang="ja-JP" altLang="en-US" dirty="0"/>
              <a:t>を介して</a:t>
            </a:r>
            <a:r>
              <a:rPr kumimoji="1" lang="en-US" altLang="ja-JP" dirty="0"/>
              <a:t>Q</a:t>
            </a:r>
            <a:r>
              <a:rPr kumimoji="1" lang="ja-JP" altLang="en-US" dirty="0"/>
              <a:t>に筒抜けになります。</a:t>
            </a:r>
            <a:r>
              <a:rPr kumimoji="1" lang="en-US" altLang="ja-JP" dirty="0"/>
              <a:t>G</a:t>
            </a:r>
            <a:r>
              <a:rPr kumimoji="1" lang="ja-JP" altLang="en-US" dirty="0"/>
              <a:t>＝</a:t>
            </a:r>
            <a:r>
              <a:rPr kumimoji="1" lang="en-US" altLang="ja-JP" dirty="0"/>
              <a:t>L</a:t>
            </a:r>
            <a:r>
              <a:rPr kumimoji="1" lang="ja-JP" altLang="en-US" dirty="0"/>
              <a:t>にすると、入力側が切れる一方、フィードバック側が</a:t>
            </a:r>
            <a:r>
              <a:rPr kumimoji="1" lang="en-US" altLang="ja-JP" dirty="0"/>
              <a:t>ON</a:t>
            </a:r>
            <a:r>
              <a:rPr kumimoji="1" lang="ja-JP" altLang="en-US" dirty="0"/>
              <a:t>になります。このことで、</a:t>
            </a:r>
            <a:r>
              <a:rPr kumimoji="1" lang="en-US" altLang="ja-JP" dirty="0"/>
              <a:t>NOT</a:t>
            </a:r>
            <a:r>
              <a:rPr kumimoji="1" lang="ja-JP" altLang="en-US" dirty="0"/>
              <a:t>ゲートの８字つなぎが実現され、状態が保存されます。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5</a:t>
            </a:fld>
            <a:endParaRPr lang="en-US" altLang="ja-JP"/>
          </a:p>
        </p:txBody>
      </p:sp>
    </p:spTree>
    <p:extLst>
      <p:ext uri="{BB962C8B-B14F-4D97-AF65-F5344CB8AC3E}">
        <p14:creationId xmlns:p14="http://schemas.microsoft.com/office/powerpoint/2010/main" val="270531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
            </a:r>
            <a:r>
              <a:rPr kumimoji="1" lang="ja-JP" altLang="en-US" dirty="0"/>
              <a:t>ラッチのタイミングチャートを示します。計算機基礎を取っている方は、習ったと思います。</a:t>
            </a:r>
            <a:r>
              <a:rPr kumimoji="1" lang="en-US" altLang="ja-JP" dirty="0"/>
              <a:t>D</a:t>
            </a:r>
            <a:r>
              <a:rPr kumimoji="1" lang="ja-JP" altLang="en-US" dirty="0"/>
              <a:t>ラッチの動作は</a:t>
            </a:r>
            <a:r>
              <a:rPr kumimoji="1" lang="en-US" altLang="ja-JP" dirty="0"/>
              <a:t>D</a:t>
            </a:r>
            <a:r>
              <a:rPr kumimoji="1" lang="ja-JP" altLang="en-US" dirty="0"/>
              <a:t>を目で見ている動作にたとえられます。</a:t>
            </a:r>
            <a:r>
              <a:rPr kumimoji="1" lang="en-US" altLang="ja-JP" dirty="0"/>
              <a:t>G</a:t>
            </a:r>
            <a:r>
              <a:rPr kumimoji="1" lang="ja-JP" altLang="en-US" dirty="0"/>
              <a:t>＝</a:t>
            </a:r>
            <a:r>
              <a:rPr kumimoji="1" lang="en-US" altLang="ja-JP" dirty="0"/>
              <a:t>H</a:t>
            </a:r>
            <a:r>
              <a:rPr kumimoji="1" lang="ja-JP" altLang="en-US" dirty="0"/>
              <a:t>の時は目を開きます。この時は見たものを全てが</a:t>
            </a:r>
            <a:r>
              <a:rPr kumimoji="1" lang="en-US" altLang="ja-JP" dirty="0"/>
              <a:t>Q</a:t>
            </a:r>
            <a:r>
              <a:rPr kumimoji="1" lang="ja-JP" altLang="en-US" dirty="0"/>
              <a:t>に筒抜けになります。</a:t>
            </a:r>
            <a:r>
              <a:rPr kumimoji="1" lang="en-US" altLang="ja-JP" dirty="0"/>
              <a:t>G=L</a:t>
            </a:r>
            <a:r>
              <a:rPr kumimoji="1" lang="ja-JP" altLang="en-US" dirty="0"/>
              <a:t>にすると目を閉じるのですが、この時最後に見たものを覚えておきます。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6</a:t>
            </a:fld>
            <a:endParaRPr lang="en-US" altLang="ja-JP"/>
          </a:p>
        </p:txBody>
      </p:sp>
    </p:spTree>
    <p:extLst>
      <p:ext uri="{BB962C8B-B14F-4D97-AF65-F5344CB8AC3E}">
        <p14:creationId xmlns:p14="http://schemas.microsoft.com/office/powerpoint/2010/main" val="58155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
            </a:r>
            <a:r>
              <a:rPr kumimoji="1" lang="ja-JP" altLang="en-US" dirty="0"/>
              <a:t>ラッチを必要なビット数並べて</a:t>
            </a:r>
            <a:r>
              <a:rPr kumimoji="1" lang="en-US" altLang="ja-JP" dirty="0"/>
              <a:t>G</a:t>
            </a:r>
            <a:r>
              <a:rPr kumimoji="1" lang="ja-JP" altLang="en-US" dirty="0"/>
              <a:t>を共通にします。</a:t>
            </a:r>
            <a:r>
              <a:rPr kumimoji="1" lang="en-US" altLang="ja-JP" dirty="0"/>
              <a:t>G</a:t>
            </a:r>
            <a:r>
              <a:rPr kumimoji="1" lang="ja-JP" altLang="en-US" dirty="0"/>
              <a:t>＝</a:t>
            </a:r>
            <a:r>
              <a:rPr kumimoji="1" lang="en-US" altLang="ja-JP" dirty="0"/>
              <a:t>H</a:t>
            </a:r>
            <a:r>
              <a:rPr kumimoji="1" lang="ja-JP" altLang="en-US" dirty="0"/>
              <a:t>にすると、入力の情報がそのまま通過して出力されます。ここで</a:t>
            </a:r>
            <a:r>
              <a:rPr kumimoji="1" lang="en-US" altLang="ja-JP" dirty="0"/>
              <a:t>G=L</a:t>
            </a:r>
            <a:r>
              <a:rPr kumimoji="1" lang="ja-JP" altLang="en-US" dirty="0"/>
              <a:t>にすると入力データが記憶されます。これは一種のレジスタの役割をしますが、データの通過を許すことからトランスペアレント（透過）ラッチと呼ばれます。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7</a:t>
            </a:fld>
            <a:endParaRPr lang="en-US" altLang="ja-JP"/>
          </a:p>
        </p:txBody>
      </p:sp>
    </p:spTree>
    <p:extLst>
      <p:ext uri="{BB962C8B-B14F-4D97-AF65-F5344CB8AC3E}">
        <p14:creationId xmlns:p14="http://schemas.microsoft.com/office/powerpoint/2010/main" val="222600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計算機基礎では</a:t>
            </a:r>
            <a:r>
              <a:rPr kumimoji="1" lang="en-US" altLang="ja-JP" dirty="0"/>
              <a:t>D</a:t>
            </a:r>
            <a:r>
              <a:rPr kumimoji="1" lang="ja-JP" altLang="en-US" dirty="0"/>
              <a:t>ラッチは、</a:t>
            </a:r>
            <a:r>
              <a:rPr kumimoji="1" lang="en-US" altLang="ja-JP" dirty="0"/>
              <a:t>RS</a:t>
            </a:r>
            <a:r>
              <a:rPr kumimoji="1" lang="ja-JP" altLang="en-US" dirty="0"/>
              <a:t>ラッチの入力に切り替え回路を付けた構成で習ったと思います。論理的には全く同じですが、実際に</a:t>
            </a:r>
            <a:r>
              <a:rPr kumimoji="1" lang="en-US" altLang="ja-JP" dirty="0"/>
              <a:t>LSI</a:t>
            </a:r>
            <a:r>
              <a:rPr kumimoji="1" lang="ja-JP" altLang="en-US" dirty="0"/>
              <a:t>の内部では最初に述べた構造が使われます。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8</a:t>
            </a:fld>
            <a:endParaRPr lang="en-US" altLang="ja-JP"/>
          </a:p>
        </p:txBody>
      </p:sp>
    </p:spTree>
    <p:extLst>
      <p:ext uri="{BB962C8B-B14F-4D97-AF65-F5344CB8AC3E}">
        <p14:creationId xmlns:p14="http://schemas.microsoft.com/office/powerpoint/2010/main" val="3225058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今まで紹介した</a:t>
            </a:r>
            <a:r>
              <a:rPr kumimoji="1" lang="en-US" altLang="ja-JP" dirty="0"/>
              <a:t>D</a:t>
            </a:r>
            <a:r>
              <a:rPr kumimoji="1" lang="ja-JP" altLang="en-US" dirty="0"/>
              <a:t>ラッチもレベル動作、すなわち入力信号のレベルによって記憶操作を行います。これに対して真のフリップフロップはクロック入力の変化に応じて記憶操作を行います。このことをエッジ動作と呼びます。なぜエッジ動作が必要なのでしょうか？大規模なディジタル回路をきちんと動作させるためには、クロックの変化（エッジ）に同期して状態を変えることが必要なのです。このため、世の中でよく使われるのは、ラッチではなくフリップフロップです。言葉の意味をはっきりさせておきましょう。広い意味でフリップフロップとは</a:t>
            </a:r>
            <a:r>
              <a:rPr kumimoji="1" lang="en-US" altLang="ja-JP" dirty="0"/>
              <a:t>1</a:t>
            </a:r>
            <a:r>
              <a:rPr kumimoji="1" lang="ja-JP" altLang="en-US" dirty="0"/>
              <a:t>ビットの記憶装置全般を指します。しかし、狭い意味ではエッジ動作をするものに限定され、レベル動作のものはラッチと呼んで区別します。</a:t>
            </a:r>
          </a:p>
        </p:txBody>
      </p:sp>
      <p:sp>
        <p:nvSpPr>
          <p:cNvPr id="4" name="スライド番号プレースホルダー 3"/>
          <p:cNvSpPr>
            <a:spLocks noGrp="1"/>
          </p:cNvSpPr>
          <p:nvPr>
            <p:ph type="sldNum" sz="quarter" idx="10"/>
          </p:nvPr>
        </p:nvSpPr>
        <p:spPr/>
        <p:txBody>
          <a:bodyPr/>
          <a:lstStyle/>
          <a:p>
            <a:pPr>
              <a:defRPr/>
            </a:pPr>
            <a:fld id="{D24000C9-CB17-48EE-A7B8-50A6C6884503}" type="slidenum">
              <a:rPr lang="en-US" altLang="ja-JP" smtClean="0"/>
              <a:pPr>
                <a:defRPr/>
              </a:pPr>
              <a:t>9</a:t>
            </a:fld>
            <a:endParaRPr lang="en-US" altLang="ja-JP"/>
          </a:p>
        </p:txBody>
      </p:sp>
    </p:spTree>
    <p:extLst>
      <p:ext uri="{BB962C8B-B14F-4D97-AF65-F5344CB8AC3E}">
        <p14:creationId xmlns:p14="http://schemas.microsoft.com/office/powerpoint/2010/main" val="400026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84907ED0-D672-4505-8FC0-072687FBE97D}" type="slidenum">
              <a:rPr lang="en-US" altLang="ja-JP" smtClean="0"/>
              <a:pPr>
                <a:defRPr/>
              </a:pPr>
              <a:t>‹#›</a:t>
            </a:fld>
            <a:endParaRPr lang="en-US" altLang="ja-JP"/>
          </a:p>
        </p:txBody>
      </p:sp>
    </p:spTree>
    <p:extLst>
      <p:ext uri="{BB962C8B-B14F-4D97-AF65-F5344CB8AC3E}">
        <p14:creationId xmlns:p14="http://schemas.microsoft.com/office/powerpoint/2010/main" val="1515236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E43B2B81-F0FC-421C-93FB-1E89B798DE97}" type="slidenum">
              <a:rPr lang="en-US" altLang="ja-JP" smtClean="0"/>
              <a:pPr>
                <a:defRPr/>
              </a:pPr>
              <a:t>‹#›</a:t>
            </a:fld>
            <a:endParaRPr lang="en-US" altLang="ja-JP"/>
          </a:p>
        </p:txBody>
      </p:sp>
    </p:spTree>
    <p:extLst>
      <p:ext uri="{BB962C8B-B14F-4D97-AF65-F5344CB8AC3E}">
        <p14:creationId xmlns:p14="http://schemas.microsoft.com/office/powerpoint/2010/main" val="1116055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43B3332A-2A9A-4A9A-866D-E1BA7FECB78D}" type="slidenum">
              <a:rPr lang="en-US" altLang="ja-JP" smtClean="0"/>
              <a:pPr>
                <a:defRPr/>
              </a:pPr>
              <a:t>‹#›</a:t>
            </a:fld>
            <a:endParaRPr lang="en-US" altLang="ja-JP"/>
          </a:p>
        </p:txBody>
      </p:sp>
    </p:spTree>
    <p:extLst>
      <p:ext uri="{BB962C8B-B14F-4D97-AF65-F5344CB8AC3E}">
        <p14:creationId xmlns:p14="http://schemas.microsoft.com/office/powerpoint/2010/main" val="137663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4E040451-3684-4A5F-93D1-BE2660131AF8}" type="slidenum">
              <a:rPr lang="en-US" altLang="ja-JP" smtClean="0"/>
              <a:pPr>
                <a:defRPr/>
              </a:pPr>
              <a:t>‹#›</a:t>
            </a:fld>
            <a:endParaRPr lang="en-US" altLang="ja-JP"/>
          </a:p>
        </p:txBody>
      </p:sp>
    </p:spTree>
    <p:extLst>
      <p:ext uri="{BB962C8B-B14F-4D97-AF65-F5344CB8AC3E}">
        <p14:creationId xmlns:p14="http://schemas.microsoft.com/office/powerpoint/2010/main" val="379907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09C05BA0-5362-4921-99E5-5A6F89252D5F}" type="slidenum">
              <a:rPr lang="en-US" altLang="ja-JP" smtClean="0"/>
              <a:pPr>
                <a:defRPr/>
              </a:pPr>
              <a:t>‹#›</a:t>
            </a:fld>
            <a:endParaRPr lang="en-US" altLang="ja-JP"/>
          </a:p>
        </p:txBody>
      </p:sp>
    </p:spTree>
    <p:extLst>
      <p:ext uri="{BB962C8B-B14F-4D97-AF65-F5344CB8AC3E}">
        <p14:creationId xmlns:p14="http://schemas.microsoft.com/office/powerpoint/2010/main" val="108592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4E313ADA-53FB-48FA-BB61-A01D863A4A46}" type="slidenum">
              <a:rPr lang="en-US" altLang="ja-JP" smtClean="0"/>
              <a:pPr>
                <a:defRPr/>
              </a:pPr>
              <a:t>‹#›</a:t>
            </a:fld>
            <a:endParaRPr lang="en-US" altLang="ja-JP"/>
          </a:p>
        </p:txBody>
      </p:sp>
    </p:spTree>
    <p:extLst>
      <p:ext uri="{BB962C8B-B14F-4D97-AF65-F5344CB8AC3E}">
        <p14:creationId xmlns:p14="http://schemas.microsoft.com/office/powerpoint/2010/main" val="179947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endParaRPr lang="en-US" altLang="ja-JP"/>
          </a:p>
        </p:txBody>
      </p:sp>
      <p:sp>
        <p:nvSpPr>
          <p:cNvPr id="8" name="フッター プレースホルダー 7"/>
          <p:cNvSpPr>
            <a:spLocks noGrp="1"/>
          </p:cNvSpPr>
          <p:nvPr>
            <p:ph type="ftr" sz="quarter" idx="11"/>
          </p:nvPr>
        </p:nvSpPr>
        <p:spPr/>
        <p:txBody>
          <a:bodyPr/>
          <a:lstStyle/>
          <a:p>
            <a:pPr>
              <a:defRPr/>
            </a:pPr>
            <a:endParaRPr lang="en-US" altLang="ja-JP"/>
          </a:p>
        </p:txBody>
      </p:sp>
      <p:sp>
        <p:nvSpPr>
          <p:cNvPr id="9" name="スライド番号プレースホルダー 8"/>
          <p:cNvSpPr>
            <a:spLocks noGrp="1"/>
          </p:cNvSpPr>
          <p:nvPr>
            <p:ph type="sldNum" sz="quarter" idx="12"/>
          </p:nvPr>
        </p:nvSpPr>
        <p:spPr/>
        <p:txBody>
          <a:bodyPr/>
          <a:lstStyle/>
          <a:p>
            <a:pPr>
              <a:defRPr/>
            </a:pPr>
            <a:fld id="{ED160341-FC08-43DF-8DA5-B6B66D42C3A3}" type="slidenum">
              <a:rPr lang="en-US" altLang="ja-JP" smtClean="0"/>
              <a:pPr>
                <a:defRPr/>
              </a:pPr>
              <a:t>‹#›</a:t>
            </a:fld>
            <a:endParaRPr lang="en-US" altLang="ja-JP"/>
          </a:p>
        </p:txBody>
      </p:sp>
    </p:spTree>
    <p:extLst>
      <p:ext uri="{BB962C8B-B14F-4D97-AF65-F5344CB8AC3E}">
        <p14:creationId xmlns:p14="http://schemas.microsoft.com/office/powerpoint/2010/main" val="352862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スライド番号プレースホルダー 4"/>
          <p:cNvSpPr>
            <a:spLocks noGrp="1"/>
          </p:cNvSpPr>
          <p:nvPr>
            <p:ph type="sldNum" sz="quarter" idx="12"/>
          </p:nvPr>
        </p:nvSpPr>
        <p:spPr/>
        <p:txBody>
          <a:bodyPr/>
          <a:lstStyle/>
          <a:p>
            <a:pPr>
              <a:defRPr/>
            </a:pPr>
            <a:fld id="{FA06C03C-F434-4156-BBA4-ECD969666523}" type="slidenum">
              <a:rPr lang="en-US" altLang="ja-JP" smtClean="0"/>
              <a:pPr>
                <a:defRPr/>
              </a:pPr>
              <a:t>‹#›</a:t>
            </a:fld>
            <a:endParaRPr lang="en-US" altLang="ja-JP"/>
          </a:p>
        </p:txBody>
      </p:sp>
    </p:spTree>
    <p:extLst>
      <p:ext uri="{BB962C8B-B14F-4D97-AF65-F5344CB8AC3E}">
        <p14:creationId xmlns:p14="http://schemas.microsoft.com/office/powerpoint/2010/main" val="300114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p>
        </p:txBody>
      </p:sp>
      <p:sp>
        <p:nvSpPr>
          <p:cNvPr id="3" name="フッター プレースホルダー 2"/>
          <p:cNvSpPr>
            <a:spLocks noGrp="1"/>
          </p:cNvSpPr>
          <p:nvPr>
            <p:ph type="ftr" sz="quarter" idx="11"/>
          </p:nvPr>
        </p:nvSpPr>
        <p:spPr/>
        <p:txBody>
          <a:bodyPr/>
          <a:lstStyle/>
          <a:p>
            <a:pPr>
              <a:defRPr/>
            </a:pPr>
            <a:endParaRPr lang="en-US" altLang="ja-JP"/>
          </a:p>
        </p:txBody>
      </p:sp>
      <p:sp>
        <p:nvSpPr>
          <p:cNvPr id="4" name="スライド番号プレースホルダー 3"/>
          <p:cNvSpPr>
            <a:spLocks noGrp="1"/>
          </p:cNvSpPr>
          <p:nvPr>
            <p:ph type="sldNum" sz="quarter" idx="12"/>
          </p:nvPr>
        </p:nvSpPr>
        <p:spPr/>
        <p:txBody>
          <a:bodyPr/>
          <a:lstStyle/>
          <a:p>
            <a:pPr>
              <a:defRPr/>
            </a:pPr>
            <a:fld id="{382ABBF2-2466-4B7E-92BA-E7DF40712D99}" type="slidenum">
              <a:rPr lang="en-US" altLang="ja-JP" smtClean="0"/>
              <a:pPr>
                <a:defRPr/>
              </a:pPr>
              <a:t>‹#›</a:t>
            </a:fld>
            <a:endParaRPr lang="en-US" altLang="ja-JP"/>
          </a:p>
        </p:txBody>
      </p:sp>
    </p:spTree>
    <p:extLst>
      <p:ext uri="{BB962C8B-B14F-4D97-AF65-F5344CB8AC3E}">
        <p14:creationId xmlns:p14="http://schemas.microsoft.com/office/powerpoint/2010/main" val="418998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60301D8F-DD37-49D1-B1A2-63A19B8140BA}" type="slidenum">
              <a:rPr lang="en-US" altLang="ja-JP" smtClean="0"/>
              <a:pPr>
                <a:defRPr/>
              </a:pPr>
              <a:t>‹#›</a:t>
            </a:fld>
            <a:endParaRPr lang="en-US" altLang="ja-JP"/>
          </a:p>
        </p:txBody>
      </p:sp>
    </p:spTree>
    <p:extLst>
      <p:ext uri="{BB962C8B-B14F-4D97-AF65-F5344CB8AC3E}">
        <p14:creationId xmlns:p14="http://schemas.microsoft.com/office/powerpoint/2010/main" val="881280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247A8EF3-E6FC-4D6D-9665-3B66EC8DB18F}" type="slidenum">
              <a:rPr lang="en-US" altLang="ja-JP" smtClean="0"/>
              <a:pPr>
                <a:defRPr/>
              </a:pPr>
              <a:t>‹#›</a:t>
            </a:fld>
            <a:endParaRPr lang="en-US" altLang="ja-JP"/>
          </a:p>
        </p:txBody>
      </p:sp>
    </p:spTree>
    <p:extLst>
      <p:ext uri="{BB962C8B-B14F-4D97-AF65-F5344CB8AC3E}">
        <p14:creationId xmlns:p14="http://schemas.microsoft.com/office/powerpoint/2010/main" val="91687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525AB47-9649-4474-AE22-A02627BDB7F9}" type="slidenum">
              <a:rPr lang="en-US" altLang="ja-JP" smtClean="0"/>
              <a:pPr>
                <a:defRPr/>
              </a:pPr>
              <a:t>‹#›</a:t>
            </a:fld>
            <a:endParaRPr lang="en-US" altLang="ja-JP"/>
          </a:p>
        </p:txBody>
      </p:sp>
    </p:spTree>
    <p:extLst>
      <p:ext uri="{BB962C8B-B14F-4D97-AF65-F5344CB8AC3E}">
        <p14:creationId xmlns:p14="http://schemas.microsoft.com/office/powerpoint/2010/main" val="285747128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a:xfrm>
            <a:off x="457200" y="274638"/>
            <a:ext cx="8435975" cy="1655762"/>
          </a:xfrm>
          <a:solidFill>
            <a:srgbClr val="FFFF66"/>
          </a:solidFill>
        </p:spPr>
        <p:txBody>
          <a:bodyPr/>
          <a:lstStyle/>
          <a:p>
            <a:pPr eaLnBrk="1" hangingPunct="1"/>
            <a:r>
              <a:rPr lang="ja-JP" altLang="en-US" sz="4000" b="1" dirty="0"/>
              <a:t>フリップフロップ　</a:t>
            </a:r>
            <a:br>
              <a:rPr lang="en-US" altLang="ja-JP" b="1" dirty="0"/>
            </a:br>
            <a:br>
              <a:rPr lang="en-US" altLang="ja-JP" b="1" dirty="0"/>
            </a:br>
            <a:r>
              <a:rPr lang="ja-JP" altLang="en-US" b="1" dirty="0"/>
              <a:t>パタンパタンと記憶する　</a:t>
            </a:r>
            <a:endParaRPr lang="ja-JP" altLang="en-US" sz="3200" b="1" dirty="0">
              <a:latin typeface="HG丸ｺﾞｼｯｸM-PRO" panose="020F0600000000000000" pitchFamily="50" charset="-128"/>
              <a:ea typeface="HG丸ｺﾞｼｯｸM-PRO" panose="020F0600000000000000" pitchFamily="50" charset="-128"/>
            </a:endParaRPr>
          </a:p>
        </p:txBody>
      </p:sp>
      <p:sp>
        <p:nvSpPr>
          <p:cNvPr id="3075" name="テキスト ボックス 1"/>
          <p:cNvSpPr txBox="1">
            <a:spLocks noChangeArrowheads="1"/>
          </p:cNvSpPr>
          <p:nvPr/>
        </p:nvSpPr>
        <p:spPr bwMode="auto">
          <a:xfrm>
            <a:off x="903288" y="2492375"/>
            <a:ext cx="808105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t>フリップフロップ（</a:t>
            </a:r>
            <a:r>
              <a:rPr lang="en-US" altLang="ja-JP" sz="2400" dirty="0"/>
              <a:t>Flip</a:t>
            </a:r>
            <a:r>
              <a:rPr lang="ja-JP" altLang="en-US" sz="2400" dirty="0"/>
              <a:t> </a:t>
            </a:r>
            <a:r>
              <a:rPr lang="en-US" altLang="ja-JP" sz="2400" dirty="0"/>
              <a:t>Flop)</a:t>
            </a:r>
            <a:r>
              <a:rPr lang="ja-JP" altLang="en-US" sz="2400" dirty="0"/>
              <a:t>は</a:t>
            </a:r>
            <a:r>
              <a:rPr lang="en-US" altLang="ja-JP" sz="2400" dirty="0"/>
              <a:t>1</a:t>
            </a:r>
            <a:r>
              <a:rPr lang="ja-JP" altLang="en-US" sz="2400" dirty="0"/>
              <a:t>ビットの記憶素子</a:t>
            </a:r>
            <a:endParaRPr lang="en-US" altLang="ja-JP" sz="2400" dirty="0"/>
          </a:p>
          <a:p>
            <a:pPr eaLnBrk="1" hangingPunct="1">
              <a:spcBef>
                <a:spcPct val="0"/>
              </a:spcBef>
              <a:buFontTx/>
              <a:buNone/>
            </a:pPr>
            <a:r>
              <a:rPr lang="ja-JP" altLang="en-US" sz="2400" dirty="0"/>
              <a:t>セット、リセット、</a:t>
            </a:r>
            <a:r>
              <a:rPr lang="en-US" altLang="ja-JP" sz="2400" dirty="0"/>
              <a:t>2</a:t>
            </a:r>
            <a:r>
              <a:rPr lang="ja-JP" altLang="en-US" sz="2400" dirty="0" err="1"/>
              <a:t>つの</a:t>
            </a:r>
            <a:r>
              <a:rPr lang="ja-JP" altLang="en-US" sz="2400" dirty="0"/>
              <a:t>状態がパタンパタンと切り変わる。</a:t>
            </a:r>
            <a:endParaRPr lang="en-US" altLang="ja-JP" sz="2400" dirty="0"/>
          </a:p>
          <a:p>
            <a:pPr eaLnBrk="1" hangingPunct="1">
              <a:spcBef>
                <a:spcPct val="0"/>
              </a:spcBef>
              <a:buFontTx/>
              <a:buNone/>
            </a:pPr>
            <a:endParaRPr lang="en-US" altLang="ja-JP" sz="2400" dirty="0"/>
          </a:p>
          <a:p>
            <a:pPr eaLnBrk="1" hangingPunct="1">
              <a:spcBef>
                <a:spcPct val="0"/>
              </a:spcBef>
              <a:buFontTx/>
              <a:buNone/>
            </a:pPr>
            <a:r>
              <a:rPr lang="ja-JP" altLang="en-US" sz="2400" dirty="0"/>
              <a:t>フリップフロップには、基本的なラッチと狭義のフリップフロップ</a:t>
            </a:r>
            <a:endParaRPr lang="en-US" altLang="ja-JP" sz="2400" dirty="0"/>
          </a:p>
          <a:p>
            <a:pPr eaLnBrk="1" hangingPunct="1">
              <a:spcBef>
                <a:spcPct val="0"/>
              </a:spcBef>
              <a:buFontTx/>
              <a:buNone/>
            </a:pPr>
            <a:r>
              <a:rPr lang="ja-JP" altLang="en-US" sz="2400" dirty="0"/>
              <a:t>がある。ここでは基本的な記憶回路から紹介する。</a:t>
            </a:r>
            <a:endParaRPr lang="en-US" altLang="ja-JP" sz="2400" dirty="0"/>
          </a:p>
          <a:p>
            <a:pPr eaLnBrk="1" hangingPunct="1">
              <a:spcBef>
                <a:spcPct val="0"/>
              </a:spcBef>
              <a:buFontTx/>
              <a:buNone/>
            </a:pPr>
            <a:endParaRPr lang="en-US" altLang="ja-JP" sz="2400" dirty="0"/>
          </a:p>
          <a:p>
            <a:pPr eaLnBrk="1" hangingPunct="1">
              <a:spcBef>
                <a:spcPct val="0"/>
              </a:spcBef>
              <a:buFontTx/>
              <a:buNone/>
            </a:pPr>
            <a:endParaRPr lang="en-US" altLang="ja-JP" sz="2400" dirty="0"/>
          </a:p>
          <a:p>
            <a:pPr eaLnBrk="1" hangingPunct="1">
              <a:spcBef>
                <a:spcPct val="0"/>
              </a:spcBef>
              <a:buFontTx/>
              <a:buNone/>
            </a:pPr>
            <a:endParaRPr lang="en-US" altLang="ja-JP" sz="2400" dirty="0"/>
          </a:p>
          <a:p>
            <a:pPr eaLnBrk="1" hangingPunct="1">
              <a:spcBef>
                <a:spcPct val="0"/>
              </a:spcBef>
              <a:buFontTx/>
              <a:buNone/>
            </a:pPr>
            <a:endParaRPr lang="en-US" altLang="ja-JP" sz="2400" dirty="0"/>
          </a:p>
        </p:txBody>
      </p:sp>
      <p:pic>
        <p:nvPicPr>
          <p:cNvPr id="2" name="オーディオ 1">
            <a:hlinkClick r:id="" action="ppaction://media"/>
            <a:extLst>
              <a:ext uri="{FF2B5EF4-FFF2-40B4-BE49-F238E27FC236}">
                <a16:creationId xmlns:a16="http://schemas.microsoft.com/office/drawing/2014/main" id="{0F003BEF-58D7-4C8F-82C1-EF13A923B1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630"/>
    </mc:Choice>
    <mc:Fallback>
      <p:transition spd="slow" advTm="4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ja-JP"/>
              <a:t>D-Flip Flop</a:t>
            </a:r>
          </a:p>
        </p:txBody>
      </p:sp>
      <p:grpSp>
        <p:nvGrpSpPr>
          <p:cNvPr id="18435" name="Group 34"/>
          <p:cNvGrpSpPr>
            <a:grpSpLocks/>
          </p:cNvGrpSpPr>
          <p:nvPr/>
        </p:nvGrpSpPr>
        <p:grpSpPr bwMode="auto">
          <a:xfrm>
            <a:off x="1908175" y="2133600"/>
            <a:ext cx="865188" cy="1079500"/>
            <a:chOff x="1202" y="1344"/>
            <a:chExt cx="545" cy="680"/>
          </a:xfrm>
        </p:grpSpPr>
        <p:sp>
          <p:nvSpPr>
            <p:cNvPr id="18457" name="Rectangle 4"/>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58" name="Text Box 6"/>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8459" name="Text Box 7"/>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8460" name="Line 8"/>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1" name="Line 9"/>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2" name="Line 10"/>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3" name="Line 11"/>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4" name="Line 12"/>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36" name="Rectangle 13"/>
          <p:cNvSpPr>
            <a:spLocks noChangeArrowheads="1"/>
          </p:cNvSpPr>
          <p:nvPr/>
        </p:nvSpPr>
        <p:spPr bwMode="auto">
          <a:xfrm>
            <a:off x="5795963" y="2133600"/>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37" name="Text Box 14"/>
          <p:cNvSpPr txBox="1">
            <a:spLocks noChangeArrowheads="1"/>
          </p:cNvSpPr>
          <p:nvPr/>
        </p:nvSpPr>
        <p:spPr bwMode="auto">
          <a:xfrm>
            <a:off x="5724525" y="23495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8438" name="Text Box 15"/>
          <p:cNvSpPr txBox="1">
            <a:spLocks noChangeArrowheads="1"/>
          </p:cNvSpPr>
          <p:nvPr/>
        </p:nvSpPr>
        <p:spPr bwMode="auto">
          <a:xfrm>
            <a:off x="6081713" y="21336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8439" name="Line 16"/>
          <p:cNvSpPr>
            <a:spLocks noChangeShapeType="1"/>
          </p:cNvSpPr>
          <p:nvPr/>
        </p:nvSpPr>
        <p:spPr bwMode="auto">
          <a:xfrm>
            <a:off x="5651500" y="256540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0" name="Line 17"/>
          <p:cNvSpPr>
            <a:spLocks noChangeShapeType="1"/>
          </p:cNvSpPr>
          <p:nvPr/>
        </p:nvSpPr>
        <p:spPr bwMode="auto">
          <a:xfrm>
            <a:off x="6372225" y="227647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1" name="Line 18"/>
          <p:cNvSpPr>
            <a:spLocks noChangeShapeType="1"/>
          </p:cNvSpPr>
          <p:nvPr/>
        </p:nvSpPr>
        <p:spPr bwMode="auto">
          <a:xfrm>
            <a:off x="6084888" y="29972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2" name="Line 19"/>
          <p:cNvSpPr>
            <a:spLocks noChangeShapeType="1"/>
          </p:cNvSpPr>
          <p:nvPr/>
        </p:nvSpPr>
        <p:spPr bwMode="auto">
          <a:xfrm flipV="1">
            <a:off x="6011863" y="2781300"/>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 name="Line 20"/>
          <p:cNvSpPr>
            <a:spLocks noChangeShapeType="1"/>
          </p:cNvSpPr>
          <p:nvPr/>
        </p:nvSpPr>
        <p:spPr bwMode="auto">
          <a:xfrm>
            <a:off x="6083300" y="2781300"/>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4" name="Oval 21"/>
          <p:cNvSpPr>
            <a:spLocks noChangeArrowheads="1"/>
          </p:cNvSpPr>
          <p:nvPr/>
        </p:nvSpPr>
        <p:spPr bwMode="auto">
          <a:xfrm>
            <a:off x="6011863" y="2997200"/>
            <a:ext cx="144462" cy="714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45" name="Text Box 22"/>
          <p:cNvSpPr txBox="1">
            <a:spLocks noChangeArrowheads="1"/>
          </p:cNvSpPr>
          <p:nvPr/>
        </p:nvSpPr>
        <p:spPr bwMode="auto">
          <a:xfrm>
            <a:off x="1619250" y="3592513"/>
            <a:ext cx="2978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dirty="0"/>
          </a:p>
          <a:p>
            <a:pPr eaLnBrk="1" hangingPunct="1"/>
            <a:r>
              <a:rPr lang="ja-JP" altLang="en-US" sz="2000" dirty="0"/>
              <a:t>立上りで</a:t>
            </a:r>
            <a:r>
              <a:rPr lang="en-US" altLang="ja-JP" sz="2000" dirty="0"/>
              <a:t>D</a:t>
            </a:r>
            <a:r>
              <a:rPr lang="ja-JP" altLang="en-US" sz="2000" dirty="0"/>
              <a:t>入力を記憶して</a:t>
            </a:r>
          </a:p>
          <a:p>
            <a:pPr eaLnBrk="1" hangingPunct="1"/>
            <a:r>
              <a:rPr lang="en-US" altLang="ja-JP" sz="2000" dirty="0"/>
              <a:t>Q</a:t>
            </a:r>
            <a:r>
              <a:rPr lang="ja-JP" altLang="en-US" sz="2000" dirty="0"/>
              <a:t>から出力</a:t>
            </a:r>
          </a:p>
        </p:txBody>
      </p:sp>
      <p:sp>
        <p:nvSpPr>
          <p:cNvPr id="18446" name="Text Box 23"/>
          <p:cNvSpPr txBox="1">
            <a:spLocks noChangeArrowheads="1"/>
          </p:cNvSpPr>
          <p:nvPr/>
        </p:nvSpPr>
        <p:spPr bwMode="auto">
          <a:xfrm>
            <a:off x="4787900" y="3573463"/>
            <a:ext cx="297870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2000" dirty="0"/>
          </a:p>
          <a:p>
            <a:pPr eaLnBrk="1" hangingPunct="1"/>
            <a:r>
              <a:rPr lang="ja-JP" altLang="en-US" sz="2000" dirty="0"/>
              <a:t>立下りで</a:t>
            </a:r>
            <a:r>
              <a:rPr lang="en-US" altLang="ja-JP" sz="2000" dirty="0"/>
              <a:t>D</a:t>
            </a:r>
            <a:r>
              <a:rPr lang="ja-JP" altLang="en-US" sz="2000" dirty="0"/>
              <a:t>入力を記憶して</a:t>
            </a:r>
          </a:p>
          <a:p>
            <a:pPr eaLnBrk="1" hangingPunct="1"/>
            <a:r>
              <a:rPr lang="en-US" altLang="ja-JP" sz="2000" dirty="0"/>
              <a:t>Q</a:t>
            </a:r>
            <a:r>
              <a:rPr lang="ja-JP" altLang="en-US" sz="2000" dirty="0"/>
              <a:t>から出力</a:t>
            </a:r>
          </a:p>
        </p:txBody>
      </p:sp>
      <p:sp>
        <p:nvSpPr>
          <p:cNvPr id="18447" name="Text Box 24"/>
          <p:cNvSpPr txBox="1">
            <a:spLocks noChangeArrowheads="1"/>
          </p:cNvSpPr>
          <p:nvPr/>
        </p:nvSpPr>
        <p:spPr bwMode="auto">
          <a:xfrm>
            <a:off x="3184525" y="2714625"/>
            <a:ext cx="15215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t>クロック入力</a:t>
            </a:r>
          </a:p>
        </p:txBody>
      </p:sp>
      <p:sp>
        <p:nvSpPr>
          <p:cNvPr id="18448" name="Line 25"/>
          <p:cNvSpPr>
            <a:spLocks noChangeShapeType="1"/>
          </p:cNvSpPr>
          <p:nvPr/>
        </p:nvSpPr>
        <p:spPr bwMode="auto">
          <a:xfrm flipH="1">
            <a:off x="2627313" y="2997200"/>
            <a:ext cx="43180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9" name="Text Box 26"/>
          <p:cNvSpPr txBox="1">
            <a:spLocks noChangeArrowheads="1"/>
          </p:cNvSpPr>
          <p:nvPr/>
        </p:nvSpPr>
        <p:spPr bwMode="auto">
          <a:xfrm>
            <a:off x="6797675" y="2708275"/>
            <a:ext cx="15215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t>クロック入力</a:t>
            </a:r>
          </a:p>
        </p:txBody>
      </p:sp>
      <p:sp>
        <p:nvSpPr>
          <p:cNvPr id="18450" name="Line 27"/>
          <p:cNvSpPr>
            <a:spLocks noChangeShapeType="1"/>
          </p:cNvSpPr>
          <p:nvPr/>
        </p:nvSpPr>
        <p:spPr bwMode="auto">
          <a:xfrm flipH="1">
            <a:off x="6240463" y="2990850"/>
            <a:ext cx="43180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1" name="Line 28"/>
          <p:cNvSpPr>
            <a:spLocks noChangeShapeType="1"/>
          </p:cNvSpPr>
          <p:nvPr/>
        </p:nvSpPr>
        <p:spPr bwMode="auto">
          <a:xfrm>
            <a:off x="1835150" y="53006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2" name="Line 29"/>
          <p:cNvSpPr>
            <a:spLocks noChangeShapeType="1"/>
          </p:cNvSpPr>
          <p:nvPr/>
        </p:nvSpPr>
        <p:spPr bwMode="auto">
          <a:xfrm flipV="1">
            <a:off x="2339975" y="47974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3" name="Line 30"/>
          <p:cNvSpPr>
            <a:spLocks noChangeShapeType="1"/>
          </p:cNvSpPr>
          <p:nvPr/>
        </p:nvSpPr>
        <p:spPr bwMode="auto">
          <a:xfrm>
            <a:off x="2338388" y="4797425"/>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4" name="Line 31"/>
          <p:cNvSpPr>
            <a:spLocks noChangeShapeType="1"/>
          </p:cNvSpPr>
          <p:nvPr/>
        </p:nvSpPr>
        <p:spPr bwMode="auto">
          <a:xfrm>
            <a:off x="6011863" y="522763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5" name="Line 32"/>
          <p:cNvSpPr>
            <a:spLocks noChangeShapeType="1"/>
          </p:cNvSpPr>
          <p:nvPr/>
        </p:nvSpPr>
        <p:spPr bwMode="auto">
          <a:xfrm flipV="1">
            <a:off x="6013450" y="4724400"/>
            <a:ext cx="0" cy="50323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6" name="Line 33"/>
          <p:cNvSpPr>
            <a:spLocks noChangeShapeType="1"/>
          </p:cNvSpPr>
          <p:nvPr/>
        </p:nvSpPr>
        <p:spPr bwMode="auto">
          <a:xfrm>
            <a:off x="5508625" y="47244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6383D76B-92B9-49CC-94A7-15DD136C8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1854"/>
    </mc:Choice>
    <mc:Fallback>
      <p:transition spd="slow" advTm="14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80" x="9097963" y="4276725"/>
          <p14:tracePt t="788" x="9043988" y="4286250"/>
          <p14:tracePt t="796" x="8980488" y="4303713"/>
          <p14:tracePt t="808" x="8943975" y="4313238"/>
          <p14:tracePt t="812" x="8897938" y="4322763"/>
          <p14:tracePt t="822" x="8878888" y="4322763"/>
          <p14:tracePt t="829" x="8851900" y="4322763"/>
          <p14:tracePt t="841" x="8842375" y="4322763"/>
          <p14:tracePt t="847" x="8824913" y="4322763"/>
          <p14:tracePt t="903" x="8815388" y="4322763"/>
          <p14:tracePt t="911" x="8807450" y="4322763"/>
          <p14:tracePt t="920" x="8778875" y="4322763"/>
          <p14:tracePt t="924" x="8751888" y="4322763"/>
          <p14:tracePt t="933" x="8697913" y="4322763"/>
          <p14:tracePt t="940" x="8605838" y="4322763"/>
          <p14:tracePt t="949" x="8542338" y="4322763"/>
          <p14:tracePt t="956" x="8488363" y="4322763"/>
          <p14:tracePt t="964" x="8415338" y="4303713"/>
          <p14:tracePt t="972" x="8332788" y="4303713"/>
          <p14:tracePt t="981" x="8277225" y="4295775"/>
          <p14:tracePt t="988" x="8177213" y="4249738"/>
          <p14:tracePt t="997" x="8067675" y="4240213"/>
          <p14:tracePt t="1005" x="8023225" y="4213225"/>
          <p14:tracePt t="1012" x="7977188" y="4195763"/>
          <p14:tracePt t="1021" x="7931150" y="4186238"/>
          <p14:tracePt t="1029" x="7904163" y="4176713"/>
          <p14:tracePt t="1037" x="7831138" y="4159250"/>
          <p14:tracePt t="1045" x="7767638" y="4122738"/>
          <p14:tracePt t="1054" x="7740650" y="4122738"/>
          <p14:tracePt t="1060" x="7712075" y="4103688"/>
          <p14:tracePt t="1070" x="7675563" y="4086225"/>
          <p14:tracePt t="1076" x="7658100" y="4067175"/>
          <p14:tracePt t="1085" x="7639050" y="4067175"/>
          <p14:tracePt t="1093" x="7621588" y="4049713"/>
          <p14:tracePt t="1109" x="7612063" y="4040188"/>
          <p14:tracePt t="1116" x="7612063" y="4030663"/>
          <p14:tracePt t="1132" x="7602538" y="4021138"/>
          <p14:tracePt t="1286" x="7594600" y="4013200"/>
          <p14:tracePt t="1317" x="7575550" y="4013200"/>
          <p14:tracePt t="1324" x="7558088" y="4003675"/>
          <p14:tracePt t="1332" x="7548563" y="3984625"/>
          <p14:tracePt t="1348" x="7539038" y="3976688"/>
          <p14:tracePt t="1356" x="7531100" y="3967163"/>
          <p14:tracePt t="1454" x="7531100" y="3957638"/>
          <p14:tracePt t="1462" x="7531100" y="3948113"/>
          <p14:tracePt t="1470" x="7512050" y="3930650"/>
          <p14:tracePt t="1478" x="7512050" y="3921125"/>
          <p14:tracePt t="1486" x="7502525" y="3903663"/>
          <p14:tracePt t="1501" x="7502525" y="3894138"/>
          <p14:tracePt t="1510" x="7494588" y="3857625"/>
          <p14:tracePt t="1527" x="7494588" y="3848100"/>
          <p14:tracePt t="1542" x="7475538" y="3840163"/>
          <p14:tracePt t="1560" x="7466013" y="3821113"/>
          <p14:tracePt t="1574" x="7458075" y="3794125"/>
          <p14:tracePt t="1589" x="7458075" y="3784600"/>
          <p14:tracePt t="1598" x="7448550" y="3767138"/>
          <p14:tracePt t="1614" x="7429500" y="3748088"/>
          <p14:tracePt t="1630" x="7421563" y="3730625"/>
          <p14:tracePt t="1637" x="7412038" y="3721100"/>
          <p14:tracePt t="1660" x="7402513" y="3711575"/>
          <p14:tracePt t="1676" x="7385050" y="3694113"/>
          <p14:tracePt t="1725" x="7356475" y="3675063"/>
          <p14:tracePt t="1732" x="7348538" y="3665538"/>
          <p14:tracePt t="1741" x="7339013" y="3665538"/>
          <p14:tracePt t="1748" x="7283450" y="3638550"/>
          <p14:tracePt t="1756" x="7275513" y="3629025"/>
          <p14:tracePt t="1764" x="7248525" y="3621088"/>
          <p14:tracePt t="1772" x="7219950" y="3602038"/>
          <p14:tracePt t="1781" x="7192963" y="3584575"/>
          <p14:tracePt t="1788" x="7175500" y="3575050"/>
          <p14:tracePt t="1796" x="7129463" y="3565525"/>
          <p14:tracePt t="1804" x="7083425" y="3548063"/>
          <p14:tracePt t="1812" x="7065963" y="3548063"/>
          <p14:tracePt t="1824" x="7029450" y="3548063"/>
          <p14:tracePt t="1828" x="6992938" y="3538538"/>
          <p14:tracePt t="1837" x="6964363" y="3529013"/>
          <p14:tracePt t="1844" x="6910388" y="3529013"/>
          <p14:tracePt t="1853" x="6873875" y="3529013"/>
          <p14:tracePt t="1860" x="6827838" y="3529013"/>
          <p14:tracePt t="1869" x="6791325" y="3529013"/>
          <p14:tracePt t="1877" x="6773863" y="3529013"/>
          <p14:tracePt t="1891" x="6718300" y="3511550"/>
          <p14:tracePt t="1892" x="6654800" y="3511550"/>
          <p14:tracePt t="1900" x="6600825" y="3492500"/>
          <p14:tracePt t="1908" x="6591300" y="3492500"/>
          <p14:tracePt t="1917" x="6518275" y="3475038"/>
          <p14:tracePt t="1924" x="6472238" y="3475038"/>
          <p14:tracePt t="1932" x="6435725" y="3465513"/>
          <p14:tracePt t="1940" x="6372225" y="3465513"/>
          <p14:tracePt t="1948" x="6318250" y="3455988"/>
          <p14:tracePt t="1956" x="6272213" y="3455988"/>
          <p14:tracePt t="1965" x="6235700" y="3455988"/>
          <p14:tracePt t="1972" x="6189663" y="3455988"/>
          <p14:tracePt t="1981" x="6135688" y="3429000"/>
          <p14:tracePt t="1988" x="6108700" y="3429000"/>
          <p14:tracePt t="1996" x="6053138" y="3419475"/>
          <p14:tracePt t="2004" x="6007100" y="3419475"/>
          <p14:tracePt t="2012" x="5972175" y="3419475"/>
          <p14:tracePt t="2020" x="5926138" y="3419475"/>
          <p14:tracePt t="2028" x="5899150" y="3419475"/>
          <p14:tracePt t="2037" x="5880100" y="3419475"/>
          <p14:tracePt t="2044" x="5862638" y="3419475"/>
          <p14:tracePt t="2054" x="5853113" y="3419475"/>
          <p14:tracePt t="2060" x="5843588" y="3419475"/>
          <p14:tracePt t="2068" x="5834063" y="3419475"/>
          <p14:tracePt t="2076" x="5816600" y="3419475"/>
          <p14:tracePt t="2085" x="5807075" y="3419475"/>
          <p14:tracePt t="2092" x="5780088" y="3419475"/>
          <p14:tracePt t="2101" x="5753100" y="3419475"/>
          <p14:tracePt t="2109" x="5734050" y="3429000"/>
          <p14:tracePt t="2118" x="5688013" y="3446463"/>
          <p14:tracePt t="2124" x="5680075" y="3446463"/>
          <p14:tracePt t="2132" x="5643563" y="3455988"/>
          <p14:tracePt t="2140" x="5616575" y="3475038"/>
          <p14:tracePt t="2148" x="5607050" y="3475038"/>
          <p14:tracePt t="2156" x="5580063" y="3482975"/>
          <p14:tracePt t="2181" x="5561013" y="3482975"/>
          <p14:tracePt t="2220" x="5551488" y="3492500"/>
          <p14:tracePt t="2350" x="5534025" y="3492500"/>
          <p14:tracePt t="2358" x="5497513" y="3492500"/>
          <p14:tracePt t="2366" x="5487988" y="3492500"/>
          <p14:tracePt t="2376" x="5470525" y="3492500"/>
          <p14:tracePt t="2382" x="5461000" y="3492500"/>
          <p14:tracePt t="2400" x="5451475" y="3492500"/>
          <p14:tracePt t="2844" x="5434013" y="3492500"/>
          <p14:tracePt t="2853" x="5405438" y="3492500"/>
          <p14:tracePt t="2861" x="5378450" y="3492500"/>
          <p14:tracePt t="2873" x="5368925" y="3492500"/>
          <p14:tracePt t="2876" x="5341938" y="3492500"/>
          <p14:tracePt t="3406" x="5334000" y="3492500"/>
          <p14:tracePt t="3444" x="5314950" y="3492500"/>
          <p14:tracePt t="3460" x="5297488" y="3492500"/>
          <p14:tracePt t="3721" x="5314950" y="3492500"/>
          <p14:tracePt t="3727" x="5324475" y="3492500"/>
          <p14:tracePt t="3761" x="5341938" y="3511550"/>
          <p14:tracePt t="4030" x="5351463" y="3511550"/>
          <p14:tracePt t="4036" x="5360988" y="3502025"/>
          <p14:tracePt t="4340" x="5368925" y="3502025"/>
          <p14:tracePt t="4349" x="5414963" y="3465513"/>
          <p14:tracePt t="4357" x="5424488" y="3438525"/>
          <p14:tracePt t="4366" x="5441950" y="3375025"/>
          <p14:tracePt t="4372" x="5461000" y="3355975"/>
          <p14:tracePt t="4380" x="5461000" y="3328988"/>
          <p14:tracePt t="4388" x="5470525" y="3302000"/>
          <p14:tracePt t="4396" x="5487988" y="3265488"/>
          <p14:tracePt t="4405" x="5487988" y="3209925"/>
          <p14:tracePt t="4413" x="5487988" y="3155950"/>
          <p14:tracePt t="4422" x="5487988" y="3082925"/>
          <p14:tracePt t="4429" x="5487988" y="3027363"/>
          <p14:tracePt t="4437" x="5487988" y="2973388"/>
          <p14:tracePt t="4444" x="5461000" y="2854325"/>
          <p14:tracePt t="4454" x="5451475" y="2763838"/>
          <p14:tracePt t="4461" x="5397500" y="2644775"/>
          <p14:tracePt t="4469" x="5324475" y="2525713"/>
          <p14:tracePt t="4477" x="5214938" y="2425700"/>
          <p14:tracePt t="4485" x="5095875" y="2306638"/>
          <p14:tracePt t="4493" x="4941888" y="2216150"/>
          <p14:tracePt t="4502" x="4803775" y="2143125"/>
          <p14:tracePt t="4509" x="4713288" y="2079625"/>
          <p14:tracePt t="4518" x="4613275" y="2024063"/>
          <p14:tracePt t="4525" x="4567238" y="2006600"/>
          <p14:tracePt t="4535" x="4521200" y="1979613"/>
          <p14:tracePt t="4540" x="4494213" y="1970088"/>
          <p14:tracePt t="4549" x="4421188" y="1960563"/>
          <p14:tracePt t="4557" x="4340225" y="1943100"/>
          <p14:tracePt t="4565" x="4284663" y="1924050"/>
          <p14:tracePt t="4572" x="4238625" y="1914525"/>
          <p14:tracePt t="4580" x="4221163" y="1914525"/>
          <p14:tracePt t="4588" x="4194175" y="1914525"/>
          <p14:tracePt t="4597" x="4148138" y="1887538"/>
          <p14:tracePt t="4604" x="4065588" y="1851025"/>
          <p14:tracePt t="4612" x="3965575" y="1787525"/>
          <p14:tracePt t="4621" x="3902075" y="1751013"/>
          <p14:tracePt t="4628" x="3802063" y="1697038"/>
          <p14:tracePt t="4637" x="3775075" y="1668463"/>
          <p14:tracePt t="4644" x="3709988" y="1624013"/>
          <p14:tracePt t="4653" x="3665538" y="1577975"/>
          <p14:tracePt t="4661" x="3646488" y="1558925"/>
          <p14:tracePt t="4669" x="3646488" y="1550988"/>
          <p14:tracePt t="4804" x="3646488" y="1541463"/>
          <p14:tracePt t="4812" x="3600450" y="1522413"/>
          <p14:tracePt t="4820" x="3509963" y="1522413"/>
          <p14:tracePt t="4830" x="3400425" y="1522413"/>
          <p14:tracePt t="4837" x="3273425" y="1522413"/>
          <p14:tracePt t="4844" x="3144838" y="1522413"/>
          <p14:tracePt t="4853" x="3071813" y="1522413"/>
          <p14:tracePt t="4860" x="2981325" y="1522413"/>
          <p14:tracePt t="4870" x="2871788" y="1531938"/>
          <p14:tracePt t="4889" x="2679700" y="1558925"/>
          <p14:tracePt t="4892" x="2589213" y="1568450"/>
          <p14:tracePt t="4901" x="2498725" y="1587500"/>
          <p14:tracePt t="4908" x="2406650" y="1587500"/>
          <p14:tracePt t="4916" x="2324100" y="1587500"/>
          <p14:tracePt t="4924" x="2233613" y="1587500"/>
          <p14:tracePt t="4932" x="2206625" y="1587500"/>
          <p14:tracePt t="4940" x="2179638" y="1587500"/>
          <p14:tracePt t="4956" x="2170113" y="1587500"/>
          <p14:tracePt t="69741" x="2160588" y="1595438"/>
          <p14:tracePt t="69773" x="2187575" y="1604963"/>
          <p14:tracePt t="69780" x="2214563" y="1631950"/>
          <p14:tracePt t="69789" x="2251075" y="1797050"/>
          <p14:tracePt t="69797" x="2260600" y="1979613"/>
          <p14:tracePt t="69805" x="2324100" y="2133600"/>
          <p14:tracePt t="69813" x="2333625" y="2189163"/>
          <p14:tracePt t="69820" x="2360613" y="2252663"/>
          <p14:tracePt t="69828" x="2370138" y="2270125"/>
          <p14:tracePt t="69836" x="2370138" y="2289175"/>
          <p14:tracePt t="69844" x="2370138" y="2316163"/>
          <p14:tracePt t="69852" x="2370138" y="2335213"/>
          <p14:tracePt t="69976" x="2389188" y="2352675"/>
          <p14:tracePt t="69983" x="2397125" y="2352675"/>
          <p14:tracePt t="70021" x="2406650" y="2362200"/>
          <p14:tracePt t="70086" x="2406650" y="2371725"/>
          <p14:tracePt t="70174" x="2397125" y="2371725"/>
          <p14:tracePt t="70257" x="2370138" y="2379663"/>
          <p14:tracePt t="70262" x="2370138" y="2408238"/>
          <p14:tracePt t="70270" x="2370138" y="2489200"/>
          <p14:tracePt t="70280" x="2370138" y="2535238"/>
          <p14:tracePt t="70284" x="2370138" y="2562225"/>
          <p14:tracePt t="70292" x="2370138" y="2571750"/>
          <p14:tracePt t="70300" x="2370138" y="2589213"/>
          <p14:tracePt t="70308" x="2370138" y="2608263"/>
          <p14:tracePt t="70316" x="2370138" y="2617788"/>
          <p14:tracePt t="70324" x="2370138" y="2654300"/>
          <p14:tracePt t="70332" x="2370138" y="2690813"/>
          <p14:tracePt t="70341" x="2370138" y="2735263"/>
          <p14:tracePt t="70348" x="2370138" y="2763838"/>
          <p14:tracePt t="70356" x="2370138" y="2800350"/>
          <p14:tracePt t="70364" x="2370138" y="2836863"/>
          <p14:tracePt t="70389" x="2370138" y="2844800"/>
          <p14:tracePt t="70406" x="2370138" y="2854325"/>
          <p14:tracePt t="70428" x="2360613" y="2863850"/>
          <p14:tracePt t="70436" x="2360613" y="2873375"/>
          <p14:tracePt t="70444" x="2360613" y="2881313"/>
          <p14:tracePt t="70452" x="2360613" y="2890838"/>
          <p14:tracePt t="70460" x="2360613" y="2927350"/>
          <p14:tracePt t="70468" x="2360613" y="2936875"/>
          <p14:tracePt t="70477" x="2360613" y="2954338"/>
          <p14:tracePt t="70485" x="2360613" y="2963863"/>
          <p14:tracePt t="70494" x="2360613" y="2982913"/>
          <p14:tracePt t="70500" x="2360613" y="3000375"/>
          <p14:tracePt t="70508" x="2370138" y="3009900"/>
          <p14:tracePt t="70788" x="2360613" y="3036888"/>
          <p14:tracePt t="70966" x="2343150" y="3054350"/>
          <p14:tracePt t="70982" x="2316163" y="3082925"/>
          <p14:tracePt t="70991" x="2306638" y="3090863"/>
          <p14:tracePt t="70999" x="2297113" y="3109913"/>
          <p14:tracePt t="71005" x="2287588" y="3127375"/>
          <p14:tracePt t="71014" x="2270125" y="3146425"/>
          <p14:tracePt t="71028" x="2260600" y="3155950"/>
          <p14:tracePt t="71397" x="2260600" y="3146425"/>
          <p14:tracePt t="72542" x="2260600" y="3127375"/>
          <p14:tracePt t="72549" x="2270125" y="3109913"/>
          <p14:tracePt t="72556" x="2279650" y="3063875"/>
          <p14:tracePt t="72565" x="2279650" y="3054350"/>
          <p14:tracePt t="72572" x="2279650" y="3046413"/>
          <p14:tracePt t="72581" x="2287588" y="3017838"/>
          <p14:tracePt t="72588" x="2316163" y="3000375"/>
          <p14:tracePt t="72597" x="2324100" y="2982913"/>
          <p14:tracePt t="72605" x="2333625" y="2973388"/>
          <p14:tracePt t="72615" x="2343150" y="2954338"/>
          <p14:tracePt t="72621" x="2352675" y="2954338"/>
          <p14:tracePt t="72629" x="2360613" y="2946400"/>
          <p14:tracePt t="72637" x="2370138" y="2936875"/>
          <p14:tracePt t="72648" x="2379663" y="2917825"/>
          <p14:tracePt t="72670" x="2389188" y="2900363"/>
          <p14:tracePt t="73478" x="2389188" y="2917825"/>
          <p14:tracePt t="73494" x="2389188" y="2936875"/>
          <p14:tracePt t="73502" x="2389188" y="2963863"/>
          <p14:tracePt t="73510" x="2389188" y="2982913"/>
          <p14:tracePt t="73518" x="2389188" y="3017838"/>
          <p14:tracePt t="73524" x="2389188" y="3036888"/>
          <p14:tracePt t="73532" x="2389188" y="3046413"/>
          <p14:tracePt t="73540" x="2389188" y="3054350"/>
          <p14:tracePt t="73548" x="2389188" y="3063875"/>
          <p14:tracePt t="73556" x="2389188" y="3073400"/>
          <p14:tracePt t="73823" x="2389188" y="3100388"/>
          <p14:tracePt t="73828" x="2389188" y="3109913"/>
          <p14:tracePt t="73836" x="2389188" y="3119438"/>
          <p14:tracePt t="73844" x="2389188" y="3127375"/>
          <p14:tracePt t="73973" x="2389188" y="3136900"/>
          <p14:tracePt t="73980" x="2389188" y="3173413"/>
          <p14:tracePt t="73989" x="2370138" y="3192463"/>
          <p14:tracePt t="73997" x="2360613" y="3200400"/>
          <p14:tracePt t="74005" x="2352675" y="3209925"/>
          <p14:tracePt t="74014" x="2343150" y="3228975"/>
          <p14:tracePt t="74150" x="2343150" y="3200400"/>
          <p14:tracePt t="74158" x="2343150" y="3192463"/>
          <p14:tracePt t="74174" x="2343150" y="3182938"/>
          <p14:tracePt t="74190" x="2360613" y="3163888"/>
          <p14:tracePt t="74310" x="2360613" y="3155950"/>
          <p14:tracePt t="74377" x="2360613" y="3146425"/>
          <p14:tracePt t="74380" x="2360613" y="3136900"/>
          <p14:tracePt t="74389" x="2360613" y="3119438"/>
          <p14:tracePt t="74404" x="2370138" y="3109913"/>
          <p14:tracePt t="74413" x="2370138" y="3100388"/>
          <p14:tracePt t="74429" x="2370138" y="3082925"/>
          <p14:tracePt t="74638" x="2370138" y="3100388"/>
          <p14:tracePt t="74650" x="2360613" y="3127375"/>
          <p14:tracePt t="74655" x="2352675" y="3155950"/>
          <p14:tracePt t="74662" x="2352675" y="3163888"/>
          <p14:tracePt t="74669" x="2343150" y="3192463"/>
          <p14:tracePt t="74677" x="2343150" y="3209925"/>
          <p14:tracePt t="74685" x="2333625" y="3236913"/>
          <p14:tracePt t="74693" x="2316163" y="3282950"/>
          <p14:tracePt t="74701" x="2316163" y="3292475"/>
          <p14:tracePt t="74709" x="2316163" y="3309938"/>
          <p14:tracePt t="74717" x="2306638" y="3319463"/>
          <p14:tracePt t="74732" x="2306638" y="3328988"/>
          <p14:tracePt t="74990" x="2306638" y="3309938"/>
          <p14:tracePt t="74998" x="2306638" y="3302000"/>
          <p14:tracePt t="75006" x="2306638" y="3292475"/>
          <p14:tracePt t="75016" x="2306638" y="3265488"/>
          <p14:tracePt t="75022" x="2306638" y="3255963"/>
          <p14:tracePt t="75038" x="2306638" y="3228975"/>
          <p14:tracePt t="75050" x="2306638" y="3219450"/>
          <p14:tracePt t="75055" x="2306638" y="3209925"/>
          <p14:tracePt t="75061" x="2306638" y="3192463"/>
          <p14:tracePt t="75077" x="2306638" y="3182938"/>
          <p14:tracePt t="75093" x="2306638" y="3173413"/>
          <p14:tracePt t="75101" x="2316163" y="3173413"/>
          <p14:tracePt t="75108" x="2316163" y="3155950"/>
          <p14:tracePt t="75117" x="2324100" y="3136900"/>
          <p14:tracePt t="75135" x="2324100" y="3127375"/>
          <p14:tracePt t="75140" x="2333625" y="3109913"/>
          <p14:tracePt t="75149" x="2333625" y="3090863"/>
          <p14:tracePt t="75158" x="2343150" y="3046413"/>
          <p14:tracePt t="75167" x="2352675" y="3046413"/>
          <p14:tracePt t="75174" x="2360613" y="3036888"/>
          <p14:tracePt t="75183" x="2360613" y="3009900"/>
          <p14:tracePt t="75189" x="2370138" y="2990850"/>
          <p14:tracePt t="75198" x="2370138" y="2973388"/>
          <p14:tracePt t="75215" x="2370138" y="2963863"/>
          <p14:tracePt t="75221" x="2370138" y="2954338"/>
          <p14:tracePt t="75231" x="2379663" y="2946400"/>
          <p14:tracePt t="75253" x="2379663" y="2936875"/>
          <p14:tracePt t="75261" x="2379663" y="2927350"/>
          <p14:tracePt t="75269" x="2389188" y="2909888"/>
          <p14:tracePt t="75301" x="2397125" y="2900363"/>
          <p14:tracePt t="75309" x="2397125" y="2890838"/>
          <p14:tracePt t="75382" x="2406650" y="2881313"/>
          <p14:tracePt t="75390" x="2416175" y="2873375"/>
          <p14:tracePt t="75406" x="2425700" y="2873375"/>
          <p14:tracePt t="75417" x="2443163" y="2863850"/>
          <p14:tracePt t="75423" x="2452688" y="2863850"/>
          <p14:tracePt t="75431" x="2452688" y="2854325"/>
          <p14:tracePt t="75437" x="2462213" y="2844800"/>
          <p14:tracePt t="75453" x="2479675" y="2836863"/>
          <p14:tracePt t="75509" x="2489200" y="2827338"/>
          <p14:tracePt t="75534" x="2498725" y="2817813"/>
          <p14:tracePt t="75542" x="2506663" y="2790825"/>
          <p14:tracePt t="75553" x="2516188" y="2790825"/>
          <p14:tracePt t="75558" x="2525713" y="2781300"/>
          <p14:tracePt t="75581" x="2525713" y="2771775"/>
          <p14:tracePt t="75589" x="2533650" y="2754313"/>
          <p14:tracePt t="76308" x="2525713" y="2754313"/>
          <p14:tracePt t="76340" x="2516188" y="2754313"/>
          <p14:tracePt t="76428" x="2479675" y="2754313"/>
          <p14:tracePt t="76436" x="2470150" y="2754313"/>
          <p14:tracePt t="76444" x="2462213" y="2754313"/>
          <p14:tracePt t="76453" x="2443163" y="2754313"/>
          <p14:tracePt t="76462" x="2433638" y="2754313"/>
          <p14:tracePt t="76572" x="2406650" y="2754313"/>
          <p14:tracePt t="76580" x="2370138" y="2754313"/>
          <p14:tracePt t="76588" x="2333625" y="2754313"/>
          <p14:tracePt t="76597" x="2306638" y="2754313"/>
          <p14:tracePt t="76604" x="2297113" y="2754313"/>
          <p14:tracePt t="76613" x="2287588" y="2763838"/>
          <p14:tracePt t="76654" x="2279650" y="2763838"/>
          <p14:tracePt t="76662" x="2260600" y="2771775"/>
          <p14:tracePt t="76669" x="2251075" y="2771775"/>
          <p14:tracePt t="76678" x="2243138" y="2781300"/>
          <p14:tracePt t="76686" x="2233613" y="2790825"/>
          <p14:tracePt t="76697" x="2214563" y="2808288"/>
          <p14:tracePt t="76701" x="2206625" y="2836863"/>
          <p14:tracePt t="76717" x="2197100" y="2844800"/>
          <p14:tracePt t="76735" x="2197100" y="2873375"/>
          <p14:tracePt t="76741" x="2197100" y="2890838"/>
          <p14:tracePt t="76750" x="2197100" y="2936875"/>
          <p14:tracePt t="76764" x="2197100" y="2963863"/>
          <p14:tracePt t="76772" x="2197100" y="2973388"/>
          <p14:tracePt t="76780" x="2197100" y="2982913"/>
          <p14:tracePt t="76788" x="2197100" y="3009900"/>
          <p14:tracePt t="76797" x="2197100" y="3017838"/>
          <p14:tracePt t="76804" x="2197100" y="3027363"/>
          <p14:tracePt t="76813" x="2197100" y="3036888"/>
          <p14:tracePt t="76820" x="2197100" y="3046413"/>
          <p14:tracePt t="76836" x="2197100" y="3054350"/>
          <p14:tracePt t="76860" x="2197100" y="3063875"/>
          <p14:tracePt t="76868" x="2197100" y="3073400"/>
          <p14:tracePt t="76892" x="2206625" y="3073400"/>
          <p14:tracePt t="76916" x="2214563" y="3073400"/>
          <p14:tracePt t="76925" x="2233613" y="3073400"/>
          <p14:tracePt t="76932" x="2243138" y="3073400"/>
          <p14:tracePt t="76949" x="2260600" y="3073400"/>
          <p14:tracePt t="76964" x="2270125" y="3063875"/>
          <p14:tracePt t="76972" x="2279650" y="3054350"/>
          <p14:tracePt t="76980" x="2279650" y="3046413"/>
          <p14:tracePt t="76997" x="2287588" y="3046413"/>
          <p14:tracePt t="77004" x="2297113" y="3036888"/>
          <p14:tracePt t="77013" x="2297113" y="3027363"/>
          <p14:tracePt t="77020" x="2306638" y="3009900"/>
          <p14:tracePt t="77056" x="2306638" y="2990850"/>
          <p14:tracePt t="77526" x="2306638" y="2982913"/>
          <p14:tracePt t="77558" x="2287588" y="2982913"/>
          <p14:tracePt t="77566" x="2270125" y="2982913"/>
          <p14:tracePt t="77574" x="2214563" y="2973388"/>
          <p14:tracePt t="77583" x="2187575" y="2973388"/>
          <p14:tracePt t="77589" x="2179638" y="2973388"/>
          <p14:tracePt t="77604" x="2170113" y="2973388"/>
          <p14:tracePt t="77926" x="2160588" y="2973388"/>
          <p14:tracePt t="78580" x="2160588" y="2982913"/>
          <p14:tracePt t="78589" x="2179638" y="2982913"/>
          <p14:tracePt t="78596" x="2187575" y="2982913"/>
          <p14:tracePt t="78605" x="2214563" y="2982913"/>
          <p14:tracePt t="78621" x="2224088" y="2982913"/>
          <p14:tracePt t="78632" x="2233613" y="2982913"/>
          <p14:tracePt t="78742" x="2260600" y="2982913"/>
          <p14:tracePt t="78749" x="2270125" y="2982913"/>
          <p14:tracePt t="78764" x="2279650" y="2982913"/>
          <p14:tracePt t="78780" x="2297113" y="2982913"/>
          <p14:tracePt t="78804" x="2306638" y="2982913"/>
          <p14:tracePt t="78812" x="2316163" y="2982913"/>
          <p14:tracePt t="78837" x="2333625" y="2982913"/>
          <p14:tracePt t="78852" x="2343150" y="2982913"/>
          <p14:tracePt t="78869" x="2352675" y="2982913"/>
          <p14:tracePt t="78881" x="2360613" y="2982913"/>
          <p14:tracePt t="78892" x="2379663" y="2982913"/>
          <p14:tracePt t="79047" x="2389188" y="2982913"/>
          <p14:tracePt t="79059" x="2397125" y="2982913"/>
          <p14:tracePt t="79064" x="2416175" y="2982913"/>
          <p14:tracePt t="79078" x="2425700" y="2982913"/>
          <p14:tracePt t="79966" x="2433638" y="2990850"/>
          <p14:tracePt t="79979" x="2433638" y="3000375"/>
          <p14:tracePt t="79985" x="2433638" y="3017838"/>
          <p14:tracePt t="79992" x="2425700" y="3036888"/>
          <p14:tracePt t="79998" x="2425700" y="3046413"/>
          <p14:tracePt t="80005" x="2425700" y="3063875"/>
          <p14:tracePt t="80013" x="2416175" y="3082925"/>
          <p14:tracePt t="80021" x="2416175" y="3090863"/>
          <p14:tracePt t="80029" x="2416175" y="3100388"/>
          <p14:tracePt t="80045" x="2406650" y="3109913"/>
          <p14:tracePt t="80120" x="2406650" y="3119438"/>
          <p14:tracePt t="80302" x="2406650" y="3109913"/>
          <p14:tracePt t="83118" x="2406650" y="3100388"/>
          <p14:tracePt t="83126" x="2406650" y="3090863"/>
          <p14:tracePt t="83396" x="2416175" y="3054350"/>
          <p14:tracePt t="83404" x="2425700" y="3046413"/>
          <p14:tracePt t="83412" x="2433638" y="3036888"/>
          <p14:tracePt t="83420" x="2433638" y="3027363"/>
          <p14:tracePt t="83429" x="2443163" y="3017838"/>
          <p14:tracePt t="84268" x="2443163" y="3009900"/>
          <p14:tracePt t="84293" x="2443163" y="2990850"/>
          <p14:tracePt t="84654" x="2443163" y="3009900"/>
          <p14:tracePt t="84670" x="2443163" y="3017838"/>
          <p14:tracePt t="84686" x="2443163" y="3027363"/>
          <p14:tracePt t="85158" x="2443163" y="3046413"/>
          <p14:tracePt t="85238" x="2443163" y="3054350"/>
          <p14:tracePt t="85262" x="2443163" y="3063875"/>
          <p14:tracePt t="85694" x="2443163" y="3054350"/>
          <p14:tracePt t="85774" x="2452688" y="3054350"/>
          <p14:tracePt t="85780" x="2462213" y="3054350"/>
          <p14:tracePt t="85788" x="2470150" y="3063875"/>
          <p14:tracePt t="85828" x="2479675" y="3073400"/>
          <p14:tracePt t="85925" x="2489200" y="3073400"/>
          <p14:tracePt t="85958" x="2498725" y="3073400"/>
          <p14:tracePt t="85982" x="2506663" y="3054350"/>
          <p14:tracePt t="86014" x="2506663" y="3046413"/>
          <p14:tracePt t="86110" x="2506663" y="3036888"/>
          <p14:tracePt t="86120" x="2506663" y="3027363"/>
          <p14:tracePt t="86637" x="2498725" y="3009900"/>
          <p14:tracePt t="86645" x="2489200" y="2973388"/>
          <p14:tracePt t="86653" x="2479675" y="2954338"/>
          <p14:tracePt t="86663" x="2479675" y="2936875"/>
          <p14:tracePt t="86669" x="2462213" y="2917825"/>
          <p14:tracePt t="86689" x="2462213" y="2881313"/>
          <p14:tracePt t="86694" x="2452688" y="2873375"/>
          <p14:tracePt t="87024" x="2452688" y="2863850"/>
          <p14:tracePt t="87031" x="2443163" y="2836863"/>
          <p14:tracePt t="87056" x="2433638" y="2827338"/>
          <p14:tracePt t="87074" x="2425700" y="2817813"/>
          <p14:tracePt t="87092" x="2425700" y="2808288"/>
          <p14:tracePt t="87508" x="2406650" y="2808288"/>
          <p14:tracePt t="87516" x="2379663" y="2808288"/>
          <p14:tracePt t="87524" x="2360613" y="2808288"/>
          <p14:tracePt t="87532" x="2343150" y="2808288"/>
          <p14:tracePt t="87540" x="2333625" y="2808288"/>
          <p14:tracePt t="87581" x="2316163" y="2800350"/>
          <p14:tracePt t="87596" x="2316163" y="2790825"/>
          <p14:tracePt t="87884" x="2316163" y="2800350"/>
          <p14:tracePt t="87900" x="2316163" y="2817813"/>
          <p14:tracePt t="87908" x="2316163" y="2827338"/>
          <p14:tracePt t="87916" x="2316163" y="2836863"/>
          <p14:tracePt t="87924" x="2316163" y="2844800"/>
          <p14:tracePt t="87932" x="2316163" y="2854325"/>
          <p14:tracePt t="87940" x="2316163" y="2863850"/>
          <p14:tracePt t="87948" x="2316163" y="2873375"/>
          <p14:tracePt t="87956" x="2306638" y="2900363"/>
          <p14:tracePt t="87965" x="2297113" y="2917825"/>
          <p14:tracePt t="87972" x="2287588" y="2927350"/>
          <p14:tracePt t="87980" x="2287588" y="2946400"/>
          <p14:tracePt t="87988" x="2279650" y="2963863"/>
          <p14:tracePt t="87997" x="2270125" y="2990850"/>
          <p14:tracePt t="88004" x="2270125" y="3000375"/>
          <p14:tracePt t="88012" x="2270125" y="3009900"/>
          <p14:tracePt t="88021" x="2270125" y="3017838"/>
          <p14:tracePt t="88036" x="2260600" y="3017838"/>
          <p14:tracePt t="88724" x="2260600" y="3027363"/>
          <p14:tracePt t="88756" x="2260600" y="3036888"/>
          <p14:tracePt t="88764" x="2251075" y="3046413"/>
          <p14:tracePt t="88868" x="2233613" y="3054350"/>
          <p14:tracePt t="88876" x="2197100" y="3054350"/>
          <p14:tracePt t="88884" x="2143125" y="3054350"/>
          <p14:tracePt t="88892" x="2114550" y="3054350"/>
          <p14:tracePt t="88900" x="2097088" y="3054350"/>
          <p14:tracePt t="88908" x="2087563" y="3063875"/>
          <p14:tracePt t="89525" x="2078038" y="3063875"/>
          <p14:tracePt t="89692" x="2133600" y="3063875"/>
          <p14:tracePt t="89700" x="2206625" y="3063875"/>
          <p14:tracePt t="89708" x="2279650" y="3063875"/>
          <p14:tracePt t="89716" x="2324100" y="3063875"/>
          <p14:tracePt t="89725" x="2360613" y="3063875"/>
          <p14:tracePt t="89732" x="2379663" y="3063875"/>
          <p14:tracePt t="89741" x="2389188" y="3063875"/>
          <p14:tracePt t="89748" x="2406650" y="3063875"/>
          <p14:tracePt t="89756" x="2416175" y="3063875"/>
          <p14:tracePt t="89773" x="2425700" y="3063875"/>
          <p14:tracePt t="89789" x="2443163" y="3063875"/>
          <p14:tracePt t="89844" x="2452688" y="3063875"/>
          <p14:tracePt t="89852" x="2462213" y="3063875"/>
          <p14:tracePt t="89860" x="2470150" y="3063875"/>
          <p14:tracePt t="89868" x="2489200" y="3063875"/>
          <p14:tracePt t="89884" x="2498725" y="3063875"/>
          <p14:tracePt t="89901" x="2506663" y="3063875"/>
          <p14:tracePt t="89908" x="2525713" y="3063875"/>
          <p14:tracePt t="89932" x="2533650" y="3063875"/>
          <p14:tracePt t="91516" x="2506663" y="3063875"/>
          <p14:tracePt t="91524" x="2479675" y="3082925"/>
          <p14:tracePt t="91540" x="2470150" y="3090863"/>
          <p14:tracePt t="91556" x="2462213" y="3090863"/>
          <p14:tracePt t="91596" x="2452688" y="3090863"/>
          <p14:tracePt t="91916" x="2443163" y="3090863"/>
          <p14:tracePt t="91948" x="2443163" y="3082925"/>
          <p14:tracePt t="91956" x="2443163" y="3063875"/>
          <p14:tracePt t="91972" x="2443163" y="3054350"/>
          <p14:tracePt t="92124" x="2433638" y="3046413"/>
          <p14:tracePt t="92365" x="2425700" y="3046413"/>
          <p14:tracePt t="92373" x="2416175" y="3046413"/>
          <p14:tracePt t="92381" x="2406650" y="3046413"/>
          <p14:tracePt t="92476" x="2397125" y="3046413"/>
          <p14:tracePt t="92836" x="2389188" y="3054350"/>
          <p14:tracePt t="93404" x="2389188" y="3046413"/>
          <p14:tracePt t="93430" x="2389188" y="3036888"/>
          <p14:tracePt t="93652" x="2370138" y="3036888"/>
          <p14:tracePt t="93660" x="2370138" y="3046413"/>
          <p14:tracePt t="93668" x="2360613" y="3063875"/>
          <p14:tracePt t="93684" x="2352675" y="3090863"/>
          <p14:tracePt t="93700" x="2352675" y="3100388"/>
          <p14:tracePt t="93724" x="2352675" y="3109913"/>
          <p14:tracePt t="93732" x="2352675" y="3127375"/>
          <p14:tracePt t="93740" x="2343150" y="3136900"/>
          <p14:tracePt t="94268" x="2343150" y="3163888"/>
          <p14:tracePt t="94276" x="2343150" y="3182938"/>
          <p14:tracePt t="94284" x="2343150" y="3192463"/>
          <p14:tracePt t="94292" x="2343150" y="3209925"/>
          <p14:tracePt t="94308" x="2343150" y="3219450"/>
          <p14:tracePt t="94380" x="2343150" y="3228975"/>
          <p14:tracePt t="94661" x="2324100" y="3246438"/>
          <p14:tracePt t="94668" x="2316163" y="3265488"/>
          <p14:tracePt t="94684" x="2316163" y="3273425"/>
          <p14:tracePt t="94700" x="2316163" y="3282950"/>
          <p14:tracePt t="94740" x="2316163" y="3292475"/>
          <p14:tracePt t="94748" x="2306638" y="3319463"/>
          <p14:tracePt t="94764" x="2297113" y="3328988"/>
          <p14:tracePt t="94773" x="2287588" y="3338513"/>
          <p14:tracePt t="94781" x="2279650" y="3346450"/>
          <p14:tracePt t="94796" x="2270125" y="3346450"/>
          <p14:tracePt t="94852" x="2260600" y="3355975"/>
          <p14:tracePt t="94974" x="2251075" y="3355975"/>
          <p14:tracePt t="94981" x="2214563" y="3355975"/>
          <p14:tracePt t="94990" x="2197100" y="3355975"/>
          <p14:tracePt t="95009" x="2187575" y="3355975"/>
          <p14:tracePt t="95277" x="2197100" y="3355975"/>
          <p14:tracePt t="95284" x="2206625" y="3355975"/>
          <p14:tracePt t="95292" x="2243138" y="3355975"/>
          <p14:tracePt t="95301" x="2260600" y="3355975"/>
          <p14:tracePt t="95308" x="2287588" y="3355975"/>
          <p14:tracePt t="95319" x="2324100" y="3355975"/>
          <p14:tracePt t="95324" x="2333625" y="3355975"/>
          <p14:tracePt t="95333" x="2352675" y="3355975"/>
          <p14:tracePt t="95340" x="2370138" y="3355975"/>
          <p14:tracePt t="95348" x="2379663" y="3355975"/>
          <p14:tracePt t="95356" x="2389188" y="3355975"/>
          <p14:tracePt t="95430" x="2406650" y="3355975"/>
          <p14:tracePt t="95446" x="2416175" y="3355975"/>
          <p14:tracePt t="96525" x="2425700" y="3355975"/>
          <p14:tracePt t="96534" x="2433638" y="3355975"/>
          <p14:tracePt t="96541" x="2443163" y="3355975"/>
          <p14:tracePt t="96710" x="2443163" y="3392488"/>
          <p14:tracePt t="96718" x="2443163" y="3411538"/>
          <p14:tracePt t="96734" x="2443163" y="3438525"/>
          <p14:tracePt t="96749" x="2416175" y="3455988"/>
          <p14:tracePt t="96980" x="2416175" y="3475038"/>
          <p14:tracePt t="96988" x="2416175" y="3492500"/>
          <p14:tracePt t="96996" x="2416175" y="3519488"/>
          <p14:tracePt t="97004" x="2416175" y="3548063"/>
          <p14:tracePt t="97013" x="2416175" y="3575050"/>
          <p14:tracePt t="97020" x="2416175" y="3621088"/>
          <p14:tracePt t="97028" x="2416175" y="3648075"/>
          <p14:tracePt t="97036" x="2397125" y="3694113"/>
          <p14:tracePt t="97044" x="2397125" y="3767138"/>
          <p14:tracePt t="97053" x="2397125" y="3875088"/>
          <p14:tracePt t="97062" x="2397125" y="3948113"/>
          <p14:tracePt t="97068" x="2416175" y="4030663"/>
          <p14:tracePt t="97076" x="2452688" y="4094163"/>
          <p14:tracePt t="97084" x="2516188" y="4213225"/>
          <p14:tracePt t="97093" x="2589213" y="4322763"/>
          <p14:tracePt t="97101" x="2598738" y="4405313"/>
          <p14:tracePt t="97108" x="2635250" y="4486275"/>
          <p14:tracePt t="97116" x="2689225" y="4551363"/>
          <p14:tracePt t="97124" x="2708275" y="4624388"/>
          <p14:tracePt t="97132" x="2716213" y="4668838"/>
          <p14:tracePt t="97140" x="2725738" y="4687888"/>
          <p14:tracePt t="97148" x="2725738" y="4714875"/>
          <p14:tracePt t="97156" x="2725738" y="4724400"/>
          <p14:tracePt t="97164" x="2725738" y="4732338"/>
          <p14:tracePt t="97172" x="2725738" y="4751388"/>
          <p14:tracePt t="97180" x="2725738" y="4760913"/>
          <p14:tracePt t="97188" x="2725738" y="4768850"/>
          <p14:tracePt t="97204" x="2725738" y="4787900"/>
          <p14:tracePt t="97228" x="2725738" y="4797425"/>
          <p14:tracePt t="97236" x="2725738" y="4805363"/>
          <p14:tracePt t="97245" x="2725738" y="4833938"/>
          <p14:tracePt t="97252" x="2689225" y="4878388"/>
          <p14:tracePt t="97262" x="2671763" y="4906963"/>
          <p14:tracePt t="97268" x="2635250" y="4970463"/>
          <p14:tracePt t="97277" x="2616200" y="4997450"/>
          <p14:tracePt t="97284" x="2579688" y="5033963"/>
          <p14:tracePt t="97292" x="2533650" y="5097463"/>
          <p14:tracePt t="97301" x="2506663" y="5160963"/>
          <p14:tracePt t="97308" x="2452688" y="5226050"/>
          <p14:tracePt t="97316" x="2433638" y="5270500"/>
          <p14:tracePt t="97324" x="2406650" y="5299075"/>
          <p14:tracePt t="97332" x="2389188" y="5316538"/>
          <p14:tracePt t="97340" x="2370138" y="5362575"/>
          <p14:tracePt t="97348" x="2360613" y="5372100"/>
          <p14:tracePt t="97356" x="2352675" y="5380038"/>
          <p14:tracePt t="97453" x="2316163" y="5380038"/>
          <p14:tracePt t="97461" x="2260600" y="5380038"/>
          <p14:tracePt t="97470" x="2187575" y="5380038"/>
          <p14:tracePt t="97477" x="2133600" y="5380038"/>
          <p14:tracePt t="97484" x="2078038" y="5380038"/>
          <p14:tracePt t="97492" x="2033588" y="5380038"/>
          <p14:tracePt t="97500" x="2014538" y="5380038"/>
          <p14:tracePt t="97508" x="1997075" y="5380038"/>
          <p14:tracePt t="97516" x="1987550" y="5380038"/>
          <p14:tracePt t="97886" x="1997075" y="5380038"/>
          <p14:tracePt t="97894" x="2114550" y="5380038"/>
          <p14:tracePt t="97901" x="2243138" y="5380038"/>
          <p14:tracePt t="97909" x="2370138" y="5380038"/>
          <p14:tracePt t="97916" x="2462213" y="5380038"/>
          <p14:tracePt t="97924" x="2533650" y="5380038"/>
          <p14:tracePt t="97932" x="2579688" y="5380038"/>
          <p14:tracePt t="97940" x="2606675" y="5380038"/>
          <p14:tracePt t="97948" x="2616200" y="5380038"/>
          <p14:tracePt t="97956" x="2625725" y="5380038"/>
          <p14:tracePt t="98148" x="2625725" y="5372100"/>
          <p14:tracePt t="98156" x="2625725" y="5362575"/>
          <p14:tracePt t="98165" x="2625725" y="5353050"/>
          <p14:tracePt t="98172" x="2625725" y="5343525"/>
          <p14:tracePt t="98180" x="2625725" y="5335588"/>
          <p14:tracePt t="98188" x="2625725" y="5299075"/>
          <p14:tracePt t="98196" x="2625725" y="5270500"/>
          <p14:tracePt t="98204" x="2625725" y="5233988"/>
          <p14:tracePt t="98212" x="2625725" y="5189538"/>
          <p14:tracePt t="98220" x="2616200" y="5160963"/>
          <p14:tracePt t="98228" x="2616200" y="5116513"/>
          <p14:tracePt t="98236" x="2616200" y="5097463"/>
          <p14:tracePt t="98245" x="2616200" y="5070475"/>
          <p14:tracePt t="98252" x="2606675" y="5033963"/>
          <p14:tracePt t="98262" x="2606675" y="5016500"/>
          <p14:tracePt t="98268" x="2606675" y="4997450"/>
          <p14:tracePt t="98276" x="2606675" y="4979988"/>
          <p14:tracePt t="98284" x="2606675" y="4951413"/>
          <p14:tracePt t="98293" x="2606675" y="4933950"/>
          <p14:tracePt t="98301" x="2606675" y="4906963"/>
          <p14:tracePt t="98309" x="2606675" y="4887913"/>
          <p14:tracePt t="98316" x="2606675" y="4878388"/>
          <p14:tracePt t="98325" x="2606675" y="4860925"/>
          <p14:tracePt t="98332" x="2606675" y="4851400"/>
          <p14:tracePt t="98340" x="2606675" y="4841875"/>
          <p14:tracePt t="98364" x="2606675" y="4833938"/>
          <p14:tracePt t="98621" x="2616200" y="4824413"/>
          <p14:tracePt t="98628" x="2671763" y="4824413"/>
          <p14:tracePt t="98636" x="2708275" y="4824413"/>
          <p14:tracePt t="98645" x="2744788" y="4824413"/>
          <p14:tracePt t="98652" x="2752725" y="4824413"/>
          <p14:tracePt t="98661" x="2781300" y="4824413"/>
          <p14:tracePt t="98678" x="2789238" y="4824413"/>
          <p14:tracePt t="98696" x="2798763" y="4833938"/>
          <p14:tracePt t="98876" x="2798763" y="4814888"/>
          <p14:tracePt t="98884" x="2798763" y="4778375"/>
          <p14:tracePt t="98892" x="2798763" y="4760913"/>
          <p14:tracePt t="98900" x="2789238" y="4760913"/>
          <p14:tracePt t="98908" x="2752725" y="4714875"/>
          <p14:tracePt t="98918" x="2735263" y="4697413"/>
          <p14:tracePt t="98924" x="2698750" y="4651375"/>
          <p14:tracePt t="98932" x="2679700" y="4624388"/>
          <p14:tracePt t="98941" x="2662238" y="4587875"/>
          <p14:tracePt t="98948" x="2625725" y="4541838"/>
          <p14:tracePt t="98956" x="2598738" y="4486275"/>
          <p14:tracePt t="98964" x="2579688" y="4441825"/>
          <p14:tracePt t="98972" x="2543175" y="4386263"/>
          <p14:tracePt t="98981" x="2516188" y="4313238"/>
          <p14:tracePt t="98989" x="2470150" y="4232275"/>
          <p14:tracePt t="98996" x="2452688" y="4167188"/>
          <p14:tracePt t="99005" x="2406650" y="4086225"/>
          <p14:tracePt t="99013" x="2379663" y="3994150"/>
          <p14:tracePt t="99022" x="2343150" y="3894138"/>
          <p14:tracePt t="99030" x="2297113" y="3811588"/>
          <p14:tracePt t="99037" x="2224088" y="3694113"/>
          <p14:tracePt t="99047" x="2170113" y="3592513"/>
          <p14:tracePt t="99055" x="2114550" y="3482975"/>
          <p14:tracePt t="99066" x="2070100" y="3402013"/>
          <p14:tracePt t="99068" x="2033588" y="3338513"/>
          <p14:tracePt t="99077" x="2005013" y="3255963"/>
          <p14:tracePt t="99084" x="1968500" y="3192463"/>
          <p14:tracePt t="99092" x="1960563" y="3155950"/>
          <p14:tracePt t="99101" x="1941513" y="3073400"/>
          <p14:tracePt t="99108" x="1931988" y="3054350"/>
          <p14:tracePt t="99117" x="1931988" y="3036888"/>
          <p14:tracePt t="99124" x="1931988" y="3027363"/>
          <p14:tracePt t="99132" x="1931988" y="3017838"/>
          <p14:tracePt t="99140" x="1931988" y="3009900"/>
          <p14:tracePt t="99156" x="1931988" y="2990850"/>
          <p14:tracePt t="99173" x="1931988" y="2973388"/>
          <p14:tracePt t="99181" x="1931988" y="2954338"/>
          <p14:tracePt t="99189" x="1931988" y="2927350"/>
          <p14:tracePt t="99197" x="1931988" y="2917825"/>
          <p14:tracePt t="99204" x="1941513" y="2900363"/>
          <p14:tracePt t="99212" x="1951038" y="2881313"/>
          <p14:tracePt t="99229" x="1951038" y="2863850"/>
          <p14:tracePt t="99236" x="1960563" y="2854325"/>
          <p14:tracePt t="99244" x="1968500" y="2844800"/>
          <p14:tracePt t="99252" x="1968500" y="2827338"/>
          <p14:tracePt t="99262" x="1978025" y="2800350"/>
          <p14:tracePt t="99284" x="1997075" y="2790825"/>
          <p14:tracePt t="99292" x="2014538" y="2771775"/>
          <p14:tracePt t="99316" x="2033588" y="2763838"/>
          <p14:tracePt t="99332" x="2051050" y="2754313"/>
          <p14:tracePt t="99341" x="2070100" y="2735263"/>
          <p14:tracePt t="99348" x="2078038" y="2727325"/>
          <p14:tracePt t="99357" x="2097088" y="2717800"/>
          <p14:tracePt t="99364" x="2106613" y="2708275"/>
          <p14:tracePt t="99373" x="2114550" y="2708275"/>
          <p14:tracePt t="99380" x="2143125" y="2708275"/>
          <p14:tracePt t="99388" x="2151063" y="2708275"/>
          <p14:tracePt t="99824" x="2151063" y="2698750"/>
          <p14:tracePt t="99829" x="2151063" y="2690813"/>
          <p14:tracePt t="99836" x="2151063" y="2681288"/>
          <p14:tracePt t="99852" x="2151063" y="2662238"/>
          <p14:tracePt t="99861" x="2151063" y="2654300"/>
          <p14:tracePt t="99973" x="2151063" y="2644775"/>
          <p14:tracePt t="99988" x="2151063" y="2625725"/>
          <p14:tracePt t="99996" x="2151063" y="2617788"/>
          <p14:tracePt t="100004" x="2160588" y="2608263"/>
          <p14:tracePt t="100020" x="2170113" y="2598738"/>
          <p14:tracePt t="100133" x="2179638" y="2598738"/>
          <p14:tracePt t="100148" x="2187575" y="2589213"/>
          <p14:tracePt t="100260" x="2197100" y="2589213"/>
          <p14:tracePt t="100277" x="2197100" y="2598738"/>
          <p14:tracePt t="100285" x="2197100" y="2608263"/>
          <p14:tracePt t="100293" x="2197100" y="2617788"/>
          <p14:tracePt t="100308" x="2197100" y="2625725"/>
          <p14:tracePt t="100324" x="2197100" y="2644775"/>
          <p14:tracePt t="100693" x="2197100" y="2662238"/>
          <p14:tracePt t="100702" x="2197100" y="2681288"/>
          <p14:tracePt t="100718" x="2197100" y="2690813"/>
          <p14:tracePt t="100972" x="2224088" y="2690813"/>
          <p14:tracePt t="100988" x="2251075" y="2690813"/>
          <p14:tracePt t="100997" x="2297113" y="2681288"/>
          <p14:tracePt t="101005" x="2324100" y="2681288"/>
          <p14:tracePt t="101013" x="2370138" y="2671763"/>
          <p14:tracePt t="101022" x="2397125" y="2671763"/>
          <p14:tracePt t="101028" x="2452688" y="2644775"/>
          <p14:tracePt t="101036" x="2489200" y="2635250"/>
          <p14:tracePt t="101045" x="2525713" y="2625725"/>
          <p14:tracePt t="101054" x="2552700" y="2617788"/>
          <p14:tracePt t="101061" x="2598738" y="2608263"/>
          <p14:tracePt t="101070" x="2606675" y="2598738"/>
          <p14:tracePt t="101077" x="2625725" y="2589213"/>
          <p14:tracePt t="101084" x="2635250" y="2589213"/>
          <p14:tracePt t="101092" x="2635250" y="2581275"/>
          <p14:tracePt t="101301" x="2635250" y="2562225"/>
          <p14:tracePt t="101461" x="2635250" y="2554288"/>
          <p14:tracePt t="101478" x="2589213" y="2554288"/>
          <p14:tracePt t="101485" x="2516188" y="2554288"/>
          <p14:tracePt t="101493" x="2462213" y="2554288"/>
          <p14:tracePt t="101500" x="2425700" y="2554288"/>
          <p14:tracePt t="101508" x="2406650" y="2554288"/>
          <p14:tracePt t="101517" x="2389188" y="2554288"/>
          <p14:tracePt t="101524" x="2379663" y="2554288"/>
          <p14:tracePt t="101582" x="2370138" y="2544763"/>
          <p14:tracePt t="101606" x="2360613" y="2535238"/>
          <p14:tracePt t="101613" x="2360613" y="2525713"/>
          <p14:tracePt t="101628" x="2360613" y="2517775"/>
          <p14:tracePt t="101644" x="2360613" y="2508250"/>
          <p14:tracePt t="101652" x="2360613" y="2498725"/>
          <p14:tracePt t="101662" x="2360613" y="2489200"/>
          <p14:tracePt t="101692" x="2360613" y="2481263"/>
          <p14:tracePt t="101716" x="2360613" y="2471738"/>
          <p14:tracePt t="101733" x="2360613" y="2462213"/>
          <p14:tracePt t="101740" x="2360613" y="2444750"/>
          <p14:tracePt t="101748" x="2360613" y="2435225"/>
          <p14:tracePt t="101756" x="2360613" y="2425700"/>
          <p14:tracePt t="101764" x="2360613" y="2408238"/>
          <p14:tracePt t="101774" x="2360613" y="2398713"/>
          <p14:tracePt t="101780" x="2360613" y="2389188"/>
          <p14:tracePt t="101788" x="2360613" y="2379663"/>
          <p14:tracePt t="101797" x="2360613" y="2352675"/>
          <p14:tracePt t="101812" x="2370138" y="2343150"/>
          <p14:tracePt t="101837" x="2379663" y="2335213"/>
          <p14:tracePt t="101862" x="2389188" y="2335213"/>
          <p14:tracePt t="101869" x="2389188" y="2325688"/>
          <p14:tracePt t="101882" x="2406650" y="2306638"/>
          <p14:tracePt t="101885" x="2425700" y="2298700"/>
          <p14:tracePt t="101893" x="2452688" y="2298700"/>
          <p14:tracePt t="101900" x="2479675" y="2289175"/>
          <p14:tracePt t="101908" x="2516188" y="2262188"/>
          <p14:tracePt t="101916" x="2525713" y="2262188"/>
          <p14:tracePt t="101924" x="2562225" y="2262188"/>
          <p14:tracePt t="101932" x="2579688" y="2262188"/>
          <p14:tracePt t="101940" x="2589213" y="2262188"/>
          <p14:tracePt t="101956" x="2598738" y="2262188"/>
          <p14:tracePt t="102013" x="2606675" y="2262188"/>
          <p14:tracePt t="102022" x="2616200" y="2262188"/>
          <p14:tracePt t="102028" x="2635250" y="2262188"/>
          <p14:tracePt t="102036" x="2652713" y="2279650"/>
          <p14:tracePt t="102044" x="2662238" y="2279650"/>
          <p14:tracePt t="102061" x="2671763" y="2289175"/>
          <p14:tracePt t="102068" x="2679700" y="2306638"/>
          <p14:tracePt t="102092" x="2689225" y="2316163"/>
          <p14:tracePt t="102148" x="2689225" y="2335213"/>
          <p14:tracePt t="102156" x="2689225" y="2343150"/>
          <p14:tracePt t="102164" x="2689225" y="2352675"/>
          <p14:tracePt t="102180" x="2689225" y="2379663"/>
          <p14:tracePt t="102188" x="2689225" y="2398713"/>
          <p14:tracePt t="102197" x="2679700" y="2425700"/>
          <p14:tracePt t="102213" x="2671763" y="2452688"/>
          <p14:tracePt t="102221" x="2662238" y="2481263"/>
          <p14:tracePt t="102230" x="2643188" y="2498725"/>
          <p14:tracePt t="102244" x="2643188" y="2525713"/>
          <p14:tracePt t="102252" x="2635250" y="2535238"/>
          <p14:tracePt t="102309" x="2635250" y="2544763"/>
          <p14:tracePt t="102324" x="2625725" y="2554288"/>
          <p14:tracePt t="102332" x="2625725" y="2571750"/>
          <p14:tracePt t="102340" x="2625725" y="2581275"/>
          <p14:tracePt t="102348" x="2625725" y="2617788"/>
          <p14:tracePt t="102356" x="2625725" y="2635250"/>
          <p14:tracePt t="102364" x="2625725" y="2671763"/>
          <p14:tracePt t="102372" x="2625725" y="2727325"/>
          <p14:tracePt t="102380" x="2625725" y="2754313"/>
          <p14:tracePt t="102389" x="2625725" y="2771775"/>
          <p14:tracePt t="102397" x="2625725" y="2800350"/>
          <p14:tracePt t="102406" x="2625725" y="2817813"/>
          <p14:tracePt t="102412" x="2625725" y="2827338"/>
          <p14:tracePt t="102421" x="2625725" y="2844800"/>
          <p14:tracePt t="102485" x="2625725" y="2854325"/>
          <p14:tracePt t="102501" x="2625725" y="2863850"/>
          <p14:tracePt t="102509" x="2616200" y="2873375"/>
          <p14:tracePt t="102517" x="2606675" y="2873375"/>
          <p14:tracePt t="102532" x="2598738" y="2881313"/>
          <p14:tracePt t="102540" x="2589213" y="2890838"/>
          <p14:tracePt t="102556" x="2579688" y="2900363"/>
          <p14:tracePt t="102660" x="2570163" y="2909888"/>
          <p14:tracePt t="102669" x="2570163" y="2917825"/>
          <p14:tracePt t="102677" x="2543175" y="2936875"/>
          <p14:tracePt t="102693" x="2533650" y="2936875"/>
          <p14:tracePt t="102700" x="2525713" y="2936875"/>
          <p14:tracePt t="102812" x="2525713" y="2927350"/>
          <p14:tracePt t="102821" x="2516188" y="2890838"/>
          <p14:tracePt t="102829" x="2516188" y="2881313"/>
          <p14:tracePt t="102837" x="2516188" y="2863850"/>
          <p14:tracePt t="102844" x="2506663" y="2854325"/>
          <p14:tracePt t="102853" x="2506663" y="2844800"/>
          <p14:tracePt t="102861" x="2506663" y="2836863"/>
          <p14:tracePt t="102868" x="2506663" y="2817813"/>
          <p14:tracePt t="102879" x="2506663" y="2800350"/>
          <p14:tracePt t="102908" x="2506663" y="2781300"/>
          <p14:tracePt t="102932" x="2506663" y="2771775"/>
          <p14:tracePt t="103180" x="2506663" y="2781300"/>
          <p14:tracePt t="103188" x="2506663" y="2790825"/>
          <p14:tracePt t="103204" x="2506663" y="2800350"/>
          <p14:tracePt t="103246" x="2498725" y="2808288"/>
          <p14:tracePt t="103542" x="2498725" y="2790825"/>
          <p14:tracePt t="103548" x="2489200" y="2763838"/>
          <p14:tracePt t="103557" x="2479675" y="2754313"/>
          <p14:tracePt t="103564" x="2470150" y="2744788"/>
          <p14:tracePt t="103574" x="2462213" y="2717800"/>
          <p14:tracePt t="103580" x="2462213" y="2708275"/>
          <p14:tracePt t="103588" x="2452688" y="2681288"/>
          <p14:tracePt t="103596" x="2452688" y="2671763"/>
          <p14:tracePt t="103605" x="2443163" y="2662238"/>
          <p14:tracePt t="103613" x="2443163" y="2654300"/>
          <p14:tracePt t="103638" x="2443163" y="2644775"/>
          <p14:tracePt t="103654" x="2433638" y="2635250"/>
          <p14:tracePt t="103804" x="2443163" y="2635250"/>
          <p14:tracePt t="103812" x="2470150" y="2635250"/>
          <p14:tracePt t="103821" x="2489200" y="2635250"/>
          <p14:tracePt t="103829" x="2498725" y="2635250"/>
          <p14:tracePt t="104062" x="2498725" y="2662238"/>
          <p14:tracePt t="104069" x="2498725" y="2681288"/>
          <p14:tracePt t="104077" x="2498725" y="2690813"/>
          <p14:tracePt t="104084" x="2525713" y="2717800"/>
          <p14:tracePt t="104097" x="2533650" y="2727325"/>
          <p14:tracePt t="104100" x="2543175" y="2727325"/>
          <p14:tracePt t="104108" x="2562225" y="2744788"/>
          <p14:tracePt t="104116" x="2570163" y="2754313"/>
          <p14:tracePt t="104124" x="2579688" y="2763838"/>
          <p14:tracePt t="104420" x="2589213" y="2771775"/>
          <p14:tracePt t="104444" x="2616200" y="2781300"/>
          <p14:tracePt t="104452" x="2652713" y="2781300"/>
          <p14:tracePt t="104461" x="2671763" y="2781300"/>
          <p14:tracePt t="104468" x="2698750" y="2781300"/>
          <p14:tracePt t="104485" x="2716213" y="2781300"/>
          <p14:tracePt t="104757" x="2725738" y="2781300"/>
          <p14:tracePt t="104775" x="2725738" y="2771775"/>
          <p14:tracePt t="104780" x="2725738" y="2763838"/>
          <p14:tracePt t="104788" x="2725738" y="2754313"/>
          <p14:tracePt t="104820" x="2725738" y="2727325"/>
          <p14:tracePt t="104828" x="2716213" y="2717800"/>
          <p14:tracePt t="104836" x="2708275" y="2708275"/>
          <p14:tracePt t="104852" x="2708275" y="2681288"/>
          <p14:tracePt t="104861" x="2698750" y="2662238"/>
          <p14:tracePt t="104884" x="2698750" y="2644775"/>
          <p14:tracePt t="104900" x="2698750" y="2635250"/>
          <p14:tracePt t="105228" x="2689225" y="2635250"/>
          <p14:tracePt t="109252" x="2689225" y="2644775"/>
          <p14:tracePt t="109265" x="2689225" y="2662238"/>
          <p14:tracePt t="109270" x="2689225" y="2671763"/>
          <p14:tracePt t="109341" x="2689225" y="2681288"/>
          <p14:tracePt t="109348" x="2689225" y="2690813"/>
          <p14:tracePt t="109357" x="2689225" y="2708275"/>
          <p14:tracePt t="109364" x="2679700" y="2717800"/>
          <p14:tracePt t="109373" x="2671763" y="2727325"/>
          <p14:tracePt t="109380" x="2662238" y="2735263"/>
          <p14:tracePt t="109396" x="2652713" y="2744788"/>
          <p14:tracePt t="109404" x="2652713" y="2754313"/>
          <p14:tracePt t="109412" x="2643188" y="2763838"/>
          <p14:tracePt t="109420" x="2635250" y="2771775"/>
          <p14:tracePt t="109428" x="2625725" y="2790825"/>
          <p14:tracePt t="109436" x="2625725" y="2800350"/>
          <p14:tracePt t="109444" x="2616200" y="2808288"/>
          <p14:tracePt t="109452" x="2606675" y="2808288"/>
          <p14:tracePt t="109461" x="2606675" y="2817813"/>
          <p14:tracePt t="109484" x="2589213" y="2836863"/>
          <p14:tracePt t="109500" x="2579688" y="2844800"/>
          <p14:tracePt t="109524" x="2570163" y="2854325"/>
          <p14:tracePt t="109532" x="2562225" y="2863850"/>
          <p14:tracePt t="109540" x="2543175" y="2881313"/>
          <p14:tracePt t="109557" x="2543175" y="2890838"/>
          <p14:tracePt t="109565" x="2533650" y="2890838"/>
          <p14:tracePt t="109573" x="2516188" y="2890838"/>
          <p14:tracePt t="109580" x="2498725" y="2909888"/>
          <p14:tracePt t="109588" x="2489200" y="2909888"/>
          <p14:tracePt t="109597" x="2479675" y="2917825"/>
          <p14:tracePt t="109604" x="2462213" y="2936875"/>
          <p14:tracePt t="109620" x="2443163" y="2936875"/>
          <p14:tracePt t="109628" x="2433638" y="2946400"/>
          <p14:tracePt t="109645" x="2433638" y="2954338"/>
          <p14:tracePt t="110293" x="2443163" y="2954338"/>
          <p14:tracePt t="110301" x="2462213" y="2954338"/>
          <p14:tracePt t="110316" x="2479675" y="2946400"/>
          <p14:tracePt t="110324" x="2489200" y="2946400"/>
          <p14:tracePt t="110332" x="2506663" y="2946400"/>
          <p14:tracePt t="110340" x="2516188" y="2936875"/>
          <p14:tracePt t="110357" x="2533650" y="2936875"/>
          <p14:tracePt t="110884" x="2533650" y="2954338"/>
          <p14:tracePt t="110900" x="2525713" y="2973388"/>
          <p14:tracePt t="110908" x="2498725" y="2982913"/>
          <p14:tracePt t="110916" x="2489200" y="3000375"/>
          <p14:tracePt t="110924" x="2470150" y="3027363"/>
          <p14:tracePt t="110932" x="2443163" y="3073400"/>
          <p14:tracePt t="110940" x="2416175" y="3119438"/>
          <p14:tracePt t="110948" x="2397125" y="3146425"/>
          <p14:tracePt t="110956" x="2379663" y="3182938"/>
          <p14:tracePt t="110964" x="2343150" y="3236913"/>
          <p14:tracePt t="110972" x="2316163" y="3282950"/>
          <p14:tracePt t="110980" x="2297113" y="3328988"/>
          <p14:tracePt t="110988" x="2260600" y="3375025"/>
          <p14:tracePt t="110996" x="2206625" y="3429000"/>
          <p14:tracePt t="111004" x="2187575" y="3475038"/>
          <p14:tracePt t="111012" x="2151063" y="3519488"/>
          <p14:tracePt t="111020" x="2143125" y="3592513"/>
          <p14:tracePt t="111029" x="2124075" y="3730625"/>
          <p14:tracePt t="111036" x="2124075" y="3857625"/>
          <p14:tracePt t="111045" x="2124075" y="3984625"/>
          <p14:tracePt t="111052" x="2133600" y="4149725"/>
          <p14:tracePt t="111061" x="2133600" y="4276725"/>
          <p14:tracePt t="111068" x="2133600" y="4413250"/>
          <p14:tracePt t="111077" x="2133600" y="4532313"/>
          <p14:tracePt t="111084" x="2133600" y="4660900"/>
          <p14:tracePt t="111093" x="2133600" y="4787900"/>
          <p14:tracePt t="111100" x="2133600" y="4841875"/>
          <p14:tracePt t="111108" x="2133600" y="4914900"/>
          <p14:tracePt t="111116" x="2133600" y="4951413"/>
          <p14:tracePt t="111125" x="2133600" y="4987925"/>
          <p14:tracePt t="111133" x="2106613" y="5016500"/>
          <p14:tracePt t="111141" x="2097088" y="5024438"/>
          <p14:tracePt t="111149" x="2097088" y="5043488"/>
          <p14:tracePt t="111157" x="2070100" y="5060950"/>
          <p14:tracePt t="111165" x="2070100" y="5070475"/>
          <p14:tracePt t="111173" x="2060575" y="5089525"/>
          <p14:tracePt t="111180" x="2051050" y="5089525"/>
          <p14:tracePt t="111189" x="2041525" y="5126038"/>
          <p14:tracePt t="111199" x="2024063" y="5153025"/>
          <p14:tracePt t="111205" x="2014538" y="5153025"/>
          <p14:tracePt t="111215" x="1997075" y="5197475"/>
          <p14:tracePt t="111229" x="1987550" y="5243513"/>
          <p14:tracePt t="111238" x="1968500" y="5262563"/>
          <p14:tracePt t="111246" x="1951038" y="5289550"/>
          <p14:tracePt t="111253" x="1941513" y="5307013"/>
          <p14:tracePt t="111265" x="1941513" y="5326063"/>
          <p14:tracePt t="111268" x="1924050" y="5353050"/>
          <p14:tracePt t="111281" x="1914525" y="5362575"/>
          <p14:tracePt t="111285" x="1914525" y="5372100"/>
          <p14:tracePt t="111294" x="1914525" y="5380038"/>
          <p14:tracePt t="111301" x="1914525" y="5389563"/>
          <p14:tracePt t="111310" x="1905000" y="5399088"/>
          <p14:tracePt t="111333" x="1905000" y="5408613"/>
          <p14:tracePt t="111341" x="1905000" y="5416550"/>
          <p14:tracePt t="111349" x="1905000" y="5426075"/>
          <p14:tracePt t="111357" x="1905000" y="5453063"/>
          <p14:tracePt t="111365" x="1878013" y="5472113"/>
          <p14:tracePt t="111684" x="1878013" y="5481638"/>
          <p14:tracePt t="111693" x="1887538" y="5481638"/>
          <p14:tracePt t="111700" x="1905000" y="5481638"/>
          <p14:tracePt t="111708" x="1931988" y="5481638"/>
          <p14:tracePt t="111717" x="1987550" y="5481638"/>
          <p14:tracePt t="111725" x="2033588" y="5481638"/>
          <p14:tracePt t="111733" x="2087563" y="5481638"/>
          <p14:tracePt t="111741" x="2143125" y="5481638"/>
          <p14:tracePt t="111748" x="2197100" y="5481638"/>
          <p14:tracePt t="111756" x="2233613" y="5481638"/>
          <p14:tracePt t="111765" x="2260600" y="5481638"/>
          <p14:tracePt t="111772" x="2287588" y="5481638"/>
          <p14:tracePt t="111780" x="2343150" y="5445125"/>
          <p14:tracePt t="111789" x="2389188" y="5435600"/>
          <p14:tracePt t="111796" x="2397125" y="5435600"/>
          <p14:tracePt t="111804" x="2433638" y="5408613"/>
          <p14:tracePt t="111812" x="2443163" y="5408613"/>
          <p14:tracePt t="111820" x="2452688" y="5399088"/>
          <p14:tracePt t="111828" x="2462213" y="5399088"/>
          <p14:tracePt t="111844" x="2470150" y="5399088"/>
          <p14:tracePt t="111852" x="2479675" y="5389563"/>
          <p14:tracePt t="111880" x="2489200" y="5389563"/>
          <p14:tracePt t="111884" x="2506663" y="5380038"/>
          <p14:tracePt t="111900" x="2516188" y="5380038"/>
          <p14:tracePt t="112074" x="2525713" y="5362575"/>
          <p14:tracePt t="112076" x="2525713" y="5343525"/>
          <p14:tracePt t="112084" x="2525713" y="5326063"/>
          <p14:tracePt t="112093" x="2525713" y="5316538"/>
          <p14:tracePt t="112101" x="2525713" y="5299075"/>
          <p14:tracePt t="112109" x="2525713" y="5289550"/>
          <p14:tracePt t="112117" x="2525713" y="5233988"/>
          <p14:tracePt t="112124" x="2525713" y="5226050"/>
          <p14:tracePt t="112132" x="2525713" y="5207000"/>
          <p14:tracePt t="112140" x="2525713" y="5160963"/>
          <p14:tracePt t="112149" x="2525713" y="5126038"/>
          <p14:tracePt t="112156" x="2525713" y="5080000"/>
          <p14:tracePt t="112164" x="2525713" y="5053013"/>
          <p14:tracePt t="112172" x="2525713" y="5024438"/>
          <p14:tracePt t="112180" x="2525713" y="5006975"/>
          <p14:tracePt t="112188" x="2525713" y="4979988"/>
          <p14:tracePt t="112196" x="2525713" y="4960938"/>
          <p14:tracePt t="112204" x="2525713" y="4933950"/>
          <p14:tracePt t="112212" x="2525713" y="4924425"/>
          <p14:tracePt t="112220" x="2525713" y="4914900"/>
          <p14:tracePt t="112228" x="2525713" y="4887913"/>
          <p14:tracePt t="112236" x="2525713" y="4878388"/>
          <p14:tracePt t="112261" x="2525713" y="4870450"/>
          <p14:tracePt t="112748" x="2525713" y="4860925"/>
          <p14:tracePt t="112756" x="2525713" y="4851400"/>
          <p14:tracePt t="112764" x="2525713" y="4841875"/>
          <p14:tracePt t="112773" x="2525713" y="4833938"/>
          <p14:tracePt t="112780" x="2525713" y="4814888"/>
          <p14:tracePt t="112796" x="2525713" y="4805363"/>
          <p14:tracePt t="112983" x="2525713" y="4824413"/>
          <p14:tracePt t="112990" x="2506663" y="4860925"/>
          <p14:tracePt t="112998" x="2489200" y="4870450"/>
          <p14:tracePt t="113014" x="2470150" y="4878388"/>
          <p14:tracePt t="113024" x="2462213" y="4878388"/>
          <p14:tracePt t="113029" x="2452688" y="4887913"/>
          <p14:tracePt t="113037" x="2433638" y="4897438"/>
          <p14:tracePt t="113054" x="2406650" y="4906963"/>
          <p14:tracePt t="113063" x="2397125" y="4914900"/>
          <p14:tracePt t="113072" x="2370138" y="4924425"/>
          <p14:tracePt t="113081" x="2352675" y="4943475"/>
          <p14:tracePt t="113088" x="2343150" y="4951413"/>
          <p14:tracePt t="113096" x="2333625" y="4951413"/>
          <p14:tracePt t="113102" x="2316163" y="4960938"/>
          <p14:tracePt t="113116" x="2297113" y="4979988"/>
          <p14:tracePt t="113334" x="2287588" y="4979988"/>
          <p14:tracePt t="113344" x="2260600" y="5006975"/>
          <p14:tracePt t="113351" x="2243138" y="5024438"/>
          <p14:tracePt t="113358" x="2233613" y="5043488"/>
          <p14:tracePt t="113366" x="2214563" y="5070475"/>
          <p14:tracePt t="113377" x="2206625" y="5070475"/>
          <p14:tracePt t="113389" x="2197100" y="5080000"/>
          <p14:tracePt t="113606" x="2206625" y="5080000"/>
          <p14:tracePt t="113614" x="2214563" y="5080000"/>
          <p14:tracePt t="113622" x="2224088" y="5080000"/>
          <p14:tracePt t="113630" x="2233613" y="5070475"/>
          <p14:tracePt t="113638" x="2243138" y="5060950"/>
          <p14:tracePt t="113646" x="2270125" y="5043488"/>
          <p14:tracePt t="113653" x="2287588" y="5016500"/>
          <p14:tracePt t="113662" x="2297113" y="5016500"/>
          <p14:tracePt t="113669" x="2316163" y="4997450"/>
          <p14:tracePt t="113678" x="2333625" y="4979988"/>
          <p14:tracePt t="113685" x="2352675" y="4951413"/>
          <p14:tracePt t="113696" x="2360613" y="4951413"/>
          <p14:tracePt t="113701" x="2370138" y="4933950"/>
          <p14:tracePt t="113717" x="2389188" y="4914900"/>
          <p14:tracePt t="113862" x="2397125" y="4924425"/>
          <p14:tracePt t="113883" x="2406650" y="4933950"/>
          <p14:tracePt t="113885" x="2406650" y="4951413"/>
          <p14:tracePt t="113901" x="2406650" y="4997450"/>
          <p14:tracePt t="114118" x="2406650" y="4979988"/>
          <p14:tracePt t="114126" x="2406650" y="4960938"/>
          <p14:tracePt t="114134" x="2406650" y="4951413"/>
          <p14:tracePt t="114142" x="2406650" y="4943475"/>
          <p14:tracePt t="114152" x="2425700" y="4924425"/>
          <p14:tracePt t="114172" x="2433638" y="4914900"/>
          <p14:tracePt t="114188" x="2433638" y="4906963"/>
          <p14:tracePt t="114196" x="2433638" y="4897438"/>
          <p14:tracePt t="114204" x="2433638" y="4878388"/>
          <p14:tracePt t="114445" x="2443163" y="4870450"/>
          <p14:tracePt t="114452" x="2525713" y="4870450"/>
          <p14:tracePt t="114460" x="2689225" y="4870450"/>
          <p14:tracePt t="114468" x="2817813" y="4870450"/>
          <p14:tracePt t="114477" x="2898775" y="4870450"/>
          <p14:tracePt t="114484" x="3008313" y="4870450"/>
          <p14:tracePt t="114493" x="3063875" y="4870450"/>
          <p14:tracePt t="114500" x="3090863" y="4870450"/>
          <p14:tracePt t="114508" x="3108325" y="4870450"/>
          <p14:tracePt t="114516" x="3127375" y="4870450"/>
          <p14:tracePt t="114524" x="3136900" y="4870450"/>
          <p14:tracePt t="114532" x="3144838" y="4870450"/>
          <p14:tracePt t="114540" x="3154363" y="4870450"/>
          <p14:tracePt t="114765" x="3127375" y="4878388"/>
          <p14:tracePt t="114773" x="3108325" y="4887913"/>
          <p14:tracePt t="114785" x="3071813" y="4924425"/>
          <p14:tracePt t="114791" x="3054350" y="4933950"/>
          <p14:tracePt t="114798" x="3044825" y="4943475"/>
          <p14:tracePt t="114805" x="3017838" y="4960938"/>
          <p14:tracePt t="114812" x="2998788" y="4979988"/>
          <p14:tracePt t="114821" x="2990850" y="4987925"/>
          <p14:tracePt t="114829" x="2962275" y="5016500"/>
          <p14:tracePt t="114845" x="2935288" y="5033963"/>
          <p14:tracePt t="114853" x="2917825" y="5053013"/>
          <p14:tracePt t="114862" x="2881313" y="5070475"/>
          <p14:tracePt t="114879" x="2844800" y="5097463"/>
          <p14:tracePt t="114884" x="2825750" y="5106988"/>
          <p14:tracePt t="114893" x="2817813" y="5106988"/>
          <p14:tracePt t="114900" x="2781300" y="5133975"/>
          <p14:tracePt t="114909" x="2771775" y="5133975"/>
          <p14:tracePt t="114916" x="2752725" y="5143500"/>
          <p14:tracePt t="114925" x="2725738" y="5160963"/>
          <p14:tracePt t="114932" x="2708275" y="5170488"/>
          <p14:tracePt t="114940" x="2689225" y="5170488"/>
          <p14:tracePt t="114949" x="2643188" y="5180013"/>
          <p14:tracePt t="114964" x="2616200" y="5180013"/>
          <p14:tracePt t="114973" x="2598738" y="5180013"/>
          <p14:tracePt t="114981" x="2543175" y="5180013"/>
          <p14:tracePt t="114988" x="2516188" y="5180013"/>
          <p14:tracePt t="114996" x="2479675" y="5180013"/>
          <p14:tracePt t="115005" x="2443163" y="5180013"/>
          <p14:tracePt t="115012" x="2416175" y="5180013"/>
          <p14:tracePt t="115021" x="2397125" y="5180013"/>
          <p14:tracePt t="115029" x="2379663" y="5160963"/>
          <p14:tracePt t="115037" x="2370138" y="5153025"/>
          <p14:tracePt t="115044" x="2352675" y="5133975"/>
          <p14:tracePt t="115053" x="2333625" y="5116513"/>
          <p14:tracePt t="115061" x="2333625" y="5106988"/>
          <p14:tracePt t="115068" x="2316163" y="5080000"/>
          <p14:tracePt t="115076" x="2306638" y="5060950"/>
          <p14:tracePt t="115085" x="2297113" y="5033963"/>
          <p14:tracePt t="115093" x="2279650" y="4970463"/>
          <p14:tracePt t="115100" x="2279650" y="4943475"/>
          <p14:tracePt t="115109" x="2270125" y="4870450"/>
          <p14:tracePt t="115116" x="2260600" y="4841875"/>
          <p14:tracePt t="115124" x="2260600" y="4805363"/>
          <p14:tracePt t="115132" x="2260600" y="4760913"/>
          <p14:tracePt t="115140" x="2260600" y="4741863"/>
          <p14:tracePt t="115148" x="2260600" y="4705350"/>
          <p14:tracePt t="115156" x="2251075" y="4687888"/>
          <p14:tracePt t="115165" x="2251075" y="4668838"/>
          <p14:tracePt t="115173" x="2251075" y="4651375"/>
          <p14:tracePt t="115180" x="2251075" y="4641850"/>
          <p14:tracePt t="115188" x="2251075" y="4624388"/>
          <p14:tracePt t="115196" x="2251075" y="4614863"/>
          <p14:tracePt t="115204" x="2260600" y="4605338"/>
          <p14:tracePt t="115220" x="2270125" y="4587875"/>
          <p14:tracePt t="115228" x="2297113" y="4568825"/>
          <p14:tracePt t="115236" x="2324100" y="4551363"/>
          <p14:tracePt t="115245" x="2352675" y="4541838"/>
          <p14:tracePt t="115253" x="2397125" y="4532313"/>
          <p14:tracePt t="115261" x="2406650" y="4522788"/>
          <p14:tracePt t="115268" x="2433638" y="4514850"/>
          <p14:tracePt t="115277" x="2462213" y="4514850"/>
          <p14:tracePt t="115285" x="2516188" y="4514850"/>
          <p14:tracePt t="115293" x="2552700" y="4514850"/>
          <p14:tracePt t="115301" x="2625725" y="4514850"/>
          <p14:tracePt t="115309" x="2735263" y="4514850"/>
          <p14:tracePt t="115317" x="2808288" y="4514850"/>
          <p14:tracePt t="115324" x="2881313" y="4522788"/>
          <p14:tracePt t="115332" x="2981325" y="4551363"/>
          <p14:tracePt t="115340" x="3044825" y="4587875"/>
          <p14:tracePt t="115349" x="3071813" y="4595813"/>
          <p14:tracePt t="115357" x="3108325" y="4614863"/>
          <p14:tracePt t="115365" x="3108325" y="4624388"/>
          <p14:tracePt t="115373" x="3108325" y="4632325"/>
          <p14:tracePt t="115381" x="3108325" y="4651375"/>
          <p14:tracePt t="115389" x="3108325" y="4678363"/>
          <p14:tracePt t="115396" x="3117850" y="4697413"/>
          <p14:tracePt t="115404" x="3117850" y="4714875"/>
          <p14:tracePt t="115412" x="3117850" y="4732338"/>
          <p14:tracePt t="115420" x="3117850" y="4751388"/>
          <p14:tracePt t="115428" x="3117850" y="4768850"/>
          <p14:tracePt t="115437" x="3117850" y="4778375"/>
          <p14:tracePt t="115446" x="3117850" y="4805363"/>
          <p14:tracePt t="115452" x="3108325" y="4824413"/>
          <p14:tracePt t="115468" x="3090863" y="4851400"/>
          <p14:tracePt t="115477" x="3081338" y="4870450"/>
          <p14:tracePt t="115484" x="3081338" y="4878388"/>
          <p14:tracePt t="115494" x="3054350" y="4906963"/>
          <p14:tracePt t="115500" x="3044825" y="4924425"/>
          <p14:tracePt t="115517" x="3035300" y="4951413"/>
          <p14:tracePt t="115524" x="3017838" y="4960938"/>
          <p14:tracePt t="115532" x="3008313" y="4970463"/>
          <p14:tracePt t="115541" x="2998788" y="4979988"/>
          <p14:tracePt t="115549" x="2990850" y="4987925"/>
          <p14:tracePt t="115557" x="2990850" y="4997450"/>
          <p14:tracePt t="115564" x="2981325" y="5016500"/>
          <p14:tracePt t="115686" x="2962275" y="5016500"/>
          <p14:tracePt t="115702" x="2944813" y="5016500"/>
          <p14:tracePt t="115712" x="2925763" y="5043488"/>
          <p14:tracePt t="115718" x="2917825" y="5043488"/>
          <p14:tracePt t="115725" x="2898775" y="5043488"/>
          <p14:tracePt t="116262" x="2925763" y="5043488"/>
          <p14:tracePt t="116271" x="2944813" y="5043488"/>
          <p14:tracePt t="116278" x="2981325" y="5043488"/>
          <p14:tracePt t="116286" x="3017838" y="5043488"/>
          <p14:tracePt t="116296" x="3071813" y="5033963"/>
          <p14:tracePt t="116304" x="3163888" y="5033963"/>
          <p14:tracePt t="116311" x="3346450" y="5033963"/>
          <p14:tracePt t="116319" x="3527425" y="5033963"/>
          <p14:tracePt t="116325" x="3692525" y="5033963"/>
          <p14:tracePt t="116333" x="3838575" y="5033963"/>
          <p14:tracePt t="116341" x="3911600" y="5033963"/>
          <p14:tracePt t="116349" x="3956050" y="5024438"/>
          <p14:tracePt t="116357" x="3975100" y="5006975"/>
          <p14:tracePt t="116365" x="3984625" y="4987925"/>
          <p14:tracePt t="116381" x="3992563" y="4979988"/>
          <p14:tracePt t="116397" x="3992563" y="4970463"/>
          <p14:tracePt t="116526" x="3992563" y="4960938"/>
          <p14:tracePt t="116534" x="3992563" y="4951413"/>
          <p14:tracePt t="116543" x="4021138" y="4906963"/>
          <p14:tracePt t="116552" x="4057650" y="4897438"/>
          <p14:tracePt t="116558" x="4121150" y="4878388"/>
          <p14:tracePt t="116568" x="4184650" y="4870450"/>
          <p14:tracePt t="116574" x="4238625" y="4841875"/>
          <p14:tracePt t="116586" x="4303713" y="4824413"/>
          <p14:tracePt t="116589" x="4348163" y="4814888"/>
          <p14:tracePt t="116597" x="4394200" y="4778375"/>
          <p14:tracePt t="116605" x="4448175" y="4760913"/>
          <p14:tracePt t="116614" x="4530725" y="4760913"/>
          <p14:tracePt t="116621" x="4557713" y="4751388"/>
          <p14:tracePt t="116631" x="4630738" y="4714875"/>
          <p14:tracePt t="116638" x="4703763" y="4705350"/>
          <p14:tracePt t="116645" x="4776788" y="4705350"/>
          <p14:tracePt t="116654" x="4895850" y="4687888"/>
          <p14:tracePt t="116663" x="4968875" y="4687888"/>
          <p14:tracePt t="116670" x="5041900" y="4687888"/>
          <p14:tracePt t="116683" x="5132388" y="4687888"/>
          <p14:tracePt t="116685" x="5159375" y="4687888"/>
          <p14:tracePt t="116701" x="5232400" y="4687888"/>
          <p14:tracePt t="116709" x="5251450" y="4687888"/>
          <p14:tracePt t="116716" x="5260975" y="4687888"/>
          <p14:tracePt t="116724" x="5278438" y="4687888"/>
          <p14:tracePt t="116740" x="5287963" y="4687888"/>
          <p14:tracePt t="116894" x="5297488" y="4687888"/>
          <p14:tracePt t="116927" x="5297488" y="4697413"/>
          <p14:tracePt t="116934" x="5297488" y="4705350"/>
          <p14:tracePt t="116950" x="5297488" y="4714875"/>
          <p14:tracePt t="116966" x="5297488" y="4724400"/>
          <p14:tracePt t="116998" x="5287963" y="4724400"/>
          <p14:tracePt t="117014" x="5287963" y="4732338"/>
          <p14:tracePt t="117110" x="5287963" y="4741863"/>
          <p14:tracePt t="117118" x="5351463" y="4751388"/>
          <p14:tracePt t="117126" x="5397500" y="4760913"/>
          <p14:tracePt t="117135" x="5451475" y="4760913"/>
          <p14:tracePt t="117142" x="5487988" y="4760913"/>
          <p14:tracePt t="117150" x="5534025" y="4778375"/>
          <p14:tracePt t="117158" x="5551488" y="4778375"/>
          <p14:tracePt t="117166" x="5561013" y="4778375"/>
          <p14:tracePt t="117174" x="5588000" y="4778375"/>
          <p14:tracePt t="117189" x="5597525" y="4778375"/>
          <p14:tracePt t="117310" x="5624513" y="4778375"/>
          <p14:tracePt t="117318" x="5643563" y="4778375"/>
          <p14:tracePt t="117327" x="5688013" y="4778375"/>
          <p14:tracePt t="117334" x="5724525" y="4778375"/>
          <p14:tracePt t="117342" x="5770563" y="4778375"/>
          <p14:tracePt t="117350" x="5816600" y="4778375"/>
          <p14:tracePt t="117358" x="5834063" y="4778375"/>
          <p14:tracePt t="117366" x="5889625" y="4778375"/>
          <p14:tracePt t="117373" x="5926138" y="4778375"/>
          <p14:tracePt t="117381" x="5943600" y="4778375"/>
          <p14:tracePt t="117396" x="5962650" y="4778375"/>
          <p14:tracePt t="117412" x="5972175" y="4778375"/>
          <p14:tracePt t="117726" x="5972175" y="4787900"/>
          <p14:tracePt t="117733" x="5972175" y="4805363"/>
          <p14:tracePt t="117740" x="5962650" y="4805363"/>
          <p14:tracePt t="117748" x="5953125" y="4814888"/>
          <p14:tracePt t="117756" x="5943600" y="4833938"/>
          <p14:tracePt t="117764" x="5926138" y="4841875"/>
          <p14:tracePt t="117773" x="5916613" y="4851400"/>
          <p14:tracePt t="117780" x="5907088" y="4878388"/>
          <p14:tracePt t="117788" x="5889625" y="4897438"/>
          <p14:tracePt t="117805" x="5889625" y="4924425"/>
          <p14:tracePt t="117820" x="5889625" y="4933950"/>
          <p14:tracePt t="117828" x="5889625" y="4970463"/>
          <p14:tracePt t="117837" x="5889625" y="4979988"/>
          <p14:tracePt t="117845" x="5889625" y="4987925"/>
          <p14:tracePt t="117853" x="5889625" y="5006975"/>
          <p14:tracePt t="117861" x="5870575" y="5024438"/>
          <p14:tracePt t="117878" x="5870575" y="5033963"/>
          <p14:tracePt t="117886" x="5862638" y="5033963"/>
          <p14:tracePt t="117895" x="5843588" y="5043488"/>
          <p14:tracePt t="117903" x="5843588" y="5053013"/>
          <p14:tracePt t="117912" x="5843588" y="5070475"/>
          <p14:tracePt t="117933" x="5834063" y="5097463"/>
          <p14:tracePt t="117942" x="5826125" y="5116513"/>
          <p14:tracePt t="117975" x="5816600" y="5143500"/>
          <p14:tracePt t="118004" x="5807075" y="5153025"/>
          <p14:tracePt t="118028" x="5807075" y="5160963"/>
          <p14:tracePt t="118044" x="5807075" y="5180013"/>
          <p14:tracePt t="118054" x="5807075" y="5197475"/>
          <p14:tracePt t="118076" x="5816600" y="5226050"/>
          <p14:tracePt t="118085" x="5816600" y="5233988"/>
          <p14:tracePt t="118092" x="5826125" y="5253038"/>
          <p14:tracePt t="118102" x="5843588" y="5280025"/>
          <p14:tracePt t="118109" x="5853113" y="5299075"/>
          <p14:tracePt t="118116" x="5853113" y="5316538"/>
          <p14:tracePt t="118124" x="5862638" y="5326063"/>
          <p14:tracePt t="118132" x="5862638" y="5335588"/>
          <p14:tracePt t="118141" x="5870575" y="5353050"/>
          <p14:tracePt t="118157" x="5870575" y="5362575"/>
          <p14:tracePt t="118726" x="5880100" y="5362575"/>
          <p14:tracePt t="118732" x="5907088" y="5362575"/>
          <p14:tracePt t="118740" x="5989638" y="5362575"/>
          <p14:tracePt t="118748" x="6062663" y="5362575"/>
          <p14:tracePt t="118756" x="6135688" y="5362575"/>
          <p14:tracePt t="118764" x="6189663" y="5362575"/>
          <p14:tracePt t="118774" x="6226175" y="5362575"/>
          <p14:tracePt t="118782" x="6235700" y="5362575"/>
          <p14:tracePt t="118790" x="6272213" y="5353050"/>
          <p14:tracePt t="118797" x="6281738" y="5353050"/>
          <p14:tracePt t="118877" x="6291263" y="5353050"/>
          <p14:tracePt t="118884" x="6308725" y="5353050"/>
          <p14:tracePt t="118892" x="6318250" y="5343525"/>
          <p14:tracePt t="118900" x="6335713" y="5343525"/>
          <p14:tracePt t="118910" x="6362700" y="5326063"/>
          <p14:tracePt t="118917" x="6372225" y="5326063"/>
          <p14:tracePt t="118927" x="6391275" y="5316538"/>
          <p14:tracePt t="118941" x="6399213" y="5316538"/>
          <p14:tracePt t="119342" x="6427788" y="5316538"/>
          <p14:tracePt t="119350" x="6481763" y="5307013"/>
          <p14:tracePt t="119361" x="6537325" y="5307013"/>
          <p14:tracePt t="119366" x="6564313" y="5299075"/>
          <p14:tracePt t="119376" x="6610350" y="5299075"/>
          <p14:tracePt t="119382" x="6618288" y="5299075"/>
          <p14:tracePt t="119391" x="6637338" y="5280025"/>
          <p14:tracePt t="119398" x="6645275" y="5280025"/>
          <p14:tracePt t="119435" x="6654800" y="5280025"/>
          <p14:tracePt t="120134" x="6637338" y="5280025"/>
          <p14:tracePt t="120142" x="6627813" y="5280025"/>
          <p14:tracePt t="120158" x="6618288" y="5280025"/>
          <p14:tracePt t="120166" x="6610350" y="5280025"/>
          <p14:tracePt t="120278" x="6600825" y="5270500"/>
          <p14:tracePt t="120294" x="6600825" y="5243513"/>
          <p14:tracePt t="120302" x="6581775" y="5197475"/>
          <p14:tracePt t="120311" x="6581775" y="5189538"/>
          <p14:tracePt t="120316" x="6581775" y="5180013"/>
          <p14:tracePt t="120325" x="6573838" y="5143500"/>
          <p14:tracePt t="120341" x="6573838" y="5126038"/>
          <p14:tracePt t="120348" x="6573838" y="5097463"/>
          <p14:tracePt t="120356" x="6564313" y="5070475"/>
          <p14:tracePt t="120381" x="6554788" y="5053013"/>
          <p14:tracePt t="120452" x="6527800" y="5033963"/>
          <p14:tracePt t="120532" x="6527800" y="5024438"/>
          <p14:tracePt t="120556" x="6527800" y="5016500"/>
          <p14:tracePt t="120620" x="6527800" y="5006975"/>
          <p14:tracePt t="120628" x="6527800" y="4987925"/>
          <p14:tracePt t="120636" x="6527800" y="4970463"/>
          <p14:tracePt t="120644" x="6527800" y="4951413"/>
          <p14:tracePt t="120652" x="6527800" y="4924425"/>
          <p14:tracePt t="120662" x="6527800" y="4897438"/>
          <p14:tracePt t="120668" x="6527800" y="4851400"/>
          <p14:tracePt t="120676" x="6527800" y="4814888"/>
          <p14:tracePt t="120684" x="6527800" y="4797425"/>
          <p14:tracePt t="120694" x="6527800" y="4751388"/>
          <p14:tracePt t="120700" x="6527800" y="4714875"/>
          <p14:tracePt t="120710" x="6527800" y="4705350"/>
          <p14:tracePt t="120716" x="6527800" y="4687888"/>
          <p14:tracePt t="120727" x="6537325" y="4660900"/>
          <p14:tracePt t="120746" x="6537325" y="4651375"/>
          <p14:tracePt t="120757" x="6537325" y="4632325"/>
          <p14:tracePt t="120780" x="6537325" y="4624388"/>
          <p14:tracePt t="120806" x="6537325" y="4614863"/>
          <p14:tracePt t="120836" x="6537325" y="4605338"/>
          <p14:tracePt t="120852" x="6527800" y="4595813"/>
          <p14:tracePt t="120868" x="6518275" y="4587875"/>
          <p14:tracePt t="120876" x="6508750" y="4578350"/>
          <p14:tracePt t="120885" x="6500813" y="4578350"/>
          <p14:tracePt t="120900" x="6491288" y="4578350"/>
          <p14:tracePt t="120916" x="6481763" y="4578350"/>
          <p14:tracePt t="120925" x="6427788" y="4578350"/>
          <p14:tracePt t="120932" x="6335713" y="4578350"/>
          <p14:tracePt t="120940" x="6299200" y="4578350"/>
          <p14:tracePt t="120948" x="6218238" y="4578350"/>
          <p14:tracePt t="120956" x="6126163" y="4587875"/>
          <p14:tracePt t="120964" x="6062663" y="4605338"/>
          <p14:tracePt t="120972" x="6016625" y="4624388"/>
          <p14:tracePt t="120980" x="5972175" y="4641850"/>
          <p14:tracePt t="120988" x="5916613" y="4651375"/>
          <p14:tracePt t="120996" x="5899150" y="4668838"/>
          <p14:tracePt t="121004" x="5880100" y="4697413"/>
          <p14:tracePt t="121012" x="5853113" y="4697413"/>
          <p14:tracePt t="121021" x="5816600" y="4714875"/>
          <p14:tracePt t="121028" x="5807075" y="4714875"/>
          <p14:tracePt t="121036" x="5797550" y="4714875"/>
          <p14:tracePt t="121087" x="5780088" y="4714875"/>
          <p14:tracePt t="121095" x="5770563" y="4714875"/>
          <p14:tracePt t="121106" x="5761038" y="4714875"/>
          <p14:tracePt t="121113" x="5753100" y="4697413"/>
          <p14:tracePt t="121118" x="5743575" y="4687888"/>
          <p14:tracePt t="121374" x="5753100" y="4687888"/>
          <p14:tracePt t="121382" x="5807075" y="4687888"/>
          <p14:tracePt t="121390" x="5862638" y="4687888"/>
          <p14:tracePt t="121400" x="5889625" y="4687888"/>
          <p14:tracePt t="121406" x="5935663" y="4687888"/>
          <p14:tracePt t="121415" x="5962650" y="4687888"/>
          <p14:tracePt t="121422" x="5980113" y="4687888"/>
          <p14:tracePt t="121429" x="5989638" y="4687888"/>
          <p14:tracePt t="121437" x="6007100" y="4687888"/>
          <p14:tracePt t="121453" x="6016625" y="4687888"/>
          <p14:tracePt t="121732" x="6026150" y="4705350"/>
          <p14:tracePt t="121740" x="6026150" y="4724400"/>
          <p14:tracePt t="121748" x="6007100" y="4760913"/>
          <p14:tracePt t="121764" x="6007100" y="4787900"/>
          <p14:tracePt t="121773" x="5989638" y="4824413"/>
          <p14:tracePt t="121782" x="5989638" y="4851400"/>
          <p14:tracePt t="121791" x="5989638" y="4906963"/>
          <p14:tracePt t="121798" x="5972175" y="4924425"/>
          <p14:tracePt t="121806" x="5972175" y="4933950"/>
          <p14:tracePt t="121815" x="5972175" y="4943475"/>
          <p14:tracePt t="121838" x="5972175" y="4951413"/>
          <p14:tracePt t="121845" x="5972175" y="4970463"/>
          <p14:tracePt t="121853" x="5972175" y="4979988"/>
          <p14:tracePt t="121869" x="5962650" y="4997450"/>
          <p14:tracePt t="121886" x="5962650" y="5016500"/>
          <p14:tracePt t="121895" x="5962650" y="5024438"/>
          <p14:tracePt t="121925" x="5962650" y="5033963"/>
          <p14:tracePt t="122039" x="5962650" y="5060950"/>
          <p14:tracePt t="122046" x="5962650" y="5070475"/>
          <p14:tracePt t="122055" x="5962650" y="5080000"/>
          <p14:tracePt t="122071" x="5962650" y="5097463"/>
          <p14:tracePt t="122080" x="5962650" y="5106988"/>
          <p14:tracePt t="122096" x="5962650" y="5116513"/>
          <p14:tracePt t="122112" x="5962650" y="5133975"/>
          <p14:tracePt t="122328" x="5962650" y="5106988"/>
          <p14:tracePt t="122334" x="5962650" y="5089525"/>
          <p14:tracePt t="122343" x="5962650" y="5060950"/>
          <p14:tracePt t="122350" x="5962650" y="5053013"/>
          <p14:tracePt t="122358" x="5962650" y="5043488"/>
          <p14:tracePt t="122366" x="5962650" y="5024438"/>
          <p14:tracePt t="122374" x="5962650" y="5016500"/>
          <p14:tracePt t="122397" x="5962650" y="5006975"/>
          <p14:tracePt t="122454" x="5962650" y="4997450"/>
          <p14:tracePt t="122462" x="5962650" y="4987925"/>
          <p14:tracePt t="122471" x="5962650" y="4979988"/>
          <p14:tracePt t="122487" x="5962650" y="4960938"/>
          <p14:tracePt t="122495" x="5962650" y="4933950"/>
          <p14:tracePt t="122502" x="5962650" y="4924425"/>
          <p14:tracePt t="122512" x="5962650" y="4897438"/>
          <p14:tracePt t="122519" x="5953125" y="4878388"/>
          <p14:tracePt t="122526" x="5953125" y="4851400"/>
          <p14:tracePt t="122533" x="5926138" y="4814888"/>
          <p14:tracePt t="122541" x="5926138" y="4787900"/>
          <p14:tracePt t="122549" x="5916613" y="4778375"/>
          <p14:tracePt t="122560" x="5907088" y="4732338"/>
          <p14:tracePt t="122565" x="5899150" y="4687888"/>
          <p14:tracePt t="122573" x="5870575" y="4624388"/>
          <p14:tracePt t="122581" x="5862638" y="4587875"/>
          <p14:tracePt t="122589" x="5853113" y="4522788"/>
          <p14:tracePt t="122597" x="5843588" y="4486275"/>
          <p14:tracePt t="122604" x="5843588" y="4405313"/>
          <p14:tracePt t="122612" x="5816600" y="4359275"/>
          <p14:tracePt t="122620" x="5816600" y="4332288"/>
          <p14:tracePt t="122628" x="5807075" y="4276725"/>
          <p14:tracePt t="122636" x="5780088" y="4213225"/>
          <p14:tracePt t="122644" x="5761038" y="4167188"/>
          <p14:tracePt t="122652" x="5753100" y="4130675"/>
          <p14:tracePt t="122660" x="5743575" y="4067175"/>
          <p14:tracePt t="122669" x="5724525" y="4013200"/>
          <p14:tracePt t="122676" x="5707063" y="3967163"/>
          <p14:tracePt t="122684" x="5697538" y="3921125"/>
          <p14:tracePt t="122693" x="5680075" y="3867150"/>
          <p14:tracePt t="122700" x="5680075" y="3830638"/>
          <p14:tracePt t="122709" x="5670550" y="3794125"/>
          <p14:tracePt t="122716" x="5670550" y="3767138"/>
          <p14:tracePt t="122726" x="5653088" y="3730625"/>
          <p14:tracePt t="122732" x="5653088" y="3702050"/>
          <p14:tracePt t="122740" x="5653088" y="3684588"/>
          <p14:tracePt t="122748" x="5653088" y="3657600"/>
          <p14:tracePt t="122756" x="5653088" y="3638550"/>
          <p14:tracePt t="122764" x="5653088" y="3611563"/>
          <p14:tracePt t="122776" x="5653088" y="3602038"/>
          <p14:tracePt t="122780" x="5653088" y="3592513"/>
          <p14:tracePt t="122788" x="5653088" y="3565525"/>
          <p14:tracePt t="122796" x="5653088" y="3556000"/>
          <p14:tracePt t="122804" x="5661025" y="3538538"/>
          <p14:tracePt t="122814" x="5661025" y="3511550"/>
          <p14:tracePt t="122823" x="5670550" y="3492500"/>
          <p14:tracePt t="122831" x="5688013" y="3475038"/>
          <p14:tracePt t="122838" x="5688013" y="3465513"/>
          <p14:tracePt t="122845" x="5697538" y="3455988"/>
          <p14:tracePt t="122853" x="5697538" y="3446463"/>
          <p14:tracePt t="122861" x="5716588" y="3411538"/>
          <p14:tracePt t="122868" x="5734050" y="3392488"/>
          <p14:tracePt t="122879" x="5743575" y="3375025"/>
          <p14:tracePt t="122884" x="5753100" y="3365500"/>
          <p14:tracePt t="122893" x="5780088" y="3346450"/>
          <p14:tracePt t="122900" x="5807075" y="3319463"/>
          <p14:tracePt t="122909" x="5816600" y="3309938"/>
          <p14:tracePt t="122916" x="5826125" y="3302000"/>
          <p14:tracePt t="122925" x="5834063" y="3292475"/>
          <p14:tracePt t="122932" x="5843588" y="3282950"/>
          <p14:tracePt t="122948" x="5853113" y="3282950"/>
          <p14:tracePt t="122956" x="5853113" y="3273425"/>
          <p14:tracePt t="122964" x="5862638" y="3265488"/>
          <p14:tracePt t="122972" x="5880100" y="3255963"/>
          <p14:tracePt t="122988" x="5889625" y="3236913"/>
          <p14:tracePt t="122996" x="5907088" y="3228975"/>
          <p14:tracePt t="123020" x="5916613" y="3219450"/>
          <p14:tracePt t="123104" x="5926138" y="3219450"/>
          <p14:tracePt t="123111" x="5935663" y="3209925"/>
          <p14:tracePt t="123142" x="5943600" y="3200400"/>
          <p14:tracePt t="123166" x="5953125" y="3192463"/>
          <p14:tracePt t="123334" x="5935663" y="3173413"/>
          <p14:tracePt t="123342" x="5935663" y="3155950"/>
          <p14:tracePt t="123350" x="5935663" y="3146425"/>
          <p14:tracePt t="123358" x="5935663" y="3119438"/>
          <p14:tracePt t="123365" x="5935663" y="3100388"/>
          <p14:tracePt t="123373" x="5935663" y="3073400"/>
          <p14:tracePt t="123381" x="5926138" y="3054350"/>
          <p14:tracePt t="123389" x="5916613" y="3036888"/>
          <p14:tracePt t="123397" x="5916613" y="3027363"/>
          <p14:tracePt t="123405" x="5916613" y="3017838"/>
          <p14:tracePt t="123413" x="5916613" y="3009900"/>
          <p14:tracePt t="123429" x="5916613" y="2990850"/>
          <p14:tracePt t="123461" x="5916613" y="2982913"/>
          <p14:tracePt t="123469" x="5916613" y="2973388"/>
          <p14:tracePt t="123477" x="5916613" y="2963863"/>
          <p14:tracePt t="123485" x="5916613" y="2946400"/>
          <p14:tracePt t="123494" x="5943600" y="2927350"/>
          <p14:tracePt t="123526" x="5962650" y="2927350"/>
          <p14:tracePt t="123542" x="5989638" y="2927350"/>
          <p14:tracePt t="123552" x="5999163" y="2917825"/>
          <p14:tracePt t="123566" x="6007100" y="2917825"/>
          <p14:tracePt t="123582" x="6026150" y="2917825"/>
          <p14:tracePt t="123590" x="6043613" y="2917825"/>
          <p14:tracePt t="123614" x="6053138" y="2917825"/>
          <p14:tracePt t="123621" x="6080125" y="2917825"/>
          <p14:tracePt t="123630" x="6089650" y="2927350"/>
          <p14:tracePt t="123638" x="6135688" y="2963863"/>
          <p14:tracePt t="123647" x="6135688" y="2982913"/>
          <p14:tracePt t="123654" x="6135688" y="2990850"/>
          <p14:tracePt t="123661" x="6145213" y="3009900"/>
          <p14:tracePt t="123670" x="6153150" y="3027363"/>
          <p14:tracePt t="123678" x="6153150" y="3036888"/>
          <p14:tracePt t="123685" x="6153150" y="3046413"/>
          <p14:tracePt t="123694" x="6172200" y="3063875"/>
          <p14:tracePt t="123701" x="6172200" y="3073400"/>
          <p14:tracePt t="123710" x="6181725" y="3082925"/>
          <p14:tracePt t="123790" x="6181725" y="3090863"/>
          <p14:tracePt t="123807" x="6181725" y="3109913"/>
          <p14:tracePt t="123813" x="6181725" y="3127375"/>
          <p14:tracePt t="123829" x="6181725" y="3155950"/>
          <p14:tracePt t="123845" x="6181725" y="3163888"/>
          <p14:tracePt t="123853" x="6181725" y="3182938"/>
          <p14:tracePt t="123869" x="6181725" y="3192463"/>
          <p14:tracePt t="123881" x="6172200" y="3200400"/>
          <p14:tracePt t="124120" x="6172200" y="3209925"/>
          <p14:tracePt t="124157" x="6172200" y="3219450"/>
          <p14:tracePt t="124285" x="6172200" y="3228975"/>
          <p14:tracePt t="124302" x="6153150" y="3246438"/>
          <p14:tracePt t="124310" x="6116638" y="3246438"/>
          <p14:tracePt t="124317" x="6089650" y="3246438"/>
          <p14:tracePt t="124330" x="6080125" y="3255963"/>
          <p14:tracePt t="124341" x="6062663" y="3255963"/>
          <p14:tracePt t="124406" x="6053138" y="3255963"/>
          <p14:tracePt t="124494" x="6043613" y="3255963"/>
          <p14:tracePt t="124510" x="6043613" y="3246438"/>
          <p14:tracePt t="124518" x="6043613" y="3236913"/>
          <p14:tracePt t="124550" x="6035675" y="3219450"/>
          <p14:tracePt t="125166" x="6026150" y="3209925"/>
          <p14:tracePt t="125680" x="6026150" y="3200400"/>
          <p14:tracePt t="125684" x="6026150" y="3192463"/>
          <p14:tracePt t="125692" x="6026150" y="3173413"/>
          <p14:tracePt t="125700" x="6026150" y="3163888"/>
          <p14:tracePt t="125716" x="6026150" y="3155950"/>
          <p14:tracePt t="125725" x="6007100" y="3127375"/>
          <p14:tracePt t="125743" x="6007100" y="3119438"/>
          <p14:tracePt t="125748" x="5999163" y="3100388"/>
          <p14:tracePt t="125756" x="5999163" y="3090863"/>
          <p14:tracePt t="125764" x="5999163" y="3082925"/>
          <p14:tracePt t="125774" x="5999163" y="3073400"/>
          <p14:tracePt t="125789" x="5999163" y="3063875"/>
          <p14:tracePt t="125796" x="5999163" y="3054350"/>
          <p14:tracePt t="125820" x="5999163" y="3046413"/>
          <p14:tracePt t="125836" x="5999163" y="3036888"/>
          <p14:tracePt t="125861" x="5999163" y="3027363"/>
          <p14:tracePt t="125877" x="5999163" y="3009900"/>
          <p14:tracePt t="125932" x="5999163" y="3000375"/>
          <p14:tracePt t="126046" x="6007100" y="3000375"/>
          <p14:tracePt t="126055" x="6016625" y="3000375"/>
          <p14:tracePt t="126061" x="6035675" y="3000375"/>
          <p14:tracePt t="126071" x="6043613" y="3000375"/>
          <p14:tracePt t="126077" x="6089650" y="3000375"/>
          <p14:tracePt t="126085" x="6135688" y="3009900"/>
          <p14:tracePt t="126101" x="6162675" y="3017838"/>
          <p14:tracePt t="126109" x="6181725" y="3017838"/>
          <p14:tracePt t="126117" x="6189663" y="3017838"/>
          <p14:tracePt t="126125" x="6218238" y="3017838"/>
          <p14:tracePt t="126133" x="6226175" y="3017838"/>
          <p14:tracePt t="126166" x="6235700" y="3027363"/>
          <p14:tracePt t="126228" x="6245225" y="3036888"/>
          <p14:tracePt t="126268" x="6245225" y="3046413"/>
          <p14:tracePt t="126285" x="6254750" y="3054350"/>
          <p14:tracePt t="126293" x="6262688" y="3063875"/>
          <p14:tracePt t="126301" x="6262688" y="3073400"/>
          <p14:tracePt t="126317" x="6262688" y="3082925"/>
          <p14:tracePt t="126326" x="6262688" y="3090863"/>
          <p14:tracePt t="126332" x="6262688" y="3109913"/>
          <p14:tracePt t="126340" x="6262688" y="3119438"/>
          <p14:tracePt t="126348" x="6262688" y="3127375"/>
          <p14:tracePt t="126356" x="6262688" y="3146425"/>
          <p14:tracePt t="126364" x="6262688" y="3155950"/>
          <p14:tracePt t="126380" x="6262688" y="3163888"/>
          <p14:tracePt t="126388" x="6262688" y="3173413"/>
          <p14:tracePt t="126396" x="6262688" y="3192463"/>
          <p14:tracePt t="126468" x="6262688" y="3200400"/>
          <p14:tracePt t="126477" x="6262688" y="3209925"/>
          <p14:tracePt t="126581" x="6254750" y="3209925"/>
          <p14:tracePt t="127244" x="6245225" y="3209925"/>
          <p14:tracePt t="127252" x="6218238" y="3192463"/>
          <p14:tracePt t="127268" x="6181725" y="3146425"/>
          <p14:tracePt t="127276" x="6172200" y="3136900"/>
          <p14:tracePt t="127293" x="6145213" y="3109913"/>
          <p14:tracePt t="127300" x="6135688" y="3100388"/>
          <p14:tracePt t="127309" x="6126163" y="3090863"/>
          <p14:tracePt t="127348" x="6116638" y="3090863"/>
          <p14:tracePt t="127356" x="6108700" y="3090863"/>
          <p14:tracePt t="127790" x="6099175" y="3082925"/>
          <p14:tracePt t="127806" x="6099175" y="3073400"/>
          <p14:tracePt t="127813" x="6099175" y="3063875"/>
          <p14:tracePt t="127823" x="6099175" y="3054350"/>
          <p14:tracePt t="127828" x="6099175" y="3046413"/>
          <p14:tracePt t="127836" x="6099175" y="3027363"/>
          <p14:tracePt t="127844" x="6099175" y="3017838"/>
          <p14:tracePt t="127852" x="6099175" y="2990850"/>
          <p14:tracePt t="127860" x="6108700" y="2973388"/>
          <p14:tracePt t="127868" x="6108700" y="2954338"/>
          <p14:tracePt t="127876" x="6108700" y="2946400"/>
          <p14:tracePt t="127884" x="6116638" y="2927350"/>
          <p14:tracePt t="127892" x="6116638" y="2909888"/>
          <p14:tracePt t="127909" x="6116638" y="2900363"/>
          <p14:tracePt t="128013" x="6116638" y="2890838"/>
          <p14:tracePt t="128029" x="6116638" y="2873375"/>
          <p14:tracePt t="128045" x="6116638" y="2863850"/>
          <p14:tracePt t="128061" x="6116638" y="2854325"/>
          <p14:tracePt t="128310" x="6116638" y="2863850"/>
          <p14:tracePt t="128320" x="6116638" y="2890838"/>
          <p14:tracePt t="128327" x="6116638" y="2909888"/>
          <p14:tracePt t="128336" x="6116638" y="2936875"/>
          <p14:tracePt t="128344" x="6116638" y="2954338"/>
          <p14:tracePt t="128349" x="6116638" y="2982913"/>
          <p14:tracePt t="128357" x="6116638" y="3000375"/>
          <p14:tracePt t="128365" x="6116638" y="3036888"/>
          <p14:tracePt t="128389" x="6116638" y="3046413"/>
          <p14:tracePt t="128397" x="6116638" y="3054350"/>
          <p14:tracePt t="128660" x="6116638" y="3073400"/>
          <p14:tracePt t="128669" x="6116638" y="3082925"/>
          <p14:tracePt t="128726" x="6062663" y="3082925"/>
          <p14:tracePt t="128732" x="6035675" y="3082925"/>
          <p14:tracePt t="128742" x="5980113" y="3082925"/>
          <p14:tracePt t="128748" x="5943600" y="3082925"/>
          <p14:tracePt t="128756" x="5899150" y="3090863"/>
          <p14:tracePt t="128764" x="5880100" y="3090863"/>
          <p14:tracePt t="128780" x="5862638" y="3090863"/>
          <p14:tracePt t="129036" x="5853113" y="3090863"/>
          <p14:tracePt t="129462" x="5853113" y="3063875"/>
          <p14:tracePt t="129470" x="5870575" y="3054350"/>
          <p14:tracePt t="129478" x="5907088" y="3036888"/>
          <p14:tracePt t="129486" x="5953125" y="3027363"/>
          <p14:tracePt t="129495" x="5962650" y="3027363"/>
          <p14:tracePt t="129502" x="5999163" y="3027363"/>
          <p14:tracePt t="129511" x="6016625" y="3027363"/>
          <p14:tracePt t="129518" x="6035675" y="3027363"/>
          <p14:tracePt t="129532" x="6053138" y="3027363"/>
          <p14:tracePt t="129548" x="6072188" y="3027363"/>
          <p14:tracePt t="129631" x="6080125" y="3027363"/>
          <p14:tracePt t="129637" x="6089650" y="3027363"/>
          <p14:tracePt t="129646" x="6108700" y="3027363"/>
          <p14:tracePt t="129652" x="6145213" y="3027363"/>
          <p14:tracePt t="129661" x="6189663" y="3027363"/>
          <p14:tracePt t="129668" x="6218238" y="3027363"/>
          <p14:tracePt t="129677" x="6272213" y="3027363"/>
          <p14:tracePt t="129684" x="6308725" y="3027363"/>
          <p14:tracePt t="129693" x="6345238" y="3027363"/>
          <p14:tracePt t="129700" x="6381750" y="3027363"/>
          <p14:tracePt t="129709" x="6391275" y="3027363"/>
          <p14:tracePt t="129717" x="6399213" y="3027363"/>
          <p14:tracePt t="129742" x="6418263" y="3027363"/>
          <p14:tracePt t="130355" x="6408738" y="3046413"/>
          <p14:tracePt t="130356" x="6391275" y="3054350"/>
          <p14:tracePt t="130383" x="6381750" y="3063875"/>
          <p14:tracePt t="130389" x="6372225" y="3073400"/>
          <p14:tracePt t="130406" x="6362700" y="3082925"/>
          <p14:tracePt t="130414" x="6354763" y="3082925"/>
          <p14:tracePt t="130526" x="6345238" y="3082925"/>
          <p14:tracePt t="130541" x="6335713" y="3090863"/>
          <p14:tracePt t="130565" x="6318250" y="3100388"/>
          <p14:tracePt t="130572" x="6308725" y="3100388"/>
          <p14:tracePt t="130588" x="6299200" y="3100388"/>
          <p14:tracePt t="130844" x="6291263" y="3109913"/>
          <p14:tracePt t="130852" x="6281738" y="3109913"/>
          <p14:tracePt t="130860" x="6262688" y="3109913"/>
          <p14:tracePt t="130869" x="6218238" y="3119438"/>
          <p14:tracePt t="130880" x="6199188" y="3127375"/>
          <p14:tracePt t="130886" x="6172200" y="3146425"/>
          <p14:tracePt t="130894" x="6135688" y="3163888"/>
          <p14:tracePt t="130902" x="6126163" y="3163888"/>
          <p14:tracePt t="130980" x="6116638" y="3163888"/>
          <p14:tracePt t="130988" x="6108700" y="3163888"/>
          <p14:tracePt t="130998" x="6080125" y="3163888"/>
          <p14:tracePt t="131006" x="6072188" y="3136900"/>
          <p14:tracePt t="131013" x="6062663" y="3127375"/>
          <p14:tracePt t="131021" x="6062663" y="3119438"/>
          <p14:tracePt t="131028" x="6053138" y="3109913"/>
          <p14:tracePt t="131036" x="6035675" y="3082925"/>
          <p14:tracePt t="131140" x="6035675" y="3073400"/>
          <p14:tracePt t="131148" x="6035675" y="3063875"/>
          <p14:tracePt t="131156" x="6035675" y="3036888"/>
          <p14:tracePt t="131172" x="6035675" y="3027363"/>
          <p14:tracePt t="131197" x="6035675" y="2990850"/>
          <p14:tracePt t="131206" x="6035675" y="2982913"/>
          <p14:tracePt t="131214" x="6043613" y="2982913"/>
          <p14:tracePt t="131294" x="6053138" y="2973388"/>
          <p14:tracePt t="131423" x="6062663" y="2973388"/>
          <p14:tracePt t="131442" x="6072188" y="2973388"/>
          <p14:tracePt t="131452" x="6080125" y="2973388"/>
          <p14:tracePt t="131460" x="6080125" y="2982913"/>
          <p14:tracePt t="131468" x="6089650" y="2990850"/>
          <p14:tracePt t="131484" x="6089650" y="3000375"/>
          <p14:tracePt t="131493" x="6089650" y="3017838"/>
          <p14:tracePt t="131500" x="6089650" y="3027363"/>
          <p14:tracePt t="131516" x="6089650" y="3036888"/>
          <p14:tracePt t="131532" x="6089650" y="3054350"/>
          <p14:tracePt t="131557" x="6089650" y="3063875"/>
          <p14:tracePt t="131565" x="6089650" y="3073400"/>
          <p14:tracePt t="131788" x="6089650" y="3082925"/>
          <p14:tracePt t="131796" x="6089650" y="3109913"/>
          <p14:tracePt t="131813" x="6089650" y="3136900"/>
          <p14:tracePt t="131821" x="6116638" y="3173413"/>
          <p14:tracePt t="131829" x="6116638" y="3192463"/>
          <p14:tracePt t="131838" x="6116638" y="3219450"/>
          <p14:tracePt t="131844" x="6116638" y="3255963"/>
          <p14:tracePt t="131852" x="6116638" y="3309938"/>
          <p14:tracePt t="131860" x="6116638" y="3382963"/>
          <p14:tracePt t="131868" x="6116638" y="3492500"/>
          <p14:tracePt t="131876" x="6099175" y="3592513"/>
          <p14:tracePt t="131894" x="5972175" y="3757613"/>
          <p14:tracePt t="131901" x="5899150" y="3875088"/>
          <p14:tracePt t="131909" x="5826125" y="3994150"/>
          <p14:tracePt t="131917" x="5816600" y="4040188"/>
          <p14:tracePt t="131926" x="5770563" y="4140200"/>
          <p14:tracePt t="131933" x="5761038" y="4195763"/>
          <p14:tracePt t="131941" x="5743575" y="4276725"/>
          <p14:tracePt t="131948" x="5743575" y="4313238"/>
          <p14:tracePt t="131956" x="5743575" y="4349750"/>
          <p14:tracePt t="131964" x="5743575" y="4368800"/>
          <p14:tracePt t="131972" x="5743575" y="4386263"/>
          <p14:tracePt t="132054" x="5724525" y="4395788"/>
          <p14:tracePt t="132061" x="5716588" y="4395788"/>
          <p14:tracePt t="132070" x="5697538" y="4413250"/>
          <p14:tracePt t="132078" x="5670550" y="4432300"/>
          <p14:tracePt t="132085" x="5653088" y="4468813"/>
          <p14:tracePt t="132094" x="5616575" y="4514850"/>
          <p14:tracePt t="132101" x="5597525" y="4532313"/>
          <p14:tracePt t="132110" x="5580063" y="4559300"/>
          <p14:tracePt t="132120" x="5561013" y="4595813"/>
          <p14:tracePt t="132127" x="5551488" y="4614863"/>
          <p14:tracePt t="132134" x="5514975" y="4660900"/>
          <p14:tracePt t="132143" x="5514975" y="4697413"/>
          <p14:tracePt t="132149" x="5507038" y="4705350"/>
          <p14:tracePt t="132158" x="5497513" y="4714875"/>
          <p14:tracePt t="132165" x="5497513" y="4724400"/>
          <p14:tracePt t="132406" x="5497513" y="4705350"/>
          <p14:tracePt t="132422" x="5497513" y="4678363"/>
          <p14:tracePt t="132428" x="5524500" y="4651375"/>
          <p14:tracePt t="132436" x="5570538" y="4632325"/>
          <p14:tracePt t="132444" x="5643563" y="4632325"/>
          <p14:tracePt t="132454" x="5724525" y="4632325"/>
          <p14:tracePt t="132462" x="5780088" y="4632325"/>
          <p14:tracePt t="132470" x="5853113" y="4605338"/>
          <p14:tracePt t="132479" x="5889625" y="4605338"/>
          <p14:tracePt t="132486" x="5926138" y="4595813"/>
          <p14:tracePt t="132690" x="5943600" y="4595813"/>
          <p14:tracePt t="132695" x="5962650" y="4595813"/>
          <p14:tracePt t="132701" x="5989638" y="4595813"/>
          <p14:tracePt t="132710" x="6016625" y="4595813"/>
          <p14:tracePt t="132717" x="6026150" y="4595813"/>
          <p14:tracePt t="132870" x="6026150" y="4605338"/>
          <p14:tracePt t="132878" x="6026150" y="4641850"/>
          <p14:tracePt t="132887" x="6007100" y="4660900"/>
          <p14:tracePt t="132893" x="6007100" y="4697413"/>
          <p14:tracePt t="132900" x="5999163" y="4732338"/>
          <p14:tracePt t="132909" x="5999163" y="4760913"/>
          <p14:tracePt t="132916" x="5999163" y="4814888"/>
          <p14:tracePt t="132925" x="5989638" y="4860925"/>
          <p14:tracePt t="132932" x="5980113" y="4887913"/>
          <p14:tracePt t="132941" x="5972175" y="4906963"/>
          <p14:tracePt t="132948" x="5972175" y="4951413"/>
          <p14:tracePt t="132956" x="5972175" y="4970463"/>
          <p14:tracePt t="132964" x="5972175" y="5006975"/>
          <p14:tracePt t="132972" x="5972175" y="5033963"/>
          <p14:tracePt t="132980" x="5972175" y="5043488"/>
          <p14:tracePt t="132988" x="5972175" y="5060950"/>
          <p14:tracePt t="132996" x="5972175" y="5080000"/>
          <p14:tracePt t="133004" x="5972175" y="5097463"/>
          <p14:tracePt t="133012" x="5972175" y="5106988"/>
          <p14:tracePt t="133020" x="5972175" y="5116513"/>
          <p14:tracePt t="133028" x="5972175" y="5126038"/>
          <p14:tracePt t="133044" x="5972175" y="5133975"/>
          <p14:tracePt t="133053" x="5972175" y="5143500"/>
          <p14:tracePt t="133060" x="5972175" y="5160963"/>
          <p14:tracePt t="133342" x="5943600" y="5143500"/>
          <p14:tracePt t="133351" x="5843588" y="5060950"/>
          <p14:tracePt t="133359" x="5707063" y="4987925"/>
          <p14:tracePt t="133369" x="5561013" y="4924425"/>
          <p14:tracePt t="133374" x="5278438" y="4797425"/>
          <p14:tracePt t="133381" x="4959350" y="4651375"/>
          <p14:tracePt t="133388" x="4540250" y="4459288"/>
          <p14:tracePt t="133396" x="4065588" y="4213225"/>
          <p14:tracePt t="133404" x="3563938" y="3984625"/>
          <p14:tracePt t="133412" x="3144838" y="3803650"/>
          <p14:tracePt t="133420" x="2789238" y="3621088"/>
          <p14:tracePt t="133429" x="2489200" y="3429000"/>
          <p14:tracePt t="133436" x="2297113" y="3292475"/>
          <p14:tracePt t="133446" x="2106613" y="3146425"/>
          <p14:tracePt t="133454" x="1968500" y="3046413"/>
          <p14:tracePt t="133463" x="1905000" y="2973388"/>
          <p14:tracePt t="133469" x="1831975" y="2909888"/>
          <p14:tracePt t="133477" x="1814513" y="2881313"/>
          <p14:tracePt t="133485" x="1814513" y="2873375"/>
          <p14:tracePt t="133495" x="1814513" y="2854325"/>
          <p14:tracePt t="133622" x="1814513" y="2844800"/>
          <p14:tracePt t="133632" x="1814513" y="2827338"/>
          <p14:tracePt t="133637" x="1814513" y="2808288"/>
          <p14:tracePt t="133646" x="1814513" y="2790825"/>
          <p14:tracePt t="133653" x="1814513" y="2763838"/>
          <p14:tracePt t="133664" x="1814513" y="2744788"/>
          <p14:tracePt t="133668" x="1795463" y="2717800"/>
          <p14:tracePt t="133677" x="1795463" y="2708275"/>
          <p14:tracePt t="133782" x="1795463" y="2698750"/>
          <p14:tracePt t="133790" x="1814513" y="2698750"/>
          <p14:tracePt t="133798" x="1831975" y="2698750"/>
          <p14:tracePt t="133806" x="1905000" y="2744788"/>
          <p14:tracePt t="133814" x="2024063" y="2781300"/>
          <p14:tracePt t="133822" x="2124075" y="2844800"/>
          <p14:tracePt t="133830" x="2251075" y="2881313"/>
          <p14:tracePt t="133841" x="2333625" y="2909888"/>
          <p14:tracePt t="133845" x="2452688" y="2954338"/>
          <p14:tracePt t="133854" x="2498725" y="2982913"/>
          <p14:tracePt t="133862" x="2525713" y="3000375"/>
          <p14:tracePt t="133879" x="2543175" y="3000375"/>
          <p14:tracePt t="133980" x="2552700" y="3009900"/>
          <p14:tracePt t="134004" x="2562225" y="3009900"/>
          <p14:tracePt t="134013" x="2570163" y="3009900"/>
          <p14:tracePt t="134390" x="2589213" y="3017838"/>
          <p14:tracePt t="134400" x="2598738" y="3009900"/>
          <p14:tracePt t="134405" x="2606675" y="2982913"/>
          <p14:tracePt t="134413" x="2606675" y="2954338"/>
          <p14:tracePt t="134422" x="2606675" y="2936875"/>
          <p14:tracePt t="134429" x="2606675" y="2917825"/>
          <p14:tracePt t="134437" x="2606675" y="2900363"/>
          <p14:tracePt t="134446" x="2606675" y="2890838"/>
          <p14:tracePt t="134453" x="2606675" y="2881313"/>
          <p14:tracePt t="134461" x="2616200" y="2881313"/>
          <p14:tracePt t="134606" x="2625725" y="2873375"/>
          <p14:tracePt t="134702" x="2635250" y="2873375"/>
          <p14:tracePt t="134719" x="2635250" y="2890838"/>
          <p14:tracePt t="134725" x="2635250" y="2900363"/>
          <p14:tracePt t="134735" x="2635250" y="2927350"/>
          <p14:tracePt t="134742" x="2635250" y="2936875"/>
          <p14:tracePt t="134749" x="2635250" y="2963863"/>
          <p14:tracePt t="134760" x="2635250" y="2973388"/>
          <p14:tracePt t="134942" x="2635250" y="3000375"/>
          <p14:tracePt t="134949" x="2625725" y="3009900"/>
          <p14:tracePt t="134965" x="2606675" y="3027363"/>
          <p14:tracePt t="134973" x="2598738" y="3036888"/>
          <p14:tracePt t="134981" x="2589213" y="3046413"/>
          <p14:tracePt t="134989" x="2589213" y="3054350"/>
          <p14:tracePt t="134997" x="2579688" y="3054350"/>
          <p14:tracePt t="135013" x="2552700" y="3090863"/>
          <p14:tracePt t="135021" x="2543175" y="3090863"/>
          <p14:tracePt t="135029" x="2516188" y="3100388"/>
          <p14:tracePt t="135036" x="2498725" y="3109913"/>
          <p14:tracePt t="135045" x="2470150" y="3119438"/>
          <p14:tracePt t="135053" x="2462213" y="3119438"/>
          <p14:tracePt t="135060" x="2433638" y="3119438"/>
          <p14:tracePt t="135069" x="2425700" y="3119438"/>
          <p14:tracePt t="135077" x="2406650" y="3119438"/>
          <p14:tracePt t="135084" x="2389188" y="3119438"/>
          <p14:tracePt t="135092" x="2379663" y="3119438"/>
          <p14:tracePt t="135117" x="2360613" y="3109913"/>
          <p14:tracePt t="135125" x="2352675" y="3090863"/>
          <p14:tracePt t="135132" x="2343150" y="3082925"/>
          <p14:tracePt t="135238" x="2343150" y="3073400"/>
          <p14:tracePt t="135245" x="2343150" y="3046413"/>
          <p14:tracePt t="135252" x="2343150" y="3017838"/>
          <p14:tracePt t="135260" x="2343150" y="3000375"/>
          <p14:tracePt t="135268" x="2343150" y="2973388"/>
          <p14:tracePt t="135276" x="2343150" y="2954338"/>
          <p14:tracePt t="135284" x="2343150" y="2927350"/>
          <p14:tracePt t="135292" x="2343150" y="2917825"/>
          <p14:tracePt t="135308" x="2343150" y="2909888"/>
          <p14:tracePt t="135381" x="2343150" y="2917825"/>
          <p14:tracePt t="135390" x="2343150" y="2982913"/>
          <p14:tracePt t="135397" x="2343150" y="3036888"/>
          <p14:tracePt t="135406" x="2343150" y="3100388"/>
          <p14:tracePt t="135413" x="2360613" y="3209925"/>
          <p14:tracePt t="135421" x="2370138" y="3292475"/>
          <p14:tracePt t="135429" x="2397125" y="3382963"/>
          <p14:tracePt t="135436" x="2397125" y="3492500"/>
          <p14:tracePt t="135444" x="2416175" y="3592513"/>
          <p14:tracePt t="135452" x="2425700" y="3721100"/>
          <p14:tracePt t="135460" x="2425700" y="3848100"/>
          <p14:tracePt t="135469" x="2425700" y="3940175"/>
          <p14:tracePt t="135477" x="2425700" y="4049713"/>
          <p14:tracePt t="135486" x="2433638" y="4122738"/>
          <p14:tracePt t="135495" x="2433638" y="4249738"/>
          <p14:tracePt t="135505" x="2433638" y="4340225"/>
          <p14:tracePt t="135509" x="2433638" y="4432300"/>
          <p14:tracePt t="135516" x="2433638" y="4522788"/>
          <p14:tracePt t="135525" x="2433638" y="4605338"/>
          <p14:tracePt t="135532" x="2433638" y="4678363"/>
          <p14:tracePt t="135541" x="2433638" y="4714875"/>
          <p14:tracePt t="135548" x="2433638" y="4768850"/>
          <p14:tracePt t="135558" x="2433638" y="4797425"/>
          <p14:tracePt t="135564" x="2433638" y="4814888"/>
          <p14:tracePt t="135572" x="2433638" y="4833938"/>
          <p14:tracePt t="135580" x="2433638" y="4851400"/>
          <p14:tracePt t="135588" x="2433638" y="4860925"/>
          <p14:tracePt t="135597" x="2433638" y="4878388"/>
          <p14:tracePt t="135604" x="2433638" y="4887913"/>
          <p14:tracePt t="135620" x="2433638" y="4897438"/>
          <p14:tracePt t="135668" x="2433638" y="4924425"/>
          <p14:tracePt t="135676" x="2433638" y="4933950"/>
          <p14:tracePt t="135685" x="2406650" y="4970463"/>
          <p14:tracePt t="135692" x="2406650" y="4979988"/>
          <p14:tracePt t="135700" x="2406650" y="4987925"/>
          <p14:tracePt t="135708" x="2397125" y="5006975"/>
          <p14:tracePt t="135716" x="2397125" y="5016500"/>
          <p14:tracePt t="135725" x="2379663" y="5033963"/>
          <p14:tracePt t="135742" x="2370138" y="5043488"/>
          <p14:tracePt t="135749" x="2360613" y="5060950"/>
          <p14:tracePt t="135764" x="2352675" y="5060950"/>
          <p14:tracePt t="135772" x="2352675" y="5070475"/>
          <p14:tracePt t="135780" x="2333625" y="5097463"/>
          <p14:tracePt t="135788" x="2324100" y="5106988"/>
          <p14:tracePt t="135796" x="2316163" y="5133975"/>
          <p14:tracePt t="135804" x="2306638" y="5153025"/>
          <p14:tracePt t="135812" x="2287588" y="5160963"/>
          <p14:tracePt t="135820" x="2279650" y="5180013"/>
          <p14:tracePt t="135828" x="2279650" y="5189538"/>
          <p14:tracePt t="135836" x="2270125" y="5207000"/>
          <p14:tracePt t="135844" x="2270125" y="5226050"/>
          <p14:tracePt t="135853" x="2260600" y="5243513"/>
          <p14:tracePt t="135860" x="2243138" y="5270500"/>
          <p14:tracePt t="135868" x="2233613" y="5289550"/>
          <p14:tracePt t="135880" x="2233613" y="5299075"/>
          <p14:tracePt t="135884" x="2233613" y="5326063"/>
          <p14:tracePt t="135892" x="2233613" y="5343525"/>
          <p14:tracePt t="135900" x="2233613" y="5372100"/>
          <p14:tracePt t="135908" x="2233613" y="5380038"/>
          <p14:tracePt t="135916" x="2233613" y="5389563"/>
          <p14:tracePt t="135924" x="2233613" y="5408613"/>
          <p14:tracePt t="135932" x="2224088" y="5408613"/>
          <p14:tracePt t="136013" x="2233613" y="5389563"/>
          <p14:tracePt t="136022" x="2251075" y="5353050"/>
          <p14:tracePt t="136028" x="2260600" y="5326063"/>
          <p14:tracePt t="136036" x="2287588" y="5307013"/>
          <p14:tracePt t="136044" x="2297113" y="5280025"/>
          <p14:tracePt t="136052" x="2306638" y="5262563"/>
          <p14:tracePt t="136060" x="2316163" y="5226050"/>
          <p14:tracePt t="136068" x="2343150" y="5180013"/>
          <p14:tracePt t="136076" x="2352675" y="5160963"/>
          <p14:tracePt t="136084" x="2370138" y="5133975"/>
          <p14:tracePt t="136092" x="2370138" y="5106988"/>
          <p14:tracePt t="136102" x="2389188" y="5060950"/>
          <p14:tracePt t="136109" x="2397125" y="5043488"/>
          <p14:tracePt t="136118" x="2397125" y="5016500"/>
          <p14:tracePt t="136127" x="2406650" y="4979988"/>
          <p14:tracePt t="136134" x="2416175" y="4960938"/>
          <p14:tracePt t="136142" x="2425700" y="4906963"/>
          <p14:tracePt t="136149" x="2433638" y="4897438"/>
          <p14:tracePt t="136159" x="2433638" y="4870450"/>
          <p14:tracePt t="136165" x="2443163" y="4851400"/>
          <p14:tracePt t="136173" x="2452688" y="4824413"/>
          <p14:tracePt t="136181" x="2452688" y="4814888"/>
          <p14:tracePt t="136189" x="2452688" y="4805363"/>
          <p14:tracePt t="136205" x="2462213" y="4797425"/>
          <p14:tracePt t="136420" x="2498725" y="4778375"/>
          <p14:tracePt t="136428" x="2625725" y="4778375"/>
          <p14:tracePt t="136436" x="2771775" y="4778375"/>
          <p14:tracePt t="136444" x="2908300" y="4778375"/>
          <p14:tracePt t="136452" x="3054350" y="4778375"/>
          <p14:tracePt t="136460" x="3200400" y="4778375"/>
          <p14:tracePt t="136468" x="3290888" y="4778375"/>
          <p14:tracePt t="136476" x="3400425" y="4778375"/>
          <p14:tracePt t="136484" x="3446463" y="4778375"/>
          <p14:tracePt t="136492" x="3482975" y="4778375"/>
          <p14:tracePt t="136500" x="3490913" y="4778375"/>
          <p14:tracePt t="137108" x="3490913" y="4768850"/>
          <p14:tracePt t="137116" x="3490913" y="4732338"/>
          <p14:tracePt t="137126" x="3490913" y="4724400"/>
          <p14:tracePt t="137134" x="3490913" y="4714875"/>
          <p14:tracePt t="137145" x="3500438" y="4687888"/>
          <p14:tracePt t="137149" x="3500438" y="4678363"/>
          <p14:tracePt t="137165" x="3509963" y="4668838"/>
          <p14:tracePt t="137176" x="3509963" y="4660900"/>
          <p14:tracePt t="137308" x="3500438" y="4660900"/>
          <p14:tracePt t="137316" x="3490913" y="4668838"/>
          <p14:tracePt t="137325" x="3473450" y="4687888"/>
          <p14:tracePt t="137333" x="3446463" y="4697413"/>
          <p14:tracePt t="137342" x="3427413" y="4705350"/>
          <p14:tracePt t="137349" x="3409950" y="4714875"/>
          <p14:tracePt t="137358" x="3390900" y="4732338"/>
          <p14:tracePt t="137364" x="3382963" y="4741863"/>
          <p14:tracePt t="137376" x="3373438" y="4741863"/>
          <p14:tracePt t="137381" x="3354388" y="4751388"/>
          <p14:tracePt t="137499" x="3336925" y="4760913"/>
          <p14:tracePt t="137509" x="3327400" y="4760913"/>
          <p14:tracePt t="137517" x="3327400" y="4768850"/>
          <p14:tracePt t="137775" x="3363913" y="4778375"/>
          <p14:tracePt t="137780" x="3419475" y="4778375"/>
          <p14:tracePt t="137788" x="3473450" y="4778375"/>
          <p14:tracePt t="137796" x="3490913" y="4778375"/>
          <p14:tracePt t="137804" x="3509963" y="4778375"/>
          <p14:tracePt t="137812" x="3527425" y="4768850"/>
          <p14:tracePt t="137828" x="3536950" y="4768850"/>
          <p14:tracePt t="137836" x="3563938" y="4760913"/>
          <p14:tracePt t="137845" x="3582988" y="4741863"/>
          <p14:tracePt t="137860" x="3619500" y="4724400"/>
          <p14:tracePt t="138574" x="3619500" y="4732338"/>
          <p14:tracePt t="138582" x="3582988" y="4751388"/>
          <p14:tracePt t="138926" x="3573463" y="4751388"/>
          <p14:tracePt t="139536" x="3556000" y="4760913"/>
          <p14:tracePt t="139543" x="3546475" y="4797425"/>
          <p14:tracePt t="140692" x="3563938" y="4778375"/>
          <p14:tracePt t="140700" x="3709988" y="4768850"/>
          <p14:tracePt t="140708" x="3875088" y="4705350"/>
          <p14:tracePt t="140716" x="4111625" y="4678363"/>
          <p14:tracePt t="140725" x="4376738" y="4660900"/>
          <p14:tracePt t="140732" x="4776788" y="4568825"/>
          <p14:tracePt t="140741" x="5078413" y="4486275"/>
          <p14:tracePt t="140748" x="5514975" y="4395788"/>
          <p14:tracePt t="140758" x="5797550" y="4359275"/>
          <p14:tracePt t="140764" x="5999163" y="4340225"/>
          <p14:tracePt t="140776" x="6308725" y="4286250"/>
          <p14:tracePt t="140781" x="6773863" y="4240213"/>
          <p14:tracePt t="140793" x="7010400" y="4203700"/>
          <p14:tracePt t="140797" x="7356475" y="4186238"/>
          <p14:tracePt t="140805" x="7667625" y="4167188"/>
          <p14:tracePt t="140813" x="7831138" y="4122738"/>
          <p14:tracePt t="140821" x="7994650" y="4103688"/>
          <p14:tracePt t="140828" x="8169275" y="4057650"/>
          <p14:tracePt t="140837" x="8296275" y="4030663"/>
          <p14:tracePt t="140845" x="8405813" y="4021138"/>
          <p14:tracePt t="140853" x="8542338" y="3957638"/>
          <p14:tracePt t="140860" x="8651875" y="3930650"/>
          <p14:tracePt t="140869" x="8751888" y="3903663"/>
          <p14:tracePt t="140877" x="8861425" y="3875088"/>
          <p14:tracePt t="140894" x="9017000" y="3867150"/>
          <p14:tracePt t="140900" x="9080500" y="38401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ja-JP"/>
              <a:t>D-Flip Flop</a:t>
            </a:r>
            <a:r>
              <a:rPr lang="ja-JP" altLang="en-US"/>
              <a:t>の動作</a:t>
            </a:r>
          </a:p>
        </p:txBody>
      </p:sp>
      <p:sp>
        <p:nvSpPr>
          <p:cNvPr id="19459" name="Line 3"/>
          <p:cNvSpPr>
            <a:spLocks noChangeShapeType="1"/>
          </p:cNvSpPr>
          <p:nvPr/>
        </p:nvSpPr>
        <p:spPr bwMode="auto">
          <a:xfrm>
            <a:off x="702151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0" name="Line 4"/>
          <p:cNvSpPr>
            <a:spLocks noChangeShapeType="1"/>
          </p:cNvSpPr>
          <p:nvPr/>
        </p:nvSpPr>
        <p:spPr bwMode="auto">
          <a:xfrm>
            <a:off x="7021513" y="24209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1" name="Line 5"/>
          <p:cNvSpPr>
            <a:spLocks noChangeShapeType="1"/>
          </p:cNvSpPr>
          <p:nvPr/>
        </p:nvSpPr>
        <p:spPr bwMode="auto">
          <a:xfrm flipV="1">
            <a:off x="7308850"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2" name="Line 6"/>
          <p:cNvSpPr>
            <a:spLocks noChangeShapeType="1"/>
          </p:cNvSpPr>
          <p:nvPr/>
        </p:nvSpPr>
        <p:spPr bwMode="auto">
          <a:xfrm>
            <a:off x="684213" y="1844675"/>
            <a:ext cx="172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3" name="Line 7"/>
          <p:cNvSpPr>
            <a:spLocks noChangeShapeType="1"/>
          </p:cNvSpPr>
          <p:nvPr/>
        </p:nvSpPr>
        <p:spPr bwMode="auto">
          <a:xfrm>
            <a:off x="1476375" y="3068638"/>
            <a:ext cx="0" cy="576262"/>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4" name="Line 8"/>
          <p:cNvSpPr>
            <a:spLocks noChangeShapeType="1"/>
          </p:cNvSpPr>
          <p:nvPr/>
        </p:nvSpPr>
        <p:spPr bwMode="auto">
          <a:xfrm>
            <a:off x="1476375" y="3068638"/>
            <a:ext cx="287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5" name="Line 9"/>
          <p:cNvSpPr>
            <a:spLocks noChangeShapeType="1"/>
          </p:cNvSpPr>
          <p:nvPr/>
        </p:nvSpPr>
        <p:spPr bwMode="auto">
          <a:xfrm flipV="1">
            <a:off x="1763713"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6" name="Line 10"/>
          <p:cNvSpPr>
            <a:spLocks noChangeShapeType="1"/>
          </p:cNvSpPr>
          <p:nvPr/>
        </p:nvSpPr>
        <p:spPr bwMode="auto">
          <a:xfrm>
            <a:off x="684213" y="3644900"/>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7" name="Line 11"/>
          <p:cNvSpPr>
            <a:spLocks noChangeShapeType="1"/>
          </p:cNvSpPr>
          <p:nvPr/>
        </p:nvSpPr>
        <p:spPr bwMode="auto">
          <a:xfrm>
            <a:off x="1763713" y="3644900"/>
            <a:ext cx="1655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8" name="Line 15"/>
          <p:cNvSpPr>
            <a:spLocks noChangeShapeType="1"/>
          </p:cNvSpPr>
          <p:nvPr/>
        </p:nvSpPr>
        <p:spPr bwMode="auto">
          <a:xfrm>
            <a:off x="5076825" y="24209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9" name="Line 16"/>
          <p:cNvSpPr>
            <a:spLocks noChangeShapeType="1"/>
          </p:cNvSpPr>
          <p:nvPr/>
        </p:nvSpPr>
        <p:spPr bwMode="auto">
          <a:xfrm flipV="1">
            <a:off x="536416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0" name="Line 17"/>
          <p:cNvSpPr>
            <a:spLocks noChangeShapeType="1"/>
          </p:cNvSpPr>
          <p:nvPr/>
        </p:nvSpPr>
        <p:spPr bwMode="auto">
          <a:xfrm>
            <a:off x="3419475" y="3068638"/>
            <a:ext cx="0" cy="576262"/>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1" name="Line 18"/>
          <p:cNvSpPr>
            <a:spLocks noChangeShapeType="1"/>
          </p:cNvSpPr>
          <p:nvPr/>
        </p:nvSpPr>
        <p:spPr bwMode="auto">
          <a:xfrm>
            <a:off x="3419475" y="3068638"/>
            <a:ext cx="287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2" name="Line 19"/>
          <p:cNvSpPr>
            <a:spLocks noChangeShapeType="1"/>
          </p:cNvSpPr>
          <p:nvPr/>
        </p:nvSpPr>
        <p:spPr bwMode="auto">
          <a:xfrm flipV="1">
            <a:off x="4572000" y="30686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3" name="Line 20"/>
          <p:cNvSpPr>
            <a:spLocks noChangeShapeType="1"/>
          </p:cNvSpPr>
          <p:nvPr/>
        </p:nvSpPr>
        <p:spPr bwMode="auto">
          <a:xfrm>
            <a:off x="2411413" y="2420938"/>
            <a:ext cx="26654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4" name="Line 21"/>
          <p:cNvSpPr>
            <a:spLocks noChangeShapeType="1"/>
          </p:cNvSpPr>
          <p:nvPr/>
        </p:nvSpPr>
        <p:spPr bwMode="auto">
          <a:xfrm>
            <a:off x="6084888" y="1844675"/>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5" name="Line 22"/>
          <p:cNvSpPr>
            <a:spLocks noChangeShapeType="1"/>
          </p:cNvSpPr>
          <p:nvPr/>
        </p:nvSpPr>
        <p:spPr bwMode="auto">
          <a:xfrm>
            <a:off x="3708400" y="36449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6" name="Text Box 23"/>
          <p:cNvSpPr txBox="1">
            <a:spLocks noChangeArrowheads="1"/>
          </p:cNvSpPr>
          <p:nvPr/>
        </p:nvSpPr>
        <p:spPr bwMode="auto">
          <a:xfrm>
            <a:off x="592138" y="19827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9477" name="Text Box 24"/>
          <p:cNvSpPr txBox="1">
            <a:spLocks noChangeArrowheads="1"/>
          </p:cNvSpPr>
          <p:nvPr/>
        </p:nvSpPr>
        <p:spPr bwMode="auto">
          <a:xfrm>
            <a:off x="539750" y="3278188"/>
            <a:ext cx="936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クロック</a:t>
            </a:r>
          </a:p>
        </p:txBody>
      </p:sp>
      <p:sp>
        <p:nvSpPr>
          <p:cNvPr id="19478" name="Text Box 25"/>
          <p:cNvSpPr txBox="1">
            <a:spLocks noChangeArrowheads="1"/>
          </p:cNvSpPr>
          <p:nvPr/>
        </p:nvSpPr>
        <p:spPr bwMode="auto">
          <a:xfrm>
            <a:off x="539750" y="45751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9479" name="Line 26"/>
          <p:cNvSpPr>
            <a:spLocks noChangeShapeType="1"/>
          </p:cNvSpPr>
          <p:nvPr/>
        </p:nvSpPr>
        <p:spPr bwMode="auto">
          <a:xfrm>
            <a:off x="1474788" y="4365625"/>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0" name="Line 27"/>
          <p:cNvSpPr>
            <a:spLocks noChangeShapeType="1"/>
          </p:cNvSpPr>
          <p:nvPr/>
        </p:nvSpPr>
        <p:spPr bwMode="auto">
          <a:xfrm>
            <a:off x="3419475" y="5013325"/>
            <a:ext cx="2952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1" name="Line 28"/>
          <p:cNvSpPr>
            <a:spLocks noChangeShapeType="1"/>
          </p:cNvSpPr>
          <p:nvPr/>
        </p:nvSpPr>
        <p:spPr bwMode="auto">
          <a:xfrm flipV="1">
            <a:off x="3419475" y="4365625"/>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2" name="Line 29"/>
          <p:cNvSpPr>
            <a:spLocks noChangeShapeType="1"/>
          </p:cNvSpPr>
          <p:nvPr/>
        </p:nvSpPr>
        <p:spPr bwMode="auto">
          <a:xfrm flipV="1">
            <a:off x="6372225" y="4365625"/>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3" name="Line 30"/>
          <p:cNvSpPr>
            <a:spLocks noChangeShapeType="1"/>
          </p:cNvSpPr>
          <p:nvPr/>
        </p:nvSpPr>
        <p:spPr bwMode="auto">
          <a:xfrm>
            <a:off x="6372225" y="4365625"/>
            <a:ext cx="2160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4" name="Rectangle 31"/>
          <p:cNvSpPr>
            <a:spLocks noChangeArrowheads="1"/>
          </p:cNvSpPr>
          <p:nvPr/>
        </p:nvSpPr>
        <p:spPr bwMode="auto">
          <a:xfrm>
            <a:off x="971550" y="4365625"/>
            <a:ext cx="504825" cy="649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85" name="Text Box 32"/>
          <p:cNvSpPr txBox="1">
            <a:spLocks noChangeArrowheads="1"/>
          </p:cNvSpPr>
          <p:nvPr/>
        </p:nvSpPr>
        <p:spPr bwMode="auto">
          <a:xfrm>
            <a:off x="165100" y="5681663"/>
            <a:ext cx="16930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t>ここは</a:t>
            </a:r>
            <a:r>
              <a:rPr lang="en-US" altLang="ja-JP" sz="2000"/>
              <a:t>L</a:t>
            </a:r>
            <a:r>
              <a:rPr lang="ja-JP" altLang="en-US" sz="2000"/>
              <a:t>か</a:t>
            </a:r>
            <a:r>
              <a:rPr lang="en-US" altLang="ja-JP" sz="2000"/>
              <a:t>H</a:t>
            </a:r>
            <a:r>
              <a:rPr lang="ja-JP" altLang="en-US" sz="2000"/>
              <a:t>か</a:t>
            </a:r>
          </a:p>
          <a:p>
            <a:pPr eaLnBrk="1" hangingPunct="1"/>
            <a:r>
              <a:rPr lang="ja-JP" altLang="en-US" sz="2000"/>
              <a:t>決まらない</a:t>
            </a:r>
          </a:p>
        </p:txBody>
      </p:sp>
      <p:sp>
        <p:nvSpPr>
          <p:cNvPr id="19486" name="Line 33"/>
          <p:cNvSpPr>
            <a:spLocks noChangeShapeType="1"/>
          </p:cNvSpPr>
          <p:nvPr/>
        </p:nvSpPr>
        <p:spPr bwMode="auto">
          <a:xfrm flipV="1">
            <a:off x="1187450" y="4868863"/>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7" name="Line 34"/>
          <p:cNvSpPr>
            <a:spLocks noChangeShapeType="1"/>
          </p:cNvSpPr>
          <p:nvPr/>
        </p:nvSpPr>
        <p:spPr bwMode="auto">
          <a:xfrm flipV="1">
            <a:off x="3708400"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8" name="Line 35"/>
          <p:cNvSpPr>
            <a:spLocks noChangeShapeType="1"/>
          </p:cNvSpPr>
          <p:nvPr/>
        </p:nvSpPr>
        <p:spPr bwMode="auto">
          <a:xfrm>
            <a:off x="4572000" y="3068638"/>
            <a:ext cx="9366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9" name="Line 36"/>
          <p:cNvSpPr>
            <a:spLocks noChangeShapeType="1"/>
          </p:cNvSpPr>
          <p:nvPr/>
        </p:nvSpPr>
        <p:spPr bwMode="auto">
          <a:xfrm flipV="1">
            <a:off x="5508625"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0" name="Line 37"/>
          <p:cNvSpPr>
            <a:spLocks noChangeShapeType="1"/>
          </p:cNvSpPr>
          <p:nvPr/>
        </p:nvSpPr>
        <p:spPr bwMode="auto">
          <a:xfrm flipV="1">
            <a:off x="6372225" y="30686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1" name="Line 38"/>
          <p:cNvSpPr>
            <a:spLocks noChangeShapeType="1"/>
          </p:cNvSpPr>
          <p:nvPr/>
        </p:nvSpPr>
        <p:spPr bwMode="auto">
          <a:xfrm>
            <a:off x="5508625" y="36449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2" name="Line 39"/>
          <p:cNvSpPr>
            <a:spLocks noChangeShapeType="1"/>
          </p:cNvSpPr>
          <p:nvPr/>
        </p:nvSpPr>
        <p:spPr bwMode="auto">
          <a:xfrm>
            <a:off x="6372225" y="3068638"/>
            <a:ext cx="18716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3" name="Line 40"/>
          <p:cNvSpPr>
            <a:spLocks noChangeShapeType="1"/>
          </p:cNvSpPr>
          <p:nvPr/>
        </p:nvSpPr>
        <p:spPr bwMode="auto">
          <a:xfrm>
            <a:off x="241141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4" name="Line 41"/>
          <p:cNvSpPr>
            <a:spLocks noChangeShapeType="1"/>
          </p:cNvSpPr>
          <p:nvPr/>
        </p:nvSpPr>
        <p:spPr bwMode="auto">
          <a:xfrm>
            <a:off x="7308850" y="184467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5" name="Line 43"/>
          <p:cNvSpPr>
            <a:spLocks noChangeShapeType="1"/>
          </p:cNvSpPr>
          <p:nvPr/>
        </p:nvSpPr>
        <p:spPr bwMode="auto">
          <a:xfrm flipV="1">
            <a:off x="1476375" y="1844675"/>
            <a:ext cx="0" cy="25209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6" name="Line 45"/>
          <p:cNvSpPr>
            <a:spLocks noChangeShapeType="1"/>
          </p:cNvSpPr>
          <p:nvPr/>
        </p:nvSpPr>
        <p:spPr bwMode="auto">
          <a:xfrm flipV="1">
            <a:off x="3419475" y="1844675"/>
            <a:ext cx="0" cy="374491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7" name="Line 47"/>
          <p:cNvSpPr>
            <a:spLocks noChangeShapeType="1"/>
          </p:cNvSpPr>
          <p:nvPr/>
        </p:nvSpPr>
        <p:spPr bwMode="auto">
          <a:xfrm flipV="1">
            <a:off x="4572000" y="1844675"/>
            <a:ext cx="0" cy="36004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8" name="Line 53"/>
          <p:cNvSpPr>
            <a:spLocks noChangeShapeType="1"/>
          </p:cNvSpPr>
          <p:nvPr/>
        </p:nvSpPr>
        <p:spPr bwMode="auto">
          <a:xfrm>
            <a:off x="579596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9" name="Line 54"/>
          <p:cNvSpPr>
            <a:spLocks noChangeShapeType="1"/>
          </p:cNvSpPr>
          <p:nvPr/>
        </p:nvSpPr>
        <p:spPr bwMode="auto">
          <a:xfrm>
            <a:off x="5795963" y="24209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00" name="Line 55"/>
          <p:cNvSpPr>
            <a:spLocks noChangeShapeType="1"/>
          </p:cNvSpPr>
          <p:nvPr/>
        </p:nvSpPr>
        <p:spPr bwMode="auto">
          <a:xfrm flipV="1">
            <a:off x="6083300"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01" name="Line 56"/>
          <p:cNvSpPr>
            <a:spLocks noChangeShapeType="1"/>
          </p:cNvSpPr>
          <p:nvPr/>
        </p:nvSpPr>
        <p:spPr bwMode="auto">
          <a:xfrm>
            <a:off x="5364163" y="18446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02" name="Text Box 58"/>
          <p:cNvSpPr txBox="1">
            <a:spLocks noChangeArrowheads="1"/>
          </p:cNvSpPr>
          <p:nvPr/>
        </p:nvSpPr>
        <p:spPr bwMode="auto">
          <a:xfrm>
            <a:off x="2268538" y="6021388"/>
            <a:ext cx="59554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t>D-Flip Flop</a:t>
            </a:r>
            <a:r>
              <a:rPr lang="ja-JP" altLang="en-US" sz="2000" b="1"/>
              <a:t>はカメラ</a:t>
            </a:r>
          </a:p>
          <a:p>
            <a:pPr eaLnBrk="1" hangingPunct="1"/>
            <a:r>
              <a:rPr lang="en-US" altLang="ja-JP" sz="2000" b="1"/>
              <a:t>Clock</a:t>
            </a:r>
            <a:r>
              <a:rPr lang="ja-JP" altLang="en-US" sz="2000" b="1"/>
              <a:t>が</a:t>
            </a:r>
            <a:r>
              <a:rPr lang="en-US" altLang="ja-JP" sz="2000" b="1"/>
              <a:t>L→H</a:t>
            </a:r>
            <a:r>
              <a:rPr lang="ja-JP" altLang="en-US" sz="2000" b="1"/>
              <a:t>に変化した瞬間シャッターを切って記録</a:t>
            </a:r>
          </a:p>
        </p:txBody>
      </p:sp>
      <p:sp>
        <p:nvSpPr>
          <p:cNvPr id="19503" name="Line 59"/>
          <p:cNvSpPr>
            <a:spLocks noChangeShapeType="1"/>
          </p:cNvSpPr>
          <p:nvPr/>
        </p:nvSpPr>
        <p:spPr bwMode="auto">
          <a:xfrm flipV="1">
            <a:off x="6372225" y="1844675"/>
            <a:ext cx="0" cy="36004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32AFEE3F-FDB1-450A-8092-A211054CAB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4740"/>
    </mc:Choice>
    <mc:Fallback>
      <p:transition spd="slow" advTm="13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7" x="8697913" y="3419475"/>
          <p14:tracePt t="714" x="8405813" y="3355975"/>
          <p14:tracePt t="722" x="8123238" y="3319463"/>
          <p14:tracePt t="731" x="7867650" y="3265488"/>
          <p14:tracePt t="739" x="7675563" y="3255963"/>
          <p14:tracePt t="747" x="7494588" y="3236913"/>
          <p14:tracePt t="755" x="7356475" y="3192463"/>
          <p14:tracePt t="763" x="7192963" y="3173413"/>
          <p14:tracePt t="770" x="7046913" y="3163888"/>
          <p14:tracePt t="778" x="6919913" y="3146425"/>
          <p14:tracePt t="786" x="6837363" y="3119438"/>
          <p14:tracePt t="794" x="6783388" y="3119438"/>
          <p14:tracePt t="802" x="6718300" y="3109913"/>
          <p14:tracePt t="810" x="6681788" y="3100388"/>
          <p14:tracePt t="818" x="6664325" y="3100388"/>
          <p14:tracePt t="826" x="6654800" y="3100388"/>
          <p14:tracePt t="835" x="6627813" y="3090863"/>
          <p14:tracePt t="842" x="6618288" y="3090863"/>
          <p14:tracePt t="867" x="6591300" y="3073400"/>
          <p14:tracePt t="890" x="6581775" y="3073400"/>
          <p14:tracePt t="906" x="6564313" y="3054350"/>
          <p14:tracePt t="922" x="6564313" y="3046413"/>
          <p14:tracePt t="935" x="6554788" y="3046413"/>
          <p14:tracePt t="939" x="6537325" y="3027363"/>
          <p14:tracePt t="946" x="6527800" y="3017838"/>
          <p14:tracePt t="954" x="6518275" y="3017838"/>
          <p14:tracePt t="962" x="6500813" y="3017838"/>
          <p14:tracePt t="994" x="6491288" y="3009900"/>
          <p14:tracePt t="1234" x="6500813" y="2982913"/>
          <p14:tracePt t="1242" x="6508750" y="2973388"/>
          <p14:tracePt t="1250" x="6554788" y="2917825"/>
          <p14:tracePt t="1258" x="6554788" y="2900363"/>
          <p14:tracePt t="1267" x="6573838" y="2873375"/>
          <p14:tracePt t="1274" x="6600825" y="2827338"/>
          <p14:tracePt t="1283" x="6610350" y="2771775"/>
          <p14:tracePt t="1290" x="6637338" y="2744788"/>
          <p14:tracePt t="1298" x="6654800" y="2727325"/>
          <p14:tracePt t="1306" x="6664325" y="2708275"/>
          <p14:tracePt t="1314" x="6673850" y="2681288"/>
          <p14:tracePt t="1323" x="6673850" y="2671763"/>
          <p14:tracePt t="1330" x="6673850" y="2662238"/>
          <p14:tracePt t="1539" x="6673850" y="2654300"/>
          <p14:tracePt t="1650" x="6664325" y="2654300"/>
          <p14:tracePt t="2090" x="6654800" y="2654300"/>
          <p14:tracePt t="2098" x="6637338" y="2644775"/>
          <p14:tracePt t="2114" x="6627813" y="2625725"/>
          <p14:tracePt t="2210" x="6610350" y="2625725"/>
          <p14:tracePt t="2218" x="6554788" y="2625725"/>
          <p14:tracePt t="2226" x="6408738" y="2625725"/>
          <p14:tracePt t="2234" x="6226175" y="2625725"/>
          <p14:tracePt t="2242" x="6053138" y="2625725"/>
          <p14:tracePt t="2251" x="5870575" y="2625725"/>
          <p14:tracePt t="2258" x="5724525" y="2625725"/>
          <p14:tracePt t="2267" x="5580063" y="2625725"/>
          <p14:tracePt t="2274" x="5451475" y="2625725"/>
          <p14:tracePt t="2284" x="5324475" y="2625725"/>
          <p14:tracePt t="2292" x="5178425" y="2625725"/>
          <p14:tracePt t="2301" x="5032375" y="2635250"/>
          <p14:tracePt t="2307" x="4868863" y="2662238"/>
          <p14:tracePt t="2316" x="4722813" y="2681288"/>
          <p14:tracePt t="2324" x="4549775" y="2708275"/>
          <p14:tracePt t="2332" x="4403725" y="2735263"/>
          <p14:tracePt t="2339" x="4257675" y="2735263"/>
          <p14:tracePt t="2347" x="4111625" y="2754313"/>
          <p14:tracePt t="2355" x="3965575" y="2754313"/>
          <p14:tracePt t="2362" x="3819525" y="2754313"/>
          <p14:tracePt t="2370" x="3673475" y="2754313"/>
          <p14:tracePt t="2378" x="3546475" y="2754313"/>
          <p14:tracePt t="2386" x="3400425" y="2754313"/>
          <p14:tracePt t="2394" x="3254375" y="2754313"/>
          <p14:tracePt t="2402" x="3144838" y="2754313"/>
          <p14:tracePt t="2410" x="3071813" y="2754313"/>
          <p14:tracePt t="2418" x="2998788" y="2744788"/>
          <p14:tracePt t="2426" x="2862263" y="2717800"/>
          <p14:tracePt t="2435" x="2808288" y="2698750"/>
          <p14:tracePt t="2442" x="2744788" y="2681288"/>
          <p14:tracePt t="2451" x="2671763" y="2654300"/>
          <p14:tracePt t="2458" x="2662238" y="2654300"/>
          <p14:tracePt t="2467" x="2635250" y="2644775"/>
          <p14:tracePt t="2475" x="2625725" y="2644775"/>
          <p14:tracePt t="2484" x="2616200" y="2635250"/>
          <p14:tracePt t="2507" x="2598738" y="2635250"/>
          <p14:tracePt t="2515" x="2579688" y="2617788"/>
          <p14:tracePt t="2523" x="2570163" y="2608263"/>
          <p14:tracePt t="2531" x="2543175" y="2598738"/>
          <p14:tracePt t="2539" x="2525713" y="2598738"/>
          <p14:tracePt t="2547" x="2479675" y="2562225"/>
          <p14:tracePt t="2555" x="2452688" y="2544763"/>
          <p14:tracePt t="2563" x="2406650" y="2508250"/>
          <p14:tracePt t="2571" x="2389188" y="2489200"/>
          <p14:tracePt t="2579" x="2360613" y="2471738"/>
          <p14:tracePt t="2587" x="2343150" y="2452688"/>
          <p14:tracePt t="2595" x="2316163" y="2425700"/>
          <p14:tracePt t="2603" x="2287588" y="2398713"/>
          <p14:tracePt t="2611" x="2279650" y="2389188"/>
          <p14:tracePt t="2618" x="2270125" y="2379663"/>
          <p14:tracePt t="2627" x="2270125" y="2371725"/>
          <p14:tracePt t="2636" x="2260600" y="2362200"/>
          <p14:tracePt t="2645" x="2260600" y="2352675"/>
          <p14:tracePt t="2650" x="2243138" y="2335213"/>
          <p14:tracePt t="2658" x="2243138" y="2325688"/>
          <p14:tracePt t="2667" x="2243138" y="2316163"/>
          <p14:tracePt t="2674" x="2233613" y="2289175"/>
          <p14:tracePt t="2683" x="2233613" y="2270125"/>
          <p14:tracePt t="2690" x="2233613" y="2262188"/>
          <p14:tracePt t="2698" x="2224088" y="2233613"/>
          <p14:tracePt t="2714" x="2224088" y="2225675"/>
          <p14:tracePt t="2722" x="2224088" y="2197100"/>
          <p14:tracePt t="2730" x="2214563" y="2179638"/>
          <p14:tracePt t="2739" x="2206625" y="2170113"/>
          <p14:tracePt t="2747" x="2206625" y="2160588"/>
          <p14:tracePt t="2755" x="2206625" y="2143125"/>
          <p14:tracePt t="2763" x="2206625" y="2133600"/>
          <p14:tracePt t="2771" x="2206625" y="2097088"/>
          <p14:tracePt t="2779" x="2214563" y="2097088"/>
          <p14:tracePt t="2787" x="2224088" y="2060575"/>
          <p14:tracePt t="2795" x="2251075" y="2024063"/>
          <p14:tracePt t="2802" x="2270125" y="1997075"/>
          <p14:tracePt t="2810" x="2306638" y="1951038"/>
          <p14:tracePt t="2818" x="2324100" y="1914525"/>
          <p14:tracePt t="2826" x="2360613" y="1887538"/>
          <p14:tracePt t="2834" x="2416175" y="1860550"/>
          <p14:tracePt t="2842" x="2452688" y="1833563"/>
          <p14:tracePt t="2850" x="2498725" y="1797050"/>
          <p14:tracePt t="2858" x="2543175" y="1768475"/>
          <p14:tracePt t="2867" x="2606675" y="1731963"/>
          <p14:tracePt t="2874" x="2652713" y="1714500"/>
          <p14:tracePt t="2884" x="2679700" y="1714500"/>
          <p14:tracePt t="2890" x="2735263" y="1697038"/>
          <p14:tracePt t="2898" x="2835275" y="1660525"/>
          <p14:tracePt t="2906" x="2908300" y="1660525"/>
          <p14:tracePt t="2914" x="3035300" y="1641475"/>
          <p14:tracePt t="2922" x="3163888" y="1641475"/>
          <p14:tracePt t="2930" x="3300413" y="1631950"/>
          <p14:tracePt t="2938" x="3463925" y="1631950"/>
          <p14:tracePt t="2946" x="3582988" y="1631950"/>
          <p14:tracePt t="2954" x="3702050" y="1631950"/>
          <p14:tracePt t="2962" x="3810000" y="1631950"/>
          <p14:tracePt t="2970" x="3883025" y="1631950"/>
          <p14:tracePt t="2980" x="3919538" y="1631950"/>
          <p14:tracePt t="2986" x="3992563" y="1631950"/>
          <p14:tracePt t="2994" x="4102100" y="1604963"/>
          <p14:tracePt t="3002" x="4129088" y="1604963"/>
          <p14:tracePt t="3010" x="4184650" y="1604963"/>
          <p14:tracePt t="3018" x="4230688" y="1604963"/>
          <p14:tracePt t="3026" x="4284663" y="1604963"/>
          <p14:tracePt t="3034" x="4340225" y="1604963"/>
          <p14:tracePt t="3043" x="4394200" y="1604963"/>
          <p14:tracePt t="3050" x="4467225" y="1604963"/>
          <p14:tracePt t="3058" x="4557713" y="1604963"/>
          <p14:tracePt t="3067" x="4622800" y="1604963"/>
          <p14:tracePt t="3075" x="4695825" y="1604963"/>
          <p14:tracePt t="3083" x="4749800" y="1604963"/>
          <p14:tracePt t="3091" x="4803775" y="1604963"/>
          <p14:tracePt t="3098" x="4859338" y="1604963"/>
          <p14:tracePt t="3106" x="4922838" y="1604963"/>
          <p14:tracePt t="3121" x="4978400" y="1614488"/>
          <p14:tracePt t="3123" x="5022850" y="1624013"/>
          <p14:tracePt t="3130" x="5049838" y="1651000"/>
          <p14:tracePt t="3138" x="5095875" y="1660525"/>
          <p14:tracePt t="3146" x="5168900" y="1668463"/>
          <p14:tracePt t="3154" x="5214938" y="1668463"/>
          <p14:tracePt t="3163" x="5287963" y="1704975"/>
          <p14:tracePt t="3170" x="5334000" y="1714500"/>
          <p14:tracePt t="3178" x="5424488" y="1741488"/>
          <p14:tracePt t="3186" x="5487988" y="1787525"/>
          <p14:tracePt t="3196" x="5597525" y="1797050"/>
          <p14:tracePt t="3202" x="5716588" y="1841500"/>
          <p14:tracePt t="3211" x="5862638" y="1870075"/>
          <p14:tracePt t="3218" x="5972175" y="1887538"/>
          <p14:tracePt t="3226" x="6035675" y="1887538"/>
          <p14:tracePt t="3236" x="6126163" y="1914525"/>
          <p14:tracePt t="3242" x="6226175" y="1943100"/>
          <p14:tracePt t="3250" x="6262688" y="1951038"/>
          <p14:tracePt t="3258" x="6299200" y="1970088"/>
          <p14:tracePt t="3267" x="6308725" y="1970088"/>
          <p14:tracePt t="3274" x="6318250" y="1979613"/>
          <p14:tracePt t="3315" x="6326188" y="1979613"/>
          <p14:tracePt t="3322" x="6335713" y="1987550"/>
          <p14:tracePt t="3330" x="6345238" y="1987550"/>
          <p14:tracePt t="3338" x="6362700" y="1997075"/>
          <p14:tracePt t="3346" x="6372225" y="1997075"/>
          <p14:tracePt t="3354" x="6399213" y="2016125"/>
          <p14:tracePt t="3362" x="6408738" y="2024063"/>
          <p14:tracePt t="3378" x="6418263" y="2033588"/>
          <p14:tracePt t="3386" x="6435725" y="2052638"/>
          <p14:tracePt t="3396" x="6445250" y="2060575"/>
          <p14:tracePt t="3406" x="6454775" y="2070100"/>
          <p14:tracePt t="3476" x="6454775" y="2097088"/>
          <p14:tracePt t="3485" x="6454775" y="2106613"/>
          <p14:tracePt t="3491" x="6454775" y="2116138"/>
          <p14:tracePt t="3502" x="6454775" y="2125663"/>
          <p14:tracePt t="3506" x="6454775" y="2133600"/>
          <p14:tracePt t="3514" x="6454775" y="2160588"/>
          <p14:tracePt t="3522" x="6454775" y="2179638"/>
          <p14:tracePt t="3531" x="6454775" y="2197100"/>
          <p14:tracePt t="3538" x="6454775" y="2233613"/>
          <p14:tracePt t="3547" x="6454775" y="2243138"/>
          <p14:tracePt t="3555" x="6454775" y="2270125"/>
          <p14:tracePt t="3563" x="6454775" y="2316163"/>
          <p14:tracePt t="3571" x="6454775" y="2335213"/>
          <p14:tracePt t="3579" x="6454775" y="2371725"/>
          <p14:tracePt t="3589" x="6454775" y="2389188"/>
          <p14:tracePt t="3595" x="6445250" y="2416175"/>
          <p14:tracePt t="3604" x="6445250" y="2435225"/>
          <p14:tracePt t="3611" x="6435725" y="2471738"/>
          <p14:tracePt t="3619" x="6418263" y="2489200"/>
          <p14:tracePt t="3627" x="6418263" y="2517775"/>
          <p14:tracePt t="3636" x="6418263" y="2525713"/>
          <p14:tracePt t="3643" x="6399213" y="2554288"/>
          <p14:tracePt t="3651" x="6391275" y="2571750"/>
          <p14:tracePt t="3668" x="6372225" y="2598738"/>
          <p14:tracePt t="3675" x="6372225" y="2608263"/>
          <p14:tracePt t="3688" x="6354763" y="2635250"/>
          <p14:tracePt t="3690" x="6345238" y="2654300"/>
          <p14:tracePt t="3698" x="6318250" y="2698750"/>
          <p14:tracePt t="3706" x="6299200" y="2708275"/>
          <p14:tracePt t="3714" x="6291263" y="2717800"/>
          <p14:tracePt t="3722" x="6272213" y="2735263"/>
          <p14:tracePt t="3730" x="6262688" y="2754313"/>
          <p14:tracePt t="4170" x="6254750" y="2754313"/>
          <p14:tracePt t="4187" x="6226175" y="2754313"/>
          <p14:tracePt t="4202" x="6218238" y="2754313"/>
          <p14:tracePt t="4218" x="6208713" y="2754313"/>
          <p14:tracePt t="4235" x="6199188" y="2754313"/>
          <p14:tracePt t="4242" x="6189663" y="2754313"/>
          <p14:tracePt t="4371" x="6181725" y="2754313"/>
          <p14:tracePt t="4387" x="6172200" y="2754313"/>
          <p14:tracePt t="4444" x="6162675" y="2744788"/>
          <p14:tracePt t="4479" x="6153150" y="2744788"/>
          <p14:tracePt t="4486" x="6145213" y="2744788"/>
          <p14:tracePt t="4515" x="6135688" y="2744788"/>
          <p14:tracePt t="4531" x="6126163" y="2735263"/>
          <p14:tracePt t="4716" x="6108700" y="2727325"/>
          <p14:tracePt t="4780" x="6099175" y="2727325"/>
          <p14:tracePt t="4795" x="6089650" y="2717800"/>
          <p14:tracePt t="4803" x="6080125" y="2717800"/>
          <p14:tracePt t="5154" x="6080125" y="2708275"/>
          <p14:tracePt t="5229" x="6072188" y="2698750"/>
          <p14:tracePt t="5371" x="6062663" y="2698750"/>
          <p14:tracePt t="5446" x="6035675" y="2698750"/>
          <p14:tracePt t="5451" x="6007100" y="2698750"/>
          <p14:tracePt t="5458" x="5972175" y="2698750"/>
          <p14:tracePt t="5468" x="5953125" y="2698750"/>
          <p14:tracePt t="5474" x="5926138" y="2698750"/>
          <p14:tracePt t="5483" x="5889625" y="2698750"/>
          <p14:tracePt t="5490" x="5834063" y="2708275"/>
          <p14:tracePt t="5498" x="5807075" y="2717800"/>
          <p14:tracePt t="5506" x="5761038" y="2717800"/>
          <p14:tracePt t="5514" x="5743575" y="2717800"/>
          <p14:tracePt t="5522" x="5716588" y="2717800"/>
          <p14:tracePt t="5530" x="5688013" y="2717800"/>
          <p14:tracePt t="5539" x="5643563" y="2717800"/>
          <p14:tracePt t="5547" x="5616575" y="2717800"/>
          <p14:tracePt t="5555" x="5588000" y="2717800"/>
          <p14:tracePt t="5563" x="5561013" y="2717800"/>
          <p14:tracePt t="5571" x="5514975" y="2717800"/>
          <p14:tracePt t="5579" x="5497513" y="2717800"/>
          <p14:tracePt t="5587" x="5470525" y="2717800"/>
          <p14:tracePt t="5595" x="5461000" y="2727325"/>
          <p14:tracePt t="5603" x="5451475" y="2727325"/>
          <p14:tracePt t="5626" x="5434013" y="2727325"/>
          <p14:tracePt t="5650" x="5424488" y="2727325"/>
          <p14:tracePt t="5682" x="5414963" y="2727325"/>
          <p14:tracePt t="5706" x="5405438" y="2727325"/>
          <p14:tracePt t="5714" x="5387975" y="2727325"/>
          <p14:tracePt t="5722" x="5378450" y="2727325"/>
          <p14:tracePt t="5730" x="5360988" y="2727325"/>
          <p14:tracePt t="5738" x="5341938" y="2727325"/>
          <p14:tracePt t="5746" x="5334000" y="2727325"/>
          <p14:tracePt t="5754" x="5324475" y="2727325"/>
          <p14:tracePt t="5762" x="5305425" y="2727325"/>
          <p14:tracePt t="5770" x="5297488" y="2727325"/>
          <p14:tracePt t="5786" x="5287963" y="2727325"/>
          <p14:tracePt t="5972" x="5268913" y="2727325"/>
          <p14:tracePt t="16747" x="5251450" y="2735263"/>
          <p14:tracePt t="16754" x="5178425" y="2800350"/>
          <p14:tracePt t="16762" x="5059363" y="2844800"/>
          <p14:tracePt t="16770" x="4959350" y="2900363"/>
          <p14:tracePt t="16778" x="4840288" y="2946400"/>
          <p14:tracePt t="16786" x="4767263" y="2982913"/>
          <p14:tracePt t="16794" x="4686300" y="3036888"/>
          <p14:tracePt t="16802" x="4640263" y="3063875"/>
          <p14:tracePt t="16810" x="4576763" y="3073400"/>
          <p14:tracePt t="16818" x="4513263" y="3109913"/>
          <p14:tracePt t="16826" x="4457700" y="3127375"/>
          <p14:tracePt t="16834" x="4394200" y="3163888"/>
          <p14:tracePt t="16842" x="4348163" y="3173413"/>
          <p14:tracePt t="16851" x="4303713" y="3182938"/>
          <p14:tracePt t="16858" x="4257675" y="3219450"/>
          <p14:tracePt t="16866" x="4230688" y="3228975"/>
          <p14:tracePt t="16874" x="4184650" y="3236913"/>
          <p14:tracePt t="16884" x="4148138" y="3246438"/>
          <p14:tracePt t="16890" x="4102100" y="3265488"/>
          <p14:tracePt t="16899" x="4057650" y="3273425"/>
          <p14:tracePt t="16906" x="3965575" y="3282950"/>
          <p14:tracePt t="16916" x="3892550" y="3302000"/>
          <p14:tracePt t="16922" x="3810000" y="3328988"/>
          <p14:tracePt t="16933" x="3738563" y="3338513"/>
          <p14:tracePt t="16939" x="3692525" y="3338513"/>
          <p14:tracePt t="16946" x="3609975" y="3346450"/>
          <p14:tracePt t="16955" x="3509963" y="3365500"/>
          <p14:tracePt t="16962" x="3419475" y="3392488"/>
          <p14:tracePt t="16970" x="3336925" y="3419475"/>
          <p14:tracePt t="16978" x="3263900" y="3446463"/>
          <p14:tracePt t="16986" x="3181350" y="3446463"/>
          <p14:tracePt t="16994" x="3127375" y="3465513"/>
          <p14:tracePt t="17002" x="3081338" y="3465513"/>
          <p14:tracePt t="17010" x="3054350" y="3465513"/>
          <p14:tracePt t="17018" x="3027363" y="3465513"/>
          <p14:tracePt t="17026" x="3008313" y="3465513"/>
          <p14:tracePt t="17034" x="2981325" y="3465513"/>
          <p14:tracePt t="17042" x="2962275" y="3465513"/>
          <p14:tracePt t="17050" x="2908300" y="3465513"/>
          <p14:tracePt t="17058" x="2852738" y="3465513"/>
          <p14:tracePt t="17066" x="2789238" y="3465513"/>
          <p14:tracePt t="17074" x="2698750" y="3465513"/>
          <p14:tracePt t="17082" x="2606675" y="3465513"/>
          <p14:tracePt t="17092" x="2533650" y="3465513"/>
          <p14:tracePt t="17104" x="2425700" y="3465513"/>
          <p14:tracePt t="17108" x="2352675" y="3465513"/>
          <p14:tracePt t="17118" x="2279650" y="3465513"/>
          <p14:tracePt t="17123" x="2224088" y="3465513"/>
          <p14:tracePt t="17133" x="2160588" y="3465513"/>
          <p14:tracePt t="17138" x="2133600" y="3465513"/>
          <p14:tracePt t="17147" x="2114550" y="3465513"/>
          <p14:tracePt t="17154" x="2097088" y="3465513"/>
          <p14:tracePt t="17170" x="2087563" y="3465513"/>
          <p14:tracePt t="17202" x="2078038" y="3465513"/>
          <p14:tracePt t="17211" x="2041525" y="3465513"/>
          <p14:tracePt t="17218" x="1997075" y="3465513"/>
          <p14:tracePt t="17226" x="1960563" y="3465513"/>
          <p14:tracePt t="17234" x="1905000" y="3465513"/>
          <p14:tracePt t="17243" x="1878013" y="3465513"/>
          <p14:tracePt t="17250" x="1824038" y="3465513"/>
          <p14:tracePt t="17258" x="1787525" y="3465513"/>
          <p14:tracePt t="17266" x="1751013" y="3475038"/>
          <p14:tracePt t="17275" x="1731963" y="3475038"/>
          <p14:tracePt t="17285" x="1685925" y="3492500"/>
          <p14:tracePt t="17291" x="1668463" y="3492500"/>
          <p14:tracePt t="17301" x="1631950" y="3502025"/>
          <p14:tracePt t="17307" x="1622425" y="3502025"/>
          <p14:tracePt t="17317" x="1585913" y="3519488"/>
          <p14:tracePt t="17323" x="1576388" y="3519488"/>
          <p14:tracePt t="17333" x="1558925" y="3519488"/>
          <p14:tracePt t="17339" x="1541463" y="3519488"/>
          <p14:tracePt t="17346" x="1512888" y="3529013"/>
          <p14:tracePt t="17354" x="1495425" y="3529013"/>
          <p14:tracePt t="17362" x="1468438" y="3538538"/>
          <p14:tracePt t="17370" x="1449388" y="3548063"/>
          <p14:tracePt t="17378" x="1412875" y="3548063"/>
          <p14:tracePt t="17386" x="1395413" y="3548063"/>
          <p14:tracePt t="17394" x="1366838" y="3565525"/>
          <p14:tracePt t="17402" x="1349375" y="3575050"/>
          <p14:tracePt t="17410" x="1322388" y="3584575"/>
          <p14:tracePt t="17419" x="1293813" y="3584575"/>
          <p14:tracePt t="17427" x="1258888" y="3592513"/>
          <p14:tracePt t="17434" x="1230313" y="3621088"/>
          <p14:tracePt t="17442" x="1203325" y="3621088"/>
          <p14:tracePt t="17451" x="1157288" y="3629025"/>
          <p14:tracePt t="17460" x="1112838" y="3638550"/>
          <p14:tracePt t="17468" x="1103313" y="3638550"/>
          <p14:tracePt t="17474" x="1093788" y="3638550"/>
          <p14:tracePt t="17482" x="1076325" y="3638550"/>
          <p14:tracePt t="17490" x="1057275" y="3648075"/>
          <p14:tracePt t="17898" x="1057275" y="3665538"/>
          <p14:tracePt t="17906" x="1066800" y="3665538"/>
          <p14:tracePt t="17915" x="1076325" y="3665538"/>
          <p14:tracePt t="17922" x="1103313" y="3675063"/>
          <p14:tracePt t="17940" x="1130300" y="3675063"/>
          <p14:tracePt t="17948" x="1139825" y="3675063"/>
          <p14:tracePt t="17956" x="1149350" y="3675063"/>
          <p14:tracePt t="17971" x="1157288" y="3675063"/>
          <p14:tracePt t="17987" x="1176338" y="3675063"/>
          <p14:tracePt t="18003" x="1193800" y="3675063"/>
          <p14:tracePt t="18018" x="1222375" y="3675063"/>
          <p14:tracePt t="18027" x="1239838" y="3675063"/>
          <p14:tracePt t="18034" x="1266825" y="3675063"/>
          <p14:tracePt t="18042" x="1285875" y="3675063"/>
          <p14:tracePt t="18051" x="1322388" y="3675063"/>
          <p14:tracePt t="18058" x="1376363" y="3675063"/>
          <p14:tracePt t="18066" x="1403350" y="3675063"/>
          <p14:tracePt t="18074" x="1431925" y="3675063"/>
          <p14:tracePt t="18082" x="1476375" y="3675063"/>
          <p14:tracePt t="18090" x="1485900" y="3675063"/>
          <p14:tracePt t="18100" x="1522413" y="3675063"/>
          <p14:tracePt t="18106" x="1541463" y="3675063"/>
          <p14:tracePt t="18116" x="1568450" y="3675063"/>
          <p14:tracePt t="18122" x="1576388" y="3675063"/>
          <p14:tracePt t="18133" x="1585913" y="3684588"/>
          <p14:tracePt t="18138" x="1595438" y="3684588"/>
          <p14:tracePt t="18146" x="1604963" y="3684588"/>
          <p14:tracePt t="18154" x="1612900" y="3694113"/>
          <p14:tracePt t="18436" x="1622425" y="3675063"/>
          <p14:tracePt t="18442" x="1622425" y="3665538"/>
          <p14:tracePt t="18450" x="1631950" y="3629025"/>
          <p14:tracePt t="18458" x="1631950" y="3621088"/>
          <p14:tracePt t="18466" x="1631950" y="3584575"/>
          <p14:tracePt t="18474" x="1631950" y="3565525"/>
          <p14:tracePt t="18482" x="1658938" y="3519488"/>
          <p14:tracePt t="18490" x="1658938" y="3482975"/>
          <p14:tracePt t="18498" x="1658938" y="3465513"/>
          <p14:tracePt t="18506" x="1668463" y="3419475"/>
          <p14:tracePt t="18515" x="1668463" y="3382963"/>
          <p14:tracePt t="18523" x="1668463" y="3365500"/>
          <p14:tracePt t="18530" x="1668463" y="3319463"/>
          <p14:tracePt t="18540" x="1668463" y="3292475"/>
          <p14:tracePt t="18546" x="1668463" y="3273425"/>
          <p14:tracePt t="18555" x="1668463" y="3265488"/>
          <p14:tracePt t="18562" x="1668463" y="3228975"/>
          <p14:tracePt t="18578" x="1668463" y="3200400"/>
          <p14:tracePt t="18586" x="1668463" y="3192463"/>
          <p14:tracePt t="18594" x="1677988" y="3163888"/>
          <p14:tracePt t="18602" x="1677988" y="3155950"/>
          <p14:tracePt t="18610" x="1677988" y="3146425"/>
          <p14:tracePt t="18627" x="1677988" y="3136900"/>
          <p14:tracePt t="18634" x="1677988" y="3127375"/>
          <p14:tracePt t="18642" x="1677988" y="3119438"/>
          <p14:tracePt t="18658" x="1695450" y="3100388"/>
          <p14:tracePt t="18980" x="1677988" y="3100388"/>
          <p14:tracePt t="18988" x="1612900" y="3109913"/>
          <p14:tracePt t="18996" x="1585913" y="3136900"/>
          <p14:tracePt t="19005" x="1531938" y="3163888"/>
          <p14:tracePt t="19012" x="1504950" y="3192463"/>
          <p14:tracePt t="19020" x="1485900" y="3200400"/>
          <p14:tracePt t="19027" x="1458913" y="3219450"/>
          <p14:tracePt t="19035" x="1449388" y="3228975"/>
          <p14:tracePt t="19042" x="1439863" y="3236913"/>
          <p14:tracePt t="19050" x="1422400" y="3246438"/>
          <p14:tracePt t="19387" x="1431925" y="3228975"/>
          <p14:tracePt t="19396" x="1449388" y="3192463"/>
          <p14:tracePt t="19402" x="1458913" y="3173413"/>
          <p14:tracePt t="19410" x="1458913" y="3163888"/>
          <p14:tracePt t="19418" x="1468438" y="3155950"/>
          <p14:tracePt t="19442" x="1468438" y="3146425"/>
          <p14:tracePt t="19740" x="1504950" y="3136900"/>
          <p14:tracePt t="19746" x="1612900" y="3136900"/>
          <p14:tracePt t="19754" x="1704975" y="3136900"/>
          <p14:tracePt t="19763" x="1758950" y="3136900"/>
          <p14:tracePt t="19770" x="1795463" y="3136900"/>
          <p14:tracePt t="19778" x="1804988" y="3136900"/>
          <p14:tracePt t="19786" x="1814513" y="3136900"/>
          <p14:tracePt t="19810" x="1831975" y="3136900"/>
          <p14:tracePt t="20332" x="1841500" y="3136900"/>
          <p14:tracePt t="20451" x="1841500" y="3155950"/>
          <p14:tracePt t="20460" x="1841500" y="3173413"/>
          <p14:tracePt t="20466" x="1841500" y="3219450"/>
          <p14:tracePt t="20474" x="1831975" y="3236913"/>
          <p14:tracePt t="20482" x="1831975" y="3265488"/>
          <p14:tracePt t="20490" x="1824038" y="3282950"/>
          <p14:tracePt t="20498" x="1824038" y="3309938"/>
          <p14:tracePt t="20506" x="1824038" y="3328988"/>
          <p14:tracePt t="20515" x="1824038" y="3365500"/>
          <p14:tracePt t="20522" x="1787525" y="3392488"/>
          <p14:tracePt t="20530" x="1787525" y="3411538"/>
          <p14:tracePt t="20538" x="1787525" y="3419475"/>
          <p14:tracePt t="20546" x="1787525" y="3446463"/>
          <p14:tracePt t="20554" x="1787525" y="3455988"/>
          <p14:tracePt t="20570" x="1787525" y="3482975"/>
          <p14:tracePt t="20579" x="1778000" y="3502025"/>
          <p14:tracePt t="20587" x="1778000" y="3511550"/>
          <p14:tracePt t="20595" x="1778000" y="3529013"/>
          <p14:tracePt t="20603" x="1778000" y="3548063"/>
          <p14:tracePt t="20619" x="1778000" y="3575050"/>
          <p14:tracePt t="20635" x="1778000" y="3584575"/>
          <p14:tracePt t="20651" x="1768475" y="3592513"/>
          <p14:tracePt t="20659" x="1768475" y="3602038"/>
          <p14:tracePt t="20691" x="1768475" y="3621088"/>
          <p14:tracePt t="25538" x="1768475" y="3584575"/>
          <p14:tracePt t="25546" x="1778000" y="3565525"/>
          <p14:tracePt t="25555" x="1804988" y="3548063"/>
          <p14:tracePt t="25562" x="1804988" y="3538538"/>
          <p14:tracePt t="25994" x="1814513" y="3529013"/>
          <p14:tracePt t="26002" x="1824038" y="3519488"/>
          <p14:tracePt t="26010" x="1831975" y="3502025"/>
          <p14:tracePt t="26019" x="1831975" y="3492500"/>
          <p14:tracePt t="26026" x="1841500" y="3482975"/>
          <p14:tracePt t="26034" x="1841500" y="3465513"/>
          <p14:tracePt t="26042" x="1841500" y="3455988"/>
          <p14:tracePt t="26050" x="1851025" y="3438525"/>
          <p14:tracePt t="26066" x="1851025" y="3419475"/>
          <p14:tracePt t="26074" x="1860550" y="3411538"/>
          <p14:tracePt t="26090" x="1860550" y="3402013"/>
          <p14:tracePt t="26108" x="1860550" y="3392488"/>
          <p14:tracePt t="26122" x="1860550" y="3382963"/>
          <p14:tracePt t="26139" x="1878013" y="3355975"/>
          <p14:tracePt t="26355" x="1878013" y="3365500"/>
          <p14:tracePt t="26370" x="1878013" y="3375025"/>
          <p14:tracePt t="26386" x="1878013" y="3392488"/>
          <p14:tracePt t="26402" x="1878013" y="3402013"/>
          <p14:tracePt t="26444" x="1878013" y="3411538"/>
          <p14:tracePt t="26509" x="1878013" y="3429000"/>
          <p14:tracePt t="27420" x="1868488" y="3438525"/>
          <p14:tracePt t="30010" x="1814513" y="3502025"/>
          <p14:tracePt t="30018" x="1751013" y="3556000"/>
          <p14:tracePt t="30026" x="1704975" y="3592513"/>
          <p14:tracePt t="30034" x="1641475" y="3648075"/>
          <p14:tracePt t="30043" x="1631950" y="3665538"/>
          <p14:tracePt t="30050" x="1604963" y="3694113"/>
          <p14:tracePt t="30060" x="1585913" y="3702050"/>
          <p14:tracePt t="30068" x="1585913" y="3711575"/>
          <p14:tracePt t="30074" x="1576388" y="3730625"/>
          <p14:tracePt t="30428" x="1576388" y="3738563"/>
          <p14:tracePt t="30436" x="1568450" y="3748088"/>
          <p14:tracePt t="30444" x="1549400" y="3748088"/>
          <p14:tracePt t="30453" x="1541463" y="3757613"/>
          <p14:tracePt t="30859" x="1531938" y="3748088"/>
          <p14:tracePt t="30867" x="1531938" y="3738563"/>
          <p14:tracePt t="30875" x="1531938" y="3721100"/>
          <p14:tracePt t="30890" x="1531938" y="3711575"/>
          <p14:tracePt t="30906" x="1522413" y="3702050"/>
          <p14:tracePt t="30914" x="1512888" y="3694113"/>
          <p14:tracePt t="30962" x="1504950" y="3684588"/>
          <p14:tracePt t="30996" x="1504950" y="3675063"/>
          <p14:tracePt t="31020" x="1504950" y="3665538"/>
          <p14:tracePt t="31028" x="1504950" y="3657600"/>
          <p14:tracePt t="31042" x="1504950" y="3648075"/>
          <p14:tracePt t="31050" x="1504950" y="3638550"/>
          <p14:tracePt t="31058" x="1504950" y="3629025"/>
          <p14:tracePt t="31066" x="1504950" y="3611563"/>
          <p14:tracePt t="31074" x="1512888" y="3592513"/>
          <p14:tracePt t="31114" x="1512888" y="3584575"/>
          <p14:tracePt t="31154" x="1512888" y="3575050"/>
          <p14:tracePt t="31170" x="1512888" y="3565525"/>
          <p14:tracePt t="31194" x="1522413" y="3556000"/>
          <p14:tracePt t="31202" x="1531938" y="3548063"/>
          <p14:tracePt t="31298" x="1541463" y="3538538"/>
          <p14:tracePt t="31604" x="1541463" y="3529013"/>
          <p14:tracePt t="31611" x="1512888" y="3519488"/>
          <p14:tracePt t="31619" x="1485900" y="3502025"/>
          <p14:tracePt t="31628" x="1439863" y="3492500"/>
          <p14:tracePt t="31634" x="1366838" y="3465513"/>
          <p14:tracePt t="31642" x="1349375" y="3455988"/>
          <p14:tracePt t="31650" x="1330325" y="3446463"/>
          <p14:tracePt t="31659" x="1312863" y="3446463"/>
          <p14:tracePt t="31674" x="1303338" y="3438525"/>
          <p14:tracePt t="31731" x="1303338" y="3429000"/>
          <p14:tracePt t="31739" x="1293813" y="3411538"/>
          <p14:tracePt t="31755" x="1293813" y="3382963"/>
          <p14:tracePt t="31764" x="1285875" y="3365500"/>
          <p14:tracePt t="31771" x="1285875" y="3346450"/>
          <p14:tracePt t="31779" x="1285875" y="3338513"/>
          <p14:tracePt t="31803" x="1285875" y="3328988"/>
          <p14:tracePt t="31835" x="1285875" y="3319463"/>
          <p14:tracePt t="31850" x="1285875" y="3302000"/>
          <p14:tracePt t="31858" x="1285875" y="3282950"/>
          <p14:tracePt t="31875" x="1285875" y="3265488"/>
          <p14:tracePt t="31887" x="1285875" y="3246438"/>
          <p14:tracePt t="31890" x="1293813" y="3182938"/>
          <p14:tracePt t="31898" x="1303338" y="3182938"/>
          <p14:tracePt t="31906" x="1322388" y="3136900"/>
          <p14:tracePt t="31914" x="1339850" y="3119438"/>
          <p14:tracePt t="31922" x="1366838" y="3100388"/>
          <p14:tracePt t="31930" x="1385888" y="3082925"/>
          <p14:tracePt t="31939" x="1395413" y="3073400"/>
          <p14:tracePt t="31950" x="1403350" y="3054350"/>
          <p14:tracePt t="31955" x="1412875" y="3036888"/>
          <p14:tracePt t="31965" x="1439863" y="3027363"/>
          <p14:tracePt t="31970" x="1439863" y="3017838"/>
          <p14:tracePt t="31978" x="1458913" y="3000375"/>
          <p14:tracePt t="31994" x="1476375" y="2990850"/>
          <p14:tracePt t="32002" x="1485900" y="2990850"/>
          <p14:tracePt t="32010" x="1495425" y="2990850"/>
          <p14:tracePt t="32026" x="1512888" y="2990850"/>
          <p14:tracePt t="32034" x="1531938" y="2990850"/>
          <p14:tracePt t="32042" x="1558925" y="2990850"/>
          <p14:tracePt t="32051" x="1576388" y="2990850"/>
          <p14:tracePt t="32059" x="1585913" y="2990850"/>
          <p14:tracePt t="32067" x="1604963" y="2990850"/>
          <p14:tracePt t="32083" x="1612900" y="2990850"/>
          <p14:tracePt t="32091" x="1622425" y="3000375"/>
          <p14:tracePt t="32099" x="1622425" y="3009900"/>
          <p14:tracePt t="32107" x="1622425" y="3036888"/>
          <p14:tracePt t="32115" x="1622425" y="3046413"/>
          <p14:tracePt t="32123" x="1622425" y="3054350"/>
          <p14:tracePt t="32132" x="1622425" y="3063875"/>
          <p14:tracePt t="32139" x="1631950" y="3082925"/>
          <p14:tracePt t="32150" x="1631950" y="3090863"/>
          <p14:tracePt t="32165" x="1631950" y="3100388"/>
          <p14:tracePt t="32170" x="1631950" y="3119438"/>
          <p14:tracePt t="32186" x="1631950" y="3127375"/>
          <p14:tracePt t="32194" x="1631950" y="3136900"/>
          <p14:tracePt t="32202" x="1631950" y="3146425"/>
          <p14:tracePt t="32210" x="1631950" y="3155950"/>
          <p14:tracePt t="32218" x="1631950" y="3173413"/>
          <p14:tracePt t="32226" x="1631950" y="3182938"/>
          <p14:tracePt t="32234" x="1631950" y="3200400"/>
          <p14:tracePt t="32242" x="1631950" y="3209925"/>
          <p14:tracePt t="32250" x="1631950" y="3219450"/>
          <p14:tracePt t="32258" x="1631950" y="3246438"/>
          <p14:tracePt t="32267" x="1612900" y="3265488"/>
          <p14:tracePt t="32284" x="1612900" y="3273425"/>
          <p14:tracePt t="32292" x="1612900" y="3282950"/>
          <p14:tracePt t="32299" x="1604963" y="3292475"/>
          <p14:tracePt t="32307" x="1595438" y="3309938"/>
          <p14:tracePt t="32323" x="1585913" y="3338513"/>
          <p14:tracePt t="32339" x="1576388" y="3355975"/>
          <p14:tracePt t="32356" x="1568450" y="3365500"/>
          <p14:tracePt t="32690" x="1558925" y="3382963"/>
          <p14:tracePt t="32698" x="1541463" y="3438525"/>
          <p14:tracePt t="32706" x="1522413" y="3475038"/>
          <p14:tracePt t="32715" x="1512888" y="3511550"/>
          <p14:tracePt t="32722" x="1485900" y="3592513"/>
          <p14:tracePt t="32731" x="1458913" y="3657600"/>
          <p14:tracePt t="32738" x="1431925" y="3730625"/>
          <p14:tracePt t="32752" x="1395413" y="3794125"/>
          <p14:tracePt t="32754" x="1376363" y="3857625"/>
          <p14:tracePt t="32762" x="1330325" y="3940175"/>
          <p14:tracePt t="32770" x="1303338" y="4003675"/>
          <p14:tracePt t="32778" x="1266825" y="4049713"/>
          <p14:tracePt t="32786" x="1249363" y="4076700"/>
          <p14:tracePt t="32794" x="1239838" y="4122738"/>
          <p14:tracePt t="32802" x="1203325" y="4167188"/>
          <p14:tracePt t="32810" x="1193800" y="4186238"/>
          <p14:tracePt t="32818" x="1157288" y="4232275"/>
          <p14:tracePt t="32826" x="1157288" y="4240213"/>
          <p14:tracePt t="32834" x="1149350" y="4249738"/>
          <p14:tracePt t="32842" x="1139825" y="4268788"/>
          <p14:tracePt t="32858" x="1120775" y="4286250"/>
          <p14:tracePt t="32898" x="1103313" y="4303713"/>
          <p14:tracePt t="32914" x="1066800" y="4332288"/>
          <p14:tracePt t="32922" x="1057275" y="4340225"/>
          <p14:tracePt t="32930" x="1047750" y="4359275"/>
          <p14:tracePt t="32938" x="1039813" y="4376738"/>
          <p14:tracePt t="32947" x="1011238" y="4422775"/>
          <p14:tracePt t="32954" x="1003300" y="4441825"/>
          <p14:tracePt t="32962" x="984250" y="4478338"/>
          <p14:tracePt t="32970" x="966788" y="4505325"/>
          <p14:tracePt t="32978" x="966788" y="4514850"/>
          <p14:tracePt t="32986" x="957263" y="4532313"/>
          <p14:tracePt t="33003" x="957263" y="4551363"/>
          <p14:tracePt t="33285" x="957263" y="4559300"/>
          <p14:tracePt t="33682" x="957263" y="4568825"/>
          <p14:tracePt t="33794" x="974725" y="4559300"/>
          <p14:tracePt t="34572" x="974725" y="4551363"/>
          <p14:tracePt t="34579" x="993775" y="4532313"/>
          <p14:tracePt t="34588" x="1011238" y="4514850"/>
          <p14:tracePt t="34596" x="1020763" y="4505325"/>
          <p14:tracePt t="34603" x="1030288" y="4505325"/>
          <p14:tracePt t="34610" x="1047750" y="4495800"/>
          <p14:tracePt t="34619" x="1066800" y="4486275"/>
          <p14:tracePt t="34626" x="1076325" y="4478338"/>
          <p14:tracePt t="34634" x="1076325" y="4468813"/>
          <p14:tracePt t="34642" x="1093788" y="4459288"/>
          <p14:tracePt t="34650" x="1103313" y="4449763"/>
          <p14:tracePt t="34666" x="1112838" y="4449763"/>
          <p14:tracePt t="34674" x="1120775" y="4449763"/>
          <p14:tracePt t="34890" x="1130300" y="4441825"/>
          <p14:tracePt t="34922" x="1149350" y="4432300"/>
          <p14:tracePt t="34930" x="1185863" y="4432300"/>
          <p14:tracePt t="34938" x="1230313" y="4432300"/>
          <p14:tracePt t="34946" x="1239838" y="4432300"/>
          <p14:tracePt t="34962" x="1239838" y="4441825"/>
          <p14:tracePt t="34970" x="1258888" y="4441825"/>
          <p14:tracePt t="35026" x="1266825" y="4441825"/>
          <p14:tracePt t="35034" x="1276350" y="4449763"/>
          <p14:tracePt t="35042" x="1293813" y="4468813"/>
          <p14:tracePt t="35058" x="1303338" y="4478338"/>
          <p14:tracePt t="35066" x="1312863" y="4486275"/>
          <p14:tracePt t="35074" x="1312863" y="4495800"/>
          <p14:tracePt t="35098" x="1322388" y="4505325"/>
          <p14:tracePt t="35138" x="1330325" y="4505325"/>
          <p14:tracePt t="35148" x="1349375" y="4514850"/>
          <p14:tracePt t="35170" x="1358900" y="4514850"/>
          <p14:tracePt t="35186" x="1366838" y="4522788"/>
          <p14:tracePt t="35210" x="1376363" y="4532313"/>
          <p14:tracePt t="35218" x="1385888" y="4551363"/>
          <p14:tracePt t="35226" x="1395413" y="4559300"/>
          <p14:tracePt t="35234" x="1403350" y="4568825"/>
          <p14:tracePt t="35242" x="1412875" y="4578350"/>
          <p14:tracePt t="35250" x="1439863" y="4605338"/>
          <p14:tracePt t="35258" x="1449388" y="4605338"/>
          <p14:tracePt t="35266" x="1458913" y="4614863"/>
          <p14:tracePt t="35274" x="1458913" y="4624388"/>
          <p14:tracePt t="35283" x="1476375" y="4641850"/>
          <p14:tracePt t="35290" x="1476375" y="4651375"/>
          <p14:tracePt t="35306" x="1485900" y="4660900"/>
          <p14:tracePt t="35315" x="1485900" y="4668838"/>
          <p14:tracePt t="35363" x="1485900" y="4678363"/>
          <p14:tracePt t="35378" x="1485900" y="4687888"/>
          <p14:tracePt t="35386" x="1485900" y="4705350"/>
          <p14:tracePt t="35402" x="1485900" y="4714875"/>
          <p14:tracePt t="35419" x="1485900" y="4724400"/>
          <p14:tracePt t="35452" x="1485900" y="4732338"/>
          <p14:tracePt t="35540" x="1485900" y="4751388"/>
          <p14:tracePt t="35547" x="1476375" y="4778375"/>
          <p14:tracePt t="35562" x="1458913" y="4797425"/>
          <p14:tracePt t="35578" x="1449388" y="4814888"/>
          <p14:tracePt t="35596" x="1431925" y="4833938"/>
          <p14:tracePt t="35603" x="1431925" y="4841875"/>
          <p14:tracePt t="35611" x="1422400" y="4851400"/>
          <p14:tracePt t="35618" x="1412875" y="4851400"/>
          <p14:tracePt t="35626" x="1403350" y="4860925"/>
          <p14:tracePt t="35642" x="1385888" y="4870450"/>
          <p14:tracePt t="35658" x="1376363" y="4887913"/>
          <p14:tracePt t="35682" x="1376363" y="4897438"/>
          <p14:tracePt t="35691" x="1366838" y="4906963"/>
          <p14:tracePt t="35699" x="1358900" y="4906963"/>
          <p14:tracePt t="35707" x="1349375" y="4914900"/>
          <p14:tracePt t="35715" x="1339850" y="4914900"/>
          <p14:tracePt t="35723" x="1322388" y="4924425"/>
          <p14:tracePt t="35732" x="1312863" y="4933950"/>
          <p14:tracePt t="35755" x="1293813" y="4943475"/>
          <p14:tracePt t="35779" x="1276350" y="4951413"/>
          <p14:tracePt t="35800" x="1266825" y="4951413"/>
          <p14:tracePt t="35803" x="1249363" y="4970463"/>
          <p14:tracePt t="35811" x="1230313" y="4970463"/>
          <p14:tracePt t="35819" x="1212850" y="4979988"/>
          <p14:tracePt t="35827" x="1185863" y="4979988"/>
          <p14:tracePt t="35835" x="1157288" y="4979988"/>
          <p14:tracePt t="35843" x="1120775" y="4987925"/>
          <p14:tracePt t="35851" x="1103313" y="4987925"/>
          <p14:tracePt t="35858" x="1076325" y="4987925"/>
          <p14:tracePt t="35866" x="1066800" y="4987925"/>
          <p14:tracePt t="36002" x="1057275" y="4987925"/>
          <p14:tracePt t="36010" x="1047750" y="4987925"/>
          <p14:tracePt t="36018" x="1030288" y="4987925"/>
          <p14:tracePt t="36026" x="984250" y="4970463"/>
          <p14:tracePt t="36034" x="974725" y="4960938"/>
          <p14:tracePt t="36042" x="966788" y="4933950"/>
          <p14:tracePt t="36050" x="957263" y="4906963"/>
          <p14:tracePt t="36058" x="957263" y="4887913"/>
          <p14:tracePt t="36066" x="957263" y="4878388"/>
          <p14:tracePt t="36074" x="957263" y="4870450"/>
          <p14:tracePt t="36083" x="957263" y="4851400"/>
          <p14:tracePt t="36090" x="957263" y="4841875"/>
          <p14:tracePt t="36114" x="957263" y="4814888"/>
          <p14:tracePt t="36130" x="957263" y="4805363"/>
          <p14:tracePt t="36138" x="957263" y="4778375"/>
          <p14:tracePt t="36147" x="957263" y="4760913"/>
          <p14:tracePt t="36154" x="957263" y="4741863"/>
          <p14:tracePt t="36163" x="957263" y="4714875"/>
          <p14:tracePt t="36170" x="957263" y="4705350"/>
          <p14:tracePt t="36180" x="957263" y="4678363"/>
          <p14:tracePt t="36186" x="957263" y="4660900"/>
          <p14:tracePt t="36194" x="957263" y="4624388"/>
          <p14:tracePt t="36204" x="974725" y="4595813"/>
          <p14:tracePt t="36211" x="984250" y="4578350"/>
          <p14:tracePt t="36220" x="993775" y="4559300"/>
          <p14:tracePt t="36237" x="1003300" y="4559300"/>
          <p14:tracePt t="36245" x="1003300" y="4541838"/>
          <p14:tracePt t="36252" x="1011238" y="4532313"/>
          <p14:tracePt t="36267" x="1020763" y="4522788"/>
          <p14:tracePt t="36284" x="1030288" y="4514850"/>
          <p14:tracePt t="36291" x="1030288" y="4505325"/>
          <p14:tracePt t="36307" x="1039813" y="4495800"/>
          <p14:tracePt t="36324" x="1047750" y="4486275"/>
          <p14:tracePt t="36331" x="1057275" y="4478338"/>
          <p14:tracePt t="36339" x="1076325" y="4459288"/>
          <p14:tracePt t="36349" x="1084263" y="4449763"/>
          <p14:tracePt t="36355" x="1103313" y="4432300"/>
          <p14:tracePt t="36365" x="1112838" y="4422775"/>
          <p14:tracePt t="36382" x="1120775" y="4413250"/>
          <p14:tracePt t="36387" x="1157288" y="4395788"/>
          <p14:tracePt t="36402" x="1176338" y="4386263"/>
          <p14:tracePt t="36411" x="1185863" y="4386263"/>
          <p14:tracePt t="36420" x="1193800" y="4386263"/>
          <p14:tracePt t="36436" x="1212850" y="4376738"/>
          <p14:tracePt t="36452" x="1222375" y="4376738"/>
          <p14:tracePt t="36459" x="1230313" y="4376738"/>
          <p14:tracePt t="36476" x="1249363" y="4359275"/>
          <p14:tracePt t="36492" x="1266825" y="4359275"/>
          <p14:tracePt t="36503" x="1276350" y="4359275"/>
          <p14:tracePt t="36508" x="1285875" y="4359275"/>
          <p14:tracePt t="36564" x="1312863" y="4359275"/>
          <p14:tracePt t="36572" x="1322388" y="4368800"/>
          <p14:tracePt t="36580" x="1339850" y="4395788"/>
          <p14:tracePt t="36588" x="1358900" y="4413250"/>
          <p14:tracePt t="36596" x="1376363" y="4432300"/>
          <p14:tracePt t="36604" x="1376363" y="4441825"/>
          <p14:tracePt t="36611" x="1395413" y="4459288"/>
          <p14:tracePt t="36618" x="1403350" y="4468813"/>
          <p14:tracePt t="36626" x="1412875" y="4478338"/>
          <p14:tracePt t="36650" x="1412875" y="4486275"/>
          <p14:tracePt t="36666" x="1412875" y="4495800"/>
          <p14:tracePt t="36684" x="1412875" y="4514850"/>
          <p14:tracePt t="36698" x="1412875" y="4522788"/>
          <p14:tracePt t="36707" x="1422400" y="4541838"/>
          <p14:tracePt t="36738" x="1422400" y="4559300"/>
          <p14:tracePt t="36746" x="1422400" y="4568825"/>
          <p14:tracePt t="36763" x="1422400" y="4578350"/>
          <p14:tracePt t="36771" x="1422400" y="4595813"/>
          <p14:tracePt t="36778" x="1422400" y="4605338"/>
          <p14:tracePt t="36795" x="1422400" y="4614863"/>
          <p14:tracePt t="36802" x="1422400" y="4624388"/>
          <p14:tracePt t="36826" x="1422400" y="4632325"/>
          <p14:tracePt t="36851" x="1422400" y="4641850"/>
          <p14:tracePt t="36859" x="1422400" y="4651375"/>
          <p14:tracePt t="36882" x="1422400" y="4660900"/>
          <p14:tracePt t="36884" x="1422400" y="4678363"/>
          <p14:tracePt t="36900" x="1422400" y="4687888"/>
          <p14:tracePt t="36917" x="1412875" y="4697413"/>
          <p14:tracePt t="36940" x="1403350" y="4705350"/>
          <p14:tracePt t="36949" x="1403350" y="4714875"/>
          <p14:tracePt t="36956" x="1395413" y="4724400"/>
          <p14:tracePt t="36970" x="1395413" y="4732338"/>
          <p14:tracePt t="36979" x="1395413" y="4741863"/>
          <p14:tracePt t="36988" x="1385888" y="4741863"/>
          <p14:tracePt t="36996" x="1366838" y="4751388"/>
          <p14:tracePt t="37010" x="1358900" y="4760913"/>
          <p14:tracePt t="37018" x="1349375" y="4768850"/>
          <p14:tracePt t="37026" x="1330325" y="4778375"/>
          <p14:tracePt t="37042" x="1330325" y="4787900"/>
          <p14:tracePt t="37058" x="1322388" y="4787900"/>
          <p14:tracePt t="37074" x="1303338" y="4805363"/>
          <p14:tracePt t="37083" x="1293813" y="4805363"/>
          <p14:tracePt t="37090" x="1285875" y="4814888"/>
          <p14:tracePt t="37099" x="1276350" y="4814888"/>
          <p14:tracePt t="37106" x="1249363" y="4824413"/>
          <p14:tracePt t="37115" x="1239838" y="4824413"/>
          <p14:tracePt t="37122" x="1239838" y="4833938"/>
          <p14:tracePt t="37138" x="1222375" y="4833938"/>
          <p14:tracePt t="37154" x="1203325" y="4851400"/>
          <p14:tracePt t="37170" x="1185863" y="4860925"/>
          <p14:tracePt t="37179" x="1176338" y="4860925"/>
          <p14:tracePt t="37194" x="1166813" y="4860925"/>
          <p14:tracePt t="37202" x="1157288" y="4870450"/>
          <p14:tracePt t="37218" x="1149350" y="4870450"/>
          <p14:tracePt t="37228" x="1120775" y="4870450"/>
          <p14:tracePt t="37234" x="1112838" y="4870450"/>
          <p14:tracePt t="37250" x="1084263" y="4878388"/>
          <p14:tracePt t="37403" x="1047750" y="4824413"/>
          <p14:tracePt t="37410" x="1047750" y="4797425"/>
          <p14:tracePt t="37418" x="1030288" y="4778375"/>
          <p14:tracePt t="37426" x="1020763" y="4768850"/>
          <p14:tracePt t="37434" x="1020763" y="4760913"/>
          <p14:tracePt t="37442" x="1020763" y="4751388"/>
          <p14:tracePt t="37450" x="1020763" y="4741863"/>
          <p14:tracePt t="37458" x="1020763" y="4732338"/>
          <p14:tracePt t="37466" x="1020763" y="4724400"/>
          <p14:tracePt t="37482" x="1020763" y="4714875"/>
          <p14:tracePt t="37491" x="1020763" y="4705350"/>
          <p14:tracePt t="37502" x="1020763" y="4697413"/>
          <p14:tracePt t="37507" x="1020763" y="4678363"/>
          <p14:tracePt t="37518" x="1020763" y="4668838"/>
          <p14:tracePt t="37859" x="1020763" y="4660900"/>
          <p14:tracePt t="37866" x="1020763" y="4624388"/>
          <p14:tracePt t="37876" x="1020763" y="4595813"/>
          <p14:tracePt t="37884" x="1020763" y="4578350"/>
          <p14:tracePt t="37891" x="1020763" y="4541838"/>
          <p14:tracePt t="37908" x="1020763" y="4505325"/>
          <p14:tracePt t="37917" x="1020763" y="4495800"/>
          <p14:tracePt t="37923" x="1020763" y="4478338"/>
          <p14:tracePt t="37933" x="1020763" y="4449763"/>
          <p14:tracePt t="37939" x="1039813" y="4432300"/>
          <p14:tracePt t="37949" x="1047750" y="4405313"/>
          <p14:tracePt t="37955" x="1066800" y="4376738"/>
          <p14:tracePt t="37964" x="1084263" y="4349750"/>
          <p14:tracePt t="37971" x="1084263" y="4332288"/>
          <p14:tracePt t="37979" x="1112838" y="4286250"/>
          <p14:tracePt t="37987" x="1130300" y="4268788"/>
          <p14:tracePt t="37995" x="1139825" y="4222750"/>
          <p14:tracePt t="38003" x="1149350" y="4195763"/>
          <p14:tracePt t="38011" x="1149350" y="4176713"/>
          <p14:tracePt t="38019" x="1166813" y="4149725"/>
          <p14:tracePt t="38027" x="1176338" y="4130675"/>
          <p14:tracePt t="38035" x="1193800" y="4086225"/>
          <p14:tracePt t="38042" x="1193800" y="4057650"/>
          <p14:tracePt t="38051" x="1203325" y="4030663"/>
          <p14:tracePt t="38059" x="1203325" y="4013200"/>
          <p14:tracePt t="38067" x="1222375" y="3994150"/>
          <p14:tracePt t="38075" x="1222375" y="3984625"/>
          <p14:tracePt t="38083" x="1222375" y="3967163"/>
          <p14:tracePt t="38091" x="1222375" y="3957638"/>
          <p14:tracePt t="38098" x="1222375" y="3948113"/>
          <p14:tracePt t="38139" x="1222375" y="3940175"/>
          <p14:tracePt t="38182" x="1222375" y="3911600"/>
          <p14:tracePt t="38188" x="1212850" y="3911600"/>
          <p14:tracePt t="38203" x="1193800" y="3903663"/>
          <p14:tracePt t="38219" x="1176338" y="3894138"/>
          <p14:tracePt t="38227" x="1157288" y="3867150"/>
          <p14:tracePt t="38235" x="1149350" y="3867150"/>
          <p14:tracePt t="38243" x="1139825" y="3857625"/>
          <p14:tracePt t="38251" x="1130300" y="3848100"/>
          <p14:tracePt t="38259" x="1112838" y="3830638"/>
          <p14:tracePt t="38269" x="1112838" y="3821113"/>
          <p14:tracePt t="38275" x="1103313" y="3811588"/>
          <p14:tracePt t="38285" x="1084263" y="3803650"/>
          <p14:tracePt t="38291" x="1039813" y="3784600"/>
          <p14:tracePt t="38299" x="1030288" y="3775075"/>
          <p14:tracePt t="38307" x="1011238" y="3757613"/>
          <p14:tracePt t="38317" x="984250" y="3730625"/>
          <p14:tracePt t="38323" x="974725" y="3721100"/>
          <p14:tracePt t="38331" x="957263" y="3711575"/>
          <p14:tracePt t="38339" x="930275" y="3694113"/>
          <p14:tracePt t="38347" x="920750" y="3694113"/>
          <p14:tracePt t="38355" x="903288" y="3684588"/>
          <p14:tracePt t="38364" x="893763" y="3675063"/>
          <p14:tracePt t="38371" x="884238" y="3665538"/>
          <p14:tracePt t="38402" x="874713" y="3665538"/>
          <p14:tracePt t="39572" x="920750" y="3665538"/>
          <p14:tracePt t="39580" x="974725" y="3665538"/>
          <p14:tracePt t="39588" x="1030288" y="3665538"/>
          <p14:tracePt t="39596" x="1103313" y="3665538"/>
          <p14:tracePt t="39604" x="1149350" y="3665538"/>
          <p14:tracePt t="39614" x="1185863" y="3665538"/>
          <p14:tracePt t="39618" x="1203325" y="3665538"/>
          <p14:tracePt t="39628" x="1230313" y="3665538"/>
          <p14:tracePt t="39644" x="1239838" y="3665538"/>
          <p14:tracePt t="39764" x="1249363" y="3665538"/>
          <p14:tracePt t="40107" x="1266825" y="3665538"/>
          <p14:tracePt t="40116" x="1330325" y="3665538"/>
          <p14:tracePt t="40123" x="1339850" y="3665538"/>
          <p14:tracePt t="40130" x="1366838" y="3665538"/>
          <p14:tracePt t="40139" x="1376363" y="3665538"/>
          <p14:tracePt t="40149" x="1395413" y="3657600"/>
          <p14:tracePt t="40410" x="1395413" y="3638550"/>
          <p14:tracePt t="40419" x="1395413" y="3584575"/>
          <p14:tracePt t="40428" x="1395413" y="3548063"/>
          <p14:tracePt t="40435" x="1395413" y="3502025"/>
          <p14:tracePt t="40444" x="1395413" y="3446463"/>
          <p14:tracePt t="40451" x="1395413" y="3419475"/>
          <p14:tracePt t="40460" x="1395413" y="3382963"/>
          <p14:tracePt t="40467" x="1395413" y="3328988"/>
          <p14:tracePt t="40476" x="1395413" y="3265488"/>
          <p14:tracePt t="40484" x="1395413" y="3228975"/>
          <p14:tracePt t="40494" x="1395413" y="3173413"/>
          <p14:tracePt t="40499" x="1395413" y="3119438"/>
          <p14:tracePt t="40507" x="1395413" y="3073400"/>
          <p14:tracePt t="40514" x="1395413" y="3046413"/>
          <p14:tracePt t="40522" x="1395413" y="2990850"/>
          <p14:tracePt t="40530" x="1395413" y="2963863"/>
          <p14:tracePt t="40538" x="1403350" y="2909888"/>
          <p14:tracePt t="40547" x="1403350" y="2890838"/>
          <p14:tracePt t="40554" x="1403350" y="2863850"/>
          <p14:tracePt t="40563" x="1422400" y="2836863"/>
          <p14:tracePt t="40586" x="1431925" y="2817813"/>
          <p14:tracePt t="40732" x="1431925" y="2808288"/>
          <p14:tracePt t="40812" x="1431925" y="2817813"/>
          <p14:tracePt t="40818" x="1431925" y="2836863"/>
          <p14:tracePt t="40826" x="1431925" y="2844800"/>
          <p14:tracePt t="40834" x="1422400" y="2873375"/>
          <p14:tracePt t="40842" x="1422400" y="2881313"/>
          <p14:tracePt t="40850" x="1422400" y="2900363"/>
          <p14:tracePt t="40858" x="1412875" y="2900363"/>
          <p14:tracePt t="40866" x="1412875" y="2927350"/>
          <p14:tracePt t="40883" x="1395413" y="2946400"/>
          <p14:tracePt t="40890" x="1376363" y="2954338"/>
          <p14:tracePt t="40898" x="1376363" y="2973388"/>
          <p14:tracePt t="40906" x="1376363" y="2982913"/>
          <p14:tracePt t="40914" x="1366838" y="2990850"/>
          <p14:tracePt t="40924" x="1358900" y="2990850"/>
          <p14:tracePt t="40932" x="1358900" y="3000375"/>
          <p14:tracePt t="40939" x="1358900" y="3017838"/>
          <p14:tracePt t="40955" x="1349375" y="3036888"/>
          <p14:tracePt t="40965" x="1349375" y="3046413"/>
          <p14:tracePt t="40971" x="1339850" y="3054350"/>
          <p14:tracePt t="40996" x="1339850" y="3063875"/>
          <p14:tracePt t="41003" x="1330325" y="3073400"/>
          <p14:tracePt t="41019" x="1330325" y="3082925"/>
          <p14:tracePt t="41044" x="1330325" y="3090863"/>
          <p14:tracePt t="41060" x="1322388" y="3100388"/>
          <p14:tracePt t="41260" x="1330325" y="3090863"/>
          <p14:tracePt t="41267" x="1349375" y="3082925"/>
          <p14:tracePt t="41275" x="1366838" y="3073400"/>
          <p14:tracePt t="41285" x="1412875" y="3054350"/>
          <p14:tracePt t="41292" x="1431925" y="3036888"/>
          <p14:tracePt t="41310" x="1458913" y="3017838"/>
          <p14:tracePt t="41314" x="1468438" y="3017838"/>
          <p14:tracePt t="41322" x="1485900" y="3009900"/>
          <p14:tracePt t="41330" x="1495425" y="3000375"/>
          <p14:tracePt t="41402" x="1504950" y="3000375"/>
          <p14:tracePt t="41461" x="1504950" y="3009900"/>
          <p14:tracePt t="41484" x="1504950" y="3027363"/>
          <p14:tracePt t="41493" x="1504950" y="3036888"/>
          <p14:tracePt t="41524" x="1504950" y="3054350"/>
          <p14:tracePt t="42268" x="1504950" y="3046413"/>
          <p14:tracePt t="42276" x="1504950" y="2990850"/>
          <p14:tracePt t="42284" x="1495425" y="2909888"/>
          <p14:tracePt t="42291" x="1476375" y="2854325"/>
          <p14:tracePt t="42299" x="1476375" y="2800350"/>
          <p14:tracePt t="42307" x="1476375" y="2735263"/>
          <p14:tracePt t="42315" x="1476375" y="2681288"/>
          <p14:tracePt t="42322" x="1476375" y="2644775"/>
          <p14:tracePt t="42330" x="1476375" y="2625725"/>
          <p14:tracePt t="42338" x="1468438" y="2581275"/>
          <p14:tracePt t="42346" x="1458913" y="2544763"/>
          <p14:tracePt t="42354" x="1458913" y="2535238"/>
          <p14:tracePt t="42363" x="1458913" y="2508250"/>
          <p14:tracePt t="42370" x="1458913" y="2489200"/>
          <p14:tracePt t="42378" x="1458913" y="2481263"/>
          <p14:tracePt t="42386" x="1458913" y="2462213"/>
          <p14:tracePt t="42394" x="1458913" y="2452688"/>
          <p14:tracePt t="42402" x="1458913" y="2435225"/>
          <p14:tracePt t="42410" x="1458913" y="2416175"/>
          <p14:tracePt t="42418" x="1458913" y="2371725"/>
          <p14:tracePt t="42426" x="1458913" y="2343150"/>
          <p14:tracePt t="42434" x="1458913" y="2298700"/>
          <p14:tracePt t="42442" x="1458913" y="2243138"/>
          <p14:tracePt t="42450" x="1458913" y="2189163"/>
          <p14:tracePt t="42458" x="1458913" y="2133600"/>
          <p14:tracePt t="42466" x="1458913" y="2097088"/>
          <p14:tracePt t="42474" x="1458913" y="2079625"/>
          <p14:tracePt t="42482" x="1458913" y="2043113"/>
          <p14:tracePt t="42491" x="1458913" y="2033588"/>
          <p14:tracePt t="42507" x="1458913" y="2016125"/>
          <p14:tracePt t="42570" x="1468438" y="2006600"/>
          <p14:tracePt t="43268" x="1476375" y="1997075"/>
          <p14:tracePt t="43276" x="1476375" y="1970088"/>
          <p14:tracePt t="43283" x="1476375" y="1960563"/>
          <p14:tracePt t="43292" x="1476375" y="1951038"/>
          <p14:tracePt t="43299" x="1476375" y="1933575"/>
          <p14:tracePt t="43307" x="1476375" y="1914525"/>
          <p14:tracePt t="43322" x="1476375" y="1906588"/>
          <p14:tracePt t="43338" x="1476375" y="1887538"/>
          <p14:tracePt t="43378" x="1476375" y="1878013"/>
          <p14:tracePt t="43450" x="1476375" y="1870075"/>
          <p14:tracePt t="43459" x="1476375" y="1860550"/>
          <p14:tracePt t="43467" x="1495425" y="1841500"/>
          <p14:tracePt t="43475" x="1504950" y="1833563"/>
          <p14:tracePt t="43482" x="1522413" y="1824038"/>
          <p14:tracePt t="43501" x="1568450" y="1814513"/>
          <p14:tracePt t="43515" x="1576388" y="1814513"/>
          <p14:tracePt t="43527" x="1585913" y="1814513"/>
          <p14:tracePt t="43547" x="1604963" y="1814513"/>
          <p14:tracePt t="43590" x="1612900" y="1814513"/>
          <p14:tracePt t="43597" x="1631950" y="1814513"/>
          <p14:tracePt t="43605" x="1649413" y="1841500"/>
          <p14:tracePt t="43612" x="1658938" y="1841500"/>
          <p14:tracePt t="43636" x="1668463" y="1860550"/>
          <p14:tracePt t="43643" x="1668463" y="1870075"/>
          <p14:tracePt t="43651" x="1668463" y="1878013"/>
          <p14:tracePt t="43659" x="1668463" y="1887538"/>
          <p14:tracePt t="43667" x="1668463" y="1906588"/>
          <p14:tracePt t="43699" x="1668463" y="1914525"/>
          <p14:tracePt t="44102" x="1668463" y="1924050"/>
          <p14:tracePt t="44108" x="1668463" y="1970088"/>
          <p14:tracePt t="44115" x="1658938" y="2024063"/>
          <p14:tracePt t="44123" x="1641475" y="2089150"/>
          <p14:tracePt t="44131" x="1631950" y="2143125"/>
          <p14:tracePt t="44140" x="1622425" y="2206625"/>
          <p14:tracePt t="44152" x="1622425" y="2262188"/>
          <p14:tracePt t="44155" x="1595438" y="2325688"/>
          <p14:tracePt t="44166" x="1595438" y="2379663"/>
          <p14:tracePt t="44171" x="1595438" y="2435225"/>
          <p14:tracePt t="44182" x="1595438" y="2489200"/>
          <p14:tracePt t="44187" x="1595438" y="2535238"/>
          <p14:tracePt t="44195" x="1595438" y="2589213"/>
          <p14:tracePt t="44202" x="1595438" y="2644775"/>
          <p14:tracePt t="44211" x="1595438" y="2698750"/>
          <p14:tracePt t="44219" x="1595438" y="2754313"/>
          <p14:tracePt t="44226" x="1595438" y="2827338"/>
          <p14:tracePt t="44234" x="1595438" y="2909888"/>
          <p14:tracePt t="44242" x="1595438" y="3000375"/>
          <p14:tracePt t="44250" x="1595438" y="3073400"/>
          <p14:tracePt t="44258" x="1595438" y="3146425"/>
          <p14:tracePt t="44266" x="1595438" y="3219450"/>
          <p14:tracePt t="44274" x="1595438" y="3328988"/>
          <p14:tracePt t="44284" x="1595438" y="3438525"/>
          <p14:tracePt t="44292" x="1595438" y="3529013"/>
          <p14:tracePt t="44299" x="1595438" y="3602038"/>
          <p14:tracePt t="44308" x="1595438" y="3675063"/>
          <p14:tracePt t="44317" x="1595438" y="3738563"/>
          <p14:tracePt t="44325" x="1595438" y="3794125"/>
          <p14:tracePt t="44331" x="1595438" y="3830638"/>
          <p14:tracePt t="44338" x="1595438" y="3875088"/>
          <p14:tracePt t="44347" x="1595438" y="3911600"/>
          <p14:tracePt t="44355" x="1585913" y="3948113"/>
          <p14:tracePt t="44365" x="1585913" y="3967163"/>
          <p14:tracePt t="44371" x="1585913" y="3976688"/>
          <p14:tracePt t="44380" x="1585913" y="3984625"/>
          <p14:tracePt t="44386" x="1576388" y="4003675"/>
          <p14:tracePt t="44394" x="1576388" y="4013200"/>
          <p14:tracePt t="44410" x="1568450" y="4030663"/>
          <p14:tracePt t="44426" x="1568450" y="4049713"/>
          <p14:tracePt t="44434" x="1549400" y="4067175"/>
          <p14:tracePt t="44450" x="1541463" y="4113213"/>
          <p14:tracePt t="44467" x="1531938" y="4113213"/>
          <p14:tracePt t="44475" x="1531938" y="4140200"/>
          <p14:tracePt t="44483" x="1522413" y="4159250"/>
          <p14:tracePt t="44500" x="1522413" y="4195763"/>
          <p14:tracePt t="44507" x="1504950" y="4213225"/>
          <p14:tracePt t="44596" x="1504950" y="4222750"/>
          <p14:tracePt t="44604" x="1495425" y="4240213"/>
          <p14:tracePt t="44631" x="1495425" y="4249738"/>
          <p14:tracePt t="44637" x="1495425" y="4259263"/>
          <p14:tracePt t="44646" x="1495425" y="4276725"/>
          <p14:tracePt t="44652" x="1495425" y="4286250"/>
          <p14:tracePt t="44662" x="1495425" y="4295775"/>
          <p14:tracePt t="44667" x="1485900" y="4313238"/>
          <p14:tracePt t="44682" x="1485900" y="4322763"/>
          <p14:tracePt t="44690" x="1485900" y="4332288"/>
          <p14:tracePt t="44698" x="1485900" y="4340225"/>
          <p14:tracePt t="44707" x="1485900" y="4359275"/>
          <p14:tracePt t="44722" x="1476375" y="4368800"/>
          <p14:tracePt t="45604" x="1495425" y="4368800"/>
          <p14:tracePt t="45614" x="1504950" y="4368800"/>
          <p14:tracePt t="45618" x="1512888" y="4359275"/>
          <p14:tracePt t="45634" x="1512888" y="4349750"/>
          <p14:tracePt t="46091" x="1512888" y="4359275"/>
          <p14:tracePt t="46115" x="1512888" y="4368800"/>
          <p14:tracePt t="46138" x="1512888" y="4376738"/>
          <p14:tracePt t="47090" x="1576388" y="4376738"/>
          <p14:tracePt t="47099" x="1631950" y="4376738"/>
          <p14:tracePt t="47106" x="1649413" y="4376738"/>
          <p14:tracePt t="47115" x="1677988" y="4376738"/>
          <p14:tracePt t="47138" x="1685925" y="4376738"/>
          <p14:tracePt t="47154" x="1695450" y="4376738"/>
          <p14:tracePt t="47170" x="1704975" y="4376738"/>
          <p14:tracePt t="47218" x="1722438" y="4376738"/>
          <p14:tracePt t="47698" x="1778000" y="4376738"/>
          <p14:tracePt t="47707" x="1831975" y="4376738"/>
          <p14:tracePt t="47715" x="1887538" y="4376738"/>
          <p14:tracePt t="47723" x="1914525" y="4376738"/>
          <p14:tracePt t="47731" x="1951038" y="4376738"/>
          <p14:tracePt t="47740" x="1978025" y="4376738"/>
          <p14:tracePt t="47749" x="2014538" y="4376738"/>
          <p14:tracePt t="47758" x="2060575" y="4376738"/>
          <p14:tracePt t="47765" x="2097088" y="4376738"/>
          <p14:tracePt t="47771" x="2170113" y="4376738"/>
          <p14:tracePt t="47782" x="2279650" y="4376738"/>
          <p14:tracePt t="47787" x="2389188" y="4376738"/>
          <p14:tracePt t="47794" x="2516188" y="4376738"/>
          <p14:tracePt t="47802" x="2643188" y="4376738"/>
          <p14:tracePt t="47810" x="2716213" y="4376738"/>
          <p14:tracePt t="47818" x="2771775" y="4376738"/>
          <p14:tracePt t="47826" x="2817813" y="4386263"/>
          <p14:tracePt t="47834" x="2852738" y="4386263"/>
          <p14:tracePt t="47850" x="2871788" y="4386263"/>
          <p14:tracePt t="48250" x="2881313" y="4386263"/>
          <p14:tracePt t="48298" x="2917825" y="4386263"/>
          <p14:tracePt t="48306" x="2990850" y="4386263"/>
          <p14:tracePt t="48314" x="3027363" y="4386263"/>
          <p14:tracePt t="48322" x="3071813" y="4386263"/>
          <p14:tracePt t="48331" x="3108325" y="4386263"/>
          <p14:tracePt t="48338" x="3136900" y="4386263"/>
          <p14:tracePt t="48347" x="3163888" y="4386263"/>
          <p14:tracePt t="48354" x="3190875" y="4376738"/>
          <p14:tracePt t="48363" x="3208338" y="4376738"/>
          <p14:tracePt t="48708" x="3217863" y="4368800"/>
          <p14:tracePt t="48716" x="3217863" y="4313238"/>
          <p14:tracePt t="48724" x="3208338" y="4303713"/>
          <p14:tracePt t="48733" x="3208338" y="4286250"/>
          <p14:tracePt t="48740" x="3208338" y="4268788"/>
          <p14:tracePt t="48749" x="3200400" y="4249738"/>
          <p14:tracePt t="48755" x="3190875" y="4232275"/>
          <p14:tracePt t="48763" x="3171825" y="4222750"/>
          <p14:tracePt t="48883" x="3171825" y="4203700"/>
          <p14:tracePt t="48890" x="3163888" y="4195763"/>
          <p14:tracePt t="48898" x="3163888" y="4186238"/>
          <p14:tracePt t="48906" x="3163888" y="4176713"/>
          <p14:tracePt t="48914" x="3163888" y="4149725"/>
          <p14:tracePt t="48923" x="3163888" y="4130675"/>
          <p14:tracePt t="48930" x="3154363" y="4103688"/>
          <p14:tracePt t="48938" x="3154363" y="4094163"/>
          <p14:tracePt t="48947" x="3154363" y="4067175"/>
          <p14:tracePt t="48954" x="3154363" y="4057650"/>
          <p14:tracePt t="48963" x="3154363" y="4049713"/>
          <p14:tracePt t="48979" x="3144838" y="4049713"/>
          <p14:tracePt t="49052" x="3144838" y="4021138"/>
          <p14:tracePt t="49059" x="3144838" y="4003675"/>
          <p14:tracePt t="49066" x="3144838" y="3984625"/>
          <p14:tracePt t="49074" x="3144838" y="3967163"/>
          <p14:tracePt t="49082" x="3144838" y="3930650"/>
          <p14:tracePt t="49090" x="3144838" y="3884613"/>
          <p14:tracePt t="49098" x="3144838" y="3857625"/>
          <p14:tracePt t="49106" x="3144838" y="3830638"/>
          <p14:tracePt t="49114" x="3144838" y="3784600"/>
          <p14:tracePt t="49122" x="3144838" y="3767138"/>
          <p14:tracePt t="49130" x="3127375" y="3748088"/>
          <p14:tracePt t="49138" x="3127375" y="3730625"/>
          <p14:tracePt t="49151" x="3127375" y="3721100"/>
          <p14:tracePt t="49164" x="3127375" y="3711575"/>
          <p14:tracePt t="49554" x="3127375" y="3721100"/>
          <p14:tracePt t="49578" x="3136900" y="3721100"/>
          <p14:tracePt t="49586" x="3144838" y="3721100"/>
          <p14:tracePt t="49595" x="3144838" y="3711575"/>
          <p14:tracePt t="49603" x="3163888" y="3675063"/>
          <p14:tracePt t="49618" x="3163888" y="3648075"/>
          <p14:tracePt t="49626" x="3163888" y="3629025"/>
          <p14:tracePt t="49634" x="3171825" y="3611563"/>
          <p14:tracePt t="49642" x="3171825" y="3592513"/>
          <p14:tracePt t="49650" x="3171825" y="3575050"/>
          <p14:tracePt t="49659" x="3171825" y="3548063"/>
          <p14:tracePt t="49666" x="3171825" y="3529013"/>
          <p14:tracePt t="49675" x="3171825" y="3502025"/>
          <p14:tracePt t="49682" x="3171825" y="3455988"/>
          <p14:tracePt t="49691" x="3171825" y="3429000"/>
          <p14:tracePt t="49698" x="3171825" y="3375025"/>
          <p14:tracePt t="49707" x="3127375" y="3309938"/>
          <p14:tracePt t="49714" x="3071813" y="3192463"/>
          <p14:tracePt t="49722" x="3017838" y="3109913"/>
          <p14:tracePt t="49730" x="2944813" y="2982913"/>
          <p14:tracePt t="49739" x="2898775" y="2900363"/>
          <p14:tracePt t="49747" x="2871788" y="2844800"/>
          <p14:tracePt t="49754" x="2825750" y="2781300"/>
          <p14:tracePt t="49762" x="2808288" y="2727325"/>
          <p14:tracePt t="49770" x="2798763" y="2690813"/>
          <p14:tracePt t="49779" x="2781300" y="2654300"/>
          <p14:tracePt t="49786" x="2762250" y="2589213"/>
          <p14:tracePt t="49794" x="2735263" y="2544763"/>
          <p14:tracePt t="49802" x="2735263" y="2535238"/>
          <p14:tracePt t="49810" x="2708275" y="2508250"/>
          <p14:tracePt t="49818" x="2698750" y="2498725"/>
          <p14:tracePt t="49826" x="2689225" y="2471738"/>
          <p14:tracePt t="49834" x="2671763" y="2452688"/>
          <p14:tracePt t="49842" x="2652713" y="2435225"/>
          <p14:tracePt t="49850" x="2643188" y="2416175"/>
          <p14:tracePt t="49858" x="2643188" y="2408238"/>
          <p14:tracePt t="49866" x="2625725" y="2389188"/>
          <p14:tracePt t="49884" x="2606675" y="2379663"/>
          <p14:tracePt t="49890" x="2606675" y="2371725"/>
          <p14:tracePt t="49914" x="2598738" y="2362200"/>
          <p14:tracePt t="49930" x="2579688" y="2352675"/>
          <p14:tracePt t="49938" x="2543175" y="2335213"/>
          <p14:tracePt t="49946" x="2516188" y="2306638"/>
          <p14:tracePt t="49954" x="2489200" y="2298700"/>
          <p14:tracePt t="49963" x="2470150" y="2270125"/>
          <p14:tracePt t="49970" x="2425700" y="2252663"/>
          <p14:tracePt t="49979" x="2416175" y="2233613"/>
          <p14:tracePt t="49986" x="2370138" y="2206625"/>
          <p14:tracePt t="49996" x="2343150" y="2197100"/>
          <p14:tracePt t="50002" x="2297113" y="2160588"/>
          <p14:tracePt t="50010" x="2279650" y="2152650"/>
          <p14:tracePt t="50018" x="2260600" y="2143125"/>
          <p14:tracePt t="50026" x="2214563" y="2125663"/>
          <p14:tracePt t="50043" x="2206625" y="2116138"/>
          <p14:tracePt t="50051" x="2187575" y="2116138"/>
          <p14:tracePt t="50066" x="2179638" y="2106613"/>
          <p14:tracePt t="50076" x="2170113" y="2106613"/>
          <p14:tracePt t="50090" x="2151063" y="2106613"/>
          <p14:tracePt t="50098" x="2114550" y="2097088"/>
          <p14:tracePt t="50106" x="2087563" y="2097088"/>
          <p14:tracePt t="50114" x="2070100" y="2079625"/>
          <p14:tracePt t="50122" x="2041525" y="2070100"/>
          <p14:tracePt t="50131" x="1997075" y="2060575"/>
          <p14:tracePt t="50138" x="1978025" y="2052638"/>
          <p14:tracePt t="50147" x="1951038" y="2024063"/>
          <p14:tracePt t="50154" x="1931988" y="2016125"/>
          <p14:tracePt t="50163" x="1924050" y="2016125"/>
          <p14:tracePt t="50170" x="1914525" y="2006600"/>
          <p14:tracePt t="50179" x="1895475" y="1997075"/>
          <p14:tracePt t="50186" x="1887538" y="1987550"/>
          <p14:tracePt t="50236" x="1878013" y="1979613"/>
          <p14:tracePt t="50445" x="1905000" y="1979613"/>
          <p14:tracePt t="50450" x="1987550" y="1970088"/>
          <p14:tracePt t="50458" x="2070100" y="1970088"/>
          <p14:tracePt t="50466" x="2143125" y="1951038"/>
          <p14:tracePt t="50474" x="2214563" y="1943100"/>
          <p14:tracePt t="50482" x="2279650" y="1933575"/>
          <p14:tracePt t="50490" x="2306638" y="1933575"/>
          <p14:tracePt t="50498" x="2324100" y="1933575"/>
          <p14:tracePt t="50506" x="2352675" y="1933575"/>
          <p14:tracePt t="50514" x="2360613" y="1933575"/>
          <p14:tracePt t="50614" x="2370138" y="1933575"/>
          <p14:tracePt t="50954" x="2379663" y="1933575"/>
          <p14:tracePt t="50963" x="2379663" y="1943100"/>
          <p14:tracePt t="50970" x="2379663" y="1987550"/>
          <p14:tracePt t="50978" x="2379663" y="2043113"/>
          <p14:tracePt t="50986" x="2379663" y="2079625"/>
          <p14:tracePt t="50995" x="2379663" y="2133600"/>
          <p14:tracePt t="51002" x="2379663" y="2179638"/>
          <p14:tracePt t="51011" x="2379663" y="2197100"/>
          <p14:tracePt t="51018" x="2379663" y="2225675"/>
          <p14:tracePt t="51027" x="2379663" y="2243138"/>
          <p14:tracePt t="51035" x="2379663" y="2270125"/>
          <p14:tracePt t="51043" x="2379663" y="2279650"/>
          <p14:tracePt t="51051" x="2379663" y="2289175"/>
          <p14:tracePt t="51066" x="2379663" y="2298700"/>
          <p14:tracePt t="51082" x="2379663" y="2306638"/>
          <p14:tracePt t="51188" x="2379663" y="2316163"/>
          <p14:tracePt t="51218" x="2379663" y="2325688"/>
          <p14:tracePt t="51227" x="2379663" y="2343150"/>
          <p14:tracePt t="51234" x="2379663" y="2352675"/>
          <p14:tracePt t="51242" x="2379663" y="2362200"/>
          <p14:tracePt t="51267" x="2379663" y="2379663"/>
          <p14:tracePt t="51275" x="2379663" y="2389188"/>
          <p14:tracePt t="51282" x="2379663" y="2398713"/>
          <p14:tracePt t="51298" x="2379663" y="2408238"/>
          <p14:tracePt t="51323" x="2379663" y="2425700"/>
          <p14:tracePt t="51898" x="2479675" y="2444750"/>
          <p14:tracePt t="51906" x="2679700" y="2444750"/>
          <p14:tracePt t="51914" x="2871788" y="2444750"/>
          <p14:tracePt t="51922" x="3071813" y="2444750"/>
          <p14:tracePt t="51930" x="3273425" y="2444750"/>
          <p14:tracePt t="51938" x="3419475" y="2444750"/>
          <p14:tracePt t="51946" x="3509963" y="2444750"/>
          <p14:tracePt t="51954" x="3563938" y="2452688"/>
          <p14:tracePt t="51962" x="3600450" y="2452688"/>
          <p14:tracePt t="52180" x="3609975" y="2462213"/>
          <p14:tracePt t="52194" x="3609975" y="2481263"/>
          <p14:tracePt t="52202" x="3609975" y="2498725"/>
          <p14:tracePt t="52210" x="3556000" y="2535238"/>
          <p14:tracePt t="52218" x="3419475" y="2571750"/>
          <p14:tracePt t="52226" x="3300413" y="2644775"/>
          <p14:tracePt t="52234" x="3154363" y="2690813"/>
          <p14:tracePt t="52242" x="3035300" y="2763838"/>
          <p14:tracePt t="52250" x="2917825" y="2854325"/>
          <p14:tracePt t="52259" x="2835275" y="2927350"/>
          <p14:tracePt t="52266" x="2781300" y="3046413"/>
          <p14:tracePt t="52274" x="2708275" y="3127375"/>
          <p14:tracePt t="52282" x="2643188" y="3292475"/>
          <p14:tracePt t="52290" x="2635250" y="3419475"/>
          <p14:tracePt t="52298" x="2598738" y="3592513"/>
          <p14:tracePt t="52306" x="2598738" y="3748088"/>
          <p14:tracePt t="52315" x="2598738" y="3930650"/>
          <p14:tracePt t="52322" x="2598738" y="4076700"/>
          <p14:tracePt t="52331" x="2598738" y="4222750"/>
          <p14:tracePt t="52338" x="2598738" y="4368800"/>
          <p14:tracePt t="52347" x="2606675" y="4459288"/>
          <p14:tracePt t="52354" x="2616200" y="4522788"/>
          <p14:tracePt t="52362" x="2616200" y="4578350"/>
          <p14:tracePt t="52370" x="2616200" y="4605338"/>
          <p14:tracePt t="52378" x="2616200" y="4614863"/>
          <p14:tracePt t="52386" x="2625725" y="4632325"/>
          <p14:tracePt t="52698" x="2589213" y="4632325"/>
          <p14:tracePt t="52706" x="2543175" y="4595813"/>
          <p14:tracePt t="52714" x="2489200" y="4587875"/>
          <p14:tracePt t="52722" x="2470150" y="4578350"/>
          <p14:tracePt t="52730" x="2425700" y="4551363"/>
          <p14:tracePt t="52738" x="2416175" y="4541838"/>
          <p14:tracePt t="52746" x="2389188" y="4532313"/>
          <p14:tracePt t="52762" x="2379663" y="4532313"/>
          <p14:tracePt t="52794" x="2370138" y="4522788"/>
          <p14:tracePt t="52810" x="2370138" y="4514850"/>
          <p14:tracePt t="52818" x="2370138" y="4505325"/>
          <p14:tracePt t="52826" x="2370138" y="4478338"/>
          <p14:tracePt t="52834" x="2370138" y="4459288"/>
          <p14:tracePt t="52842" x="2370138" y="4422775"/>
          <p14:tracePt t="52850" x="2370138" y="4405313"/>
          <p14:tracePt t="52858" x="2370138" y="4359275"/>
          <p14:tracePt t="52866" x="2370138" y="4332288"/>
          <p14:tracePt t="52874" x="2370138" y="4313238"/>
          <p14:tracePt t="52896" x="2370138" y="4286250"/>
          <p14:tracePt t="52898" x="2370138" y="4268788"/>
          <p14:tracePt t="52906" x="2389188" y="4240213"/>
          <p14:tracePt t="52914" x="2406650" y="4222750"/>
          <p14:tracePt t="52922" x="2416175" y="4213225"/>
          <p14:tracePt t="52930" x="2425700" y="4203700"/>
          <p14:tracePt t="52938" x="2433638" y="4176713"/>
          <p14:tracePt t="52947" x="2443163" y="4176713"/>
          <p14:tracePt t="52954" x="2470150" y="4167188"/>
          <p14:tracePt t="52962" x="2525713" y="4149725"/>
          <p14:tracePt t="52970" x="2533650" y="4149725"/>
          <p14:tracePt t="52978" x="2570163" y="4149725"/>
          <p14:tracePt t="52986" x="2589213" y="4140200"/>
          <p14:tracePt t="52995" x="2643188" y="4122738"/>
          <p14:tracePt t="53002" x="2689225" y="4113213"/>
          <p14:tracePt t="53010" x="2735263" y="4113213"/>
          <p14:tracePt t="53019" x="2771775" y="4113213"/>
          <p14:tracePt t="53026" x="2798763" y="4094163"/>
          <p14:tracePt t="53043" x="2835275" y="4094163"/>
          <p14:tracePt t="53050" x="2844800" y="4094163"/>
          <p14:tracePt t="53090" x="2862263" y="4094163"/>
          <p14:tracePt t="53115" x="2871788" y="4094163"/>
          <p14:tracePt t="53124" x="2881313" y="4103688"/>
          <p14:tracePt t="53131" x="2898775" y="4130675"/>
          <p14:tracePt t="53139" x="2908300" y="4149725"/>
          <p14:tracePt t="53152" x="2935288" y="4176713"/>
          <p14:tracePt t="53155" x="2954338" y="4195763"/>
          <p14:tracePt t="53164" x="2981325" y="4203700"/>
          <p14:tracePt t="53171" x="2998788" y="4222750"/>
          <p14:tracePt t="53179" x="2998788" y="4232275"/>
          <p14:tracePt t="53186" x="3017838" y="4249738"/>
          <p14:tracePt t="53202" x="3027363" y="4259263"/>
          <p14:tracePt t="53210" x="3027363" y="4268788"/>
          <p14:tracePt t="53218" x="3035300" y="4276725"/>
          <p14:tracePt t="53234" x="3035300" y="4286250"/>
          <p14:tracePt t="53242" x="3035300" y="4295775"/>
          <p14:tracePt t="53250" x="3035300" y="4313238"/>
          <p14:tracePt t="53258" x="3054350" y="4332288"/>
          <p14:tracePt t="53266" x="3054350" y="4340225"/>
          <p14:tracePt t="53274" x="3054350" y="4349750"/>
          <p14:tracePt t="53282" x="3054350" y="4368800"/>
          <p14:tracePt t="53290" x="3054350" y="4386263"/>
          <p14:tracePt t="53298" x="3054350" y="4395788"/>
          <p14:tracePt t="53306" x="3054350" y="4405313"/>
          <p14:tracePt t="53330" x="3054350" y="4422775"/>
          <p14:tracePt t="53338" x="3054350" y="4441825"/>
          <p14:tracePt t="53347" x="3044825" y="4459288"/>
          <p14:tracePt t="53354" x="3035300" y="4478338"/>
          <p14:tracePt t="53362" x="3027363" y="4486275"/>
          <p14:tracePt t="53370" x="3017838" y="4514850"/>
          <p14:tracePt t="53378" x="3017838" y="4522788"/>
          <p14:tracePt t="53386" x="2998788" y="4541838"/>
          <p14:tracePt t="53395" x="2990850" y="4551363"/>
          <p14:tracePt t="53402" x="2971800" y="4559300"/>
          <p14:tracePt t="53410" x="2962275" y="4568825"/>
          <p14:tracePt t="53418" x="2954338" y="4568825"/>
          <p14:tracePt t="53426" x="2944813" y="4578350"/>
          <p14:tracePt t="53434" x="2925763" y="4587875"/>
          <p14:tracePt t="53450" x="2898775" y="4605338"/>
          <p14:tracePt t="53459" x="2862263" y="4614863"/>
          <p14:tracePt t="53466" x="2835275" y="4614863"/>
          <p14:tracePt t="53474" x="2789238" y="4624388"/>
          <p14:tracePt t="53482" x="2781300" y="4624388"/>
          <p14:tracePt t="53491" x="2689225" y="4624388"/>
          <p14:tracePt t="53498" x="2671763" y="4632325"/>
          <p14:tracePt t="53506" x="2635250" y="4632325"/>
          <p14:tracePt t="53514" x="2589213" y="4632325"/>
          <p14:tracePt t="53522" x="2562225" y="4632325"/>
          <p14:tracePt t="53531" x="2525713" y="4632325"/>
          <p14:tracePt t="53539" x="2470150" y="4632325"/>
          <p14:tracePt t="53547" x="2425700" y="4632325"/>
          <p14:tracePt t="53554" x="2406650" y="4632325"/>
          <p14:tracePt t="53562" x="2360613" y="4624388"/>
          <p14:tracePt t="53570" x="2333625" y="4605338"/>
          <p14:tracePt t="53578" x="2316163" y="4595813"/>
          <p14:tracePt t="53586" x="2306638" y="4587875"/>
          <p14:tracePt t="53595" x="2297113" y="4578350"/>
          <p14:tracePt t="53602" x="2297113" y="4568825"/>
          <p14:tracePt t="53611" x="2297113" y="4559300"/>
          <p14:tracePt t="53618" x="2279650" y="4532313"/>
          <p14:tracePt t="53642" x="2279650" y="4514850"/>
          <p14:tracePt t="53650" x="2279650" y="4495800"/>
          <p14:tracePt t="53658" x="2279650" y="4478338"/>
          <p14:tracePt t="53666" x="2279650" y="4468813"/>
          <p14:tracePt t="53674" x="2279650" y="4441825"/>
          <p14:tracePt t="53682" x="2279650" y="4432300"/>
          <p14:tracePt t="53693" x="2279650" y="4405313"/>
          <p14:tracePt t="53698" x="2279650" y="4395788"/>
          <p14:tracePt t="53706" x="2279650" y="4359275"/>
          <p14:tracePt t="53715" x="2279650" y="4349750"/>
          <p14:tracePt t="53723" x="2279650" y="4340225"/>
          <p14:tracePt t="53738" x="2279650" y="4322763"/>
          <p14:tracePt t="53746" x="2297113" y="4286250"/>
          <p14:tracePt t="53762" x="2306638" y="4286250"/>
          <p14:tracePt t="53770" x="2324100" y="4276725"/>
          <p14:tracePt t="53779" x="2360613" y="4249738"/>
          <p14:tracePt t="53786" x="2379663" y="4240213"/>
          <p14:tracePt t="53795" x="2406650" y="4232275"/>
          <p14:tracePt t="53802" x="2433638" y="4213225"/>
          <p14:tracePt t="53810" x="2470150" y="4203700"/>
          <p14:tracePt t="53818" x="2506663" y="4195763"/>
          <p14:tracePt t="53826" x="2533650" y="4195763"/>
          <p14:tracePt t="53834" x="2570163" y="4186238"/>
          <p14:tracePt t="53842" x="2589213" y="4186238"/>
          <p14:tracePt t="53850" x="2616200" y="4186238"/>
          <p14:tracePt t="53859" x="2635250" y="4186238"/>
          <p14:tracePt t="53867" x="2679700" y="4159250"/>
          <p14:tracePt t="53874" x="2716213" y="4159250"/>
          <p14:tracePt t="53883" x="2735263" y="4159250"/>
          <p14:tracePt t="53899" x="2781300" y="4159250"/>
          <p14:tracePt t="53906" x="2798763" y="4159250"/>
          <p14:tracePt t="53914" x="2817813" y="4159250"/>
          <p14:tracePt t="53922" x="2825750" y="4159250"/>
          <p14:tracePt t="53930" x="2852738" y="4159250"/>
          <p14:tracePt t="53939" x="2881313" y="4167188"/>
          <p14:tracePt t="53947" x="2898775" y="4186238"/>
          <p14:tracePt t="53955" x="2925763" y="4195763"/>
          <p14:tracePt t="53965" x="2962275" y="4222750"/>
          <p14:tracePt t="53971" x="2981325" y="4240213"/>
          <p14:tracePt t="53980" x="2998788" y="4259263"/>
          <p14:tracePt t="53986" x="3008313" y="4268788"/>
          <p14:tracePt t="53995" x="3017838" y="4286250"/>
          <p14:tracePt t="54002" x="3027363" y="4303713"/>
          <p14:tracePt t="54010" x="3027363" y="4313238"/>
          <p14:tracePt t="54018" x="3044825" y="4340225"/>
          <p14:tracePt t="54026" x="3044825" y="4349750"/>
          <p14:tracePt t="54034" x="3044825" y="4376738"/>
          <p14:tracePt t="54042" x="3044825" y="4395788"/>
          <p14:tracePt t="54050" x="3044825" y="4422775"/>
          <p14:tracePt t="54058" x="3044825" y="4432300"/>
          <p14:tracePt t="54066" x="3044825" y="4441825"/>
          <p14:tracePt t="54075" x="3044825" y="4459288"/>
          <p14:tracePt t="54082" x="3044825" y="4478338"/>
          <p14:tracePt t="54090" x="3044825" y="4495800"/>
          <p14:tracePt t="54098" x="3035300" y="4532313"/>
          <p14:tracePt t="54114" x="3008313" y="4551363"/>
          <p14:tracePt t="54122" x="3008313" y="4568825"/>
          <p14:tracePt t="54130" x="2981325" y="4587875"/>
          <p14:tracePt t="54138" x="2962275" y="4614863"/>
          <p14:tracePt t="54147" x="2935288" y="4632325"/>
          <p14:tracePt t="54154" x="2908300" y="4641850"/>
          <p14:tracePt t="54164" x="2871788" y="4651375"/>
          <p14:tracePt t="54170" x="2844800" y="4668838"/>
          <p14:tracePt t="54179" x="2798763" y="4678363"/>
          <p14:tracePt t="54188" x="2789238" y="4678363"/>
          <p14:tracePt t="54197" x="2752725" y="4697413"/>
          <p14:tracePt t="54203" x="2735263" y="4697413"/>
          <p14:tracePt t="54299" x="2725738" y="4697413"/>
          <p14:tracePt t="54307" x="2725738" y="4668838"/>
          <p14:tracePt t="54315" x="2725738" y="4624388"/>
          <p14:tracePt t="54323" x="2735263" y="4568825"/>
          <p14:tracePt t="54331" x="2752725" y="4522788"/>
          <p14:tracePt t="54339" x="2771775" y="4495800"/>
          <p14:tracePt t="54347" x="2789238" y="4468813"/>
          <p14:tracePt t="54356" x="2808288" y="4422775"/>
          <p14:tracePt t="54364" x="2825750" y="4405313"/>
          <p14:tracePt t="54370" x="2835275" y="4395788"/>
          <p14:tracePt t="54378" x="2862263" y="4349750"/>
          <p14:tracePt t="54386" x="2881313" y="4332288"/>
          <p14:tracePt t="54395" x="2917825" y="4313238"/>
          <p14:tracePt t="54402" x="2935288" y="4295775"/>
          <p14:tracePt t="54410" x="2962275" y="4276725"/>
          <p14:tracePt t="54418" x="2971800" y="4268788"/>
          <p14:tracePt t="54426" x="2990850" y="4249738"/>
          <p14:tracePt t="54434" x="3008313" y="4232275"/>
          <p14:tracePt t="54442" x="3027363" y="4213225"/>
          <p14:tracePt t="54450" x="3044825" y="4195763"/>
          <p14:tracePt t="54467" x="3063875" y="4176713"/>
          <p14:tracePt t="54474" x="3071813" y="4159250"/>
          <p14:tracePt t="54482" x="3090863" y="4149725"/>
          <p14:tracePt t="54498" x="3100388" y="4149725"/>
          <p14:tracePt t="54514" x="3108325" y="4140200"/>
          <p14:tracePt t="54547" x="3117850" y="4122738"/>
          <p14:tracePt t="54555" x="3127375" y="4122738"/>
          <p14:tracePt t="54567" x="3136900" y="4113213"/>
          <p14:tracePt t="54570" x="3144838" y="4103688"/>
          <p14:tracePt t="54580" x="3144838" y="4094163"/>
          <p14:tracePt t="54586" x="3154363" y="4086225"/>
          <p14:tracePt t="54595" x="3154363" y="4076700"/>
          <p14:tracePt t="54602" x="3163888" y="4040188"/>
          <p14:tracePt t="54610" x="3171825" y="4030663"/>
          <p14:tracePt t="54618" x="3181350" y="4030663"/>
          <p14:tracePt t="54626" x="3181350" y="4013200"/>
          <p14:tracePt t="54635" x="3190875" y="3994150"/>
          <p14:tracePt t="54642" x="3200400" y="3984625"/>
          <p14:tracePt t="54659" x="3200400" y="3967163"/>
          <p14:tracePt t="54914" x="3200400" y="3940175"/>
          <p14:tracePt t="54922" x="3200400" y="3911600"/>
          <p14:tracePt t="54930" x="3200400" y="3894138"/>
          <p14:tracePt t="54938" x="3200400" y="3867150"/>
          <p14:tracePt t="54946" x="3181350" y="3830638"/>
          <p14:tracePt t="54954" x="3154363" y="3803650"/>
          <p14:tracePt t="55338" x="3190875" y="3803650"/>
          <p14:tracePt t="55346" x="3227388" y="3803650"/>
          <p14:tracePt t="55354" x="3273425" y="3803650"/>
          <p14:tracePt t="55363" x="3290888" y="3803650"/>
          <p14:tracePt t="55370" x="3317875" y="3803650"/>
          <p14:tracePt t="55379" x="3336925" y="3803650"/>
          <p14:tracePt t="55386" x="3363913" y="3803650"/>
          <p14:tracePt t="55395" x="3382963" y="3803650"/>
          <p14:tracePt t="55402" x="3419475" y="3803650"/>
          <p14:tracePt t="55410" x="3463925" y="3803650"/>
          <p14:tracePt t="55418" x="3482975" y="3803650"/>
          <p14:tracePt t="55426" x="3509963" y="3803650"/>
          <p14:tracePt t="55443" x="3519488" y="3803650"/>
          <p14:tracePt t="55754" x="3527425" y="3794125"/>
          <p14:tracePt t="55771" x="3527425" y="3767138"/>
          <p14:tracePt t="55787" x="3527425" y="3730625"/>
          <p14:tracePt t="55795" x="3527425" y="3711575"/>
          <p14:tracePt t="55802" x="3527425" y="3675063"/>
          <p14:tracePt t="55811" x="3527425" y="3638550"/>
          <p14:tracePt t="55818" x="3527425" y="3592513"/>
          <p14:tracePt t="55826" x="3527425" y="3538538"/>
          <p14:tracePt t="55834" x="3509963" y="3502025"/>
          <p14:tracePt t="55842" x="3500438" y="3455988"/>
          <p14:tracePt t="55851" x="3490913" y="3411538"/>
          <p14:tracePt t="55859" x="3455988" y="3365500"/>
          <p14:tracePt t="55868" x="3455988" y="3328988"/>
          <p14:tracePt t="55888" x="3446463" y="3236913"/>
          <p14:tracePt t="55890" x="3446463" y="3200400"/>
          <p14:tracePt t="55898" x="3436938" y="3173413"/>
          <p14:tracePt t="55906" x="3436938" y="3136900"/>
          <p14:tracePt t="55914" x="3436938" y="3119438"/>
          <p14:tracePt t="55922" x="3436938" y="3109913"/>
          <p14:tracePt t="55930" x="3427413" y="3082925"/>
          <p14:tracePt t="55954" x="3427413" y="3054350"/>
          <p14:tracePt t="55962" x="3427413" y="3046413"/>
          <p14:tracePt t="55970" x="3419475" y="3036888"/>
          <p14:tracePt t="56181" x="3400425" y="3036888"/>
          <p14:tracePt t="56186" x="3390900" y="3054350"/>
          <p14:tracePt t="56195" x="3382963" y="3082925"/>
          <p14:tracePt t="56202" x="3382963" y="3090863"/>
          <p14:tracePt t="56210" x="3336925" y="3146425"/>
          <p14:tracePt t="56218" x="3309938" y="3173413"/>
          <p14:tracePt t="56226" x="3281363" y="3209925"/>
          <p14:tracePt t="56234" x="3244850" y="3255963"/>
          <p14:tracePt t="56242" x="3236913" y="3265488"/>
          <p14:tracePt t="56250" x="3217863" y="3302000"/>
          <p14:tracePt t="56258" x="3208338" y="3309938"/>
          <p14:tracePt t="56266" x="3200400" y="3319463"/>
          <p14:tracePt t="56428" x="3200400" y="3309938"/>
          <p14:tracePt t="56436" x="3217863" y="3282950"/>
          <p14:tracePt t="56444" x="3236913" y="3255963"/>
          <p14:tracePt t="56452" x="3273425" y="3219450"/>
          <p14:tracePt t="56460" x="3281363" y="3209925"/>
          <p14:tracePt t="56467" x="3290888" y="3200400"/>
          <p14:tracePt t="56475" x="3317875" y="3182938"/>
          <p14:tracePt t="56483" x="3336925" y="3163888"/>
          <p14:tracePt t="56491" x="3336925" y="3155950"/>
          <p14:tracePt t="56507" x="3346450" y="3155950"/>
          <p14:tracePt t="56748" x="3354388" y="3155950"/>
          <p14:tracePt t="57027" x="3373438" y="3182938"/>
          <p14:tracePt t="57035" x="3409950" y="3209925"/>
          <p14:tracePt t="57052" x="3419475" y="3219450"/>
          <p14:tracePt t="57059" x="3427413" y="3219450"/>
          <p14:tracePt t="57407" x="3436938" y="3219450"/>
          <p14:tracePt t="57412" x="3446463" y="3192463"/>
          <p14:tracePt t="57420" x="3446463" y="3182938"/>
          <p14:tracePt t="57430" x="3446463" y="3146425"/>
          <p14:tracePt t="57436" x="3446463" y="3119438"/>
          <p14:tracePt t="57444" x="3446463" y="3082925"/>
          <p14:tracePt t="57452" x="3446463" y="3046413"/>
          <p14:tracePt t="57461" x="3446463" y="3009900"/>
          <p14:tracePt t="57469" x="3446463" y="2963863"/>
          <p14:tracePt t="57476" x="3419475" y="2927350"/>
          <p14:tracePt t="57483" x="3409950" y="2890838"/>
          <p14:tracePt t="57491" x="3390900" y="2836863"/>
          <p14:tracePt t="57500" x="3363913" y="2808288"/>
          <p14:tracePt t="57506" x="3346450" y="2763838"/>
          <p14:tracePt t="57514" x="3309938" y="2727325"/>
          <p14:tracePt t="57522" x="3290888" y="2681288"/>
          <p14:tracePt t="57530" x="3273425" y="2662238"/>
          <p14:tracePt t="57538" x="3273425" y="2644775"/>
          <p14:tracePt t="57546" x="3263900" y="2625725"/>
          <p14:tracePt t="57554" x="3263900" y="2608263"/>
          <p14:tracePt t="57563" x="3254375" y="2598738"/>
          <p14:tracePt t="57618" x="3254375" y="2589213"/>
          <p14:tracePt t="57634" x="3254375" y="2571750"/>
          <p14:tracePt t="57650" x="3254375" y="2562225"/>
          <p14:tracePt t="57667" x="3254375" y="2554288"/>
          <p14:tracePt t="57675" x="3254375" y="2544763"/>
          <p14:tracePt t="57690" x="3254375" y="2535238"/>
          <p14:tracePt t="57698" x="3254375" y="2525713"/>
          <p14:tracePt t="57714" x="3254375" y="2517775"/>
          <p14:tracePt t="57738" x="3254375" y="2508250"/>
          <p14:tracePt t="57746" x="3254375" y="2498725"/>
          <p14:tracePt t="57756" x="3273425" y="2489200"/>
          <p14:tracePt t="57764" x="3281363" y="2481263"/>
          <p14:tracePt t="57771" x="3290888" y="2471738"/>
          <p14:tracePt t="57781" x="3300413" y="2471738"/>
          <p14:tracePt t="57797" x="3317875" y="2462213"/>
          <p14:tracePt t="57803" x="3346450" y="2452688"/>
          <p14:tracePt t="57818" x="3373438" y="2425700"/>
          <p14:tracePt t="57826" x="3400425" y="2416175"/>
          <p14:tracePt t="57834" x="3419475" y="2408238"/>
          <p14:tracePt t="57851" x="3427413" y="2398713"/>
          <p14:tracePt t="57866" x="3436938" y="2398713"/>
          <p14:tracePt t="58309" x="3463925" y="2398713"/>
          <p14:tracePt t="58315" x="3519488" y="2398713"/>
          <p14:tracePt t="58324" x="3556000" y="2398713"/>
          <p14:tracePt t="58331" x="3582988" y="2398713"/>
          <p14:tracePt t="58340" x="3592513" y="2398713"/>
          <p14:tracePt t="58347" x="3600450" y="2398713"/>
          <p14:tracePt t="58356" x="3629025" y="2389188"/>
          <p14:tracePt t="58516" x="3609975" y="2389188"/>
          <p14:tracePt t="58524" x="3592513" y="2389188"/>
          <p14:tracePt t="58532" x="3563938" y="2389188"/>
          <p14:tracePt t="58538" x="3536950" y="2389188"/>
          <p14:tracePt t="58599" x="3527425" y="2389188"/>
          <p14:tracePt t="58604" x="3519488" y="2389188"/>
          <p14:tracePt t="58644" x="3509963" y="2389188"/>
          <p14:tracePt t="58652" x="3500438" y="2389188"/>
          <p14:tracePt t="58659" x="3490913" y="2389188"/>
          <p14:tracePt t="58668" x="3463925" y="2389188"/>
          <p14:tracePt t="58688" x="3455988" y="2389188"/>
          <p14:tracePt t="58699" x="3436938" y="2389188"/>
          <p14:tracePt t="58715" x="3427413" y="2398713"/>
          <p14:tracePt t="58732" x="3419475" y="2398713"/>
          <p14:tracePt t="58739" x="3409950" y="2408238"/>
          <p14:tracePt t="58755" x="3409950" y="2416175"/>
          <p14:tracePt t="58763" x="3400425" y="2425700"/>
          <p14:tracePt t="58771" x="3390900" y="2435225"/>
          <p14:tracePt t="58787" x="3382963" y="2435225"/>
          <p14:tracePt t="58989" x="3373438" y="2435225"/>
          <p14:tracePt t="58994" x="3373438" y="2425700"/>
          <p14:tracePt t="59002" x="3373438" y="2416175"/>
          <p14:tracePt t="59010" x="3373438" y="2389188"/>
          <p14:tracePt t="59018" x="3373438" y="2379663"/>
          <p14:tracePt t="59050" x="3382963" y="2379663"/>
          <p14:tracePt t="59075" x="3390900" y="2379663"/>
          <p14:tracePt t="59122" x="3427413" y="2379663"/>
          <p14:tracePt t="59130" x="3436938" y="2379663"/>
          <p14:tracePt t="59146" x="3463925" y="2379663"/>
          <p14:tracePt t="59154" x="3500438" y="2398713"/>
          <p14:tracePt t="59163" x="3519488" y="2416175"/>
          <p14:tracePt t="59170" x="3536950" y="2435225"/>
          <p14:tracePt t="59182" x="3546475" y="2452688"/>
          <p14:tracePt t="59187" x="3563938" y="2498725"/>
          <p14:tracePt t="59202" x="3563938" y="2508250"/>
          <p14:tracePt t="59212" x="3563938" y="2535238"/>
          <p14:tracePt t="59218" x="3563938" y="2544763"/>
          <p14:tracePt t="59228" x="3563938" y="2554288"/>
          <p14:tracePt t="59234" x="3563938" y="2562225"/>
          <p14:tracePt t="59242" x="3563938" y="2581275"/>
          <p14:tracePt t="59250" x="3556000" y="2589213"/>
          <p14:tracePt t="59266" x="3556000" y="2598738"/>
          <p14:tracePt t="59274" x="3546475" y="2617788"/>
          <p14:tracePt t="59282" x="3536950" y="2617788"/>
          <p14:tracePt t="59586" x="3527425" y="2625725"/>
          <p14:tracePt t="59594" x="3519488" y="2662238"/>
          <p14:tracePt t="59602" x="3490913" y="2681288"/>
          <p14:tracePt t="59611" x="3473450" y="2735263"/>
          <p14:tracePt t="59618" x="3463925" y="2781300"/>
          <p14:tracePt t="59626" x="3455988" y="2827338"/>
          <p14:tracePt t="59634" x="3455988" y="2863850"/>
          <p14:tracePt t="59642" x="3455988" y="2890838"/>
          <p14:tracePt t="59650" x="3455988" y="2917825"/>
          <p14:tracePt t="59658" x="3427413" y="2946400"/>
          <p14:tracePt t="59667" x="3427413" y="2982913"/>
          <p14:tracePt t="59675" x="3373438" y="3054350"/>
          <p14:tracePt t="59685" x="3373438" y="3090863"/>
          <p14:tracePt t="59690" x="3373438" y="3100388"/>
          <p14:tracePt t="59699" x="3373438" y="3155950"/>
          <p14:tracePt t="59706" x="3363913" y="3192463"/>
          <p14:tracePt t="59716" x="3363913" y="3246438"/>
          <p14:tracePt t="59723" x="3354388" y="3282950"/>
          <p14:tracePt t="59733" x="3354388" y="3346450"/>
          <p14:tracePt t="59739" x="3346450" y="3365500"/>
          <p14:tracePt t="59749" x="3346450" y="3419475"/>
          <p14:tracePt t="59755" x="3346450" y="3455988"/>
          <p14:tracePt t="59764" x="3346450" y="3511550"/>
          <p14:tracePt t="59772" x="3346450" y="3565525"/>
          <p14:tracePt t="59780" x="3346450" y="3638550"/>
          <p14:tracePt t="59786" x="3346450" y="3702050"/>
          <p14:tracePt t="59795" x="3346450" y="3757613"/>
          <p14:tracePt t="59802" x="3346450" y="3811588"/>
          <p14:tracePt t="59811" x="3346450" y="3848100"/>
          <p14:tracePt t="59818" x="3346450" y="3903663"/>
          <p14:tracePt t="59826" x="3346450" y="3967163"/>
          <p14:tracePt t="59834" x="3346450" y="3994150"/>
          <p14:tracePt t="59842" x="3346450" y="4030663"/>
          <p14:tracePt t="59850" x="3346450" y="4086225"/>
          <p14:tracePt t="59858" x="3346450" y="4130675"/>
          <p14:tracePt t="59866" x="3346450" y="4186238"/>
          <p14:tracePt t="59874" x="3346450" y="4222750"/>
          <p14:tracePt t="59898" x="3346450" y="4376738"/>
          <p14:tracePt t="59906" x="3346450" y="4405313"/>
          <p14:tracePt t="59914" x="3346450" y="4432300"/>
          <p14:tracePt t="59923" x="3346450" y="4449763"/>
          <p14:tracePt t="59933" x="3346450" y="4478338"/>
          <p14:tracePt t="59939" x="3346450" y="4522788"/>
          <p14:tracePt t="59947" x="3346450" y="4541838"/>
          <p14:tracePt t="59955" x="3373438" y="4614863"/>
          <p14:tracePt t="59964" x="3382963" y="4641850"/>
          <p14:tracePt t="59972" x="3382963" y="4687888"/>
          <p14:tracePt t="59980" x="3382963" y="4714875"/>
          <p14:tracePt t="59987" x="3382963" y="4751388"/>
          <p14:tracePt t="59998" x="3382963" y="4797425"/>
          <p14:tracePt t="60004" x="3400425" y="4841875"/>
          <p14:tracePt t="60014" x="3400425" y="4851400"/>
          <p14:tracePt t="60019" x="3427413" y="4914900"/>
          <p14:tracePt t="60026" x="3427413" y="4943475"/>
          <p14:tracePt t="60034" x="3427413" y="4970463"/>
          <p14:tracePt t="60042" x="3427413" y="4997450"/>
          <p14:tracePt t="60050" x="3427413" y="5016500"/>
          <p14:tracePt t="60058" x="3427413" y="5053013"/>
          <p14:tracePt t="60074" x="3436938" y="5060950"/>
          <p14:tracePt t="60252" x="3436938" y="5053013"/>
          <p14:tracePt t="60276" x="3436938" y="5043488"/>
          <p14:tracePt t="60420" x="3436938" y="5053013"/>
          <p14:tracePt t="60428" x="3436938" y="5070475"/>
          <p14:tracePt t="60435" x="3436938" y="5106988"/>
          <p14:tracePt t="60442" x="3436938" y="5133975"/>
          <p14:tracePt t="60450" x="3436938" y="5143500"/>
          <p14:tracePt t="60459" x="3436938" y="5153025"/>
          <p14:tracePt t="60922" x="3436938" y="5160963"/>
          <p14:tracePt t="60930" x="3490913" y="5160963"/>
          <p14:tracePt t="60938" x="3600450" y="5160963"/>
          <p14:tracePt t="60946" x="3673475" y="5160963"/>
          <p14:tracePt t="60954" x="3756025" y="5160963"/>
          <p14:tracePt t="60962" x="3829050" y="5180013"/>
          <p14:tracePt t="60970" x="3856038" y="5189538"/>
          <p14:tracePt t="60979" x="3902075" y="5197475"/>
          <p14:tracePt t="60986" x="3911600" y="5197475"/>
          <p14:tracePt t="60995" x="3919538" y="5197475"/>
          <p14:tracePt t="61084" x="3929063" y="5197475"/>
          <p14:tracePt t="61091" x="3948113" y="5197475"/>
          <p14:tracePt t="61100" x="3975100" y="5197475"/>
          <p14:tracePt t="61108" x="4021138" y="5197475"/>
          <p14:tracePt t="61115" x="4048125" y="5197475"/>
          <p14:tracePt t="61122" x="4075113" y="5197475"/>
          <p14:tracePt t="61130" x="4094163" y="5197475"/>
          <p14:tracePt t="61138" x="4102100" y="5197475"/>
          <p14:tracePt t="61146" x="4129088" y="5197475"/>
          <p14:tracePt t="61162" x="4165600" y="5207000"/>
          <p14:tracePt t="61170" x="4175125" y="5207000"/>
          <p14:tracePt t="61181" x="4184650" y="5207000"/>
          <p14:tracePt t="61186" x="4194175" y="5207000"/>
          <p14:tracePt t="61194" x="4221163" y="5216525"/>
          <p14:tracePt t="61292" x="4230688" y="5216525"/>
          <p14:tracePt t="61506" x="4221163" y="5216525"/>
          <p14:tracePt t="61530" x="4211638" y="5216525"/>
          <p14:tracePt t="61555" x="4202113" y="5189538"/>
          <p14:tracePt t="61563" x="4202113" y="5097463"/>
          <p14:tracePt t="61571" x="4202113" y="5006975"/>
          <p14:tracePt t="61580" x="4202113" y="4914900"/>
          <p14:tracePt t="61586" x="4202113" y="4824413"/>
          <p14:tracePt t="61595" x="4202113" y="4768850"/>
          <p14:tracePt t="61602" x="4202113" y="4732338"/>
          <p14:tracePt t="61611" x="4202113" y="4697413"/>
          <p14:tracePt t="61618" x="4230688" y="4632325"/>
          <p14:tracePt t="61626" x="4230688" y="4578350"/>
          <p14:tracePt t="61634" x="4248150" y="4532313"/>
          <p14:tracePt t="61642" x="4248150" y="4478338"/>
          <p14:tracePt t="61650" x="4267200" y="4432300"/>
          <p14:tracePt t="61658" x="4284663" y="4405313"/>
          <p14:tracePt t="61666" x="4294188" y="4349750"/>
          <p14:tracePt t="61674" x="4303713" y="4322763"/>
          <p14:tracePt t="61682" x="4311650" y="4303713"/>
          <p14:tracePt t="61690" x="4311650" y="4268788"/>
          <p14:tracePt t="61698" x="4330700" y="4240213"/>
          <p14:tracePt t="61706" x="4330700" y="4222750"/>
          <p14:tracePt t="61714" x="4340225" y="4203700"/>
          <p14:tracePt t="61722" x="4340225" y="4186238"/>
          <p14:tracePt t="61730" x="4340225" y="4167188"/>
          <p14:tracePt t="61738" x="4340225" y="4140200"/>
          <p14:tracePt t="61746" x="4340225" y="4130675"/>
          <p14:tracePt t="61754" x="4348163" y="4122738"/>
          <p14:tracePt t="61762" x="4357688" y="4113213"/>
          <p14:tracePt t="61770" x="4357688" y="4103688"/>
          <p14:tracePt t="61778" x="4357688" y="4094163"/>
          <p14:tracePt t="61786" x="4376738" y="4076700"/>
          <p14:tracePt t="61796" x="4384675" y="4057650"/>
          <p14:tracePt t="61802" x="4384675" y="4030663"/>
          <p14:tracePt t="61812" x="4403725" y="3994150"/>
          <p14:tracePt t="61818" x="4430713" y="3967163"/>
          <p14:tracePt t="61827" x="4440238" y="3940175"/>
          <p14:tracePt t="61834" x="4457700" y="3894138"/>
          <p14:tracePt t="61842" x="4476750" y="3857625"/>
          <p14:tracePt t="61850" x="4484688" y="3840163"/>
          <p14:tracePt t="61858" x="4513263" y="3811588"/>
          <p14:tracePt t="61866" x="4521200" y="3794125"/>
          <p14:tracePt t="61885" x="4521200" y="3784600"/>
          <p14:tracePt t="61890" x="4530725" y="3784600"/>
          <p14:tracePt t="61906" x="4540250" y="3775075"/>
          <p14:tracePt t="62311" x="4540250" y="3757613"/>
          <p14:tracePt t="62324" x="4540250" y="3748088"/>
          <p14:tracePt t="62332" x="4540250" y="3721100"/>
          <p14:tracePt t="62340" x="4540250" y="3702050"/>
          <p14:tracePt t="62347" x="4540250" y="3675063"/>
          <p14:tracePt t="62356" x="4540250" y="3657600"/>
          <p14:tracePt t="62365" x="4540250" y="3611563"/>
          <p14:tracePt t="62372" x="4540250" y="3556000"/>
          <p14:tracePt t="62381" x="4540250" y="3519488"/>
          <p14:tracePt t="62388" x="4540250" y="3492500"/>
          <p14:tracePt t="62397" x="4540250" y="3438525"/>
          <p14:tracePt t="62403" x="4540250" y="3392488"/>
          <p14:tracePt t="62414" x="4540250" y="3355975"/>
          <p14:tracePt t="62419" x="4540250" y="3309938"/>
          <p14:tracePt t="62429" x="4530725" y="3282950"/>
          <p14:tracePt t="62434" x="4530725" y="3255963"/>
          <p14:tracePt t="62442" x="4530725" y="3246438"/>
          <p14:tracePt t="62450" x="4530725" y="3219450"/>
          <p14:tracePt t="62464" x="4530725" y="3200400"/>
          <p14:tracePt t="62469" x="4521200" y="3192463"/>
          <p14:tracePt t="62475" x="4521200" y="3163888"/>
          <p14:tracePt t="62482" x="4521200" y="3155950"/>
          <p14:tracePt t="62498" x="4521200" y="3146425"/>
          <p14:tracePt t="62770" x="4521200" y="3136900"/>
          <p14:tracePt t="62778" x="4521200" y="3082925"/>
          <p14:tracePt t="62786" x="4521200" y="3017838"/>
          <p14:tracePt t="62794" x="4521200" y="2946400"/>
          <p14:tracePt t="62802" x="4521200" y="2909888"/>
          <p14:tracePt t="62811" x="4521200" y="2854325"/>
          <p14:tracePt t="62819" x="4521200" y="2827338"/>
          <p14:tracePt t="62826" x="4521200" y="2781300"/>
          <p14:tracePt t="62834" x="4521200" y="2744788"/>
          <p14:tracePt t="62842" x="4521200" y="2735263"/>
          <p14:tracePt t="62850" x="4521200" y="2698750"/>
          <p14:tracePt t="62858" x="4530725" y="2681288"/>
          <p14:tracePt t="62866" x="4530725" y="2654300"/>
          <p14:tracePt t="62874" x="4540250" y="2635250"/>
          <p14:tracePt t="62900" x="4549775" y="2608263"/>
          <p14:tracePt t="63059" x="4549775" y="2589213"/>
          <p14:tracePt t="63067" x="4549775" y="2562225"/>
          <p14:tracePt t="63075" x="4549775" y="2517775"/>
          <p14:tracePt t="63082" x="4549775" y="2498725"/>
          <p14:tracePt t="63090" x="4549775" y="2462213"/>
          <p14:tracePt t="63099" x="4549775" y="2444750"/>
          <p14:tracePt t="63107" x="4549775" y="2416175"/>
          <p14:tracePt t="63114" x="4549775" y="2408238"/>
          <p14:tracePt t="63130" x="4549775" y="2389188"/>
          <p14:tracePt t="63138" x="4549775" y="2379663"/>
          <p14:tracePt t="63146" x="4549775" y="2371725"/>
          <p14:tracePt t="63252" x="4557713" y="2362200"/>
          <p14:tracePt t="63260" x="4586288" y="2371725"/>
          <p14:tracePt t="63268" x="4603750" y="2389188"/>
          <p14:tracePt t="63276" x="4640263" y="2425700"/>
          <p14:tracePt t="63284" x="4640263" y="2435225"/>
          <p14:tracePt t="63291" x="4667250" y="2481263"/>
          <p14:tracePt t="63300" x="4667250" y="2489200"/>
          <p14:tracePt t="63312" x="4676775" y="2508250"/>
          <p14:tracePt t="63315" x="4676775" y="2525713"/>
          <p14:tracePt t="63323" x="4676775" y="2554288"/>
          <p14:tracePt t="63330" x="4676775" y="2571750"/>
          <p14:tracePt t="63338" x="4676775" y="2598738"/>
          <p14:tracePt t="63346" x="4676775" y="2617788"/>
          <p14:tracePt t="63356" x="4659313" y="2662238"/>
          <p14:tracePt t="63370" x="4649788" y="2690813"/>
          <p14:tracePt t="63386" x="4649788" y="2708275"/>
          <p14:tracePt t="63483" x="4640263" y="2717800"/>
          <p14:tracePt t="63490" x="4640263" y="2744788"/>
          <p14:tracePt t="63498" x="4622800" y="2763838"/>
          <p14:tracePt t="63506" x="4613275" y="2817813"/>
          <p14:tracePt t="63514" x="4613275" y="2863850"/>
          <p14:tracePt t="63522" x="4603750" y="2917825"/>
          <p14:tracePt t="63530" x="4603750" y="2990850"/>
          <p14:tracePt t="63538" x="4586288" y="3063875"/>
          <p14:tracePt t="63547" x="4586288" y="3163888"/>
          <p14:tracePt t="63554" x="4586288" y="3302000"/>
          <p14:tracePt t="63564" x="4586288" y="3419475"/>
          <p14:tracePt t="63570" x="4586288" y="3511550"/>
          <p14:tracePt t="63578" x="4586288" y="3665538"/>
          <p14:tracePt t="63586" x="4586288" y="3784600"/>
          <p14:tracePt t="63595" x="4586288" y="3894138"/>
          <p14:tracePt t="63603" x="4586288" y="4030663"/>
          <p14:tracePt t="63612" x="4586288" y="4159250"/>
          <p14:tracePt t="63618" x="4586288" y="4286250"/>
          <p14:tracePt t="63628" x="4586288" y="4368800"/>
          <p14:tracePt t="63634" x="4586288" y="4441825"/>
          <p14:tracePt t="63643" x="4586288" y="4495800"/>
          <p14:tracePt t="63650" x="4586288" y="4551363"/>
          <p14:tracePt t="63659" x="4586288" y="4605338"/>
          <p14:tracePt t="63667" x="4586288" y="4641850"/>
          <p14:tracePt t="63675" x="4586288" y="4678363"/>
          <p14:tracePt t="63683" x="4586288" y="4687888"/>
          <p14:tracePt t="63690" x="4567238" y="4714875"/>
          <p14:tracePt t="63699" x="4567238" y="4732338"/>
          <p14:tracePt t="63707" x="4567238" y="4741863"/>
          <p14:tracePt t="63717" x="4557713" y="4741863"/>
          <p14:tracePt t="63722" x="4557713" y="4760913"/>
          <p14:tracePt t="63731" x="4557713" y="4768850"/>
          <p14:tracePt t="63738" x="4557713" y="4778375"/>
          <p14:tracePt t="63746" x="4557713" y="4797425"/>
          <p14:tracePt t="63754" x="4557713" y="4805363"/>
          <p14:tracePt t="63762" x="4557713" y="4814888"/>
          <p14:tracePt t="63771" x="4557713" y="4851400"/>
          <p14:tracePt t="63780" x="4557713" y="4870450"/>
          <p14:tracePt t="63787" x="4557713" y="4906963"/>
          <p14:tracePt t="63797" x="4557713" y="4914900"/>
          <p14:tracePt t="63803" x="4557713" y="4943475"/>
          <p14:tracePt t="63817" x="4557713" y="4970463"/>
          <p14:tracePt t="63819" x="4557713" y="4997450"/>
          <p14:tracePt t="63832" x="4557713" y="5016500"/>
          <p14:tracePt t="63835" x="4557713" y="5043488"/>
          <p14:tracePt t="63843" x="4557713" y="5053013"/>
          <p14:tracePt t="63852" x="4557713" y="5060950"/>
          <p14:tracePt t="64075" x="4557713" y="5080000"/>
          <p14:tracePt t="65034" x="4557713" y="5089525"/>
          <p14:tracePt t="65042" x="4659313" y="5089525"/>
          <p14:tracePt t="65050" x="4749800" y="5089525"/>
          <p14:tracePt t="65058" x="4859338" y="5089525"/>
          <p14:tracePt t="65066" x="4932363" y="5089525"/>
          <p14:tracePt t="65074" x="4995863" y="5089525"/>
          <p14:tracePt t="65082" x="5005388" y="5089525"/>
          <p14:tracePt t="65090" x="5041900" y="5089525"/>
          <p14:tracePt t="65098" x="5059363" y="5089525"/>
          <p14:tracePt t="65106" x="5086350" y="5089525"/>
          <p14:tracePt t="65122" x="5095875" y="5089525"/>
          <p14:tracePt t="65285" x="5151438" y="5089525"/>
          <p14:tracePt t="65291" x="5187950" y="5089525"/>
          <p14:tracePt t="65299" x="5260975" y="5089525"/>
          <p14:tracePt t="65307" x="5287963" y="5089525"/>
          <p14:tracePt t="65314" x="5334000" y="5097463"/>
          <p14:tracePt t="65322" x="5360988" y="5097463"/>
          <p14:tracePt t="65330" x="5378450" y="5106988"/>
          <p14:tracePt t="65338" x="5397500" y="5106988"/>
          <p14:tracePt t="65346" x="5424488" y="5106988"/>
          <p14:tracePt t="65354" x="5434013" y="5116513"/>
          <p14:tracePt t="65850" x="5360988" y="5089525"/>
          <p14:tracePt t="65858" x="5278438" y="5060950"/>
          <p14:tracePt t="65866" x="5195888" y="4997450"/>
          <p14:tracePt t="65883" x="5059363" y="4860925"/>
          <p14:tracePt t="65891" x="5022850" y="4797425"/>
          <p14:tracePt t="65903" x="4978400" y="4732338"/>
          <p14:tracePt t="65907" x="4949825" y="4632325"/>
          <p14:tracePt t="65915" x="4922838" y="4541838"/>
          <p14:tracePt t="65922" x="4913313" y="4459288"/>
          <p14:tracePt t="65930" x="4913313" y="4349750"/>
          <p14:tracePt t="65938" x="4913313" y="4240213"/>
          <p14:tracePt t="65946" x="4913313" y="4076700"/>
          <p14:tracePt t="65954" x="4949825" y="3967163"/>
          <p14:tracePt t="65962" x="4959350" y="3821113"/>
          <p14:tracePt t="65970" x="4959350" y="3694113"/>
          <p14:tracePt t="65979" x="4959350" y="3565525"/>
          <p14:tracePt t="65986" x="4959350" y="3482975"/>
          <p14:tracePt t="65995" x="4959350" y="3411538"/>
          <p14:tracePt t="66002" x="4959350" y="3319463"/>
          <p14:tracePt t="66011" x="4959350" y="3265488"/>
          <p14:tracePt t="66018" x="4959350" y="3228975"/>
          <p14:tracePt t="66027" x="4959350" y="3182938"/>
          <p14:tracePt t="66034" x="4959350" y="3127375"/>
          <p14:tracePt t="66042" x="4959350" y="3100388"/>
          <p14:tracePt t="66050" x="4959350" y="3054350"/>
          <p14:tracePt t="66058" x="4959350" y="3027363"/>
          <p14:tracePt t="66066" x="4959350" y="3009900"/>
          <p14:tracePt t="66074" x="4959350" y="2990850"/>
          <p14:tracePt t="66082" x="4959350" y="2963863"/>
          <p14:tracePt t="66090" x="4949825" y="2936875"/>
          <p14:tracePt t="66098" x="4941888" y="2927350"/>
          <p14:tracePt t="66106" x="4941888" y="2917825"/>
          <p14:tracePt t="66114" x="4941888" y="2909888"/>
          <p14:tracePt t="66146" x="4932363" y="2890838"/>
          <p14:tracePt t="66213" x="4932363" y="2900363"/>
          <p14:tracePt t="66218" x="4922838" y="2917825"/>
          <p14:tracePt t="66227" x="4905375" y="2954338"/>
          <p14:tracePt t="66234" x="4886325" y="2973388"/>
          <p14:tracePt t="66242" x="4876800" y="3009900"/>
          <p14:tracePt t="66250" x="4868863" y="3046413"/>
          <p14:tracePt t="66258" x="4859338" y="3063875"/>
          <p14:tracePt t="66266" x="4849813" y="3090863"/>
          <p14:tracePt t="66274" x="4840288" y="3109913"/>
          <p14:tracePt t="66282" x="4822825" y="3163888"/>
          <p14:tracePt t="66290" x="4822825" y="3173413"/>
          <p14:tracePt t="66298" x="4813300" y="3200400"/>
          <p14:tracePt t="66306" x="4813300" y="3219450"/>
          <p14:tracePt t="66538" x="4813300" y="3192463"/>
          <p14:tracePt t="66546" x="4813300" y="3163888"/>
          <p14:tracePt t="66554" x="4813300" y="3155950"/>
          <p14:tracePt t="66562" x="4813300" y="3146425"/>
          <p14:tracePt t="66570" x="4813300" y="3119438"/>
          <p14:tracePt t="66594" x="4813300" y="3109913"/>
          <p14:tracePt t="66602" x="4813300" y="3073400"/>
          <p14:tracePt t="66611" x="4822825" y="3063875"/>
          <p14:tracePt t="66618" x="4832350" y="3054350"/>
          <p14:tracePt t="66627" x="4832350" y="3046413"/>
          <p14:tracePt t="66642" x="4832350" y="3036888"/>
          <p14:tracePt t="66659" x="4840288" y="3027363"/>
          <p14:tracePt t="66738" x="4868863" y="2990850"/>
          <p14:tracePt t="66746" x="4932363" y="2982913"/>
          <p14:tracePt t="66755" x="4986338" y="2973388"/>
          <p14:tracePt t="66763" x="5049838" y="2954338"/>
          <p14:tracePt t="66771" x="5078413" y="2936875"/>
          <p14:tracePt t="66781" x="5132388" y="2936875"/>
          <p14:tracePt t="66787" x="5178425" y="2936875"/>
          <p14:tracePt t="66798" x="5214938" y="2927350"/>
          <p14:tracePt t="66803" x="5224463" y="2927350"/>
          <p14:tracePt t="66813" x="5232400" y="2927350"/>
          <p14:tracePt t="66818" x="5251450" y="2927350"/>
          <p14:tracePt t="66831" x="5260975" y="2927350"/>
          <p14:tracePt t="66891" x="5278438" y="2927350"/>
          <p14:tracePt t="66900" x="5305425" y="2927350"/>
          <p14:tracePt t="66907" x="5314950" y="2927350"/>
          <p14:tracePt t="66914" x="5351463" y="2927350"/>
          <p14:tracePt t="66922" x="5378450" y="2927350"/>
          <p14:tracePt t="66930" x="5397500" y="2927350"/>
          <p14:tracePt t="66939" x="5434013" y="2927350"/>
          <p14:tracePt t="66948" x="5461000" y="2927350"/>
          <p14:tracePt t="66955" x="5487988" y="2927350"/>
          <p14:tracePt t="66963" x="5507038" y="2927350"/>
          <p14:tracePt t="66971" x="5534025" y="2927350"/>
          <p14:tracePt t="66986" x="5551488" y="2936875"/>
          <p14:tracePt t="66996" x="5561013" y="2946400"/>
          <p14:tracePt t="67002" x="5570538" y="2946400"/>
          <p14:tracePt t="67027" x="5588000" y="2954338"/>
          <p14:tracePt t="67034" x="5597525" y="2973388"/>
          <p14:tracePt t="67050" x="5597525" y="2982913"/>
          <p14:tracePt t="67066" x="5607050" y="3009900"/>
          <p14:tracePt t="67082" x="5624513" y="3036888"/>
          <p14:tracePt t="67106" x="5634038" y="3063875"/>
          <p14:tracePt t="67122" x="5634038" y="3073400"/>
          <p14:tracePt t="67130" x="5634038" y="3082925"/>
          <p14:tracePt t="67138" x="5634038" y="3100388"/>
          <p14:tracePt t="67155" x="5634038" y="3119438"/>
          <p14:tracePt t="67171" x="5634038" y="3127375"/>
          <p14:tracePt t="67178" x="5634038" y="3136900"/>
          <p14:tracePt t="67186" x="5634038" y="3146425"/>
          <p14:tracePt t="67195" x="5624513" y="3163888"/>
          <p14:tracePt t="67202" x="5616575" y="3173413"/>
          <p14:tracePt t="67213" x="5607050" y="3173413"/>
          <p14:tracePt t="67218" x="5597525" y="3173413"/>
          <p14:tracePt t="67228" x="5580063" y="3173413"/>
          <p14:tracePt t="67235" x="5561013" y="3192463"/>
          <p14:tracePt t="67246" x="5543550" y="3200400"/>
          <p14:tracePt t="67252" x="5534025" y="3200400"/>
          <p14:tracePt t="67260" x="5497513" y="3209925"/>
          <p14:tracePt t="67276" x="5451475" y="3219450"/>
          <p14:tracePt t="67284" x="5434013" y="3219450"/>
          <p14:tracePt t="67292" x="5414963" y="3219450"/>
          <p14:tracePt t="67300" x="5397500" y="3236913"/>
          <p14:tracePt t="67308" x="5387975" y="3236913"/>
          <p14:tracePt t="67324" x="5378450" y="3236913"/>
          <p14:tracePt t="67339" x="5368925" y="3236913"/>
          <p14:tracePt t="67362" x="5351463" y="3236913"/>
          <p14:tracePt t="67371" x="5324475" y="3236913"/>
          <p14:tracePt t="67378" x="5305425" y="3236913"/>
          <p14:tracePt t="67386" x="5260975" y="3236913"/>
          <p14:tracePt t="67394" x="5232400" y="3236913"/>
          <p14:tracePt t="67402" x="5205413" y="3236913"/>
          <p14:tracePt t="67411" x="5178425" y="3236913"/>
          <p14:tracePt t="67418" x="5132388" y="3236913"/>
          <p14:tracePt t="67427" x="5114925" y="3228975"/>
          <p14:tracePt t="67434" x="5059363" y="3219450"/>
          <p14:tracePt t="67442" x="5014913" y="3209925"/>
          <p14:tracePt t="67450" x="4995863" y="3192463"/>
          <p14:tracePt t="67458" x="4978400" y="3182938"/>
          <p14:tracePt t="67466" x="4968875" y="3173413"/>
          <p14:tracePt t="67474" x="4949825" y="3155950"/>
          <p14:tracePt t="67482" x="4941888" y="3146425"/>
          <p14:tracePt t="67490" x="4941888" y="3136900"/>
          <p14:tracePt t="67498" x="4932363" y="3127375"/>
          <p14:tracePt t="67506" x="4913313" y="3119438"/>
          <p14:tracePt t="67523" x="4905375" y="3100388"/>
          <p14:tracePt t="67539" x="4905375" y="3082925"/>
          <p14:tracePt t="67548" x="4895850" y="3063875"/>
          <p14:tracePt t="67555" x="4886325" y="3054350"/>
          <p14:tracePt t="67565" x="4876800" y="3046413"/>
          <p14:tracePt t="67570" x="4876800" y="3036888"/>
          <p14:tracePt t="67580" x="4868863" y="3027363"/>
          <p14:tracePt t="67588" x="4868863" y="3017838"/>
          <p14:tracePt t="67600" x="4859338" y="3017838"/>
          <p14:tracePt t="67603" x="4849813" y="3000375"/>
          <p14:tracePt t="67611" x="4849813" y="2990850"/>
          <p14:tracePt t="67621" x="4849813" y="2982913"/>
          <p14:tracePt t="67627" x="4849813" y="2973388"/>
          <p14:tracePt t="67635" x="4849813" y="2954338"/>
          <p14:tracePt t="67646" x="4849813" y="2946400"/>
          <p14:tracePt t="67659" x="4849813" y="2917825"/>
          <p14:tracePt t="67667" x="4849813" y="2900363"/>
          <p14:tracePt t="67675" x="4849813" y="2890838"/>
          <p14:tracePt t="67683" x="4849813" y="2873375"/>
          <p14:tracePt t="67690" x="4849813" y="2854325"/>
          <p14:tracePt t="67698" x="4849813" y="2844800"/>
          <p14:tracePt t="67706" x="4859338" y="2827338"/>
          <p14:tracePt t="67722" x="4868863" y="2808288"/>
          <p14:tracePt t="67731" x="4886325" y="2800350"/>
          <p14:tracePt t="67740" x="4905375" y="2781300"/>
          <p14:tracePt t="67748" x="4941888" y="2763838"/>
          <p14:tracePt t="67754" x="4978400" y="2744788"/>
          <p14:tracePt t="67762" x="5022850" y="2727325"/>
          <p14:tracePt t="67770" x="5041900" y="2727325"/>
          <p14:tracePt t="67779" x="5086350" y="2708275"/>
          <p14:tracePt t="67786" x="5141913" y="2708275"/>
          <p14:tracePt t="67794" x="5159375" y="2708275"/>
          <p14:tracePt t="67802" x="5205413" y="2708275"/>
          <p14:tracePt t="67811" x="5232400" y="2708275"/>
          <p14:tracePt t="67818" x="5241925" y="2708275"/>
          <p14:tracePt t="67835" x="5268913" y="2708275"/>
          <p14:tracePt t="67845" x="5278438" y="2708275"/>
          <p14:tracePt t="67852" x="5297488" y="2717800"/>
          <p14:tracePt t="67859" x="5314950" y="2727325"/>
          <p14:tracePt t="67868" x="5334000" y="2754313"/>
          <p14:tracePt t="67875" x="5351463" y="2771775"/>
          <p14:tracePt t="67899" x="5434013" y="2836863"/>
          <p14:tracePt t="67907" x="5478463" y="2873375"/>
          <p14:tracePt t="67915" x="5497513" y="2890838"/>
          <p14:tracePt t="67923" x="5543550" y="2917825"/>
          <p14:tracePt t="67932" x="5580063" y="2946400"/>
          <p14:tracePt t="67938" x="5607050" y="2982913"/>
          <p14:tracePt t="67946" x="5616575" y="2990850"/>
          <p14:tracePt t="67954" x="5643563" y="3000375"/>
          <p14:tracePt t="67962" x="5653088" y="3027363"/>
          <p14:tracePt t="68018" x="5680075" y="3046413"/>
          <p14:tracePt t="68034" x="5680075" y="3054350"/>
          <p14:tracePt t="68042" x="5680075" y="3073400"/>
          <p14:tracePt t="68050" x="5680075" y="3100388"/>
          <p14:tracePt t="68058" x="5680075" y="3119438"/>
          <p14:tracePt t="68066" x="5680075" y="3136900"/>
          <p14:tracePt t="68075" x="5680075" y="3163888"/>
          <p14:tracePt t="68083" x="5680075" y="3173413"/>
          <p14:tracePt t="68091" x="5680075" y="3200400"/>
          <p14:tracePt t="68099" x="5680075" y="3209925"/>
          <p14:tracePt t="68115" x="5680075" y="3236913"/>
          <p14:tracePt t="68123" x="5670550" y="3246438"/>
          <p14:tracePt t="68130" x="5670550" y="3273425"/>
          <p14:tracePt t="68139" x="5661025" y="3292475"/>
          <p14:tracePt t="68146" x="5643563" y="3302000"/>
          <p14:tracePt t="68155" x="5634038" y="3309938"/>
          <p14:tracePt t="68171" x="5624513" y="3319463"/>
          <p14:tracePt t="68180" x="5616575" y="3328988"/>
          <p14:tracePt t="68186" x="5597525" y="3328988"/>
          <p14:tracePt t="68195" x="5570538" y="3338513"/>
          <p14:tracePt t="68202" x="5551488" y="3338513"/>
          <p14:tracePt t="68213" x="5497513" y="3346450"/>
          <p14:tracePt t="68219" x="5451475" y="3355975"/>
          <p14:tracePt t="68230" x="5414963" y="3355975"/>
          <p14:tracePt t="68237" x="5368925" y="3355975"/>
          <p14:tracePt t="68246" x="5341938" y="3355975"/>
          <p14:tracePt t="68252" x="5305425" y="3355975"/>
          <p14:tracePt t="68260" x="5241925" y="3382963"/>
          <p14:tracePt t="68268" x="5224463" y="3382963"/>
          <p14:tracePt t="68279" x="5195888" y="3382963"/>
          <p14:tracePt t="68284" x="5159375" y="3382963"/>
          <p14:tracePt t="68291" x="5151438" y="3382963"/>
          <p14:tracePt t="68299" x="5141913" y="3382963"/>
          <p14:tracePt t="68310" x="5132388" y="3382963"/>
          <p14:tracePt t="68314" x="5114925" y="3382963"/>
          <p14:tracePt t="68330" x="5105400" y="3382963"/>
          <p14:tracePt t="68354" x="5095875" y="3382963"/>
          <p14:tracePt t="68362" x="5078413" y="3382963"/>
          <p14:tracePt t="68370" x="5068888" y="3382963"/>
          <p14:tracePt t="68378" x="5049838" y="3382963"/>
          <p14:tracePt t="68386" x="5022850" y="3382963"/>
          <p14:tracePt t="68395" x="5014913" y="3382963"/>
          <p14:tracePt t="68403" x="4995863" y="3375025"/>
          <p14:tracePt t="68411" x="4978400" y="3375025"/>
          <p14:tracePt t="68418" x="4949825" y="3346450"/>
          <p14:tracePt t="68443" x="4941888" y="3346450"/>
          <p14:tracePt t="68474" x="4932363" y="3338513"/>
          <p14:tracePt t="68482" x="4932363" y="3309938"/>
          <p14:tracePt t="68491" x="4932363" y="3292475"/>
          <p14:tracePt t="68507" x="4922838" y="3265488"/>
          <p14:tracePt t="68515" x="4913313" y="3255963"/>
          <p14:tracePt t="68525" x="4905375" y="3236913"/>
          <p14:tracePt t="68851" x="4905375" y="3219450"/>
          <p14:tracePt t="68858" x="4905375" y="3200400"/>
          <p14:tracePt t="68866" x="4876800" y="3155950"/>
          <p14:tracePt t="68874" x="4868863" y="3146425"/>
          <p14:tracePt t="68882" x="4849813" y="3127375"/>
          <p14:tracePt t="68890" x="4832350" y="3109913"/>
          <p14:tracePt t="68906" x="4822825" y="3100388"/>
          <p14:tracePt t="68996" x="4813300" y="3100388"/>
          <p14:tracePt t="69036" x="4813300" y="3073400"/>
          <p14:tracePt t="69044" x="4832350" y="3046413"/>
          <p14:tracePt t="69054" x="4840288" y="3046413"/>
          <p14:tracePt t="69059" x="4849813" y="3027363"/>
          <p14:tracePt t="69074" x="4859338" y="3017838"/>
          <p14:tracePt t="69082" x="4876800" y="3009900"/>
          <p14:tracePt t="69107" x="4895850" y="3009900"/>
          <p14:tracePt t="69114" x="4905375" y="2990850"/>
          <p14:tracePt t="69122" x="4922838" y="2982913"/>
          <p14:tracePt t="69139" x="4949825" y="2973388"/>
          <p14:tracePt t="69149" x="4968875" y="2963863"/>
          <p14:tracePt t="69155" x="4978400" y="2954338"/>
          <p14:tracePt t="69163" x="5014913" y="2936875"/>
          <p14:tracePt t="69171" x="5022850" y="2927350"/>
          <p14:tracePt t="69179" x="5041900" y="2917825"/>
          <p14:tracePt t="69187" x="5049838" y="2917825"/>
          <p14:tracePt t="69196" x="5068888" y="2909888"/>
          <p14:tracePt t="69258" x="5095875" y="2909888"/>
          <p14:tracePt t="69266" x="5105400" y="2909888"/>
          <p14:tracePt t="69275" x="5141913" y="2909888"/>
          <p14:tracePt t="69283" x="5178425" y="2909888"/>
          <p14:tracePt t="69290" x="5214938" y="2909888"/>
          <p14:tracePt t="69298" x="5251450" y="2909888"/>
          <p14:tracePt t="69306" x="5278438" y="2909888"/>
          <p14:tracePt t="69314" x="5297488" y="2909888"/>
          <p14:tracePt t="69322" x="5324475" y="2909888"/>
          <p14:tracePt t="69330" x="5334000" y="2909888"/>
          <p14:tracePt t="69338" x="5341938" y="2909888"/>
          <p14:tracePt t="69370" x="5351463" y="2909888"/>
          <p14:tracePt t="69386" x="5378450" y="2909888"/>
          <p14:tracePt t="69402" x="5397500" y="2909888"/>
          <p14:tracePt t="69410" x="5424488" y="2909888"/>
          <p14:tracePt t="69418" x="5441950" y="2909888"/>
          <p14:tracePt t="69429" x="5487988" y="2936875"/>
          <p14:tracePt t="69434" x="5497513" y="2936875"/>
          <p14:tracePt t="69442" x="5507038" y="2936875"/>
          <p14:tracePt t="69450" x="5514975" y="2946400"/>
          <p14:tracePt t="69458" x="5524500" y="2946400"/>
          <p14:tracePt t="69476" x="5543550" y="2954338"/>
          <p14:tracePt t="69498" x="5551488" y="2973388"/>
          <p14:tracePt t="69506" x="5561013" y="2982913"/>
          <p14:tracePt t="69538" x="5561013" y="2990850"/>
          <p14:tracePt t="69546" x="5570538" y="3000375"/>
          <p14:tracePt t="69626" x="5570538" y="3009900"/>
          <p14:tracePt t="69643" x="5570538" y="3017838"/>
          <p14:tracePt t="69659" x="5570538" y="3027363"/>
          <p14:tracePt t="69667" x="5570538" y="3036888"/>
          <p14:tracePt t="69675" x="5570538" y="3046413"/>
          <p14:tracePt t="69683" x="5561013" y="3054350"/>
          <p14:tracePt t="69698" x="5551488" y="3063875"/>
          <p14:tracePt t="69746" x="5543550" y="3073400"/>
          <p14:tracePt t="70027" x="5543550" y="3082925"/>
          <p14:tracePt t="70037" x="5543550" y="3090863"/>
          <p14:tracePt t="70044" x="5543550" y="3100388"/>
          <p14:tracePt t="71266" x="5507038" y="3127375"/>
          <p14:tracePt t="71274" x="5461000" y="3155950"/>
          <p14:tracePt t="71282" x="5405438" y="3163888"/>
          <p14:tracePt t="71290" x="5360988" y="3173413"/>
          <p14:tracePt t="71298" x="5341938" y="3192463"/>
          <p14:tracePt t="71306" x="5324475" y="3192463"/>
          <p14:tracePt t="71314" x="5314950" y="3192463"/>
          <p14:tracePt t="71322" x="5305425" y="3192463"/>
          <p14:tracePt t="71338" x="5297488" y="3192463"/>
          <p14:tracePt t="71883" x="5287963" y="3192463"/>
          <p14:tracePt t="71962" x="5278438" y="3192463"/>
          <p14:tracePt t="71994" x="5268913" y="3192463"/>
          <p14:tracePt t="72002" x="5260975" y="3192463"/>
          <p14:tracePt t="72010" x="5241925" y="3192463"/>
          <p14:tracePt t="72027" x="5232400" y="3192463"/>
          <p14:tracePt t="72043" x="5214938" y="3192463"/>
          <p14:tracePt t="72051" x="5214938" y="3182938"/>
          <p14:tracePt t="72067" x="5195888" y="3173413"/>
          <p14:tracePt t="72076" x="5178425" y="3155950"/>
          <p14:tracePt t="72099" x="5159375" y="3155950"/>
          <p14:tracePt t="72107" x="5151438" y="3146425"/>
          <p14:tracePt t="72211" x="5141913" y="3146425"/>
          <p14:tracePt t="72227" x="5132388" y="3146425"/>
          <p14:tracePt t="72234" x="5114925" y="3146425"/>
          <p14:tracePt t="72242" x="5105400" y="3136900"/>
          <p14:tracePt t="72266" x="5095875" y="3136900"/>
          <p14:tracePt t="72762" x="5086350" y="3127375"/>
          <p14:tracePt t="72770" x="5068888" y="3109913"/>
          <p14:tracePt t="72778" x="5049838" y="3100388"/>
          <p14:tracePt t="72786" x="5022850" y="3090863"/>
          <p14:tracePt t="72794" x="4986338" y="3073400"/>
          <p14:tracePt t="72802" x="4978400" y="3073400"/>
          <p14:tracePt t="72811" x="4968875" y="3073400"/>
          <p14:tracePt t="73554" x="4941888" y="3073400"/>
          <p14:tracePt t="73562" x="4905375" y="3073400"/>
          <p14:tracePt t="73570" x="4849813" y="3054350"/>
          <p14:tracePt t="73578" x="4813300" y="3054350"/>
          <p14:tracePt t="73586" x="4786313" y="3046413"/>
          <p14:tracePt t="73594" x="4776788" y="3046413"/>
          <p14:tracePt t="73610" x="4767263" y="3046413"/>
          <p14:tracePt t="73692" x="4759325" y="3046413"/>
          <p14:tracePt t="73716" x="4740275" y="3046413"/>
          <p14:tracePt t="74290" x="4713288" y="3046413"/>
          <p14:tracePt t="74298" x="4667250" y="3046413"/>
          <p14:tracePt t="74306" x="4630738" y="3046413"/>
          <p14:tracePt t="74314" x="4594225" y="3046413"/>
          <p14:tracePt t="74322" x="4576763" y="3046413"/>
          <p14:tracePt t="74330" x="4567238" y="3046413"/>
          <p14:tracePt t="74684" x="4576763" y="3046413"/>
          <p14:tracePt t="74692" x="4667250" y="3046413"/>
          <p14:tracePt t="74700" x="4795838" y="3046413"/>
          <p14:tracePt t="74708" x="4978400" y="3046413"/>
          <p14:tracePt t="74715" x="5086350" y="3046413"/>
          <p14:tracePt t="74723" x="5195888" y="3046413"/>
          <p14:tracePt t="74730" x="5268913" y="3046413"/>
          <p14:tracePt t="74739" x="5334000" y="3046413"/>
          <p14:tracePt t="74746" x="5360988" y="3046413"/>
          <p14:tracePt t="74755" x="5368925" y="3046413"/>
          <p14:tracePt t="75085" x="5378450" y="3027363"/>
          <p14:tracePt t="75092" x="5360988" y="2973388"/>
          <p14:tracePt t="75099" x="5334000" y="2909888"/>
          <p14:tracePt t="75107" x="5297488" y="2827338"/>
          <p14:tracePt t="75114" x="5278438" y="2735263"/>
          <p14:tracePt t="75122" x="5224463" y="2635250"/>
          <p14:tracePt t="75130" x="5224463" y="2562225"/>
          <p14:tracePt t="75138" x="5224463" y="2508250"/>
          <p14:tracePt t="75146" x="5224463" y="2452688"/>
          <p14:tracePt t="75154" x="5224463" y="2416175"/>
          <p14:tracePt t="75163" x="5224463" y="2389188"/>
          <p14:tracePt t="75170" x="5224463" y="2362200"/>
          <p14:tracePt t="75178" x="5224463" y="2352675"/>
          <p14:tracePt t="75186" x="5224463" y="2343150"/>
          <p14:tracePt t="75194" x="5224463" y="2335213"/>
          <p14:tracePt t="75326" x="5224463" y="2343150"/>
          <p14:tracePt t="75330" x="5224463" y="2352675"/>
          <p14:tracePt t="75339" x="5224463" y="2379663"/>
          <p14:tracePt t="75346" x="5224463" y="2398713"/>
          <p14:tracePt t="75354" x="5224463" y="2408238"/>
          <p14:tracePt t="75362" x="5224463" y="2435225"/>
          <p14:tracePt t="75370" x="5224463" y="2444750"/>
          <p14:tracePt t="75378" x="5224463" y="2462213"/>
          <p14:tracePt t="75394" x="5224463" y="2471738"/>
          <p14:tracePt t="75514" x="5224463" y="2481263"/>
          <p14:tracePt t="75578" x="5195888" y="2498725"/>
          <p14:tracePt t="75587" x="5151438" y="2535238"/>
          <p14:tracePt t="75594" x="5122863" y="2554288"/>
          <p14:tracePt t="75602" x="5095875" y="2554288"/>
          <p14:tracePt t="75610" x="5078413" y="2562225"/>
          <p14:tracePt t="75618" x="5068888" y="2571750"/>
          <p14:tracePt t="75627" x="5059363" y="2581275"/>
          <p14:tracePt t="75643" x="5049838" y="2589213"/>
          <p14:tracePt t="75723" x="5032375" y="2598738"/>
          <p14:tracePt t="75742" x="5022850" y="2598738"/>
          <p14:tracePt t="75754" x="5005388" y="2598738"/>
          <p14:tracePt t="75763" x="4995863" y="2598738"/>
          <p14:tracePt t="75770" x="4986338" y="2598738"/>
          <p14:tracePt t="75994" x="4949825" y="2598738"/>
          <p14:tracePt t="76002" x="4922838" y="2598738"/>
          <p14:tracePt t="76010" x="4886325" y="2598738"/>
          <p14:tracePt t="76018" x="4849813" y="2598738"/>
          <p14:tracePt t="76027" x="4822825" y="2598738"/>
          <p14:tracePt t="76034" x="4776788" y="2571750"/>
          <p14:tracePt t="76043" x="4759325" y="2571750"/>
          <p14:tracePt t="76050" x="4749800" y="2571750"/>
          <p14:tracePt t="76058" x="4740275" y="2571750"/>
          <p14:tracePt t="76196" x="4722813" y="2562225"/>
          <p14:tracePt t="76283" x="4759325" y="2562225"/>
          <p14:tracePt t="76291" x="4868863" y="2554288"/>
          <p14:tracePt t="76298" x="4949825" y="2535238"/>
          <p14:tracePt t="76306" x="5041900" y="2508250"/>
          <p14:tracePt t="76314" x="5151438" y="2508250"/>
          <p14:tracePt t="76322" x="5232400" y="2508250"/>
          <p14:tracePt t="76330" x="5268913" y="2508250"/>
          <p14:tracePt t="76338" x="5287963" y="2508250"/>
          <p14:tracePt t="76346" x="5314950" y="2508250"/>
          <p14:tracePt t="76614" x="5324475" y="2508250"/>
          <p14:tracePt t="76643" x="5324475" y="2498725"/>
          <p14:tracePt t="76651" x="5324475" y="2462213"/>
          <p14:tracePt t="76658" x="5324475" y="2435225"/>
          <p14:tracePt t="76666" x="5324475" y="2398713"/>
          <p14:tracePt t="76674" x="5324475" y="2343150"/>
          <p14:tracePt t="76682" x="5324475" y="2306638"/>
          <p14:tracePt t="76690" x="5324475" y="2262188"/>
          <p14:tracePt t="76698" x="5324475" y="2225675"/>
          <p14:tracePt t="76706" x="5324475" y="2197100"/>
          <p14:tracePt t="76714" x="5324475" y="2160588"/>
          <p14:tracePt t="76722" x="5324475" y="2152650"/>
          <p14:tracePt t="76730" x="5324475" y="2116138"/>
          <p14:tracePt t="76738" x="5324475" y="2106613"/>
          <p14:tracePt t="76754" x="5324475" y="2089150"/>
          <p14:tracePt t="76786" x="5324475" y="2070100"/>
          <p14:tracePt t="76939" x="5324475" y="2060575"/>
          <p14:tracePt t="76947" x="5378450" y="2060575"/>
          <p14:tracePt t="76955" x="5441950" y="2060575"/>
          <p14:tracePt t="76964" x="5497513" y="2060575"/>
          <p14:tracePt t="76972" x="5524500" y="2060575"/>
          <p14:tracePt t="76979" x="5534025" y="2060575"/>
          <p14:tracePt t="76994" x="5543550" y="2060575"/>
          <p14:tracePt t="77010" x="5561013" y="2060575"/>
          <p14:tracePt t="77098" x="5580063" y="2060575"/>
          <p14:tracePt t="77106" x="5580063" y="2070100"/>
          <p14:tracePt t="77114" x="5580063" y="2089150"/>
          <p14:tracePt t="77122" x="5580063" y="2125663"/>
          <p14:tracePt t="77130" x="5580063" y="2133600"/>
          <p14:tracePt t="77138" x="5580063" y="2160588"/>
          <p14:tracePt t="77146" x="5570538" y="2216150"/>
          <p14:tracePt t="77154" x="5514975" y="2279650"/>
          <p14:tracePt t="77163" x="5478463" y="2343150"/>
          <p14:tracePt t="77171" x="5405438" y="2416175"/>
          <p14:tracePt t="77180" x="5341938" y="2498725"/>
          <p14:tracePt t="77186" x="5251450" y="2581275"/>
          <p14:tracePt t="77194" x="5187950" y="2681288"/>
          <p14:tracePt t="77202" x="5114925" y="2754313"/>
          <p14:tracePt t="77211" x="5049838" y="2836863"/>
          <p14:tracePt t="77219" x="5005388" y="2900363"/>
          <p14:tracePt t="77233" x="4995863" y="2917825"/>
          <p14:tracePt t="77235" x="4995863" y="2946400"/>
          <p14:tracePt t="77245" x="4986338" y="2963863"/>
          <p14:tracePt t="77250" x="4986338" y="2990850"/>
          <p14:tracePt t="77258" x="4986338" y="3000375"/>
          <p14:tracePt t="77274" x="4986338" y="3009900"/>
          <p14:tracePt t="77282" x="4986338" y="3027363"/>
          <p14:tracePt t="77306" x="4986338" y="3036888"/>
          <p14:tracePt t="77314" x="4986338" y="3046413"/>
          <p14:tracePt t="77322" x="4986338" y="3063875"/>
          <p14:tracePt t="77330" x="4986338" y="3082925"/>
          <p14:tracePt t="77339" x="4986338" y="3119438"/>
          <p14:tracePt t="77347" x="4986338" y="3136900"/>
          <p14:tracePt t="77356" x="5014913" y="3209925"/>
          <p14:tracePt t="77362" x="5022850" y="3236913"/>
          <p14:tracePt t="77370" x="5049838" y="3292475"/>
          <p14:tracePt t="77378" x="5086350" y="3375025"/>
          <p14:tracePt t="77386" x="5114925" y="3455988"/>
          <p14:tracePt t="77394" x="5168900" y="3538538"/>
          <p14:tracePt t="77402" x="5214938" y="3648075"/>
          <p14:tracePt t="77411" x="5241925" y="3711575"/>
          <p14:tracePt t="77418" x="5251450" y="3803650"/>
          <p14:tracePt t="77426" x="5297488" y="3940175"/>
          <p14:tracePt t="77434" x="5360988" y="4103688"/>
          <p14:tracePt t="77443" x="5368925" y="4232275"/>
          <p14:tracePt t="77454" x="5387975" y="4368800"/>
          <p14:tracePt t="77460" x="5434013" y="4514850"/>
          <p14:tracePt t="77466" x="5434013" y="4641850"/>
          <p14:tracePt t="77474" x="5461000" y="4741863"/>
          <p14:tracePt t="77482" x="5461000" y="4851400"/>
          <p14:tracePt t="77490" x="5461000" y="4906963"/>
          <p14:tracePt t="77498" x="5461000" y="4924425"/>
          <p14:tracePt t="77506" x="5461000" y="4951413"/>
          <p14:tracePt t="77514" x="5461000" y="4960938"/>
          <p14:tracePt t="77530" x="5461000" y="4970463"/>
          <p14:tracePt t="77675" x="5451475" y="4970463"/>
          <p14:tracePt t="77686" x="5434013" y="4970463"/>
          <p14:tracePt t="77691" x="5387975" y="4997450"/>
          <p14:tracePt t="77699" x="5334000" y="4997450"/>
          <p14:tracePt t="77706" x="5297488" y="5006975"/>
          <p14:tracePt t="77716" x="5251450" y="5006975"/>
          <p14:tracePt t="77724" x="5224463" y="5016500"/>
          <p14:tracePt t="77734" x="5205413" y="5016500"/>
          <p14:tracePt t="77739" x="5187950" y="5016500"/>
          <p14:tracePt t="77746" x="5151438" y="5016500"/>
          <p14:tracePt t="77754" x="5141913" y="5016500"/>
          <p14:tracePt t="77763" x="5132388" y="5016500"/>
          <p14:tracePt t="77811" x="5114925" y="5016500"/>
          <p14:tracePt t="77835" x="5105400" y="5016500"/>
          <p14:tracePt t="77843" x="5095875" y="5016500"/>
          <p14:tracePt t="77851" x="5086350" y="5016500"/>
          <p14:tracePt t="77979" x="5114925" y="5016500"/>
          <p14:tracePt t="77987" x="5159375" y="5016500"/>
          <p14:tracePt t="77995" x="5195888" y="5016500"/>
          <p14:tracePt t="78003" x="5232400" y="5016500"/>
          <p14:tracePt t="78012" x="5260975" y="4997450"/>
          <p14:tracePt t="78019" x="5278438" y="4987925"/>
          <p14:tracePt t="78130" x="5287963" y="4987925"/>
          <p14:tracePt t="78139" x="5297488" y="4979988"/>
          <p14:tracePt t="78178" x="5297488" y="4960938"/>
          <p14:tracePt t="78186" x="5297488" y="4924425"/>
          <p14:tracePt t="78194" x="5297488" y="4906963"/>
          <p14:tracePt t="78202" x="5297488" y="4860925"/>
          <p14:tracePt t="78211" x="5297488" y="4824413"/>
          <p14:tracePt t="78218" x="5297488" y="4797425"/>
          <p14:tracePt t="78227" x="5297488" y="4760913"/>
          <p14:tracePt t="78235" x="5297488" y="4724400"/>
          <p14:tracePt t="78246" x="5278438" y="4678363"/>
          <p14:tracePt t="78252" x="5278438" y="4660900"/>
          <p14:tracePt t="78264" x="5268913" y="4624388"/>
          <p14:tracePt t="78267" x="5268913" y="4614863"/>
          <p14:tracePt t="78275" x="5241925" y="4587875"/>
          <p14:tracePt t="78284" x="5241925" y="4578350"/>
          <p14:tracePt t="78298" x="5241925" y="4568825"/>
          <p14:tracePt t="78493" x="5287963" y="4559300"/>
          <p14:tracePt t="78500" x="5441950" y="4559300"/>
          <p14:tracePt t="78507" x="5570538" y="4559300"/>
          <p14:tracePt t="78516" x="5670550" y="4559300"/>
          <p14:tracePt t="78522" x="5707063" y="4559300"/>
          <p14:tracePt t="78530" x="5724525" y="4559300"/>
          <p14:tracePt t="78538" x="5734050" y="4551363"/>
          <p14:tracePt t="78906" x="5716588" y="4541838"/>
          <p14:tracePt t="78914" x="5697538" y="4541838"/>
          <p14:tracePt t="78922" x="5653088" y="4541838"/>
          <p14:tracePt t="78930" x="5607050" y="4541838"/>
          <p14:tracePt t="78938" x="5561013" y="4541838"/>
          <p14:tracePt t="78946" x="5507038" y="4522788"/>
          <p14:tracePt t="78954" x="5470525" y="4522788"/>
          <p14:tracePt t="78962" x="5461000" y="4522788"/>
          <p14:tracePt t="78970" x="5441950" y="4505325"/>
          <p14:tracePt t="79052" x="5424488" y="4505325"/>
          <p14:tracePt t="79062" x="5414963" y="4505325"/>
          <p14:tracePt t="79066" x="5378450" y="4505325"/>
          <p14:tracePt t="79074" x="5360988" y="4505325"/>
          <p14:tracePt t="79082" x="5334000" y="4505325"/>
          <p14:tracePt t="79090" x="5297488" y="4514850"/>
          <p14:tracePt t="79098" x="5278438" y="4522788"/>
          <p14:tracePt t="79106" x="5268913" y="4522788"/>
          <p14:tracePt t="79395" x="5260975" y="4522788"/>
          <p14:tracePt t="79403" x="5232400" y="4522788"/>
          <p14:tracePt t="79411" x="5214938" y="4522788"/>
          <p14:tracePt t="79420" x="5159375" y="4522788"/>
          <p14:tracePt t="79430" x="5068888" y="4522788"/>
          <p14:tracePt t="79435" x="4986338" y="4505325"/>
          <p14:tracePt t="79448" x="4922838" y="4478338"/>
          <p14:tracePt t="79452" x="4886325" y="4459288"/>
          <p14:tracePt t="79461" x="4832350" y="4422775"/>
          <p14:tracePt t="79467" x="4803775" y="4395788"/>
          <p14:tracePt t="79476" x="4795838" y="4395788"/>
          <p14:tracePt t="79483" x="4767263" y="4386263"/>
          <p14:tracePt t="79634" x="4749800" y="4376738"/>
          <p14:tracePt t="79642" x="4749800" y="4368800"/>
          <p14:tracePt t="79650" x="4749800" y="4359275"/>
          <p14:tracePt t="79659" x="4749800" y="4349750"/>
          <p14:tracePt t="79666" x="4730750" y="4332288"/>
          <p14:tracePt t="79676" x="4713288" y="4313238"/>
          <p14:tracePt t="79682" x="4703763" y="4295775"/>
          <p14:tracePt t="79699" x="4695825" y="4286250"/>
          <p14:tracePt t="79707" x="4695825" y="4276725"/>
          <p14:tracePt t="79714" x="4676775" y="4259263"/>
          <p14:tracePt t="79722" x="4667250" y="4249738"/>
          <p14:tracePt t="79836" x="4667250" y="4240213"/>
          <p14:tracePt t="79843" x="4667250" y="4232275"/>
          <p14:tracePt t="79850" x="4667250" y="4222750"/>
          <p14:tracePt t="79859" x="4659313" y="4195763"/>
          <p14:tracePt t="79866" x="4659313" y="4186238"/>
          <p14:tracePt t="79874" x="4659313" y="4176713"/>
          <p14:tracePt t="79896" x="4659313" y="4149725"/>
          <p14:tracePt t="79898" x="4659313" y="4140200"/>
          <p14:tracePt t="79906" x="4659313" y="4130675"/>
          <p14:tracePt t="80042" x="4659313" y="4113213"/>
          <p14:tracePt t="80050" x="4659313" y="4103688"/>
          <p14:tracePt t="80059" x="4659313" y="4094163"/>
          <p14:tracePt t="80066" x="4649788" y="4076700"/>
          <p14:tracePt t="80083" x="4649788" y="4057650"/>
          <p14:tracePt t="80091" x="4640263" y="4049713"/>
          <p14:tracePt t="80099" x="4630738" y="4040188"/>
          <p14:tracePt t="80107" x="4622800" y="4021138"/>
          <p14:tracePt t="80131" x="4613275" y="4013200"/>
          <p14:tracePt t="80139" x="4594225" y="3994150"/>
          <p14:tracePt t="80154" x="4586288" y="3984625"/>
          <p14:tracePt t="80162" x="4576763" y="3984625"/>
          <p14:tracePt t="80180" x="4576763" y="3976688"/>
          <p14:tracePt t="80252" x="4567238" y="3967163"/>
          <p14:tracePt t="80414" x="4557713" y="3957638"/>
          <p14:tracePt t="80444" x="4557713" y="3948113"/>
          <p14:tracePt t="80467" x="4557713" y="3940175"/>
          <p14:tracePt t="80476" x="4549775" y="3930650"/>
          <p14:tracePt t="80484" x="4540250" y="3930650"/>
          <p14:tracePt t="80491" x="4530725" y="3921125"/>
          <p14:tracePt t="80506" x="4521200" y="3903663"/>
          <p14:tracePt t="80515" x="4503738" y="3894138"/>
          <p14:tracePt t="80522" x="4494213" y="3884613"/>
          <p14:tracePt t="80531" x="4484688" y="3875088"/>
          <p14:tracePt t="80539" x="4448175" y="3857625"/>
          <p14:tracePt t="80546" x="4440238" y="3848100"/>
          <p14:tracePt t="80555" x="4421188" y="3840163"/>
          <p14:tracePt t="80562" x="4421188" y="3830638"/>
          <p14:tracePt t="80571" x="4413250" y="3830638"/>
          <p14:tracePt t="80579" x="4394200" y="3811588"/>
          <p14:tracePt t="80671" x="4384675" y="3811588"/>
          <p14:tracePt t="80794" x="4376738" y="3803650"/>
          <p14:tracePt t="80810" x="4384675" y="3794125"/>
          <p14:tracePt t="80818" x="4394200" y="3738563"/>
          <p14:tracePt t="80826" x="4403725" y="3730625"/>
          <p14:tracePt t="80834" x="4448175" y="3694113"/>
          <p14:tracePt t="80843" x="4467225" y="3629025"/>
          <p14:tracePt t="80851" x="4521200" y="3584575"/>
          <p14:tracePt t="80859" x="4540250" y="3519488"/>
          <p14:tracePt t="80866" x="4549775" y="3502025"/>
          <p14:tracePt t="80874" x="4567238" y="3475038"/>
          <p14:tracePt t="80896" x="4603750" y="3382963"/>
          <p14:tracePt t="80898" x="4603750" y="3328988"/>
          <p14:tracePt t="80906" x="4622800" y="3292475"/>
          <p14:tracePt t="80914" x="4630738" y="3255963"/>
          <p14:tracePt t="80923" x="4630738" y="3228975"/>
          <p14:tracePt t="80931" x="4649788" y="3192463"/>
          <p14:tracePt t="80950" x="4649788" y="3163888"/>
          <p14:tracePt t="80956" x="4659313" y="3155950"/>
          <p14:tracePt t="81358" x="4649788" y="3163888"/>
          <p14:tracePt t="81365" x="4630738" y="3182938"/>
          <p14:tracePt t="81373" x="4613275" y="3192463"/>
          <p14:tracePt t="81380" x="4603750" y="3209925"/>
          <p14:tracePt t="81386" x="4594225" y="3219450"/>
          <p14:tracePt t="81394" x="4576763" y="3255963"/>
          <p14:tracePt t="81402" x="4567238" y="3265488"/>
          <p14:tracePt t="81412" x="4557713" y="3273425"/>
          <p14:tracePt t="81498" x="4557713" y="3282950"/>
          <p14:tracePt t="81506" x="4540250" y="3309938"/>
          <p14:tracePt t="81514" x="4530725" y="3309938"/>
          <p14:tracePt t="81530" x="4521200" y="3319463"/>
          <p14:tracePt t="81546" x="4513263" y="3328988"/>
          <p14:tracePt t="81650" x="4513263" y="3338513"/>
          <p14:tracePt t="81658" x="4476750" y="3355975"/>
          <p14:tracePt t="81666" x="4457700" y="3375025"/>
          <p14:tracePt t="81674" x="4440238" y="3392488"/>
          <p14:tracePt t="81682" x="4413250" y="3429000"/>
          <p14:tracePt t="81690" x="4403725" y="3446463"/>
          <p14:tracePt t="81698" x="4384675" y="3502025"/>
          <p14:tracePt t="81706" x="4367213" y="3529013"/>
          <p14:tracePt t="81714" x="4367213" y="3548063"/>
          <p14:tracePt t="81722" x="4330700" y="3592513"/>
          <p14:tracePt t="81730" x="4321175" y="3611563"/>
          <p14:tracePt t="81738" x="4311650" y="3648075"/>
          <p14:tracePt t="81746" x="4303713" y="3665538"/>
          <p14:tracePt t="81754" x="4303713" y="3684588"/>
          <p14:tracePt t="81762" x="4294188" y="3702050"/>
          <p14:tracePt t="82059" x="4340225" y="3702050"/>
          <p14:tracePt t="82066" x="4394200" y="3702050"/>
          <p14:tracePt t="82074" x="4421188" y="3702050"/>
          <p14:tracePt t="82082" x="4430713" y="3702050"/>
          <p14:tracePt t="82203" x="4440238" y="3702050"/>
          <p14:tracePt t="82210" x="4448175" y="3702050"/>
          <p14:tracePt t="82450" x="4476750" y="3694113"/>
          <p14:tracePt t="82466" x="4484688" y="3694113"/>
          <p14:tracePt t="82484" x="4494213" y="3684588"/>
          <p14:tracePt t="82500" x="4503738" y="3684588"/>
          <p14:tracePt t="82612" x="4513263" y="3675063"/>
          <p14:tracePt t="82626" x="4513263" y="3648075"/>
          <p14:tracePt t="82635" x="4513263" y="3638550"/>
          <p14:tracePt t="82650" x="4513263" y="3629025"/>
          <p14:tracePt t="82658" x="4513263" y="3592513"/>
          <p14:tracePt t="82666" x="4513263" y="3575050"/>
          <p14:tracePt t="82674" x="4513263" y="3548063"/>
          <p14:tracePt t="82690" x="4513263" y="3511550"/>
          <p14:tracePt t="82698" x="4513263" y="3492500"/>
          <p14:tracePt t="82706" x="4513263" y="3465513"/>
          <p14:tracePt t="82714" x="4513263" y="3446463"/>
          <p14:tracePt t="82722" x="4503738" y="3411538"/>
          <p14:tracePt t="82730" x="4503738" y="3375025"/>
          <p14:tracePt t="82738" x="4503738" y="3365500"/>
          <p14:tracePt t="82746" x="4503738" y="3346450"/>
          <p14:tracePt t="82754" x="4503738" y="3328988"/>
          <p14:tracePt t="82762" x="4503738" y="3319463"/>
          <p14:tracePt t="82778" x="4503738" y="3309938"/>
          <p14:tracePt t="82794" x="4503738" y="3292475"/>
          <p14:tracePt t="82810" x="4503738" y="3282950"/>
          <p14:tracePt t="82826" x="4503738" y="3273425"/>
          <p14:tracePt t="82835" x="4503738" y="3246438"/>
          <p14:tracePt t="82845" x="4503738" y="3236913"/>
          <p14:tracePt t="82852" x="4503738" y="3228975"/>
          <p14:tracePt t="82860" x="4503738" y="3192463"/>
          <p14:tracePt t="82866" x="4503738" y="3173413"/>
          <p14:tracePt t="82874" x="4503738" y="3146425"/>
          <p14:tracePt t="82895" x="4503738" y="3136900"/>
          <p14:tracePt t="82906" x="4503738" y="3119438"/>
          <p14:tracePt t="84404" x="4494213" y="3119438"/>
          <p14:tracePt t="84458" x="4476750" y="3127375"/>
          <p14:tracePt t="84466" x="4457700" y="3136900"/>
          <p14:tracePt t="86539" x="4476750" y="3136900"/>
          <p14:tracePt t="86546" x="4530725" y="3119438"/>
          <p14:tracePt t="86554" x="4594225" y="3073400"/>
          <p14:tracePt t="86562" x="4730750" y="3017838"/>
          <p14:tracePt t="86571" x="4795838" y="2990850"/>
          <p14:tracePt t="86579" x="4905375" y="2917825"/>
          <p14:tracePt t="86586" x="4986338" y="2863850"/>
          <p14:tracePt t="86594" x="5086350" y="2808288"/>
          <p14:tracePt t="86602" x="5141913" y="2771775"/>
          <p14:tracePt t="86610" x="5205413" y="2717800"/>
          <p14:tracePt t="86618" x="5232400" y="2698750"/>
          <p14:tracePt t="86627" x="5260975" y="2681288"/>
          <p14:tracePt t="86634" x="5278438" y="2662238"/>
          <p14:tracePt t="86642" x="5287963" y="2625725"/>
          <p14:tracePt t="86650" x="5305425" y="2617788"/>
          <p14:tracePt t="86659" x="5314950" y="2608263"/>
          <p14:tracePt t="86666" x="5314950" y="2598738"/>
          <p14:tracePt t="86682" x="5334000" y="2589213"/>
          <p14:tracePt t="86690" x="5341938" y="2581275"/>
          <p14:tracePt t="86698" x="5351463" y="2571750"/>
          <p14:tracePt t="86706" x="5368925" y="2554288"/>
          <p14:tracePt t="86714" x="5397500" y="2535238"/>
          <p14:tracePt t="86722" x="5424488" y="2517775"/>
          <p14:tracePt t="86730" x="5451475" y="2481263"/>
          <p14:tracePt t="86738" x="5478463" y="2471738"/>
          <p14:tracePt t="86747" x="5514975" y="2444750"/>
          <p14:tracePt t="86754" x="5543550" y="2416175"/>
          <p14:tracePt t="86762" x="5551488" y="2398713"/>
          <p14:tracePt t="86770" x="5570538" y="2379663"/>
          <p14:tracePt t="86778" x="5607050" y="2371725"/>
          <p14:tracePt t="86794" x="5607050" y="2362200"/>
          <p14:tracePt t="86802" x="5616575" y="2352675"/>
          <p14:tracePt t="86810" x="5634038" y="2343150"/>
          <p14:tracePt t="86939" x="5634038" y="2352675"/>
          <p14:tracePt t="86962" x="5634038" y="2362200"/>
          <p14:tracePt t="86979" x="5624513" y="2379663"/>
          <p14:tracePt t="86994" x="5624513" y="2389188"/>
          <p14:tracePt t="87010" x="5616575" y="2398713"/>
          <p14:tracePt t="87018" x="5597525" y="2398713"/>
          <p14:tracePt t="87074" x="5588000" y="2398713"/>
          <p14:tracePt t="87082" x="5570538" y="2398713"/>
          <p14:tracePt t="87090" x="5551488" y="2398713"/>
          <p14:tracePt t="87098" x="5543550" y="2408238"/>
          <p14:tracePt t="87114" x="5534025" y="2408238"/>
          <p14:tracePt t="87188" x="5514975" y="2408238"/>
          <p14:tracePt t="87194" x="5497513" y="2379663"/>
          <p14:tracePt t="87202" x="5461000" y="2306638"/>
          <p14:tracePt t="87211" x="5441950" y="2279650"/>
          <p14:tracePt t="87218" x="5414963" y="2243138"/>
          <p14:tracePt t="87227" x="5397500" y="2225675"/>
          <p14:tracePt t="87234" x="5387975" y="2197100"/>
          <p14:tracePt t="87242" x="5351463" y="2152650"/>
          <p14:tracePt t="87250" x="5341938" y="2143125"/>
          <p14:tracePt t="87259" x="5341938" y="2133600"/>
          <p14:tracePt t="87266" x="5334000" y="2116138"/>
          <p14:tracePt t="87276" x="5324475" y="2106613"/>
          <p14:tracePt t="87307" x="5314950" y="2106613"/>
          <p14:tracePt t="87314" x="5314950" y="2097088"/>
          <p14:tracePt t="87322" x="5314950" y="2089150"/>
          <p14:tracePt t="87330" x="5314950" y="2070100"/>
          <p14:tracePt t="87338" x="5314950" y="2043113"/>
          <p14:tracePt t="87346" x="5314950" y="2033588"/>
          <p14:tracePt t="87354" x="5314950" y="1997075"/>
          <p14:tracePt t="87362" x="5324475" y="1987550"/>
          <p14:tracePt t="87378" x="5334000" y="1960563"/>
          <p14:tracePt t="87386" x="5341938" y="1943100"/>
          <p14:tracePt t="87394" x="5351463" y="1943100"/>
          <p14:tracePt t="87402" x="5368925" y="1924050"/>
          <p14:tracePt t="87410" x="5378450" y="1914525"/>
          <p14:tracePt t="87418" x="5387975" y="1906588"/>
          <p14:tracePt t="87442" x="5397500" y="1906588"/>
          <p14:tracePt t="87450" x="5405438" y="1897063"/>
          <p14:tracePt t="87458" x="5414963" y="1887538"/>
          <p14:tracePt t="87466" x="5424488" y="1887538"/>
          <p14:tracePt t="87475" x="5441950" y="1887538"/>
          <p14:tracePt t="87482" x="5451475" y="1887538"/>
          <p14:tracePt t="87490" x="5487988" y="1887538"/>
          <p14:tracePt t="87498" x="5543550" y="1887538"/>
          <p14:tracePt t="87506" x="5634038" y="1887538"/>
          <p14:tracePt t="87514" x="5753100" y="1951038"/>
          <p14:tracePt t="87522" x="5816600" y="1987550"/>
          <p14:tracePt t="87530" x="5870575" y="1997075"/>
          <p14:tracePt t="87539" x="5935663" y="2024063"/>
          <p14:tracePt t="87546" x="5962650" y="2024063"/>
          <p14:tracePt t="87556" x="5980113" y="2043113"/>
          <p14:tracePt t="87562" x="5989638" y="2052638"/>
          <p14:tracePt t="87595" x="5989638" y="2060575"/>
          <p14:tracePt t="87603" x="5989638" y="2079625"/>
          <p14:tracePt t="87611" x="5989638" y="2097088"/>
          <p14:tracePt t="87629" x="5989638" y="2133600"/>
          <p14:tracePt t="87635" x="5989638" y="2143125"/>
          <p14:tracePt t="87644" x="5972175" y="2170113"/>
          <p14:tracePt t="87653" x="5953125" y="2189163"/>
          <p14:tracePt t="87661" x="5943600" y="2243138"/>
          <p14:tracePt t="87667" x="5907088" y="2298700"/>
          <p14:tracePt t="87676" x="5907088" y="2306638"/>
          <p14:tracePt t="87683" x="5907088" y="2335213"/>
          <p14:tracePt t="87691" x="5899150" y="2398713"/>
          <p14:tracePt t="87699" x="5880100" y="2416175"/>
          <p14:tracePt t="87706" x="5862638" y="2425700"/>
          <p14:tracePt t="87722" x="5862638" y="2435225"/>
          <p14:tracePt t="87746" x="5853113" y="2444750"/>
          <p14:tracePt t="87762" x="5843588" y="2444750"/>
          <p14:tracePt t="87770" x="5834063" y="2452688"/>
          <p14:tracePt t="87778" x="5826125" y="2462213"/>
          <p14:tracePt t="87786" x="5816600" y="2471738"/>
          <p14:tracePt t="87794" x="5789613" y="2489200"/>
          <p14:tracePt t="87802" x="5780088" y="2498725"/>
          <p14:tracePt t="87810" x="5753100" y="2525713"/>
          <p14:tracePt t="87818" x="5724525" y="2544763"/>
          <p14:tracePt t="87827" x="5697538" y="2571750"/>
          <p14:tracePt t="87834" x="5661025" y="2625725"/>
          <p14:tracePt t="87842" x="5607050" y="2690813"/>
          <p14:tracePt t="87851" x="5534025" y="2790825"/>
          <p14:tracePt t="87859" x="5461000" y="2890838"/>
          <p14:tracePt t="87866" x="5387975" y="2990850"/>
          <p14:tracePt t="87878" x="5314950" y="3146425"/>
          <p14:tracePt t="87883" x="5260975" y="3255963"/>
          <p14:tracePt t="87891" x="5232400" y="3338513"/>
          <p14:tracePt t="87899" x="5187950" y="3419475"/>
          <p14:tracePt t="87906" x="5178425" y="3455988"/>
          <p14:tracePt t="87914" x="5168900" y="3465513"/>
          <p14:tracePt t="88106" x="5159375" y="3465513"/>
          <p14:tracePt t="88114" x="5151438" y="3465513"/>
          <p14:tracePt t="88154" x="5151438" y="3455988"/>
          <p14:tracePt t="88170" x="5151438" y="3438525"/>
          <p14:tracePt t="88179" x="5141913" y="3419475"/>
          <p14:tracePt t="88210" x="5141913" y="3411538"/>
          <p14:tracePt t="88355" x="5141913" y="3392488"/>
          <p14:tracePt t="88363" x="5205413" y="3375025"/>
          <p14:tracePt t="88370" x="5397500" y="3375025"/>
          <p14:tracePt t="88378" x="5597525" y="3355975"/>
          <p14:tracePt t="88386" x="5780088" y="3355975"/>
          <p14:tracePt t="88394" x="5980113" y="3355975"/>
          <p14:tracePt t="88402" x="6089650" y="3355975"/>
          <p14:tracePt t="88410" x="6181725" y="3355975"/>
          <p14:tracePt t="88418" x="6189663" y="3355975"/>
          <p14:tracePt t="88458" x="6199188" y="3355975"/>
          <p14:tracePt t="88466" x="6199188" y="3375025"/>
          <p14:tracePt t="88476" x="6199188" y="3402013"/>
          <p14:tracePt t="88482" x="6172200" y="3429000"/>
          <p14:tracePt t="88490" x="6145213" y="3438525"/>
          <p14:tracePt t="88498" x="6099175" y="3475038"/>
          <p14:tracePt t="88514" x="6053138" y="3502025"/>
          <p14:tracePt t="88530" x="6043613" y="3511550"/>
          <p14:tracePt t="88538" x="6035675" y="3519488"/>
          <p14:tracePt t="88547" x="6016625" y="3529013"/>
          <p14:tracePt t="88563" x="6016625" y="3538538"/>
          <p14:tracePt t="88571" x="6007100" y="3548063"/>
          <p14:tracePt t="88587" x="5989638" y="3565525"/>
          <p14:tracePt t="88602" x="5980113" y="3565525"/>
          <p14:tracePt t="88610" x="5972175" y="3584575"/>
          <p14:tracePt t="88618" x="5962650" y="3602038"/>
          <p14:tracePt t="88626" x="5926138" y="3665538"/>
          <p14:tracePt t="88634" x="5916613" y="3694113"/>
          <p14:tracePt t="88642" x="5880100" y="3738563"/>
          <p14:tracePt t="88651" x="5862638" y="3767138"/>
          <p14:tracePt t="88660" x="5826125" y="3830638"/>
          <p14:tracePt t="88667" x="5789613" y="3894138"/>
          <p14:tracePt t="88676" x="5761038" y="3957638"/>
          <p14:tracePt t="88683" x="5743575" y="4003675"/>
          <p14:tracePt t="88694" x="5707063" y="4049713"/>
          <p14:tracePt t="88699" x="5688013" y="4076700"/>
          <p14:tracePt t="88710" x="5680075" y="4113213"/>
          <p14:tracePt t="88723" x="5653088" y="4130675"/>
          <p14:tracePt t="88778" x="5624513" y="4130675"/>
          <p14:tracePt t="88786" x="5607050" y="4130675"/>
          <p14:tracePt t="88794" x="5551488" y="4130675"/>
          <p14:tracePt t="88802" x="5470525" y="4086225"/>
          <p14:tracePt t="88810" x="5351463" y="4021138"/>
          <p14:tracePt t="88818" x="5268913" y="3994150"/>
          <p14:tracePt t="88827" x="5159375" y="3921125"/>
          <p14:tracePt t="88834" x="5068888" y="3867150"/>
          <p14:tracePt t="88842" x="5022850" y="3830638"/>
          <p14:tracePt t="88850" x="4995863" y="3811588"/>
          <p14:tracePt t="88861" x="4968875" y="3794125"/>
          <p14:tracePt t="88867" x="4959350" y="3775075"/>
          <p14:tracePt t="88881" x="4949825" y="3767138"/>
          <p14:tracePt t="88886" x="4949825" y="3748088"/>
          <p14:tracePt t="88890" x="4941888" y="3738563"/>
          <p14:tracePt t="88899" x="4941888" y="3721100"/>
          <p14:tracePt t="88906" x="4913313" y="3675063"/>
          <p14:tracePt t="88914" x="4905375" y="3629025"/>
          <p14:tracePt t="88922" x="4895850" y="3602038"/>
          <p14:tracePt t="88930" x="4886325" y="3565525"/>
          <p14:tracePt t="88938" x="4876800" y="3529013"/>
          <p14:tracePt t="88946" x="4868863" y="3502025"/>
          <p14:tracePt t="88954" x="4859338" y="3482975"/>
          <p14:tracePt t="88962" x="4859338" y="3438525"/>
          <p14:tracePt t="88970" x="4859338" y="3429000"/>
          <p14:tracePt t="88978" x="4849813" y="3402013"/>
          <p14:tracePt t="88986" x="4849813" y="3392488"/>
          <p14:tracePt t="88995" x="4849813" y="3375025"/>
          <p14:tracePt t="89002" x="4849813" y="3355975"/>
          <p14:tracePt t="89010" x="4849813" y="3346450"/>
          <p14:tracePt t="89018" x="4849813" y="3319463"/>
          <p14:tracePt t="89026" x="4849813" y="3302000"/>
          <p14:tracePt t="89034" x="4849813" y="3273425"/>
          <p14:tracePt t="89043" x="4849813" y="3255963"/>
          <p14:tracePt t="89050" x="4849813" y="3209925"/>
          <p14:tracePt t="89060" x="4849813" y="3173413"/>
          <p14:tracePt t="89066" x="4849813" y="3146425"/>
          <p14:tracePt t="89075" x="4859338" y="3100388"/>
          <p14:tracePt t="89082" x="4859338" y="3054350"/>
          <p14:tracePt t="89090" x="4868863" y="3017838"/>
          <p14:tracePt t="89098" x="4868863" y="3000375"/>
          <p14:tracePt t="89106" x="4868863" y="2973388"/>
          <p14:tracePt t="89114" x="4876800" y="2954338"/>
          <p14:tracePt t="89130" x="4876800" y="2946400"/>
          <p14:tracePt t="89242" x="4876800" y="2927350"/>
          <p14:tracePt t="89250" x="4876800" y="2873375"/>
          <p14:tracePt t="89258" x="4876800" y="2844800"/>
          <p14:tracePt t="89266" x="4868863" y="2781300"/>
          <p14:tracePt t="89275" x="4868863" y="2744788"/>
          <p14:tracePt t="89282" x="4859338" y="2690813"/>
          <p14:tracePt t="89290" x="4840288" y="2644775"/>
          <p14:tracePt t="89298" x="4832350" y="2625725"/>
          <p14:tracePt t="89307" x="4813300" y="2571750"/>
          <p14:tracePt t="89315" x="4813300" y="2554288"/>
          <p14:tracePt t="89323" x="4803775" y="2535238"/>
          <p14:tracePt t="89331" x="4803775" y="2525713"/>
          <p14:tracePt t="89339" x="4795838" y="2508250"/>
          <p14:tracePt t="89346" x="4795838" y="2498725"/>
          <p14:tracePt t="89516" x="4786313" y="2489200"/>
          <p14:tracePt t="89524" x="4776788" y="2489200"/>
          <p14:tracePt t="89531" x="4767263" y="2489200"/>
          <p14:tracePt t="89540" x="4749800" y="2498725"/>
          <p14:tracePt t="89556" x="4749800" y="2508250"/>
          <p14:tracePt t="89563" x="4730750" y="2517775"/>
          <p14:tracePt t="89579" x="4722813" y="2525713"/>
          <p14:tracePt t="89587" x="4713288" y="2535238"/>
          <p14:tracePt t="89599" x="4703763" y="2544763"/>
          <p14:tracePt t="89611" x="4695825" y="2554288"/>
          <p14:tracePt t="89618" x="4686300" y="2554288"/>
          <p14:tracePt t="89626" x="4676775" y="2562225"/>
          <p14:tracePt t="89634" x="4667250" y="2571750"/>
          <p14:tracePt t="89650" x="4640263" y="2581275"/>
          <p14:tracePt t="89666" x="4622800" y="2589213"/>
          <p14:tracePt t="89676" x="4613275" y="2589213"/>
          <p14:tracePt t="89698" x="4603750" y="2598738"/>
          <p14:tracePt t="89786" x="4594225" y="2589213"/>
          <p14:tracePt t="89794" x="4594225" y="2571750"/>
          <p14:tracePt t="89802" x="4594225" y="2535238"/>
          <p14:tracePt t="89810" x="4594225" y="2489200"/>
          <p14:tracePt t="89818" x="4603750" y="2462213"/>
          <p14:tracePt t="89826" x="4613275" y="2435225"/>
          <p14:tracePt t="89834" x="4613275" y="2416175"/>
          <p14:tracePt t="89843" x="4613275" y="2398713"/>
          <p14:tracePt t="89850" x="4622800" y="2379663"/>
          <p14:tracePt t="89858" x="4622800" y="2371725"/>
          <p14:tracePt t="89877" x="4630738" y="2362200"/>
          <p14:tracePt t="89890" x="4640263" y="2352675"/>
          <p14:tracePt t="90084" x="4640263" y="2371725"/>
          <p14:tracePt t="90092" x="4640263" y="2379663"/>
          <p14:tracePt t="90106" x="4640263" y="2389188"/>
          <p14:tracePt t="90114" x="4640263" y="2416175"/>
          <p14:tracePt t="90122" x="4640263" y="2425700"/>
          <p14:tracePt t="90130" x="4630738" y="2452688"/>
          <p14:tracePt t="90138" x="4630738" y="2471738"/>
          <p14:tracePt t="90146" x="4630738" y="2508250"/>
          <p14:tracePt t="90154" x="4622800" y="2525713"/>
          <p14:tracePt t="90162" x="4622800" y="2571750"/>
          <p14:tracePt t="90171" x="4603750" y="2598738"/>
          <p14:tracePt t="90179" x="4603750" y="2625725"/>
          <p14:tracePt t="90187" x="4603750" y="2671763"/>
          <p14:tracePt t="90200" x="4594225" y="2698750"/>
          <p14:tracePt t="90202" x="4594225" y="2717800"/>
          <p14:tracePt t="90210" x="4594225" y="2763838"/>
          <p14:tracePt t="90218" x="4586288" y="2790825"/>
          <p14:tracePt t="90227" x="4586288" y="2817813"/>
          <p14:tracePt t="90234" x="4586288" y="2863850"/>
          <p14:tracePt t="90242" x="4586288" y="2890838"/>
          <p14:tracePt t="90250" x="4586288" y="2927350"/>
          <p14:tracePt t="90259" x="4586288" y="2973388"/>
          <p14:tracePt t="90266" x="4586288" y="3000375"/>
          <p14:tracePt t="90275" x="4586288" y="3046413"/>
          <p14:tracePt t="90282" x="4586288" y="3082925"/>
          <p14:tracePt t="90290" x="4586288" y="3136900"/>
          <p14:tracePt t="90298" x="4586288" y="3173413"/>
          <p14:tracePt t="90306" x="4586288" y="3228975"/>
          <p14:tracePt t="90314" x="4586288" y="3273425"/>
          <p14:tracePt t="90323" x="4586288" y="3328988"/>
          <p14:tracePt t="90330" x="4586288" y="3365500"/>
          <p14:tracePt t="90338" x="4586288" y="3402013"/>
          <p14:tracePt t="90346" x="4586288" y="3438525"/>
          <p14:tracePt t="90354" x="4576763" y="3482975"/>
          <p14:tracePt t="90362" x="4576763" y="3519488"/>
          <p14:tracePt t="90370" x="4576763" y="3548063"/>
          <p14:tracePt t="90378" x="4576763" y="3584575"/>
          <p14:tracePt t="90386" x="4576763" y="3621088"/>
          <p14:tracePt t="90394" x="4576763" y="3648075"/>
          <p14:tracePt t="90402" x="4576763" y="3694113"/>
          <p14:tracePt t="90410" x="4576763" y="3730625"/>
          <p14:tracePt t="90418" x="4576763" y="3748088"/>
          <p14:tracePt t="90426" x="4576763" y="3794125"/>
          <p14:tracePt t="90434" x="4549775" y="3848100"/>
          <p14:tracePt t="90443" x="4549775" y="3884613"/>
          <p14:tracePt t="90450" x="4540250" y="3930650"/>
          <p14:tracePt t="90458" x="4530725" y="3976688"/>
          <p14:tracePt t="90466" x="4530725" y="4003675"/>
          <p14:tracePt t="90475" x="4530725" y="4030663"/>
          <p14:tracePt t="90482" x="4521200" y="4057650"/>
          <p14:tracePt t="90490" x="4521200" y="4094163"/>
          <p14:tracePt t="90498" x="4521200" y="4122738"/>
          <p14:tracePt t="90510" x="4513263" y="4149725"/>
          <p14:tracePt t="90514" x="4484688" y="4195763"/>
          <p14:tracePt t="90522" x="4484688" y="4213225"/>
          <p14:tracePt t="90530" x="4484688" y="4240213"/>
          <p14:tracePt t="90538" x="4484688" y="4286250"/>
          <p14:tracePt t="90546" x="4484688" y="4295775"/>
          <p14:tracePt t="90554" x="4484688" y="4340225"/>
          <p14:tracePt t="90562" x="4484688" y="4376738"/>
          <p14:tracePt t="90570" x="4484688" y="4395788"/>
          <p14:tracePt t="90578" x="4484688" y="4441825"/>
          <p14:tracePt t="90586" x="4484688" y="4459288"/>
          <p14:tracePt t="90594" x="4484688" y="4495800"/>
          <p14:tracePt t="90602" x="4484688" y="4541838"/>
          <p14:tracePt t="90610" x="4484688" y="4559300"/>
          <p14:tracePt t="90618" x="4484688" y="4595813"/>
          <p14:tracePt t="90626" x="4484688" y="4641850"/>
          <p14:tracePt t="90634" x="4484688" y="4660900"/>
          <p14:tracePt t="90642" x="4484688" y="4697413"/>
          <p14:tracePt t="90650" x="4484688" y="4741863"/>
          <p14:tracePt t="90659" x="4484688" y="4778375"/>
          <p14:tracePt t="90666" x="4484688" y="4797425"/>
          <p14:tracePt t="90675" x="4476750" y="4814888"/>
          <p14:tracePt t="90682" x="4476750" y="4833938"/>
          <p14:tracePt t="90691" x="4476750" y="4851400"/>
          <p14:tracePt t="90698" x="4476750" y="4870450"/>
          <p14:tracePt t="90706" x="4476750" y="4878388"/>
          <p14:tracePt t="90724" x="4476750" y="4887913"/>
          <p14:tracePt t="90740" x="4476750" y="4906963"/>
          <p14:tracePt t="90749" x="4476750" y="4914900"/>
          <p14:tracePt t="90763" x="4476750" y="4924425"/>
          <p14:tracePt t="90771" x="4476750" y="4933950"/>
          <p14:tracePt t="90778" x="4476750" y="4951413"/>
          <p14:tracePt t="90786" x="4476750" y="4970463"/>
          <p14:tracePt t="90802" x="4476750" y="4987925"/>
          <p14:tracePt t="90810" x="4476750" y="4997450"/>
          <p14:tracePt t="90818" x="4476750" y="5006975"/>
          <p14:tracePt t="90834" x="4476750" y="5016500"/>
          <p14:tracePt t="90850" x="4476750" y="5033963"/>
          <p14:tracePt t="90938" x="4467225" y="5043488"/>
          <p14:tracePt t="90946" x="4467225" y="5053013"/>
          <p14:tracePt t="90954" x="4467225" y="5070475"/>
          <p14:tracePt t="90962" x="4467225" y="5080000"/>
          <p14:tracePt t="90970" x="4467225" y="5089525"/>
          <p14:tracePt t="90978" x="4467225" y="5097463"/>
          <p14:tracePt t="90986" x="4467225" y="5106988"/>
          <p14:tracePt t="90994" x="4448175" y="5133975"/>
          <p14:tracePt t="91252" x="4448175" y="5126038"/>
          <p14:tracePt t="91260" x="4457700" y="5116513"/>
          <p14:tracePt t="91660" x="4467225" y="5106988"/>
          <p14:tracePt t="91670" x="4476750" y="5106988"/>
          <p14:tracePt t="91677" x="4494213" y="5106988"/>
          <p14:tracePt t="91684" x="4521200" y="5106988"/>
          <p14:tracePt t="91694" x="4540250" y="5106988"/>
          <p14:tracePt t="92826" x="4557713" y="5106988"/>
          <p14:tracePt t="92834" x="4576763" y="5089525"/>
          <p14:tracePt t="92842" x="4622800" y="5080000"/>
          <p14:tracePt t="92850" x="4713288" y="5060950"/>
          <p14:tracePt t="92859" x="4832350" y="5053013"/>
          <p14:tracePt t="92866" x="4905375" y="5053013"/>
          <p14:tracePt t="92877" x="4959350" y="5053013"/>
          <p14:tracePt t="92882" x="4995863" y="5053013"/>
          <p14:tracePt t="92890" x="5032375" y="5043488"/>
          <p14:tracePt t="92898" x="5049838" y="5033963"/>
          <p14:tracePt t="92906" x="5059363" y="5033963"/>
          <p14:tracePt t="93620" x="5141913" y="5033963"/>
          <p14:tracePt t="93629" x="5260975" y="5033963"/>
          <p14:tracePt t="93634" x="5378450" y="5033963"/>
          <p14:tracePt t="93642" x="5451475" y="5033963"/>
          <p14:tracePt t="93650" x="5580063" y="5033963"/>
          <p14:tracePt t="93659" x="5688013" y="5033963"/>
          <p14:tracePt t="93666" x="5797550" y="5033963"/>
          <p14:tracePt t="93676" x="5889625" y="5033963"/>
          <p14:tracePt t="93682" x="5943600" y="5033963"/>
          <p14:tracePt t="93692" x="5962650" y="5033963"/>
          <p14:tracePt t="93698" x="5972175" y="5033963"/>
          <p14:tracePt t="94082" x="5999163" y="5033963"/>
          <p14:tracePt t="94091" x="6053138" y="5033963"/>
          <p14:tracePt t="94098" x="6126163" y="5033963"/>
          <p14:tracePt t="94106" x="6181725" y="5033963"/>
          <p14:tracePt t="94117" x="6254750" y="5033963"/>
          <p14:tracePt t="94124" x="6299200" y="5033963"/>
          <p14:tracePt t="94133" x="6335713" y="5033963"/>
          <p14:tracePt t="94140" x="6345238" y="5033963"/>
          <p14:tracePt t="94468" x="6354763" y="5024438"/>
          <p14:tracePt t="94479" x="6354763" y="4979988"/>
          <p14:tracePt t="94485" x="6318250" y="4897438"/>
          <p14:tracePt t="94493" x="6318250" y="4805363"/>
          <p14:tracePt t="94499" x="6291263" y="4668838"/>
          <p14:tracePt t="94508" x="6291263" y="4559300"/>
          <p14:tracePt t="94514" x="6291263" y="4432300"/>
          <p14:tracePt t="94523" x="6262688" y="4376738"/>
          <p14:tracePt t="94531" x="6254750" y="4259263"/>
          <p14:tracePt t="94539" x="6254750" y="4232275"/>
          <p14:tracePt t="94546" x="6245225" y="4176713"/>
          <p14:tracePt t="94555" x="6245225" y="4122738"/>
          <p14:tracePt t="94562" x="6245225" y="4076700"/>
          <p14:tracePt t="94571" x="6245225" y="4040188"/>
          <p14:tracePt t="94578" x="6245225" y="4021138"/>
          <p14:tracePt t="94587" x="6245225" y="3994150"/>
          <p14:tracePt t="94594" x="6245225" y="3976688"/>
          <p14:tracePt t="94603" x="6245225" y="3967163"/>
          <p14:tracePt t="94611" x="6245225" y="3948113"/>
          <p14:tracePt t="94643" x="6245225" y="3940175"/>
          <p14:tracePt t="94786" x="6245225" y="3921125"/>
          <p14:tracePt t="94794" x="6245225" y="3894138"/>
          <p14:tracePt t="94802" x="6254750" y="3867150"/>
          <p14:tracePt t="94810" x="6254750" y="3857625"/>
          <p14:tracePt t="94818" x="6262688" y="3840163"/>
          <p14:tracePt t="94827" x="6272213" y="3811588"/>
          <p14:tracePt t="94835" x="6281738" y="3775075"/>
          <p14:tracePt t="94844" x="6299200" y="3748088"/>
          <p14:tracePt t="94851" x="6299200" y="3738563"/>
          <p14:tracePt t="94858" x="6308725" y="3730625"/>
          <p14:tracePt t="94866" x="6318250" y="3721100"/>
          <p14:tracePt t="94877" x="6318250" y="3711575"/>
          <p14:tracePt t="94891" x="6318250" y="3702050"/>
          <p14:tracePt t="94906" x="6326188" y="3694113"/>
          <p14:tracePt t="95346" x="6345238" y="3675063"/>
          <p14:tracePt t="95355" x="6354763" y="3657600"/>
          <p14:tracePt t="95363" x="6362700" y="3629025"/>
          <p14:tracePt t="95371" x="6372225" y="3592513"/>
          <p14:tracePt t="95379" x="6408738" y="3565525"/>
          <p14:tracePt t="95387" x="6408738" y="3556000"/>
          <p14:tracePt t="95402" x="6427788" y="3538538"/>
          <p14:tracePt t="95410" x="6445250" y="3519488"/>
          <p14:tracePt t="95418" x="6472238" y="3475038"/>
          <p14:tracePt t="95426" x="6491288" y="3446463"/>
          <p14:tracePt t="95434" x="6500813" y="3419475"/>
          <p14:tracePt t="95443" x="6500813" y="3402013"/>
          <p14:tracePt t="95450" x="6508750" y="3365500"/>
          <p14:tracePt t="95459" x="6508750" y="3346450"/>
          <p14:tracePt t="95466" x="6508750" y="3338513"/>
          <p14:tracePt t="95475" x="6518275" y="3328988"/>
          <p14:tracePt t="95491" x="6518275" y="3319463"/>
          <p14:tracePt t="95532" x="6518275" y="3309938"/>
          <p14:tracePt t="95716" x="6518275" y="3292475"/>
          <p14:tracePt t="95725" x="6518275" y="3265488"/>
          <p14:tracePt t="95730" x="6518275" y="3236913"/>
          <p14:tracePt t="95738" x="6518275" y="3192463"/>
          <p14:tracePt t="95746" x="6518275" y="3136900"/>
          <p14:tracePt t="95754" x="6518275" y="3109913"/>
          <p14:tracePt t="95762" x="6481763" y="3054350"/>
          <p14:tracePt t="95770" x="6472238" y="3009900"/>
          <p14:tracePt t="95778" x="6464300" y="2963863"/>
          <p14:tracePt t="95786" x="6454775" y="2946400"/>
          <p14:tracePt t="95794" x="6445250" y="2927350"/>
          <p14:tracePt t="95803" x="6435725" y="2909888"/>
          <p14:tracePt t="95820" x="6427788" y="2900363"/>
          <p14:tracePt t="96035" x="6427788" y="2881313"/>
          <p14:tracePt t="96043" x="6427788" y="2873375"/>
          <p14:tracePt t="96051" x="6427788" y="2817813"/>
          <p14:tracePt t="96058" x="6427788" y="2771775"/>
          <p14:tracePt t="96067" x="6427788" y="2717800"/>
          <p14:tracePt t="96076" x="6427788" y="2662238"/>
          <p14:tracePt t="96082" x="6427788" y="2617788"/>
          <p14:tracePt t="96091" x="6427788" y="2589213"/>
          <p14:tracePt t="96098" x="6427788" y="2554288"/>
          <p14:tracePt t="96106" x="6427788" y="2508250"/>
          <p14:tracePt t="96114" x="6427788" y="2489200"/>
          <p14:tracePt t="96122" x="6427788" y="2452688"/>
          <p14:tracePt t="96130" x="6427788" y="2425700"/>
          <p14:tracePt t="96138" x="6427788" y="2389188"/>
          <p14:tracePt t="96146" x="6427788" y="2362200"/>
          <p14:tracePt t="96154" x="6427788" y="2343150"/>
          <p14:tracePt t="96162" x="6427788" y="2316163"/>
          <p14:tracePt t="96170" x="6418263" y="2298700"/>
          <p14:tracePt t="96178" x="6418263" y="2270125"/>
          <p14:tracePt t="96186" x="6418263" y="2262188"/>
          <p14:tracePt t="96194" x="6418263" y="2252663"/>
          <p14:tracePt t="96202" x="6399213" y="2233613"/>
          <p14:tracePt t="96420" x="6399213" y="2225675"/>
          <p14:tracePt t="96426" x="6391275" y="2225675"/>
          <p14:tracePt t="96434" x="6381750" y="2216150"/>
          <p14:tracePt t="96442" x="6372225" y="2206625"/>
          <p14:tracePt t="96450" x="6354763" y="2189163"/>
          <p14:tracePt t="96458" x="6345238" y="2170113"/>
          <p14:tracePt t="96468" x="6345238" y="2152650"/>
          <p14:tracePt t="96477" x="6335713" y="2133600"/>
          <p14:tracePt t="96484" x="6335713" y="2106613"/>
          <p14:tracePt t="96494" x="6326188" y="2089150"/>
          <p14:tracePt t="96500" x="6308725" y="2079625"/>
          <p14:tracePt t="96515" x="6299200" y="2033588"/>
          <p14:tracePt t="96523" x="6291263" y="2024063"/>
          <p14:tracePt t="96530" x="6281738" y="2006600"/>
          <p14:tracePt t="96538" x="6262688" y="1987550"/>
          <p14:tracePt t="96554" x="6262688" y="1970088"/>
          <p14:tracePt t="96562" x="6254750" y="1951038"/>
          <p14:tracePt t="96570" x="6254750" y="1943100"/>
          <p14:tracePt t="96578" x="6254750" y="1933575"/>
          <p14:tracePt t="96586" x="6254750" y="1914525"/>
          <p14:tracePt t="96595" x="6254750" y="1906588"/>
          <p14:tracePt t="96602" x="6254750" y="1878013"/>
          <p14:tracePt t="96610" x="6254750" y="1870075"/>
          <p14:tracePt t="96618" x="6254750" y="1851025"/>
          <p14:tracePt t="96626" x="6254750" y="1833563"/>
          <p14:tracePt t="96634" x="6254750" y="1824038"/>
          <p14:tracePt t="96642" x="6254750" y="1814513"/>
          <p14:tracePt t="96658" x="6254750" y="1797050"/>
          <p14:tracePt t="96666" x="6254750" y="1787525"/>
          <p14:tracePt t="96755" x="6272213" y="1787525"/>
          <p14:tracePt t="96762" x="6318250" y="1804988"/>
          <p14:tracePt t="96770" x="6381750" y="1841500"/>
          <p14:tracePt t="96778" x="6427788" y="1870075"/>
          <p14:tracePt t="96787" x="6491288" y="1924050"/>
          <p14:tracePt t="96794" x="6508750" y="1943100"/>
          <p14:tracePt t="96802" x="6518275" y="1951038"/>
          <p14:tracePt t="96810" x="6527800" y="1979613"/>
          <p14:tracePt t="96818" x="6537325" y="1979613"/>
          <p14:tracePt t="96834" x="6537325" y="1987550"/>
          <p14:tracePt t="96883" x="6537325" y="1997075"/>
          <p14:tracePt t="96891" x="6537325" y="2033588"/>
          <p14:tracePt t="96898" x="6537325" y="2052638"/>
          <p14:tracePt t="96906" x="6537325" y="2097088"/>
          <p14:tracePt t="96914" x="6527800" y="2125663"/>
          <p14:tracePt t="96922" x="6518275" y="2160588"/>
          <p14:tracePt t="96930" x="6491288" y="2206625"/>
          <p14:tracePt t="96938" x="6472238" y="2252663"/>
          <p14:tracePt t="96946" x="6427788" y="2316163"/>
          <p14:tracePt t="96954" x="6408738" y="2352675"/>
          <p14:tracePt t="96962" x="6391275" y="2379663"/>
          <p14:tracePt t="96970" x="6372225" y="2408238"/>
          <p14:tracePt t="96978" x="6362700" y="2435225"/>
          <p14:tracePt t="96987" x="6354763" y="2452688"/>
          <p14:tracePt t="96994" x="6335713" y="2471738"/>
          <p14:tracePt t="97027" x="6326188" y="2481263"/>
          <p14:tracePt t="97043" x="6326188" y="2489200"/>
          <p14:tracePt t="97051" x="6299200" y="2525713"/>
          <p14:tracePt t="97060" x="6281738" y="2581275"/>
          <p14:tracePt t="97066" x="6254750" y="2644775"/>
          <p14:tracePt t="97075" x="6208713" y="2754313"/>
          <p14:tracePt t="97083" x="6199188" y="2854325"/>
          <p14:tracePt t="97091" x="6181725" y="3000375"/>
          <p14:tracePt t="97099" x="6135688" y="3182938"/>
          <p14:tracePt t="97108" x="6135688" y="3346450"/>
          <p14:tracePt t="97115" x="6089650" y="3529013"/>
          <p14:tracePt t="97122" x="6089650" y="3803650"/>
          <p14:tracePt t="97130" x="6062663" y="3994150"/>
          <p14:tracePt t="97138" x="6062663" y="4167188"/>
          <p14:tracePt t="97146" x="6043613" y="4349750"/>
          <p14:tracePt t="97154" x="6035675" y="4449763"/>
          <p14:tracePt t="97162" x="6035675" y="4559300"/>
          <p14:tracePt t="97170" x="6035675" y="4632325"/>
          <p14:tracePt t="97178" x="6035675" y="4668838"/>
          <p14:tracePt t="97186" x="6035675" y="4705350"/>
          <p14:tracePt t="97194" x="6035675" y="4732338"/>
          <p14:tracePt t="97202" x="6035675" y="4741863"/>
          <p14:tracePt t="97218" x="6035675" y="4760913"/>
          <p14:tracePt t="97227" x="6035675" y="4768850"/>
          <p14:tracePt t="97234" x="6035675" y="4778375"/>
          <p14:tracePt t="97242" x="6035675" y="4787900"/>
          <p14:tracePt t="97250" x="6026150" y="4814888"/>
          <p14:tracePt t="97259" x="6026150" y="4833938"/>
          <p14:tracePt t="97266" x="6026150" y="4860925"/>
          <p14:tracePt t="97275" x="6026150" y="4878388"/>
          <p14:tracePt t="97282" x="6026150" y="4933950"/>
          <p14:tracePt t="97292" x="6026150" y="4970463"/>
          <p14:tracePt t="97298" x="5999163" y="5016500"/>
          <p14:tracePt t="97306" x="5989638" y="5089525"/>
          <p14:tracePt t="97314" x="5980113" y="5153025"/>
          <p14:tracePt t="97322" x="5980113" y="5189538"/>
          <p14:tracePt t="97330" x="5980113" y="5243513"/>
          <p14:tracePt t="97338" x="5980113" y="5289550"/>
          <p14:tracePt t="97346" x="5980113" y="5307013"/>
          <p14:tracePt t="97355" x="5972175" y="5316538"/>
          <p14:tracePt t="97362" x="5972175" y="5335588"/>
          <p14:tracePt t="97578" x="5972175" y="5343525"/>
          <p14:tracePt t="97594" x="6035675" y="5326063"/>
          <p14:tracePt t="97602" x="6116638" y="5280025"/>
          <p14:tracePt t="97610" x="6172200" y="5262563"/>
          <p14:tracePt t="97618" x="6235700" y="5207000"/>
          <p14:tracePt t="97629" x="6299200" y="5170488"/>
          <p14:tracePt t="97635" x="6372225" y="5116513"/>
          <p14:tracePt t="97644" x="6435725" y="5060950"/>
          <p14:tracePt t="97651" x="6454775" y="5043488"/>
          <p14:tracePt t="97661" x="6500813" y="4997450"/>
          <p14:tracePt t="97666" x="6508750" y="4951413"/>
          <p14:tracePt t="97674" x="6545263" y="4906963"/>
          <p14:tracePt t="97691" x="6545263" y="4897438"/>
          <p14:tracePt t="97803" x="6545263" y="4878388"/>
          <p14:tracePt t="97811" x="6545263" y="4824413"/>
          <p14:tracePt t="97830" x="6545263" y="4805363"/>
          <p14:tracePt t="97834" x="6545263" y="4760913"/>
          <p14:tracePt t="97843" x="6545263" y="4705350"/>
          <p14:tracePt t="97850" x="6537325" y="4678363"/>
          <p14:tracePt t="97858" x="6500813" y="4632325"/>
          <p14:tracePt t="97867" x="6491288" y="4605338"/>
          <p14:tracePt t="97879" x="6491288" y="4595813"/>
          <p14:tracePt t="97883" x="6491288" y="4568825"/>
          <p14:tracePt t="97891" x="6491288" y="4551363"/>
          <p14:tracePt t="97899" x="6481763" y="4532313"/>
          <p14:tracePt t="97906" x="6481763" y="4522788"/>
          <p14:tracePt t="97930" x="6481763" y="4514850"/>
          <p14:tracePt t="97971" x="6481763" y="4505325"/>
          <p14:tracePt t="98020" x="6481763" y="4486275"/>
          <p14:tracePt t="98052" x="6481763" y="4478338"/>
          <p14:tracePt t="98076" x="6481763" y="4468813"/>
          <p14:tracePt t="98138" x="6481763" y="4449763"/>
          <p14:tracePt t="98146" x="6481763" y="4441825"/>
          <p14:tracePt t="98163" x="6481763" y="4432300"/>
          <p14:tracePt t="98178" x="6472238" y="4432300"/>
          <p14:tracePt t="98218" x="6472238" y="4413250"/>
          <p14:tracePt t="98242" x="6472238" y="4405313"/>
          <p14:tracePt t="98250" x="6454775" y="4386263"/>
          <p14:tracePt t="98275" x="6445250" y="4368800"/>
          <p14:tracePt t="98283" x="6445250" y="4359275"/>
          <p14:tracePt t="99026" x="6464300" y="4349750"/>
          <p14:tracePt t="99034" x="6591300" y="4349750"/>
          <p14:tracePt t="99042" x="6754813" y="4349750"/>
          <p14:tracePt t="99050" x="6883400" y="4368800"/>
          <p14:tracePt t="99059" x="7029450" y="4368800"/>
          <p14:tracePt t="99067" x="7119938" y="4368800"/>
          <p14:tracePt t="99075" x="7229475" y="4368800"/>
          <p14:tracePt t="99082" x="7292975" y="4368800"/>
          <p14:tracePt t="99091" x="7319963" y="4368800"/>
          <p14:tracePt t="99098" x="7339013" y="4368800"/>
          <p14:tracePt t="99114" x="7356475" y="4368800"/>
          <p14:tracePt t="99172" x="7375525" y="4368800"/>
          <p14:tracePt t="99180" x="7402513" y="4368800"/>
          <p14:tracePt t="99186" x="7458075" y="4368800"/>
          <p14:tracePt t="99195" x="7512050" y="4368800"/>
          <p14:tracePt t="99202" x="7567613" y="4368800"/>
          <p14:tracePt t="99210" x="7594600" y="4368800"/>
          <p14:tracePt t="99218" x="7639050" y="4368800"/>
          <p14:tracePt t="99226" x="7667625" y="4368800"/>
          <p14:tracePt t="99234" x="7685088" y="4368800"/>
          <p14:tracePt t="99242" x="7712075" y="4368800"/>
          <p14:tracePt t="99250" x="7731125" y="4368800"/>
          <p14:tracePt t="99259" x="7758113" y="4368800"/>
          <p14:tracePt t="99266" x="7777163" y="4368800"/>
          <p14:tracePt t="99275" x="7804150" y="4368800"/>
          <p14:tracePt t="99282" x="7840663" y="4368800"/>
          <p14:tracePt t="99292" x="7867650" y="4368800"/>
          <p14:tracePt t="99299" x="7904163" y="4368800"/>
          <p14:tracePt t="99308" x="7958138" y="4368800"/>
          <p14:tracePt t="99315" x="7994650" y="4368800"/>
          <p14:tracePt t="99323" x="8031163" y="4368800"/>
          <p14:tracePt t="99330" x="8086725" y="4386263"/>
          <p14:tracePt t="99338" x="8132763" y="4386263"/>
          <p14:tracePt t="99346" x="8169275" y="4395788"/>
          <p14:tracePt t="99354" x="8250238" y="4422775"/>
          <p14:tracePt t="99362" x="8305800" y="4422775"/>
          <p14:tracePt t="99370" x="8386763" y="4432300"/>
          <p14:tracePt t="99378" x="8459788" y="4441825"/>
          <p14:tracePt t="99386" x="8569325" y="4459288"/>
          <p14:tracePt t="99394" x="8615363" y="4459288"/>
          <p14:tracePt t="99402" x="8669338" y="4459288"/>
          <p14:tracePt t="99410" x="8688388" y="4459288"/>
          <p14:tracePt t="99419" x="8724900" y="4459288"/>
          <p14:tracePt t="99426" x="8734425" y="4459288"/>
          <p14:tracePt t="99882" x="8742363" y="4478338"/>
          <p14:tracePt t="99890" x="8742363" y="4486275"/>
          <p14:tracePt t="99898" x="8734425" y="4486275"/>
          <p14:tracePt t="99907" x="8724900" y="4486275"/>
          <p14:tracePt t="99914" x="8715375" y="4486275"/>
          <p14:tracePt t="100059" x="8715375" y="4505325"/>
          <p14:tracePt t="100074" x="8688388" y="4522788"/>
          <p14:tracePt t="100090" x="8678863" y="4522788"/>
          <p14:tracePt t="100098" x="8661400" y="4522788"/>
          <p14:tracePt t="100106" x="8651875" y="4532313"/>
          <p14:tracePt t="100122" x="8642350" y="4532313"/>
          <p14:tracePt t="100130" x="8624888" y="4541838"/>
          <p14:tracePt t="100147" x="8615363" y="4541838"/>
          <p14:tracePt t="100155" x="8596313" y="4559300"/>
          <p14:tracePt t="100165" x="8559800" y="4568825"/>
          <p14:tracePt t="100171" x="8542338" y="4578350"/>
          <p14:tracePt t="100178" x="8515350" y="4587875"/>
          <p14:tracePt t="100186" x="8496300" y="4605338"/>
          <p14:tracePt t="100194" x="8469313" y="4624388"/>
          <p14:tracePt t="100202" x="8423275" y="4632325"/>
          <p14:tracePt t="100211" x="8405813" y="4641850"/>
          <p14:tracePt t="100218" x="8378825" y="4660900"/>
          <p14:tracePt t="100227" x="8359775" y="4668838"/>
          <p14:tracePt t="100714" x="8350250" y="4678363"/>
          <p14:tracePt t="100786" x="8342313" y="4687888"/>
          <p14:tracePt t="100802" x="8342313" y="4697413"/>
          <p14:tracePt t="100810" x="8332788" y="4697413"/>
          <p14:tracePt t="100818" x="8323263" y="4705350"/>
          <p14:tracePt t="100828" x="8313738" y="4714875"/>
          <p14:tracePt t="100914" x="8305800" y="4724400"/>
          <p14:tracePt t="100922" x="8305800" y="4741863"/>
          <p14:tracePt t="100930" x="8305800" y="4751388"/>
          <p14:tracePt t="100938" x="8296275" y="4760913"/>
          <p14:tracePt t="100946" x="8277225" y="4778375"/>
          <p14:tracePt t="100954" x="8269288" y="4778375"/>
          <p14:tracePt t="100962" x="8259763" y="4797425"/>
          <p14:tracePt t="100970" x="8240713" y="4833938"/>
          <p14:tracePt t="100978" x="8232775" y="4860925"/>
          <p14:tracePt t="100986" x="8204200" y="4878388"/>
          <p14:tracePt t="100994" x="8186738" y="4897438"/>
          <p14:tracePt t="101002" x="8169275" y="4914900"/>
          <p14:tracePt t="101010" x="8169275" y="4924425"/>
          <p14:tracePt t="101026" x="8159750" y="4933950"/>
          <p14:tracePt t="101034" x="8159750" y="4943475"/>
          <p14:tracePt t="101050" x="8150225" y="4951413"/>
          <p14:tracePt t="101074" x="8123238" y="4979988"/>
          <p14:tracePt t="101082" x="8113713" y="4987925"/>
          <p14:tracePt t="101098" x="8096250" y="4997450"/>
          <p14:tracePt t="101108" x="8086725" y="4997450"/>
          <p14:tracePt t="101123" x="8077200" y="5006975"/>
          <p14:tracePt t="101186" x="8067675" y="5016500"/>
          <p14:tracePt t="101228" x="8059738" y="5024438"/>
          <p14:tracePt t="101234" x="8059738" y="5033963"/>
          <p14:tracePt t="101242" x="8050213" y="5043488"/>
          <p14:tracePt t="101266" x="8040688" y="5053013"/>
          <p14:tracePt t="101402" x="8031163" y="5053013"/>
          <p14:tracePt t="101410" x="8013700" y="5060950"/>
          <p14:tracePt t="101420" x="7986713" y="5070475"/>
          <p14:tracePt t="101427" x="7967663" y="5097463"/>
          <p14:tracePt t="101435" x="7958138" y="5097463"/>
          <p14:tracePt t="102114" x="7940675" y="5097463"/>
          <p14:tracePt t="102122" x="7931150" y="5097463"/>
          <p14:tracePt t="102130" x="7921625" y="5097463"/>
          <p14:tracePt t="102148" x="7904163" y="5097463"/>
          <p14:tracePt t="102166" x="7894638" y="5097463"/>
          <p14:tracePt t="102172" x="7885113" y="5097463"/>
          <p14:tracePt t="102194" x="7877175" y="5097463"/>
          <p14:tracePt t="102258" x="7858125" y="5097463"/>
          <p14:tracePt t="102274" x="7850188" y="5097463"/>
          <p14:tracePt t="102282" x="7840663" y="5097463"/>
          <p14:tracePt t="102299" x="7831138" y="5097463"/>
          <p14:tracePt t="102307" x="7821613" y="5097463"/>
          <p14:tracePt t="102331" x="7813675" y="5097463"/>
          <p14:tracePt t="102362" x="7804150" y="5097463"/>
          <p14:tracePt t="102404" x="7785100" y="5097463"/>
          <p14:tracePt t="102412" x="7767638" y="5097463"/>
          <p14:tracePt t="102420" x="7758113" y="5097463"/>
          <p14:tracePt t="102428" x="7731125" y="5097463"/>
          <p14:tracePt t="102436" x="7712075" y="5097463"/>
          <p14:tracePt t="102443" x="7685088" y="5097463"/>
          <p14:tracePt t="102452" x="7675563" y="5097463"/>
          <p14:tracePt t="102462" x="7667625" y="5097463"/>
          <p14:tracePt t="102468" x="7639050" y="5097463"/>
          <p14:tracePt t="102477" x="7621588" y="5089525"/>
          <p14:tracePt t="102494" x="7602538" y="5089525"/>
          <p14:tracePt t="102499" x="7585075" y="5089525"/>
          <p14:tracePt t="102516" x="7558088" y="5089525"/>
          <p14:tracePt t="102526" x="7539038" y="5089525"/>
          <p14:tracePt t="102531" x="7512050" y="5089525"/>
          <p14:tracePt t="102540" x="7494588" y="5089525"/>
          <p14:tracePt t="102547" x="7458075" y="5089525"/>
          <p14:tracePt t="102556" x="7448550" y="5089525"/>
          <p14:tracePt t="102564" x="7356475" y="5089525"/>
          <p14:tracePt t="102570" x="7302500" y="5089525"/>
          <p14:tracePt t="102578" x="7275513" y="5089525"/>
          <p14:tracePt t="102586" x="7248525" y="5089525"/>
          <p14:tracePt t="102594" x="7175500" y="5097463"/>
          <p14:tracePt t="102602" x="7110413" y="5126038"/>
          <p14:tracePt t="102610" x="7029450" y="5153025"/>
          <p14:tracePt t="102618" x="6973888" y="5180013"/>
          <p14:tracePt t="102626" x="6910388" y="5180013"/>
          <p14:tracePt t="102634" x="6900863" y="5180013"/>
          <p14:tracePt t="102659" x="6892925" y="5180013"/>
          <p14:tracePt t="102667" x="6900863" y="5153025"/>
          <p14:tracePt t="102678" x="6929438" y="5116513"/>
          <p14:tracePt t="102810" x="6937375" y="5116513"/>
          <p14:tracePt t="102818" x="6937375" y="5126038"/>
          <p14:tracePt t="102890" x="6937375" y="5133975"/>
          <p14:tracePt t="102898" x="6946900" y="5133975"/>
          <p14:tracePt t="102906" x="6956425" y="5126038"/>
          <p14:tracePt t="102922" x="6964363" y="5116513"/>
          <p14:tracePt t="102930" x="6973888" y="5116513"/>
          <p14:tracePt t="102938" x="7010400" y="5116513"/>
          <p14:tracePt t="102946" x="7065963" y="5116513"/>
          <p14:tracePt t="102954" x="7092950" y="5116513"/>
          <p14:tracePt t="102962" x="7129463" y="5116513"/>
          <p14:tracePt t="102970" x="7146925" y="5116513"/>
          <p14:tracePt t="102978" x="7183438" y="5126038"/>
          <p14:tracePt t="110954" x="7175500" y="5126038"/>
          <p14:tracePt t="110963" x="7129463" y="5180013"/>
          <p14:tracePt t="110971" x="7037388" y="5207000"/>
          <p14:tracePt t="110979" x="6864350" y="5253038"/>
          <p14:tracePt t="110987" x="6700838" y="5253038"/>
          <p14:tracePt t="110995" x="6554788" y="5253038"/>
          <p14:tracePt t="111003" x="6408738" y="5253038"/>
          <p14:tracePt t="111011" x="6299200" y="5216525"/>
          <p14:tracePt t="111019" x="6235700" y="5180013"/>
          <p14:tracePt t="111026" x="6208713" y="5160963"/>
          <p14:tracePt t="111034" x="6189663" y="5143500"/>
          <p14:tracePt t="111042" x="6189663" y="5126038"/>
          <p14:tracePt t="111050" x="6199188" y="5080000"/>
          <p14:tracePt t="111059" x="6199188" y="5060950"/>
          <p14:tracePt t="111066" x="6208713" y="5033963"/>
          <p14:tracePt t="111074" x="6208713" y="5024438"/>
          <p14:tracePt t="111082" x="6208713" y="4997450"/>
          <p14:tracePt t="111093" x="6208713" y="4970463"/>
          <p14:tracePt t="111100" x="6208713" y="4933950"/>
          <p14:tracePt t="111110" x="6181725" y="4897438"/>
          <p14:tracePt t="111116" x="6153150" y="4870450"/>
          <p14:tracePt t="111126" x="6072188" y="4814888"/>
          <p14:tracePt t="111131" x="6007100" y="4760913"/>
          <p14:tracePt t="111142" x="5935663" y="4697413"/>
          <p14:tracePt t="111147" x="5916613" y="4678363"/>
          <p14:tracePt t="111156" x="5880100" y="4614863"/>
          <p14:tracePt t="111164" x="5870575" y="4587875"/>
          <p14:tracePt t="111170" x="5870575" y="4568825"/>
          <p14:tracePt t="111179" x="5870575" y="4541838"/>
          <p14:tracePt t="111186" x="5870575" y="4532313"/>
          <p14:tracePt t="111202" x="5870575" y="4522788"/>
          <p14:tracePt t="111211" x="5870575" y="4505325"/>
          <p14:tracePt t="111229" x="5870575" y="4486275"/>
          <p14:tracePt t="111236" x="5834063" y="4441825"/>
          <p14:tracePt t="111244" x="5816600" y="4422775"/>
          <p14:tracePt t="111250" x="5807075" y="4405313"/>
          <p14:tracePt t="111259" x="5780088" y="4359275"/>
          <p14:tracePt t="111266" x="5716588" y="4322763"/>
          <p14:tracePt t="111274" x="5653088" y="4295775"/>
          <p14:tracePt t="111282" x="5588000" y="4268788"/>
          <p14:tracePt t="111290" x="5524500" y="4249738"/>
          <p14:tracePt t="111300" x="5451475" y="4249738"/>
          <p14:tracePt t="111309" x="5397500" y="4232275"/>
          <p14:tracePt t="111315" x="5351463" y="4213225"/>
          <p14:tracePt t="111326" x="5268913" y="4213225"/>
          <p14:tracePt t="111332" x="5195888" y="4203700"/>
          <p14:tracePt t="111341" x="5105400" y="4186238"/>
          <p14:tracePt t="111348" x="5041900" y="4176713"/>
          <p14:tracePt t="111357" x="4995863" y="4149725"/>
          <p14:tracePt t="111362" x="4968875" y="4140200"/>
          <p14:tracePt t="111370" x="4941888" y="4130675"/>
          <p14:tracePt t="111378" x="4932363" y="4122738"/>
          <p14:tracePt t="111386" x="4913313" y="4094163"/>
          <p14:tracePt t="111394" x="4895850" y="4076700"/>
          <p14:tracePt t="111402" x="4886325" y="4057650"/>
          <p14:tracePt t="111410" x="4859338" y="4013200"/>
          <p14:tracePt t="111418" x="4813300" y="3967163"/>
          <p14:tracePt t="111426" x="4776788" y="3921125"/>
          <p14:tracePt t="111434" x="4713288" y="3867150"/>
          <p14:tracePt t="111442" x="4667250" y="3840163"/>
          <p14:tracePt t="111450" x="4630738" y="3821113"/>
          <p14:tracePt t="111458" x="4603750" y="3803650"/>
          <p14:tracePt t="111467" x="4586288" y="3794125"/>
          <p14:tracePt t="111476" x="4557713" y="3767138"/>
          <p14:tracePt t="111482" x="4494213" y="3748088"/>
          <p14:tracePt t="111492" x="4484688" y="3738563"/>
          <p14:tracePt t="111498" x="4476750" y="3738563"/>
          <p14:tracePt t="111508" x="4467225" y="3730625"/>
          <p14:tracePt t="111523" x="4457700" y="3711575"/>
          <p14:tracePt t="111731" x="4457700" y="3684588"/>
          <p14:tracePt t="111740" x="4457700" y="3648075"/>
          <p14:tracePt t="111747" x="4457700" y="3611563"/>
          <p14:tracePt t="111755" x="4476750" y="3565525"/>
          <p14:tracePt t="111763" x="4549775" y="3465513"/>
          <p14:tracePt t="111771" x="4603750" y="3382963"/>
          <p14:tracePt t="111778" x="4676775" y="3302000"/>
          <p14:tracePt t="111786" x="4740275" y="3209925"/>
          <p14:tracePt t="111794" x="4795838" y="3146425"/>
          <p14:tracePt t="111803" x="4832350" y="3082925"/>
          <p14:tracePt t="111815" x="4868863" y="3054350"/>
          <p14:tracePt t="111819" x="4876800" y="3017838"/>
          <p14:tracePt t="111834" x="4886325" y="3017838"/>
          <p14:tracePt t="111842" x="4895850" y="3009900"/>
          <p14:tracePt t="112754" x="4886325" y="3027363"/>
          <p14:tracePt t="112762" x="4849813" y="3054350"/>
          <p14:tracePt t="112770" x="4813300" y="3100388"/>
          <p14:tracePt t="112778" x="4749800" y="3155950"/>
          <p14:tracePt t="112786" x="4686300" y="3209925"/>
          <p14:tracePt t="112795" x="4630738" y="3255963"/>
          <p14:tracePt t="112802" x="4557713" y="3302000"/>
          <p14:tracePt t="112810" x="4503738" y="3338513"/>
          <p14:tracePt t="112818" x="4476750" y="3365500"/>
          <p14:tracePt t="112826" x="4448175" y="3382963"/>
          <p14:tracePt t="112834" x="4440238" y="3392488"/>
          <p14:tracePt t="112842" x="4430713" y="3402013"/>
          <p14:tracePt t="113026" x="4421188" y="3411538"/>
          <p14:tracePt t="113034" x="4413250" y="3419475"/>
          <p14:tracePt t="113042" x="4413250" y="3429000"/>
          <p14:tracePt t="113051" x="4403725" y="3438525"/>
          <p14:tracePt t="113067" x="4403725" y="3446463"/>
          <p14:tracePt t="113114" x="4403725" y="3465513"/>
          <p14:tracePt t="113123" x="4403725" y="3475038"/>
          <p14:tracePt t="113130" x="4403725" y="3482975"/>
          <p14:tracePt t="113147" x="4403725" y="3492500"/>
          <p14:tracePt t="113155" x="4384675" y="3529013"/>
          <p14:tracePt t="113178" x="4384675" y="3538538"/>
          <p14:tracePt t="113186" x="4384675" y="3556000"/>
          <p14:tracePt t="113211" x="4384675" y="3565525"/>
          <p14:tracePt t="113218" x="4376738" y="3575050"/>
          <p14:tracePt t="113396" x="4394200" y="3556000"/>
          <p14:tracePt t="113403" x="4430713" y="3482975"/>
          <p14:tracePt t="113411" x="4448175" y="3455988"/>
          <p14:tracePt t="113419" x="4513263" y="3382963"/>
          <p14:tracePt t="113427" x="4549775" y="3319463"/>
          <p14:tracePt t="113434" x="4594225" y="3255963"/>
          <p14:tracePt t="113442" x="4630738" y="3182938"/>
          <p14:tracePt t="113451" x="4649788" y="3155950"/>
          <p14:tracePt t="113460" x="4686300" y="3100388"/>
          <p14:tracePt t="113466" x="4703763" y="3082925"/>
          <p14:tracePt t="113475" x="4740275" y="3036888"/>
          <p14:tracePt t="113482" x="4759325" y="3009900"/>
          <p14:tracePt t="113493" x="4767263" y="2982913"/>
          <p14:tracePt t="113498" x="4776788" y="2973388"/>
          <p14:tracePt t="113698" x="4786313" y="2973388"/>
          <p14:tracePt t="113746" x="4786313" y="2982913"/>
          <p14:tracePt t="113858" x="4803775" y="2973388"/>
          <p14:tracePt t="113866" x="4822825" y="2946400"/>
          <p14:tracePt t="113877" x="4832350" y="2909888"/>
          <p14:tracePt t="113883" x="4868863" y="2863850"/>
          <p14:tracePt t="113892" x="4886325" y="2836863"/>
          <p14:tracePt t="113899" x="4932363" y="2781300"/>
          <p14:tracePt t="113908" x="4949825" y="2744788"/>
          <p14:tracePt t="113915" x="5005388" y="2644775"/>
          <p14:tracePt t="113924" x="5014913" y="2625725"/>
          <p14:tracePt t="113930" x="5049838" y="2562225"/>
          <p14:tracePt t="113938" x="5059363" y="2535238"/>
          <p14:tracePt t="113946" x="5078413" y="2508250"/>
          <p14:tracePt t="113954" x="5078413" y="2489200"/>
          <p14:tracePt t="113962" x="5095875" y="2471738"/>
          <p14:tracePt t="113978" x="5095875" y="2452688"/>
          <p14:tracePt t="114310" x="5095875" y="2471738"/>
          <p14:tracePt t="114316" x="5059363" y="2489200"/>
          <p14:tracePt t="114323" x="5014913" y="2517775"/>
          <p14:tracePt t="114330" x="4959350" y="2554288"/>
          <p14:tracePt t="114339" x="4922838" y="2562225"/>
          <p14:tracePt t="114346" x="4859338" y="2571750"/>
          <p14:tracePt t="114354" x="4795838" y="2598738"/>
          <p14:tracePt t="114362" x="4767263" y="2608263"/>
          <p14:tracePt t="114386" x="4759325" y="2608263"/>
          <p14:tracePt t="114903" x="4686300" y="2608263"/>
          <p14:tracePt t="114906" x="4640263" y="2581275"/>
          <p14:tracePt t="114914" x="4594225" y="2535238"/>
          <p14:tracePt t="114923" x="4549775" y="2535238"/>
          <p14:tracePt t="114930" x="4521200" y="2508250"/>
          <p14:tracePt t="114938" x="4503738" y="2498725"/>
          <p14:tracePt t="114946" x="4484688" y="2489200"/>
          <p14:tracePt t="115012" x="4476750" y="2481263"/>
          <p14:tracePt t="115020" x="4476750" y="2462213"/>
          <p14:tracePt t="115027" x="4476750" y="2452688"/>
          <p14:tracePt t="115034" x="4476750" y="2435225"/>
          <p14:tracePt t="115042" x="4476750" y="2408238"/>
          <p14:tracePt t="115050" x="4476750" y="2398713"/>
          <p14:tracePt t="115059" x="4476750" y="2371725"/>
          <p14:tracePt t="115066" x="4476750" y="2352675"/>
          <p14:tracePt t="115082" x="4476750" y="2335213"/>
          <p14:tracePt t="115090" x="4484688" y="2316163"/>
          <p14:tracePt t="115098" x="4494213" y="2306638"/>
          <p14:tracePt t="115107" x="4513263" y="2298700"/>
          <p14:tracePt t="115114" x="4540250" y="2279650"/>
          <p14:tracePt t="115123" x="4549775" y="2270125"/>
          <p14:tracePt t="115130" x="4576763" y="2262188"/>
          <p14:tracePt t="115139" x="4594225" y="2252663"/>
          <p14:tracePt t="115146" x="4622800" y="2225675"/>
          <p14:tracePt t="115154" x="4640263" y="2216150"/>
          <p14:tracePt t="115162" x="4676775" y="2216150"/>
          <p14:tracePt t="115178" x="4686300" y="2216150"/>
          <p14:tracePt t="115186" x="4695825" y="2216150"/>
          <p14:tracePt t="115202" x="4722813" y="2216150"/>
          <p14:tracePt t="115218" x="4730750" y="2216150"/>
          <p14:tracePt t="115227" x="4740275" y="2216150"/>
          <p14:tracePt t="115242" x="4759325" y="2216150"/>
          <p14:tracePt t="115250" x="4767263" y="2225675"/>
          <p14:tracePt t="115258" x="4767263" y="2233613"/>
          <p14:tracePt t="115266" x="4767263" y="2252663"/>
          <p14:tracePt t="115282" x="4776788" y="2262188"/>
          <p14:tracePt t="115292" x="4776788" y="2270125"/>
          <p14:tracePt t="115299" x="4776788" y="2279650"/>
          <p14:tracePt t="115316" x="4776788" y="2289175"/>
          <p14:tracePt t="115332" x="4776788" y="2298700"/>
          <p14:tracePt t="115348" x="4776788" y="2316163"/>
          <p14:tracePt t="115355" x="4776788" y="2335213"/>
          <p14:tracePt t="115362" x="4776788" y="2352675"/>
          <p14:tracePt t="115370" x="4749800" y="2371725"/>
          <p14:tracePt t="115378" x="4703763" y="2398713"/>
          <p14:tracePt t="115386" x="4676775" y="2416175"/>
          <p14:tracePt t="115394" x="4640263" y="2435225"/>
          <p14:tracePt t="115402" x="4603750" y="2462213"/>
          <p14:tracePt t="115410" x="4594225" y="2462213"/>
          <p14:tracePt t="115418" x="4576763" y="2462213"/>
          <p14:tracePt t="115426" x="4567238" y="2471738"/>
          <p14:tracePt t="116290" x="4557713" y="2481263"/>
          <p14:tracePt t="116298" x="4549775" y="2489200"/>
          <p14:tracePt t="116314" x="4549775" y="2498725"/>
          <p14:tracePt t="116363" x="4540250" y="2508250"/>
          <p14:tracePt t="116380" x="4530725" y="2517775"/>
          <p14:tracePt t="116402" x="4521200" y="2517775"/>
          <p14:tracePt t="116458" x="4513263" y="2525713"/>
          <p14:tracePt t="116922" x="4530725" y="2517775"/>
          <p14:tracePt t="116931" x="4540250" y="2508250"/>
          <p14:tracePt t="116939" x="4567238" y="2481263"/>
          <p14:tracePt t="116955" x="4576763" y="2481263"/>
          <p14:tracePt t="117123" x="4576763" y="2535238"/>
          <p14:tracePt t="117132" x="4567238" y="2617788"/>
          <p14:tracePt t="117139" x="4540250" y="2690813"/>
          <p14:tracePt t="117146" x="4494213" y="2844800"/>
          <p14:tracePt t="117154" x="4467225" y="2954338"/>
          <p14:tracePt t="117163" x="4448175" y="3063875"/>
          <p14:tracePt t="117171" x="4421188" y="3182938"/>
          <p14:tracePt t="117181" x="4403725" y="3309938"/>
          <p14:tracePt t="117188" x="4394200" y="3438525"/>
          <p14:tracePt t="117203" x="4376738" y="3665538"/>
          <p14:tracePt t="117211" x="4376738" y="3757613"/>
          <p14:tracePt t="117218" x="4376738" y="3867150"/>
          <p14:tracePt t="117226" x="4376738" y="3940175"/>
          <p14:tracePt t="117234" x="4376738" y="4049713"/>
          <p14:tracePt t="117242" x="4376738" y="4122738"/>
          <p14:tracePt t="117250" x="4376738" y="4213225"/>
          <p14:tracePt t="117258" x="4376738" y="4322763"/>
          <p14:tracePt t="117266" x="4376738" y="4449763"/>
          <p14:tracePt t="117274" x="4376738" y="4541838"/>
          <p14:tracePt t="117282" x="4376738" y="4668838"/>
          <p14:tracePt t="117291" x="4376738" y="4778375"/>
          <p14:tracePt t="117298" x="4376738" y="4870450"/>
          <p14:tracePt t="117306" x="4348163" y="4987925"/>
          <p14:tracePt t="117314" x="4348163" y="5060950"/>
          <p14:tracePt t="117323" x="4348163" y="5133975"/>
          <p14:tracePt t="117330" x="4348163" y="5170488"/>
          <p14:tracePt t="117339" x="4348163" y="5189538"/>
          <p14:tracePt t="117346" x="4348163" y="5226050"/>
          <p14:tracePt t="117362" x="4348163" y="5233988"/>
          <p14:tracePt t="117378" x="4340225" y="5243513"/>
          <p14:tracePt t="117410" x="4340225" y="5262563"/>
          <p14:tracePt t="117418" x="4340225" y="5270500"/>
          <p14:tracePt t="117426" x="4340225" y="5280025"/>
          <p14:tracePt t="117434" x="4340225" y="5307013"/>
          <p14:tracePt t="117450" x="4340225" y="5326063"/>
          <p14:tracePt t="117482" x="4340225" y="5343525"/>
          <p14:tracePt t="119434" x="4340225" y="5270500"/>
          <p14:tracePt t="119442" x="4348163" y="5189538"/>
          <p14:tracePt t="119450" x="4367213" y="5133975"/>
          <p14:tracePt t="119458" x="4421188" y="5033963"/>
          <p14:tracePt t="119466" x="4440238" y="4987925"/>
          <p14:tracePt t="119475" x="4513263" y="4887913"/>
          <p14:tracePt t="119482" x="4513263" y="4860925"/>
          <p14:tracePt t="119491" x="4567238" y="4768850"/>
          <p14:tracePt t="119498" x="4576763" y="4678363"/>
          <p14:tracePt t="119506" x="4640263" y="4578350"/>
          <p14:tracePt t="119514" x="4695825" y="4459288"/>
          <p14:tracePt t="119522" x="4749800" y="4359275"/>
          <p14:tracePt t="119530" x="4822825" y="4259263"/>
          <p14:tracePt t="119539" x="4876800" y="4159250"/>
          <p14:tracePt t="119546" x="4949825" y="4040188"/>
          <p14:tracePt t="119554" x="5022850" y="3930650"/>
          <p14:tracePt t="119562" x="5078413" y="3848100"/>
          <p14:tracePt t="119570" x="5151438" y="3730625"/>
          <p14:tracePt t="119578" x="5205413" y="3648075"/>
          <p14:tracePt t="119586" x="5232400" y="3565525"/>
          <p14:tracePt t="119594" x="5287963" y="3502025"/>
          <p14:tracePt t="119602" x="5324475" y="3438525"/>
          <p14:tracePt t="119610" x="5334000" y="3392488"/>
          <p14:tracePt t="119618" x="5360988" y="3346450"/>
          <p14:tracePt t="119626" x="5360988" y="3328988"/>
          <p14:tracePt t="119634" x="5378450" y="3309938"/>
          <p14:tracePt t="119642" x="5387975" y="3292475"/>
          <p14:tracePt t="119698" x="5387975" y="3282950"/>
          <p14:tracePt t="119706" x="5387975" y="3265488"/>
          <p14:tracePt t="119714" x="5397500" y="3246438"/>
          <p14:tracePt t="119722" x="5405438" y="3219450"/>
          <p14:tracePt t="119730" x="5405438" y="3192463"/>
          <p14:tracePt t="119739" x="5424488" y="3155950"/>
          <p14:tracePt t="119746" x="5434013" y="3136900"/>
          <p14:tracePt t="119754" x="5434013" y="3100388"/>
          <p14:tracePt t="119762" x="5434013" y="3090863"/>
          <p14:tracePt t="119770" x="5434013" y="3073400"/>
          <p14:tracePt t="119778" x="5434013" y="3063875"/>
          <p14:tracePt t="119906" x="5414963" y="3082925"/>
          <p14:tracePt t="119914" x="5387975" y="3119438"/>
          <p14:tracePt t="119922" x="5324475" y="3146425"/>
          <p14:tracePt t="119930" x="5278438" y="3182938"/>
          <p14:tracePt t="119939" x="5251450" y="3192463"/>
          <p14:tracePt t="119946" x="5232400" y="3200400"/>
          <p14:tracePt t="119954" x="5195888" y="3219450"/>
          <p14:tracePt t="119962" x="5187950" y="3228975"/>
          <p14:tracePt t="119978" x="5178425" y="3236913"/>
          <p14:tracePt t="120002" x="5168900" y="3236913"/>
          <p14:tracePt t="120018" x="5159375" y="3246438"/>
          <p14:tracePt t="120042" x="5151438" y="3246438"/>
          <p14:tracePt t="120050" x="5141913" y="3255963"/>
          <p14:tracePt t="120058" x="5122863" y="3265488"/>
          <p14:tracePt t="120076" x="5086350" y="3273425"/>
          <p14:tracePt t="120083" x="5078413" y="3273425"/>
          <p14:tracePt t="120091" x="5059363" y="3282950"/>
          <p14:tracePt t="120099" x="5032375" y="3292475"/>
          <p14:tracePt t="120108" x="5005388" y="3319463"/>
          <p14:tracePt t="120115" x="4995863" y="3319463"/>
          <p14:tracePt t="120123" x="4978400" y="3328988"/>
          <p14:tracePt t="120132" x="4959350" y="3328988"/>
          <p14:tracePt t="120141" x="4941888" y="3328988"/>
          <p14:tracePt t="120147" x="4905375" y="3338513"/>
          <p14:tracePt t="120179" x="4895850" y="3338513"/>
          <p14:tracePt t="120196" x="4868863" y="3338513"/>
          <p14:tracePt t="120203" x="4849813" y="3338513"/>
          <p14:tracePt t="120210" x="4822825" y="3338513"/>
          <p14:tracePt t="120219" x="4776788" y="3355975"/>
          <p14:tracePt t="120227" x="4749800" y="3355975"/>
          <p14:tracePt t="120234" x="4703763" y="3365500"/>
          <p14:tracePt t="120243" x="4667250" y="3365500"/>
          <p14:tracePt t="120250" x="4649788" y="3375025"/>
          <p14:tracePt t="120258" x="4603750" y="3375025"/>
          <p14:tracePt t="120266" x="4586288" y="3375025"/>
          <p14:tracePt t="120274" x="4567238" y="3375025"/>
          <p14:tracePt t="120282" x="4557713" y="3375025"/>
          <p14:tracePt t="120596" x="4557713" y="3365500"/>
          <p14:tracePt t="120602" x="4557713" y="3355975"/>
          <p14:tracePt t="120610" x="4557713" y="3328988"/>
          <p14:tracePt t="120618" x="4557713" y="3319463"/>
          <p14:tracePt t="120626" x="4567238" y="3302000"/>
          <p14:tracePt t="120634" x="4567238" y="3292475"/>
          <p14:tracePt t="120643" x="4576763" y="3273425"/>
          <p14:tracePt t="120660" x="4576763" y="3265488"/>
          <p14:tracePt t="120667" x="4586288" y="3265488"/>
          <p14:tracePt t="121060" x="4613275" y="3273425"/>
          <p14:tracePt t="121068" x="4622800" y="3292475"/>
          <p14:tracePt t="121077" x="4649788" y="3309938"/>
          <p14:tracePt t="121083" x="4676775" y="3338513"/>
          <p14:tracePt t="121091" x="4686300" y="3338513"/>
          <p14:tracePt t="121316" x="4695825" y="3338513"/>
          <p14:tracePt t="121332" x="4695825" y="3309938"/>
          <p14:tracePt t="121341" x="4695825" y="3302000"/>
          <p14:tracePt t="121346" x="4695825" y="3282950"/>
          <p14:tracePt t="121356" x="4695825" y="3265488"/>
          <p14:tracePt t="121362" x="4695825" y="3255963"/>
          <p14:tracePt t="121371" x="4695825" y="3246438"/>
          <p14:tracePt t="121930" x="4695825" y="3265488"/>
          <p14:tracePt t="121938" x="4686300" y="3302000"/>
          <p14:tracePt t="121946" x="4686300" y="3338513"/>
          <p14:tracePt t="121954" x="4676775" y="3355975"/>
          <p14:tracePt t="121962" x="4676775" y="3382963"/>
          <p14:tracePt t="121970" x="4667250" y="3402013"/>
          <p14:tracePt t="121978" x="4649788" y="3438525"/>
          <p14:tracePt t="121986" x="4649788" y="3446463"/>
          <p14:tracePt t="122018" x="4649788" y="3455988"/>
          <p14:tracePt t="122210" x="4640263" y="3465513"/>
          <p14:tracePt t="122226" x="4603750" y="3465513"/>
          <p14:tracePt t="122234" x="4567238" y="3465513"/>
          <p14:tracePt t="122242" x="4494213" y="3438525"/>
          <p14:tracePt t="122250" x="4394200" y="3429000"/>
          <p14:tracePt t="122258" x="4284663" y="3411538"/>
          <p14:tracePt t="122266" x="4121150" y="3392488"/>
          <p14:tracePt t="122274" x="3975100" y="3365500"/>
          <p14:tracePt t="122282" x="3810000" y="3355975"/>
          <p14:tracePt t="122292" x="3656013" y="3319463"/>
          <p14:tracePt t="122298" x="3527425" y="3319463"/>
          <p14:tracePt t="122306" x="3419475" y="3319463"/>
          <p14:tracePt t="122314" x="3363913" y="3319463"/>
          <p14:tracePt t="122323" x="3309938" y="3319463"/>
          <p14:tracePt t="122331" x="3254375" y="3319463"/>
          <p14:tracePt t="122341" x="3236913" y="3319463"/>
          <p14:tracePt t="122347" x="3227388" y="3319463"/>
          <p14:tracePt t="122357" x="3208338" y="3319463"/>
          <p14:tracePt t="122373" x="3200400" y="3319463"/>
          <p14:tracePt t="122379" x="3190875" y="3319463"/>
          <p14:tracePt t="122387" x="3154363" y="3319463"/>
          <p14:tracePt t="122395" x="3081338" y="3375025"/>
          <p14:tracePt t="122403" x="3008313" y="3382963"/>
          <p14:tracePt t="122411" x="2908300" y="3429000"/>
          <p14:tracePt t="122418" x="2798763" y="3438525"/>
          <p14:tracePt t="122426" x="2662238" y="3465513"/>
          <p14:tracePt t="122434" x="2570163" y="3482975"/>
          <p14:tracePt t="122442" x="2533650" y="3492500"/>
          <p14:tracePt t="122450" x="2470150" y="3502025"/>
          <p14:tracePt t="122459" x="2416175" y="3502025"/>
          <p14:tracePt t="122467" x="2370138" y="3538538"/>
          <p14:tracePt t="122474" x="2324100" y="3548063"/>
          <p14:tracePt t="122483" x="2316163" y="3548063"/>
          <p14:tracePt t="122492" x="2297113" y="3556000"/>
          <p14:tracePt t="122499" x="2279650" y="3556000"/>
          <p14:tracePt t="122512" x="2260600" y="3565525"/>
          <p14:tracePt t="122514" x="2243138" y="3565525"/>
          <p14:tracePt t="122522" x="2197100" y="3602038"/>
          <p14:tracePt t="122530" x="2170113" y="3611563"/>
          <p14:tracePt t="122538" x="2133600" y="3611563"/>
          <p14:tracePt t="122546" x="2041525" y="3648075"/>
          <p14:tracePt t="122555" x="1951038" y="3675063"/>
          <p14:tracePt t="122562" x="1851025" y="3694113"/>
          <p14:tracePt t="122570" x="1751013" y="3730625"/>
          <p14:tracePt t="122578" x="1641475" y="3757613"/>
          <p14:tracePt t="122586" x="1558925" y="3784600"/>
          <p14:tracePt t="122594" x="1485900" y="3830638"/>
          <p14:tracePt t="122602" x="1385888" y="3857625"/>
          <p14:tracePt t="122610" x="1330325" y="3867150"/>
          <p14:tracePt t="122619" x="1285875" y="3875088"/>
          <p14:tracePt t="122626" x="1185863" y="3921125"/>
          <p14:tracePt t="122634" x="1157288" y="3930650"/>
          <p14:tracePt t="122642" x="1130300" y="3940175"/>
          <p14:tracePt t="122650" x="1084263" y="3940175"/>
          <p14:tracePt t="122658" x="1076325" y="3948113"/>
          <p14:tracePt t="122666" x="1057275" y="3948113"/>
          <p14:tracePt t="122866" x="1120775" y="3948113"/>
          <p14:tracePt t="122876" x="1249363" y="3948113"/>
          <p14:tracePt t="122883" x="1376363" y="3940175"/>
          <p14:tracePt t="122890" x="1512888" y="3911600"/>
          <p14:tracePt t="122898" x="1604963" y="3903663"/>
          <p14:tracePt t="122906" x="1714500" y="3884613"/>
          <p14:tracePt t="122914" x="1787525" y="3884613"/>
          <p14:tracePt t="122922" x="1851025" y="3875088"/>
          <p14:tracePt t="122930" x="1868488" y="3875088"/>
          <p14:tracePt t="122939" x="1895475" y="3867150"/>
          <p14:tracePt t="123026" x="1895475" y="3857625"/>
          <p14:tracePt t="123034" x="1895475" y="3840163"/>
          <p14:tracePt t="123042" x="1895475" y="3821113"/>
          <p14:tracePt t="123058" x="1895475" y="3811588"/>
          <p14:tracePt t="123090" x="1895475" y="3803650"/>
          <p14:tracePt t="123106" x="1878013" y="3794125"/>
          <p14:tracePt t="123122" x="1868488" y="3794125"/>
          <p14:tracePt t="123146" x="1860550" y="3784600"/>
          <p14:tracePt t="123154" x="1860550" y="3775075"/>
          <p14:tracePt t="123170" x="1860550" y="3767138"/>
          <p14:tracePt t="123194" x="1860550" y="3757613"/>
          <p14:tracePt t="123234" x="1860550" y="3738563"/>
          <p14:tracePt t="123250" x="1860550" y="3730625"/>
          <p14:tracePt t="123259" x="1851025" y="3730625"/>
          <p14:tracePt t="123267" x="1851025" y="3721100"/>
          <p14:tracePt t="123275" x="1841500" y="3694113"/>
          <p14:tracePt t="123282" x="1841500" y="3684588"/>
          <p14:tracePt t="123290" x="1824038" y="3648075"/>
          <p14:tracePt t="123306" x="1814513" y="3629025"/>
          <p14:tracePt t="123314" x="1804988" y="3592513"/>
          <p14:tracePt t="123323" x="1795463" y="3575050"/>
          <p14:tracePt t="123330" x="1768475" y="3538538"/>
          <p14:tracePt t="123339" x="1768475" y="3529013"/>
          <p14:tracePt t="123346" x="1758950" y="3502025"/>
          <p14:tracePt t="123355" x="1758950" y="3482975"/>
          <p14:tracePt t="123362" x="1751013" y="3455988"/>
          <p14:tracePt t="123370" x="1751013" y="3411538"/>
          <p14:tracePt t="123378" x="1741488" y="3392488"/>
          <p14:tracePt t="123386" x="1722438" y="3346450"/>
          <p14:tracePt t="123394" x="1722438" y="3328988"/>
          <p14:tracePt t="123402" x="1714500" y="3302000"/>
          <p14:tracePt t="123410" x="1714500" y="3292475"/>
          <p14:tracePt t="123418" x="1714500" y="3265488"/>
          <p14:tracePt t="123426" x="1714500" y="3255963"/>
          <p14:tracePt t="123442" x="1704975" y="3236913"/>
          <p14:tracePt t="123834" x="1658938" y="3236913"/>
          <p14:tracePt t="123842" x="1622425" y="3236913"/>
          <p14:tracePt t="123850" x="1604963" y="3236913"/>
          <p14:tracePt t="123858" x="1576388" y="3236913"/>
          <p14:tracePt t="123866" x="1568450" y="3236913"/>
          <p14:tracePt t="123874" x="1558925" y="3236913"/>
          <p14:tracePt t="123948" x="1549400" y="3228975"/>
          <p14:tracePt t="123956" x="1549400" y="3219450"/>
          <p14:tracePt t="123963" x="1549400" y="3209925"/>
          <p14:tracePt t="123972" x="1549400" y="3200400"/>
          <p14:tracePt t="123979" x="1549400" y="3192463"/>
          <p14:tracePt t="123988" x="1549400" y="3182938"/>
          <p14:tracePt t="123995" x="1549400" y="3163888"/>
          <p14:tracePt t="124002" x="1549400" y="3146425"/>
          <p14:tracePt t="124010" x="1549400" y="3136900"/>
          <p14:tracePt t="124018" x="1549400" y="3127375"/>
          <p14:tracePt t="124034" x="1549400" y="3119438"/>
          <p14:tracePt t="124074" x="1549400" y="3109913"/>
          <p14:tracePt t="124106" x="1549400" y="3090863"/>
          <p14:tracePt t="124116" x="1558925" y="3082925"/>
          <p14:tracePt t="124125" x="1576388" y="3063875"/>
          <p14:tracePt t="124135" x="1576388" y="3054350"/>
          <p14:tracePt t="124144" x="1585913" y="3036888"/>
          <p14:tracePt t="124147" x="1585913" y="3027363"/>
          <p14:tracePt t="124162" x="1595438" y="3017838"/>
          <p14:tracePt t="124170" x="1604963" y="3009900"/>
          <p14:tracePt t="124283" x="1604963" y="2990850"/>
          <p14:tracePt t="124299" x="1604963" y="2982913"/>
          <p14:tracePt t="124307" x="1595438" y="2973388"/>
          <p14:tracePt t="124330" x="1595438" y="2963863"/>
          <p14:tracePt t="124346" x="1585913" y="2936875"/>
          <p14:tracePt t="124355" x="1585913" y="2917825"/>
          <p14:tracePt t="124362" x="1585913" y="2890838"/>
          <p14:tracePt t="124370" x="1568450" y="2863850"/>
          <p14:tracePt t="124378" x="1568450" y="2817813"/>
          <p14:tracePt t="124386" x="1568450" y="2763838"/>
          <p14:tracePt t="124394" x="1568450" y="2708275"/>
          <p14:tracePt t="124402" x="1568450" y="2654300"/>
          <p14:tracePt t="124410" x="1568450" y="2598738"/>
          <p14:tracePt t="124419" x="1568450" y="2489200"/>
          <p14:tracePt t="124426" x="1568450" y="2416175"/>
          <p14:tracePt t="124434" x="1576388" y="2352675"/>
          <p14:tracePt t="124442" x="1576388" y="2279650"/>
          <p14:tracePt t="124450" x="1585913" y="2189163"/>
          <p14:tracePt t="124458" x="1595438" y="2106613"/>
          <p14:tracePt t="124466" x="1622425" y="2016125"/>
          <p14:tracePt t="124475" x="1641475" y="1951038"/>
          <p14:tracePt t="124483" x="1649413" y="1897063"/>
          <p14:tracePt t="124490" x="1658938" y="1851025"/>
          <p14:tracePt t="124499" x="1658938" y="1814513"/>
          <p14:tracePt t="124507" x="1677988" y="1797050"/>
          <p14:tracePt t="124514" x="1677988" y="1778000"/>
          <p14:tracePt t="124522" x="1685925" y="1741488"/>
          <p14:tracePt t="124546" x="1685925" y="1731963"/>
          <p14:tracePt t="124715" x="1685925" y="1741488"/>
          <p14:tracePt t="124724" x="1685925" y="1760538"/>
          <p14:tracePt t="124735" x="1685925" y="1814513"/>
          <p14:tracePt t="124738" x="1658938" y="1878013"/>
          <p14:tracePt t="124746" x="1649413" y="1924050"/>
          <p14:tracePt t="124755" x="1612900" y="2006600"/>
          <p14:tracePt t="124762" x="1612900" y="2097088"/>
          <p14:tracePt t="124770" x="1595438" y="2170113"/>
          <p14:tracePt t="124778" x="1595438" y="2243138"/>
          <p14:tracePt t="124786" x="1595438" y="2298700"/>
          <p14:tracePt t="124794" x="1595438" y="2362200"/>
          <p14:tracePt t="124802" x="1595438" y="2398713"/>
          <p14:tracePt t="124810" x="1595438" y="2416175"/>
          <p14:tracePt t="124818" x="1595438" y="2444750"/>
          <p14:tracePt t="124826" x="1595438" y="2462213"/>
          <p14:tracePt t="124835" x="1612900" y="2508250"/>
          <p14:tracePt t="124843" x="1612900" y="2517775"/>
          <p14:tracePt t="124850" x="1622425" y="2525713"/>
          <p14:tracePt t="124858" x="1622425" y="2535238"/>
          <p14:tracePt t="124866" x="1641475" y="2554288"/>
          <p14:tracePt t="124877" x="1658938" y="2581275"/>
          <p14:tracePt t="124883" x="1685925" y="2608263"/>
          <p14:tracePt t="124890" x="1714500" y="2654300"/>
          <p14:tracePt t="124898" x="1731963" y="2698750"/>
          <p14:tracePt t="124908" x="1768475" y="2790825"/>
          <p14:tracePt t="124914" x="1814513" y="2873375"/>
          <p14:tracePt t="124922" x="1868488" y="2954338"/>
          <p14:tracePt t="124930" x="1931988" y="3054350"/>
          <p14:tracePt t="124939" x="2005013" y="3155950"/>
          <p14:tracePt t="124946" x="2070100" y="3255963"/>
          <p14:tracePt t="124955" x="2114550" y="3319463"/>
          <p14:tracePt t="124962" x="2187575" y="3402013"/>
          <p14:tracePt t="124970" x="2214563" y="3438525"/>
          <p14:tracePt t="124978" x="2251075" y="3465513"/>
          <p14:tracePt t="124986" x="2279650" y="3502025"/>
          <p14:tracePt t="124994" x="2287588" y="3502025"/>
          <p14:tracePt t="125010" x="2297113" y="3511550"/>
          <p14:tracePt t="125090" x="2324100" y="3511550"/>
          <p14:tracePt t="125098" x="2406650" y="3511550"/>
          <p14:tracePt t="125106" x="2552700" y="3511550"/>
          <p14:tracePt t="125114" x="2752725" y="3511550"/>
          <p14:tracePt t="125122" x="2971800" y="3511550"/>
          <p14:tracePt t="125130" x="3200400" y="3511550"/>
          <p14:tracePt t="125139" x="3400425" y="3511550"/>
          <p14:tracePt t="125146" x="3563938" y="3519488"/>
          <p14:tracePt t="125155" x="3692525" y="3538538"/>
          <p14:tracePt t="125162" x="3765550" y="3538538"/>
          <p14:tracePt t="125170" x="3810000" y="3538538"/>
          <p14:tracePt t="125410" x="3819525" y="3548063"/>
          <p14:tracePt t="125418" x="3783013" y="3575050"/>
          <p14:tracePt t="125426" x="3646488" y="3592513"/>
          <p14:tracePt t="125434" x="3500438" y="3621088"/>
          <p14:tracePt t="125442" x="3390900" y="3638550"/>
          <p14:tracePt t="125450" x="3281363" y="3638550"/>
          <p14:tracePt t="125458" x="3208338" y="3638550"/>
          <p14:tracePt t="125466" x="3163888" y="3638550"/>
          <p14:tracePt t="125474" x="3144838" y="3638550"/>
          <p14:tracePt t="125482" x="3108325" y="3629025"/>
          <p14:tracePt t="125490" x="3063875" y="3611563"/>
          <p14:tracePt t="125498" x="2998788" y="3575050"/>
          <p14:tracePt t="125507" x="2917825" y="3548063"/>
          <p14:tracePt t="125514" x="2852738" y="3492500"/>
          <p14:tracePt t="125523" x="2771775" y="3419475"/>
          <p14:tracePt t="125530" x="2671763" y="3365500"/>
          <p14:tracePt t="125539" x="2570163" y="3328988"/>
          <p14:tracePt t="125546" x="2470150" y="3265488"/>
          <p14:tracePt t="125555" x="2370138" y="3200400"/>
          <p14:tracePt t="125563" x="2270125" y="3136900"/>
          <p14:tracePt t="125573" x="2224088" y="3119438"/>
          <p14:tracePt t="125578" x="2160588" y="3082925"/>
          <p14:tracePt t="125586" x="2160588" y="3073400"/>
          <p14:tracePt t="125594" x="2151063" y="3063875"/>
          <p14:tracePt t="125602" x="2133600" y="3046413"/>
          <p14:tracePt t="125618" x="2114550" y="3027363"/>
          <p14:tracePt t="125626" x="2106613" y="3000375"/>
          <p14:tracePt t="125635" x="2106613" y="2990850"/>
          <p14:tracePt t="125642" x="2097088" y="2963863"/>
          <p14:tracePt t="125650" x="2078038" y="2927350"/>
          <p14:tracePt t="125658" x="2078038" y="2900363"/>
          <p14:tracePt t="125666" x="2060575" y="2863850"/>
          <p14:tracePt t="125674" x="2051050" y="2836863"/>
          <p14:tracePt t="125682" x="2051050" y="2800350"/>
          <p14:tracePt t="125690" x="2041525" y="2781300"/>
          <p14:tracePt t="125698" x="2041525" y="2735263"/>
          <p14:tracePt t="125707" x="2041525" y="2708275"/>
          <p14:tracePt t="125714" x="2041525" y="2690813"/>
          <p14:tracePt t="125724" x="2041525" y="2662238"/>
          <p14:tracePt t="125730" x="2041525" y="2635250"/>
          <p14:tracePt t="125738" x="2041525" y="2608263"/>
          <p14:tracePt t="125746" x="2041525" y="2589213"/>
          <p14:tracePt t="125755" x="2041525" y="2562225"/>
          <p14:tracePt t="125762" x="2041525" y="2544763"/>
          <p14:tracePt t="125770" x="2033588" y="2498725"/>
          <p14:tracePt t="125778" x="2033588" y="2462213"/>
          <p14:tracePt t="125786" x="2033588" y="2444750"/>
          <p14:tracePt t="125794" x="2014538" y="2408238"/>
          <p14:tracePt t="125803" x="2014538" y="2389188"/>
          <p14:tracePt t="125811" x="2005013" y="2362200"/>
          <p14:tracePt t="125818" x="1987550" y="2316163"/>
          <p14:tracePt t="125837" x="1978025" y="2298700"/>
          <p14:tracePt t="125842" x="1960563" y="2262188"/>
          <p14:tracePt t="125851" x="1951038" y="2225675"/>
          <p14:tracePt t="125859" x="1941513" y="2206625"/>
          <p14:tracePt t="125866" x="1924050" y="2160588"/>
          <p14:tracePt t="125876" x="1887538" y="2125663"/>
          <p14:tracePt t="125882" x="1868488" y="2089150"/>
          <p14:tracePt t="125891" x="1831975" y="2052638"/>
          <p14:tracePt t="125899" x="1804988" y="2024063"/>
          <p14:tracePt t="125906" x="1731963" y="1951038"/>
          <p14:tracePt t="125916" x="1704975" y="1924050"/>
          <p14:tracePt t="125923" x="1649413" y="1870075"/>
          <p14:tracePt t="125930" x="1622425" y="1841500"/>
          <p14:tracePt t="125938" x="1595438" y="1804988"/>
          <p14:tracePt t="125946" x="1541463" y="1760538"/>
          <p14:tracePt t="125955" x="1531938" y="1751013"/>
          <p14:tracePt t="125962" x="1512888" y="1731963"/>
          <p14:tracePt t="125970" x="1504950" y="1714500"/>
          <p14:tracePt t="126060" x="1449388" y="1731963"/>
          <p14:tracePt t="126067" x="1449388" y="1760538"/>
          <p14:tracePt t="126076" x="1449388" y="1778000"/>
          <p14:tracePt t="126084" x="1449388" y="1833563"/>
          <p14:tracePt t="126091" x="1449388" y="1860550"/>
          <p14:tracePt t="126100" x="1449388" y="1914525"/>
          <p14:tracePt t="126108" x="1449388" y="1933575"/>
          <p14:tracePt t="126114" x="1449388" y="1960563"/>
          <p14:tracePt t="126123" x="1449388" y="1979613"/>
          <p14:tracePt t="126130" x="1449388" y="2006600"/>
          <p14:tracePt t="126139" x="1449388" y="2016125"/>
          <p14:tracePt t="126146" x="1449388" y="2024063"/>
          <p14:tracePt t="126155" x="1449388" y="2043113"/>
          <p14:tracePt t="126178" x="1458913" y="2060575"/>
          <p14:tracePt t="126202" x="1468438" y="2089150"/>
          <p14:tracePt t="126211" x="1468438" y="2106613"/>
          <p14:tracePt t="126218" x="1504950" y="2160588"/>
          <p14:tracePt t="126226" x="1512888" y="2170113"/>
          <p14:tracePt t="126234" x="1549400" y="2233613"/>
          <p14:tracePt t="126242" x="1595438" y="2316163"/>
          <p14:tracePt t="126250" x="1668463" y="2435225"/>
          <p14:tracePt t="126258" x="1722438" y="2571750"/>
          <p14:tracePt t="126266" x="1804988" y="2717800"/>
          <p14:tracePt t="126274" x="1868488" y="2936875"/>
          <p14:tracePt t="126282" x="1931988" y="3127375"/>
          <p14:tracePt t="126290" x="1960563" y="3282950"/>
          <p14:tracePt t="126298" x="2033588" y="3519488"/>
          <p14:tracePt t="126307" x="2051050" y="3702050"/>
          <p14:tracePt t="126314" x="2051050" y="3903663"/>
          <p14:tracePt t="126323" x="2051050" y="4049713"/>
          <p14:tracePt t="126330" x="2051050" y="4195763"/>
          <p14:tracePt t="126338" x="2024063" y="4322763"/>
          <p14:tracePt t="126346" x="1997075" y="4432300"/>
          <p14:tracePt t="126356" x="1960563" y="4551363"/>
          <p14:tracePt t="126362" x="1931988" y="4614863"/>
          <p14:tracePt t="126372" x="1914525" y="4641850"/>
          <p14:tracePt t="126379" x="1905000" y="4651375"/>
          <p14:tracePt t="126387" x="1905000" y="4660900"/>
          <p14:tracePt t="126500" x="1895475" y="4624388"/>
          <p14:tracePt t="126516" x="1895475" y="4605338"/>
          <p14:tracePt t="126525" x="1887538" y="4587875"/>
          <p14:tracePt t="126539" x="1887538" y="4578350"/>
          <p14:tracePt t="126602" x="1887538" y="4559300"/>
          <p14:tracePt t="126611" x="1851025" y="4505325"/>
          <p14:tracePt t="126618" x="1851025" y="4486275"/>
          <p14:tracePt t="126626" x="1814513" y="4441825"/>
          <p14:tracePt t="126634" x="1795463" y="4395788"/>
          <p14:tracePt t="126642" x="1758950" y="4368800"/>
          <p14:tracePt t="126650" x="1751013" y="4349750"/>
          <p14:tracePt t="126658" x="1722438" y="4313238"/>
          <p14:tracePt t="126666" x="1714500" y="4303713"/>
          <p14:tracePt t="126674" x="1704975" y="4295775"/>
          <p14:tracePt t="126818" x="1741488" y="4295775"/>
          <p14:tracePt t="126827" x="1860550" y="4313238"/>
          <p14:tracePt t="126834" x="2041525" y="4332288"/>
          <p14:tracePt t="126842" x="2270125" y="4349750"/>
          <p14:tracePt t="126850" x="2562225" y="4349750"/>
          <p14:tracePt t="126858" x="2825750" y="4349750"/>
          <p14:tracePt t="126866" x="3054350" y="4349750"/>
          <p14:tracePt t="126874" x="3236913" y="4349750"/>
          <p14:tracePt t="126891" x="3419475" y="4349750"/>
          <p14:tracePt t="126898" x="3473450" y="4349750"/>
          <p14:tracePt t="127074" x="3482975" y="4349750"/>
          <p14:tracePt t="127082" x="3473450" y="4332288"/>
          <p14:tracePt t="127098" x="3463925" y="4322763"/>
          <p14:tracePt t="127116" x="3463925" y="4303713"/>
          <p14:tracePt t="127123" x="3455988" y="4276725"/>
          <p14:tracePt t="127132" x="3446463" y="4240213"/>
          <p14:tracePt t="127138" x="3419475" y="4159250"/>
          <p14:tracePt t="127146" x="3409950" y="4086225"/>
          <p14:tracePt t="127156" x="3409950" y="4021138"/>
          <p14:tracePt t="127162" x="3409950" y="3894138"/>
          <p14:tracePt t="127170" x="3409950" y="3748088"/>
          <p14:tracePt t="127178" x="3409950" y="3602038"/>
          <p14:tracePt t="127186" x="3409950" y="3411538"/>
          <p14:tracePt t="127195" x="3427413" y="3309938"/>
          <p14:tracePt t="127202" x="3436938" y="3163888"/>
          <p14:tracePt t="127210" x="3482975" y="3082925"/>
          <p14:tracePt t="127218" x="3509963" y="2973388"/>
          <p14:tracePt t="127226" x="3519488" y="2890838"/>
          <p14:tracePt t="127234" x="3527425" y="2854325"/>
          <p14:tracePt t="127242" x="3546475" y="2827338"/>
          <p14:tracePt t="127250" x="3556000" y="2800350"/>
          <p14:tracePt t="127258" x="3563938" y="2781300"/>
          <p14:tracePt t="127466" x="3563938" y="2790825"/>
          <p14:tracePt t="127475" x="3546475" y="2836863"/>
          <p14:tracePt t="127482" x="3536950" y="2881313"/>
          <p14:tracePt t="127491" x="3527425" y="2936875"/>
          <p14:tracePt t="127498" x="3509963" y="3000375"/>
          <p14:tracePt t="127506" x="3490913" y="3027363"/>
          <p14:tracePt t="127514" x="3473450" y="3054350"/>
          <p14:tracePt t="127523" x="3463925" y="3090863"/>
          <p14:tracePt t="127530" x="3446463" y="3119438"/>
          <p14:tracePt t="127538" x="3436938" y="3136900"/>
          <p14:tracePt t="127546" x="3436938" y="3146425"/>
          <p14:tracePt t="127555" x="3436938" y="3173413"/>
          <p14:tracePt t="127562" x="3427413" y="3182938"/>
          <p14:tracePt t="127578" x="3419475" y="3200400"/>
          <p14:tracePt t="127594" x="3419475" y="3209925"/>
          <p14:tracePt t="127610" x="3419475" y="3219450"/>
          <p14:tracePt t="127618" x="3400425" y="3236913"/>
          <p14:tracePt t="127626" x="3400425" y="3246438"/>
          <p14:tracePt t="127634" x="3400425" y="3255963"/>
          <p14:tracePt t="127643" x="3390900" y="3282950"/>
          <p14:tracePt t="127659" x="3390900" y="3302000"/>
          <p14:tracePt t="127667" x="3390900" y="3309938"/>
          <p14:tracePt t="127675" x="3382963" y="3309938"/>
          <p14:tracePt t="127682" x="3373438" y="3338513"/>
          <p14:tracePt t="127690" x="3373438" y="3346450"/>
          <p14:tracePt t="127698" x="3373438" y="3375025"/>
          <p14:tracePt t="127706" x="3373438" y="3392488"/>
          <p14:tracePt t="127714" x="3354388" y="3419475"/>
          <p14:tracePt t="127722" x="3354388" y="3438525"/>
          <p14:tracePt t="127730" x="3354388" y="3465513"/>
          <p14:tracePt t="127739" x="3354388" y="3475038"/>
          <p14:tracePt t="127760" x="3354388" y="3482975"/>
          <p14:tracePt t="127883" x="3354388" y="3465513"/>
          <p14:tracePt t="127890" x="3354388" y="3438525"/>
          <p14:tracePt t="127898" x="3363913" y="3392488"/>
          <p14:tracePt t="127906" x="3400425" y="3346450"/>
          <p14:tracePt t="127914" x="3427413" y="3302000"/>
          <p14:tracePt t="127922" x="3436938" y="3273425"/>
          <p14:tracePt t="127930" x="3455988" y="3228975"/>
          <p14:tracePt t="127939" x="3463925" y="3200400"/>
          <p14:tracePt t="127946" x="3473450" y="3155950"/>
          <p14:tracePt t="127955" x="3482975" y="3146425"/>
          <p14:tracePt t="127962" x="3490913" y="3119438"/>
          <p14:tracePt t="127971" x="3500438" y="3119438"/>
          <p14:tracePt t="128090" x="3500438" y="3127375"/>
          <p14:tracePt t="128098" x="3500438" y="3182938"/>
          <p14:tracePt t="128106" x="3500438" y="3228975"/>
          <p14:tracePt t="128114" x="3500438" y="3265488"/>
          <p14:tracePt t="128122" x="3490913" y="3319463"/>
          <p14:tracePt t="128130" x="3446463" y="3402013"/>
          <p14:tracePt t="128140" x="3446463" y="3475038"/>
          <p14:tracePt t="128147" x="3436938" y="3575050"/>
          <p14:tracePt t="128158" x="3436938" y="3665538"/>
          <p14:tracePt t="128164" x="3419475" y="3738563"/>
          <p14:tracePt t="128173" x="3419475" y="3848100"/>
          <p14:tracePt t="128179" x="3419475" y="3976688"/>
          <p14:tracePt t="128188" x="3409950" y="4076700"/>
          <p14:tracePt t="128195" x="3382963" y="4149725"/>
          <p14:tracePt t="128202" x="3382963" y="4203700"/>
          <p14:tracePt t="128210" x="3382963" y="4286250"/>
          <p14:tracePt t="128218" x="3382963" y="4313238"/>
          <p14:tracePt t="128226" x="3373438" y="4349750"/>
          <p14:tracePt t="128234" x="3373438" y="4368800"/>
          <p14:tracePt t="128242" x="3373438" y="4386263"/>
          <p14:tracePt t="128258" x="3373438" y="4395788"/>
          <p14:tracePt t="128274" x="3363913" y="4405313"/>
          <p14:tracePt t="128290" x="3363913" y="4413250"/>
          <p14:tracePt t="128298" x="3363913" y="4441825"/>
          <p14:tracePt t="128307" x="3354388" y="4468813"/>
          <p14:tracePt t="128314" x="3354388" y="4486275"/>
          <p14:tracePt t="128323" x="3354388" y="4514850"/>
          <p14:tracePt t="128330" x="3354388" y="4541838"/>
          <p14:tracePt t="128338" x="3354388" y="4551363"/>
          <p14:tracePt t="128346" x="3354388" y="4578350"/>
          <p14:tracePt t="128355" x="3354388" y="4587875"/>
          <p14:tracePt t="128362" x="3354388" y="4614863"/>
          <p14:tracePt t="128378" x="3354388" y="4624388"/>
          <p14:tracePt t="128386" x="3354388" y="4632325"/>
          <p14:tracePt t="128410" x="3346450" y="4641850"/>
          <p14:tracePt t="128419" x="3336925" y="4651375"/>
          <p14:tracePt t="128427" x="3336925" y="4660900"/>
          <p14:tracePt t="128435" x="3336925" y="4668838"/>
          <p14:tracePt t="128443" x="3336925" y="4678363"/>
          <p14:tracePt t="128451" x="3336925" y="4705350"/>
          <p14:tracePt t="128467" x="3336925" y="4732338"/>
          <p14:tracePt t="128475" x="3336925" y="4751388"/>
          <p14:tracePt t="128483" x="3336925" y="4797425"/>
          <p14:tracePt t="128491" x="3336925" y="4814888"/>
          <p14:tracePt t="128499" x="3336925" y="4851400"/>
          <p14:tracePt t="128507" x="3336925" y="4897438"/>
          <p14:tracePt t="128514" x="3336925" y="4933950"/>
          <p14:tracePt t="128522" x="3336925" y="4960938"/>
          <p14:tracePt t="128531" x="3336925" y="4987925"/>
          <p14:tracePt t="128539" x="3336925" y="5024438"/>
          <p14:tracePt t="128546" x="3336925" y="5053013"/>
          <p14:tracePt t="128555" x="3336925" y="5080000"/>
          <p14:tracePt t="128562" x="3336925" y="5106988"/>
          <p14:tracePt t="128571" x="3336925" y="5143500"/>
          <p14:tracePt t="128586" x="3336925" y="5153025"/>
          <p14:tracePt t="128594" x="3336925" y="5170488"/>
          <p14:tracePt t="128762" x="3409950" y="5180013"/>
          <p14:tracePt t="128770" x="3629025" y="5180013"/>
          <p14:tracePt t="128778" x="3965575" y="5180013"/>
          <p14:tracePt t="128786" x="4303713" y="5180013"/>
          <p14:tracePt t="128794" x="4603750" y="5180013"/>
          <p14:tracePt t="128802" x="4832350" y="5180013"/>
          <p14:tracePt t="128810" x="5014913" y="5180013"/>
          <p14:tracePt t="128818" x="5122863" y="5180013"/>
          <p14:tracePt t="128826" x="5178425" y="5160963"/>
          <p14:tracePt t="128834" x="5224463" y="5160963"/>
          <p14:tracePt t="129643" x="5251450" y="5160963"/>
          <p14:tracePt t="129650" x="5351463" y="5160963"/>
          <p14:tracePt t="129658" x="5497513" y="5160963"/>
          <p14:tracePt t="129666" x="5670550" y="5160963"/>
          <p14:tracePt t="129674" x="5826125" y="5189538"/>
          <p14:tracePt t="129682" x="5972175" y="5189538"/>
          <p14:tracePt t="129690" x="6080125" y="5189538"/>
          <p14:tracePt t="129698" x="6153150" y="5189538"/>
          <p14:tracePt t="129707" x="6208713" y="5189538"/>
          <p14:tracePt t="129715" x="6218238" y="5189538"/>
          <p14:tracePt t="129722" x="6235700" y="5189538"/>
          <p14:tracePt t="133042" x="6272213" y="5126038"/>
          <p14:tracePt t="133050" x="6299200" y="5024438"/>
          <p14:tracePt t="133060" x="6326188" y="4933950"/>
          <p14:tracePt t="133066" x="6326188" y="4870450"/>
          <p14:tracePt t="133074" x="6335713" y="4814888"/>
          <p14:tracePt t="133082" x="6345238" y="4751388"/>
          <p14:tracePt t="133090" x="6362700" y="4732338"/>
          <p14:tracePt t="133098" x="6372225" y="4705350"/>
          <p14:tracePt t="133106" x="6381750" y="4687888"/>
          <p14:tracePt t="133114" x="6381750" y="4660900"/>
          <p14:tracePt t="133123" x="6399213" y="4641850"/>
          <p14:tracePt t="133131" x="6399213" y="4624388"/>
          <p14:tracePt t="133362" x="6399213" y="4605338"/>
          <p14:tracePt t="133371" x="6408738" y="4587875"/>
          <p14:tracePt t="133378" x="6418263" y="4568825"/>
          <p14:tracePt t="133386" x="6418263" y="4514850"/>
          <p14:tracePt t="133394" x="6418263" y="4459288"/>
          <p14:tracePt t="133402" x="6427788" y="4432300"/>
          <p14:tracePt t="133410" x="6435725" y="4413250"/>
          <p14:tracePt t="133418" x="6435725" y="4405313"/>
          <p14:tracePt t="133426" x="6435725" y="4368800"/>
          <p14:tracePt t="133434" x="6435725" y="4359275"/>
          <p14:tracePt t="133442" x="6445250" y="4349750"/>
          <p14:tracePt t="133458" x="6464300" y="4322763"/>
          <p14:tracePt t="133474" x="6472238" y="4313238"/>
          <p14:tracePt t="133482" x="6472238" y="4303713"/>
          <p14:tracePt t="133490" x="6491288" y="4303713"/>
          <p14:tracePt t="133498" x="6564313" y="4276725"/>
          <p14:tracePt t="133508" x="6645275" y="4268788"/>
          <p14:tracePt t="133514" x="6791325" y="4249738"/>
          <p14:tracePt t="133524" x="6973888" y="4240213"/>
          <p14:tracePt t="133531" x="7175500" y="4203700"/>
          <p14:tracePt t="133540" x="7385050" y="4176713"/>
          <p14:tracePt t="133547" x="7567613" y="4140200"/>
          <p14:tracePt t="133557" x="7831138" y="4086225"/>
          <p14:tracePt t="133562" x="8113713" y="4049713"/>
          <p14:tracePt t="133572" x="8396288" y="4013200"/>
          <p14:tracePt t="133578" x="8632825" y="3976688"/>
          <p14:tracePt t="133586" x="8851900" y="3930650"/>
          <p14:tracePt t="133594" x="9007475" y="3911600"/>
          <p14:tracePt t="133602" x="9117013" y="38846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55" name="Group 5"/>
          <p:cNvGrpSpPr>
            <a:grpSpLocks/>
          </p:cNvGrpSpPr>
          <p:nvPr/>
        </p:nvGrpSpPr>
        <p:grpSpPr bwMode="auto">
          <a:xfrm>
            <a:off x="2020538" y="2008798"/>
            <a:ext cx="315274" cy="710160"/>
            <a:chOff x="1065" y="2069"/>
            <a:chExt cx="228" cy="545"/>
          </a:xfrm>
        </p:grpSpPr>
        <p:sp>
          <p:nvSpPr>
            <p:cNvPr id="23719" name="AutoShape 6"/>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0" name="AutoShape 7"/>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1" name="Oval 8"/>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2" name="Line 9"/>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23" name="Line 10"/>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56" name="Group 15"/>
          <p:cNvGrpSpPr>
            <a:grpSpLocks/>
          </p:cNvGrpSpPr>
          <p:nvPr/>
        </p:nvGrpSpPr>
        <p:grpSpPr bwMode="auto">
          <a:xfrm>
            <a:off x="3276102" y="2245953"/>
            <a:ext cx="377499" cy="294488"/>
            <a:chOff x="1791" y="2251"/>
            <a:chExt cx="273" cy="226"/>
          </a:xfrm>
        </p:grpSpPr>
        <p:sp>
          <p:nvSpPr>
            <p:cNvPr id="23717" name="AutoShape 16"/>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8" name="Oval 17"/>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57" name="Group 18"/>
          <p:cNvGrpSpPr>
            <a:grpSpLocks/>
          </p:cNvGrpSpPr>
          <p:nvPr/>
        </p:nvGrpSpPr>
        <p:grpSpPr bwMode="auto">
          <a:xfrm flipH="1">
            <a:off x="3274720" y="3132024"/>
            <a:ext cx="377499" cy="294488"/>
            <a:chOff x="1791" y="2251"/>
            <a:chExt cx="273" cy="226"/>
          </a:xfrm>
        </p:grpSpPr>
        <p:sp>
          <p:nvSpPr>
            <p:cNvPr id="23715" name="AutoShape 19"/>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6" name="Oval 20"/>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58" name="Group 21"/>
          <p:cNvGrpSpPr>
            <a:grpSpLocks/>
          </p:cNvGrpSpPr>
          <p:nvPr/>
        </p:nvGrpSpPr>
        <p:grpSpPr bwMode="auto">
          <a:xfrm>
            <a:off x="2586095" y="2894869"/>
            <a:ext cx="315274" cy="710160"/>
            <a:chOff x="1065" y="2069"/>
            <a:chExt cx="228" cy="545"/>
          </a:xfrm>
        </p:grpSpPr>
        <p:sp>
          <p:nvSpPr>
            <p:cNvPr id="23710" name="AutoShape 22"/>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1" name="AutoShape 23"/>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2" name="Oval 24"/>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3" name="Line 25"/>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14" name="Line 26"/>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59" name="Line 27"/>
          <p:cNvSpPr>
            <a:spLocks noChangeShapeType="1"/>
          </p:cNvSpPr>
          <p:nvPr/>
        </p:nvSpPr>
        <p:spPr bwMode="auto">
          <a:xfrm>
            <a:off x="2334429" y="2363227"/>
            <a:ext cx="9416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0" name="Line 28"/>
          <p:cNvSpPr>
            <a:spLocks noChangeShapeType="1"/>
          </p:cNvSpPr>
          <p:nvPr/>
        </p:nvSpPr>
        <p:spPr bwMode="auto">
          <a:xfrm>
            <a:off x="3653601" y="2363227"/>
            <a:ext cx="8144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1" name="Line 29"/>
          <p:cNvSpPr>
            <a:spLocks noChangeShapeType="1"/>
          </p:cNvSpPr>
          <p:nvPr/>
        </p:nvSpPr>
        <p:spPr bwMode="auto">
          <a:xfrm>
            <a:off x="3966110" y="2363227"/>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2" name="Line 30"/>
          <p:cNvSpPr>
            <a:spLocks noChangeShapeType="1"/>
          </p:cNvSpPr>
          <p:nvPr/>
        </p:nvSpPr>
        <p:spPr bwMode="auto">
          <a:xfrm flipH="1">
            <a:off x="3652219" y="3250601"/>
            <a:ext cx="3138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3" name="Line 31"/>
          <p:cNvSpPr>
            <a:spLocks noChangeShapeType="1"/>
          </p:cNvSpPr>
          <p:nvPr/>
        </p:nvSpPr>
        <p:spPr bwMode="auto">
          <a:xfrm flipH="1">
            <a:off x="2899986" y="3250601"/>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4" name="Line 32"/>
          <p:cNvSpPr>
            <a:spLocks noChangeShapeType="1"/>
          </p:cNvSpPr>
          <p:nvPr/>
        </p:nvSpPr>
        <p:spPr bwMode="auto">
          <a:xfrm flipH="1">
            <a:off x="2460262" y="3250601"/>
            <a:ext cx="1258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5" name="Line 33"/>
          <p:cNvSpPr>
            <a:spLocks noChangeShapeType="1"/>
          </p:cNvSpPr>
          <p:nvPr/>
        </p:nvSpPr>
        <p:spPr bwMode="auto">
          <a:xfrm flipV="1">
            <a:off x="2460262" y="2363227"/>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3666" name="Group 91"/>
          <p:cNvGrpSpPr>
            <a:grpSpLocks/>
          </p:cNvGrpSpPr>
          <p:nvPr/>
        </p:nvGrpSpPr>
        <p:grpSpPr bwMode="auto">
          <a:xfrm>
            <a:off x="2458879" y="2678564"/>
            <a:ext cx="514394" cy="366156"/>
            <a:chOff x="1246" y="1498"/>
            <a:chExt cx="372" cy="281"/>
          </a:xfrm>
        </p:grpSpPr>
        <p:sp>
          <p:nvSpPr>
            <p:cNvPr id="23708" name="Text Box 36"/>
            <p:cNvSpPr txBox="1">
              <a:spLocks noChangeArrowheads="1"/>
            </p:cNvSpPr>
            <p:nvPr/>
          </p:nvSpPr>
          <p:spPr bwMode="auto">
            <a:xfrm>
              <a:off x="1246" y="1498"/>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709" name="Line 37"/>
            <p:cNvSpPr>
              <a:spLocks noChangeShapeType="1"/>
            </p:cNvSpPr>
            <p:nvPr/>
          </p:nvSpPr>
          <p:spPr bwMode="auto">
            <a:xfrm flipV="1">
              <a:off x="1292" y="1517"/>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67" name="Line 38"/>
          <p:cNvSpPr>
            <a:spLocks noChangeShapeType="1"/>
          </p:cNvSpPr>
          <p:nvPr/>
        </p:nvSpPr>
        <p:spPr bwMode="auto">
          <a:xfrm>
            <a:off x="1644421" y="2363227"/>
            <a:ext cx="37749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8" name="Text Box 39"/>
          <p:cNvSpPr txBox="1">
            <a:spLocks noChangeArrowheads="1"/>
          </p:cNvSpPr>
          <p:nvPr/>
        </p:nvSpPr>
        <p:spPr bwMode="auto">
          <a:xfrm>
            <a:off x="1331913" y="2245953"/>
            <a:ext cx="349843"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23669" name="Group 47"/>
          <p:cNvGrpSpPr>
            <a:grpSpLocks/>
          </p:cNvGrpSpPr>
          <p:nvPr/>
        </p:nvGrpSpPr>
        <p:grpSpPr bwMode="auto">
          <a:xfrm>
            <a:off x="4462528" y="2008798"/>
            <a:ext cx="315274" cy="710160"/>
            <a:chOff x="1065" y="2069"/>
            <a:chExt cx="228" cy="545"/>
          </a:xfrm>
        </p:grpSpPr>
        <p:sp>
          <p:nvSpPr>
            <p:cNvPr id="23703" name="AutoShape 48"/>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4" name="AutoShape 49"/>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5" name="Oval 50"/>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6" name="Line 51"/>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07" name="Line 52"/>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70" name="Group 57"/>
          <p:cNvGrpSpPr>
            <a:grpSpLocks/>
          </p:cNvGrpSpPr>
          <p:nvPr/>
        </p:nvGrpSpPr>
        <p:grpSpPr bwMode="auto">
          <a:xfrm>
            <a:off x="5718093" y="2245953"/>
            <a:ext cx="377499" cy="294488"/>
            <a:chOff x="1791" y="2251"/>
            <a:chExt cx="273" cy="226"/>
          </a:xfrm>
        </p:grpSpPr>
        <p:sp>
          <p:nvSpPr>
            <p:cNvPr id="23701" name="AutoShape 58"/>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2" name="Oval 59"/>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71" name="Group 60"/>
          <p:cNvGrpSpPr>
            <a:grpSpLocks/>
          </p:cNvGrpSpPr>
          <p:nvPr/>
        </p:nvGrpSpPr>
        <p:grpSpPr bwMode="auto">
          <a:xfrm flipH="1">
            <a:off x="5716710" y="3132024"/>
            <a:ext cx="377499" cy="294488"/>
            <a:chOff x="1791" y="2251"/>
            <a:chExt cx="273" cy="226"/>
          </a:xfrm>
        </p:grpSpPr>
        <p:sp>
          <p:nvSpPr>
            <p:cNvPr id="23699" name="AutoShape 61"/>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0" name="Oval 62"/>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72" name="Group 63"/>
          <p:cNvGrpSpPr>
            <a:grpSpLocks/>
          </p:cNvGrpSpPr>
          <p:nvPr/>
        </p:nvGrpSpPr>
        <p:grpSpPr bwMode="auto">
          <a:xfrm>
            <a:off x="5028085" y="2894869"/>
            <a:ext cx="315274" cy="710160"/>
            <a:chOff x="1065" y="2069"/>
            <a:chExt cx="228" cy="545"/>
          </a:xfrm>
        </p:grpSpPr>
        <p:sp>
          <p:nvSpPr>
            <p:cNvPr id="23694"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5"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6"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7"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98"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73" name="Line 69"/>
          <p:cNvSpPr>
            <a:spLocks noChangeShapeType="1"/>
          </p:cNvSpPr>
          <p:nvPr/>
        </p:nvSpPr>
        <p:spPr bwMode="auto">
          <a:xfrm>
            <a:off x="4776419" y="2363227"/>
            <a:ext cx="9416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4" name="Line 70"/>
          <p:cNvSpPr>
            <a:spLocks noChangeShapeType="1"/>
          </p:cNvSpPr>
          <p:nvPr/>
        </p:nvSpPr>
        <p:spPr bwMode="auto">
          <a:xfrm>
            <a:off x="6095592" y="2363227"/>
            <a:ext cx="81445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5" name="Line 71"/>
          <p:cNvSpPr>
            <a:spLocks noChangeShapeType="1"/>
          </p:cNvSpPr>
          <p:nvPr/>
        </p:nvSpPr>
        <p:spPr bwMode="auto">
          <a:xfrm>
            <a:off x="6408100" y="2363227"/>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6" name="Line 72"/>
          <p:cNvSpPr>
            <a:spLocks noChangeShapeType="1"/>
          </p:cNvSpPr>
          <p:nvPr/>
        </p:nvSpPr>
        <p:spPr bwMode="auto">
          <a:xfrm flipH="1">
            <a:off x="6094209" y="3250601"/>
            <a:ext cx="3138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7" name="Line 73"/>
          <p:cNvSpPr>
            <a:spLocks noChangeShapeType="1"/>
          </p:cNvSpPr>
          <p:nvPr/>
        </p:nvSpPr>
        <p:spPr bwMode="auto">
          <a:xfrm flipH="1">
            <a:off x="5341976" y="3250601"/>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8" name="Line 74"/>
          <p:cNvSpPr>
            <a:spLocks noChangeShapeType="1"/>
          </p:cNvSpPr>
          <p:nvPr/>
        </p:nvSpPr>
        <p:spPr bwMode="auto">
          <a:xfrm flipH="1">
            <a:off x="4902252" y="3250601"/>
            <a:ext cx="1258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9" name="Line 75"/>
          <p:cNvSpPr>
            <a:spLocks noChangeShapeType="1"/>
          </p:cNvSpPr>
          <p:nvPr/>
        </p:nvSpPr>
        <p:spPr bwMode="auto">
          <a:xfrm flipV="1">
            <a:off x="4902252" y="2363227"/>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80" name="Text Box 87"/>
          <p:cNvSpPr txBox="1">
            <a:spLocks noChangeArrowheads="1"/>
          </p:cNvSpPr>
          <p:nvPr/>
        </p:nvSpPr>
        <p:spPr bwMode="auto">
          <a:xfrm>
            <a:off x="6911432" y="2239437"/>
            <a:ext cx="360906"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3681" name="Text Box 88"/>
          <p:cNvSpPr txBox="1">
            <a:spLocks noChangeArrowheads="1"/>
          </p:cNvSpPr>
          <p:nvPr/>
        </p:nvSpPr>
        <p:spPr bwMode="auto">
          <a:xfrm>
            <a:off x="2438137" y="3638908"/>
            <a:ext cx="514394"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82" name="Text Box 90"/>
          <p:cNvSpPr txBox="1">
            <a:spLocks noChangeArrowheads="1"/>
          </p:cNvSpPr>
          <p:nvPr/>
        </p:nvSpPr>
        <p:spPr bwMode="auto">
          <a:xfrm>
            <a:off x="1959695" y="2713746"/>
            <a:ext cx="514394"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grpSp>
        <p:nvGrpSpPr>
          <p:cNvPr id="23683" name="Group 92"/>
          <p:cNvGrpSpPr>
            <a:grpSpLocks/>
          </p:cNvGrpSpPr>
          <p:nvPr/>
        </p:nvGrpSpPr>
        <p:grpSpPr bwMode="auto">
          <a:xfrm>
            <a:off x="1958313" y="1767735"/>
            <a:ext cx="515777" cy="1007254"/>
            <a:chOff x="1247" y="2209"/>
            <a:chExt cx="373" cy="773"/>
          </a:xfrm>
        </p:grpSpPr>
        <p:sp>
          <p:nvSpPr>
            <p:cNvPr id="23692" name="Text Box 93"/>
            <p:cNvSpPr txBox="1">
              <a:spLocks noChangeArrowheads="1"/>
            </p:cNvSpPr>
            <p:nvPr/>
          </p:nvSpPr>
          <p:spPr bwMode="auto">
            <a:xfrm>
              <a:off x="1247" y="2209"/>
              <a:ext cx="373"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93" name="Line 94"/>
            <p:cNvSpPr>
              <a:spLocks noChangeShapeType="1"/>
            </p:cNvSpPr>
            <p:nvPr/>
          </p:nvSpPr>
          <p:spPr bwMode="auto">
            <a:xfrm flipV="1">
              <a:off x="1292" y="2979"/>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84" name="Group 95"/>
          <p:cNvGrpSpPr>
            <a:grpSpLocks/>
          </p:cNvGrpSpPr>
          <p:nvPr/>
        </p:nvGrpSpPr>
        <p:grpSpPr bwMode="auto">
          <a:xfrm>
            <a:off x="4404451" y="1828978"/>
            <a:ext cx="514394" cy="1250924"/>
            <a:chOff x="1247" y="1530"/>
            <a:chExt cx="372" cy="960"/>
          </a:xfrm>
        </p:grpSpPr>
        <p:sp>
          <p:nvSpPr>
            <p:cNvPr id="23690" name="Text Box 96"/>
            <p:cNvSpPr txBox="1">
              <a:spLocks noChangeArrowheads="1"/>
            </p:cNvSpPr>
            <p:nvPr/>
          </p:nvSpPr>
          <p:spPr bwMode="auto">
            <a:xfrm>
              <a:off x="1247" y="2209"/>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91" name="Line 97"/>
            <p:cNvSpPr>
              <a:spLocks noChangeShapeType="1"/>
            </p:cNvSpPr>
            <p:nvPr/>
          </p:nvSpPr>
          <p:spPr bwMode="auto">
            <a:xfrm flipV="1">
              <a:off x="1312" y="1530"/>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85" name="Text Box 98"/>
          <p:cNvSpPr txBox="1">
            <a:spLocks noChangeArrowheads="1"/>
          </p:cNvSpPr>
          <p:nvPr/>
        </p:nvSpPr>
        <p:spPr bwMode="auto">
          <a:xfrm>
            <a:off x="4404451" y="1767735"/>
            <a:ext cx="514394"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86" name="Text Box 99"/>
          <p:cNvSpPr txBox="1">
            <a:spLocks noChangeArrowheads="1"/>
          </p:cNvSpPr>
          <p:nvPr/>
        </p:nvSpPr>
        <p:spPr bwMode="auto">
          <a:xfrm>
            <a:off x="4906401" y="3599817"/>
            <a:ext cx="514394" cy="3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88" name="Text Box 101"/>
          <p:cNvSpPr txBox="1">
            <a:spLocks noChangeArrowheads="1"/>
          </p:cNvSpPr>
          <p:nvPr/>
        </p:nvSpPr>
        <p:spPr bwMode="auto">
          <a:xfrm>
            <a:off x="4910550" y="2610802"/>
            <a:ext cx="514394" cy="36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89" name="Line 102"/>
          <p:cNvSpPr>
            <a:spLocks noChangeShapeType="1"/>
          </p:cNvSpPr>
          <p:nvPr/>
        </p:nvSpPr>
        <p:spPr bwMode="auto">
          <a:xfrm>
            <a:off x="5004579" y="3642227"/>
            <a:ext cx="271025" cy="26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02"/>
          <p:cNvSpPr>
            <a:spLocks noChangeShapeType="1"/>
          </p:cNvSpPr>
          <p:nvPr/>
        </p:nvSpPr>
        <p:spPr bwMode="auto">
          <a:xfrm>
            <a:off x="6251154" y="4678425"/>
            <a:ext cx="271025" cy="26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5" name="Text Box 208"/>
          <p:cNvSpPr txBox="1">
            <a:spLocks noChangeArrowheads="1"/>
          </p:cNvSpPr>
          <p:nvPr/>
        </p:nvSpPr>
        <p:spPr bwMode="auto">
          <a:xfrm>
            <a:off x="2195736" y="4653136"/>
            <a:ext cx="51748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マスタ：通常のラッチと</a:t>
            </a:r>
            <a:r>
              <a:rPr lang="en-US" altLang="ja-JP" b="1" dirty="0"/>
              <a:t>T1,T2</a:t>
            </a:r>
            <a:r>
              <a:rPr lang="ja-JP" altLang="en-US" b="1" dirty="0"/>
              <a:t>の制御（</a:t>
            </a:r>
            <a:r>
              <a:rPr lang="en-US" altLang="ja-JP" b="1" dirty="0"/>
              <a:t>CK,CK)</a:t>
            </a:r>
            <a:r>
              <a:rPr lang="ja-JP" altLang="en-US" b="1" dirty="0"/>
              <a:t>が逆</a:t>
            </a:r>
            <a:endParaRPr lang="en-US" altLang="ja-JP" b="1" dirty="0"/>
          </a:p>
          <a:p>
            <a:pPr eaLnBrk="1" hangingPunct="1"/>
            <a:r>
              <a:rPr lang="ja-JP" altLang="en-US" b="1" dirty="0"/>
              <a:t>スレーブ：通常のラッチと</a:t>
            </a:r>
            <a:r>
              <a:rPr lang="en-US" altLang="ja-JP" b="1" dirty="0"/>
              <a:t>Q</a:t>
            </a:r>
            <a:r>
              <a:rPr lang="ja-JP" altLang="en-US" b="1" dirty="0" err="1"/>
              <a:t>、</a:t>
            </a:r>
            <a:r>
              <a:rPr lang="en-US" altLang="ja-JP" b="1" dirty="0"/>
              <a:t>Q</a:t>
            </a:r>
            <a:r>
              <a:rPr lang="ja-JP" altLang="en-US" b="1" dirty="0"/>
              <a:t>が逆</a:t>
            </a:r>
          </a:p>
        </p:txBody>
      </p:sp>
      <p:sp>
        <p:nvSpPr>
          <p:cNvPr id="23577" name="Text Box 210"/>
          <p:cNvSpPr txBox="1">
            <a:spLocks noChangeArrowheads="1"/>
          </p:cNvSpPr>
          <p:nvPr/>
        </p:nvSpPr>
        <p:spPr bwMode="auto">
          <a:xfrm>
            <a:off x="912903" y="670958"/>
            <a:ext cx="67409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b="1" dirty="0"/>
              <a:t>D-</a:t>
            </a:r>
            <a:r>
              <a:rPr lang="ja-JP" altLang="en-US" sz="2800" b="1" dirty="0"/>
              <a:t>フリップフロップの構造：マスタスレーブ型</a:t>
            </a:r>
          </a:p>
        </p:txBody>
      </p:sp>
      <p:sp>
        <p:nvSpPr>
          <p:cNvPr id="2" name="正方形/長方形 1"/>
          <p:cNvSpPr/>
          <p:nvPr/>
        </p:nvSpPr>
        <p:spPr>
          <a:xfrm>
            <a:off x="1644421" y="1556792"/>
            <a:ext cx="2638956" cy="2410484"/>
          </a:xfrm>
          <a:prstGeom prst="rect">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3" name="正方形/長方形 172"/>
          <p:cNvSpPr/>
          <p:nvPr/>
        </p:nvSpPr>
        <p:spPr>
          <a:xfrm>
            <a:off x="4381316" y="1556792"/>
            <a:ext cx="2409813" cy="24104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438137" y="4108045"/>
            <a:ext cx="777777" cy="369332"/>
          </a:xfrm>
          <a:prstGeom prst="rect">
            <a:avLst/>
          </a:prstGeom>
          <a:noFill/>
        </p:spPr>
        <p:txBody>
          <a:bodyPr wrap="none" rtlCol="0">
            <a:spAutoFit/>
          </a:bodyPr>
          <a:lstStyle/>
          <a:p>
            <a:r>
              <a:rPr kumimoji="1" lang="ja-JP" altLang="en-US" dirty="0">
                <a:solidFill>
                  <a:srgbClr val="0066FF"/>
                </a:solidFill>
              </a:rPr>
              <a:t>マスタ</a:t>
            </a:r>
          </a:p>
        </p:txBody>
      </p:sp>
      <p:sp>
        <p:nvSpPr>
          <p:cNvPr id="175" name="テキスト ボックス 174"/>
          <p:cNvSpPr txBox="1"/>
          <p:nvPr/>
        </p:nvSpPr>
        <p:spPr>
          <a:xfrm>
            <a:off x="6031984" y="3961751"/>
            <a:ext cx="1015021" cy="369332"/>
          </a:xfrm>
          <a:prstGeom prst="rect">
            <a:avLst/>
          </a:prstGeom>
          <a:noFill/>
        </p:spPr>
        <p:txBody>
          <a:bodyPr wrap="none" rtlCol="0">
            <a:spAutoFit/>
          </a:bodyPr>
          <a:lstStyle/>
          <a:p>
            <a:r>
              <a:rPr lang="ja-JP" altLang="en-US" dirty="0">
                <a:solidFill>
                  <a:srgbClr val="FF0000"/>
                </a:solidFill>
              </a:rPr>
              <a:t>スレーブ</a:t>
            </a:r>
            <a:endParaRPr kumimoji="1" lang="ja-JP" altLang="en-US" dirty="0">
              <a:solidFill>
                <a:srgbClr val="FF0000"/>
              </a:solidFill>
            </a:endParaRPr>
          </a:p>
        </p:txBody>
      </p:sp>
      <p:sp>
        <p:nvSpPr>
          <p:cNvPr id="4" name="テキスト ボックス 3"/>
          <p:cNvSpPr txBox="1"/>
          <p:nvPr/>
        </p:nvSpPr>
        <p:spPr>
          <a:xfrm flipH="1">
            <a:off x="1640108" y="2415431"/>
            <a:ext cx="590557" cy="369332"/>
          </a:xfrm>
          <a:prstGeom prst="rect">
            <a:avLst/>
          </a:prstGeom>
          <a:noFill/>
        </p:spPr>
        <p:txBody>
          <a:bodyPr wrap="square" rtlCol="0">
            <a:spAutoFit/>
          </a:bodyPr>
          <a:lstStyle/>
          <a:p>
            <a:r>
              <a:rPr kumimoji="1" lang="en-US" altLang="ja-JP"/>
              <a:t>T1</a:t>
            </a:r>
            <a:endParaRPr kumimoji="1" lang="ja-JP" altLang="en-US" dirty="0"/>
          </a:p>
        </p:txBody>
      </p:sp>
      <p:sp>
        <p:nvSpPr>
          <p:cNvPr id="177" name="テキスト ボックス 176"/>
          <p:cNvSpPr txBox="1"/>
          <p:nvPr/>
        </p:nvSpPr>
        <p:spPr>
          <a:xfrm flipH="1">
            <a:off x="2195736" y="3203684"/>
            <a:ext cx="590557" cy="369332"/>
          </a:xfrm>
          <a:prstGeom prst="rect">
            <a:avLst/>
          </a:prstGeom>
          <a:noFill/>
        </p:spPr>
        <p:txBody>
          <a:bodyPr wrap="square" rtlCol="0">
            <a:spAutoFit/>
          </a:bodyPr>
          <a:lstStyle/>
          <a:p>
            <a:r>
              <a:rPr kumimoji="1" lang="en-US" altLang="ja-JP" dirty="0"/>
              <a:t>T</a:t>
            </a:r>
            <a:r>
              <a:rPr kumimoji="1" lang="ja-JP" altLang="en-US" dirty="0"/>
              <a:t>２</a:t>
            </a:r>
          </a:p>
        </p:txBody>
      </p:sp>
      <p:sp>
        <p:nvSpPr>
          <p:cNvPr id="178" name="テキスト ボックス 177"/>
          <p:cNvSpPr txBox="1"/>
          <p:nvPr/>
        </p:nvSpPr>
        <p:spPr>
          <a:xfrm flipH="1">
            <a:off x="4701523" y="1916832"/>
            <a:ext cx="590557" cy="369332"/>
          </a:xfrm>
          <a:prstGeom prst="rect">
            <a:avLst/>
          </a:prstGeom>
          <a:noFill/>
        </p:spPr>
        <p:txBody>
          <a:bodyPr wrap="square" rtlCol="0">
            <a:spAutoFit/>
          </a:bodyPr>
          <a:lstStyle/>
          <a:p>
            <a:r>
              <a:rPr kumimoji="1" lang="en-US" altLang="ja-JP"/>
              <a:t>T</a:t>
            </a:r>
            <a:r>
              <a:rPr lang="ja-JP" altLang="en-US" dirty="0"/>
              <a:t>３</a:t>
            </a:r>
            <a:endParaRPr kumimoji="1" lang="ja-JP" altLang="en-US" dirty="0"/>
          </a:p>
        </p:txBody>
      </p:sp>
      <p:sp>
        <p:nvSpPr>
          <p:cNvPr id="179" name="テキスト ボックス 178"/>
          <p:cNvSpPr txBox="1"/>
          <p:nvPr/>
        </p:nvSpPr>
        <p:spPr>
          <a:xfrm flipH="1">
            <a:off x="5364088" y="3356992"/>
            <a:ext cx="590557" cy="369332"/>
          </a:xfrm>
          <a:prstGeom prst="rect">
            <a:avLst/>
          </a:prstGeom>
          <a:noFill/>
        </p:spPr>
        <p:txBody>
          <a:bodyPr wrap="square" rtlCol="0">
            <a:spAutoFit/>
          </a:bodyPr>
          <a:lstStyle/>
          <a:p>
            <a:r>
              <a:rPr kumimoji="1" lang="en-US" altLang="ja-JP"/>
              <a:t>T</a:t>
            </a:r>
            <a:r>
              <a:rPr kumimoji="1" lang="ja-JP" altLang="en-US" dirty="0"/>
              <a:t>４</a:t>
            </a:r>
          </a:p>
        </p:txBody>
      </p:sp>
      <p:sp>
        <p:nvSpPr>
          <p:cNvPr id="182" name="Line 102"/>
          <p:cNvSpPr>
            <a:spLocks noChangeShapeType="1"/>
          </p:cNvSpPr>
          <p:nvPr/>
        </p:nvSpPr>
        <p:spPr bwMode="auto">
          <a:xfrm>
            <a:off x="4932041" y="5013177"/>
            <a:ext cx="22187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5" name="オーディオ 4">
            <a:hlinkClick r:id="" action="ppaction://media"/>
            <a:extLst>
              <a:ext uri="{FF2B5EF4-FFF2-40B4-BE49-F238E27FC236}">
                <a16:creationId xmlns:a16="http://schemas.microsoft.com/office/drawing/2014/main" id="{A1F42322-3058-4709-BFC7-1C256B02CD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42365147"/>
      </p:ext>
    </p:extLst>
  </p:cSld>
  <p:clrMapOvr>
    <a:masterClrMapping/>
  </p:clrMapOvr>
  <mc:AlternateContent xmlns:mc="http://schemas.openxmlformats.org/markup-compatibility/2006">
    <mc:Choice xmlns:p14="http://schemas.microsoft.com/office/powerpoint/2010/main" Requires="p14">
      <p:transition spd="slow" p14:dur="2000" advTm="105776"/>
    </mc:Choice>
    <mc:Fallback>
      <p:transition spd="slow" advTm="10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71" x="8632825" y="3482975"/>
          <p14:tracePt t="2280" x="8332788" y="3482975"/>
          <p14:tracePt t="2286" x="8104188" y="3482975"/>
          <p14:tracePt t="2294" x="7840663" y="3482975"/>
          <p14:tracePt t="2302" x="7675563" y="3492500"/>
          <p14:tracePt t="2311" x="7548563" y="3492500"/>
          <p14:tracePt t="2319" x="7475538" y="3492500"/>
          <p14:tracePt t="2327" x="7439025" y="3492500"/>
          <p14:tracePt t="2486" x="7429500" y="3492500"/>
          <p14:tracePt t="2495" x="7412038" y="3502025"/>
          <p14:tracePt t="2502" x="7375525" y="3511550"/>
          <p14:tracePt t="2510" x="7375525" y="3519488"/>
          <p14:tracePt t="2518" x="7366000" y="3529013"/>
          <p14:tracePt t="6374" x="7356475" y="3538538"/>
          <p14:tracePt t="8425" x="7402513" y="3492500"/>
          <p14:tracePt t="8434" x="7412038" y="3402013"/>
          <p14:tracePt t="8440" x="7412038" y="3355975"/>
          <p14:tracePt t="8447" x="7412038" y="3346450"/>
          <p14:tracePt t="8470" x="7412038" y="3328988"/>
          <p14:tracePt t="8486" x="7412038" y="3302000"/>
          <p14:tracePt t="8494" x="7421563" y="3273425"/>
          <p14:tracePt t="8502" x="7421563" y="3265488"/>
          <p14:tracePt t="8513" x="7421563" y="3228975"/>
          <p14:tracePt t="8518" x="7429500" y="3209925"/>
          <p14:tracePt t="8526" x="7429500" y="3200400"/>
          <p14:tracePt t="8534" x="7429500" y="3192463"/>
          <p14:tracePt t="8542" x="7429500" y="3182938"/>
          <p14:tracePt t="9278" x="7448550" y="3163888"/>
          <p14:tracePt t="9286" x="7475538" y="3063875"/>
          <p14:tracePt t="9296" x="7531100" y="2963863"/>
          <p14:tracePt t="9304" x="7539038" y="2917825"/>
          <p14:tracePt t="9313" x="7575550" y="2890838"/>
          <p14:tracePt t="9319" x="7575550" y="2863850"/>
          <p14:tracePt t="9327" x="7575550" y="2827338"/>
          <p14:tracePt t="9336" x="7585075" y="2827338"/>
          <p14:tracePt t="9567" x="7585075" y="2817813"/>
          <p14:tracePt t="11222" x="7575550" y="2800350"/>
          <p14:tracePt t="11230" x="7575550" y="2790825"/>
          <p14:tracePt t="11238" x="7575550" y="2771775"/>
          <p14:tracePt t="11246" x="7575550" y="2754313"/>
          <p14:tracePt t="11254" x="7575550" y="2744788"/>
          <p14:tracePt t="11262" x="7575550" y="2735263"/>
          <p14:tracePt t="11270" x="7585075" y="2727325"/>
          <p14:tracePt t="11278" x="7594600" y="2708275"/>
          <p14:tracePt t="11286" x="7594600" y="2698750"/>
          <p14:tracePt t="11303" x="7594600" y="2690813"/>
          <p14:tracePt t="11423" x="7594600" y="2681288"/>
          <p14:tracePt t="11528" x="7594600" y="2671763"/>
          <p14:tracePt t="12686" x="7602538" y="2671763"/>
          <p14:tracePt t="12702" x="7612063" y="2671763"/>
          <p14:tracePt t="12711" x="7631113" y="2671763"/>
          <p14:tracePt t="12742" x="7667625" y="2644775"/>
          <p14:tracePt t="12743" x="7675563" y="2644775"/>
          <p14:tracePt t="13694" x="7658100" y="2654300"/>
          <p14:tracePt t="13703" x="7621588" y="2681288"/>
          <p14:tracePt t="13713" x="7575550" y="2698750"/>
          <p14:tracePt t="13718" x="7548563" y="2735263"/>
          <p14:tracePt t="13727" x="7502525" y="2771775"/>
          <p14:tracePt t="13734" x="7421563" y="2827338"/>
          <p14:tracePt t="13744" x="7375525" y="2863850"/>
          <p14:tracePt t="13750" x="7283450" y="2917825"/>
          <p14:tracePt t="13760" x="7229475" y="2946400"/>
          <p14:tracePt t="13766" x="7146925" y="3000375"/>
          <p14:tracePt t="13775" x="7083425" y="3009900"/>
          <p14:tracePt t="13783" x="7037388" y="3027363"/>
          <p14:tracePt t="13791" x="6964363" y="3046413"/>
          <p14:tracePt t="13799" x="6900863" y="3054350"/>
          <p14:tracePt t="13811" x="6846888" y="3063875"/>
          <p14:tracePt t="13816" x="6791325" y="3063875"/>
          <p14:tracePt t="13828" x="6691313" y="3090863"/>
          <p14:tracePt t="13832" x="6600825" y="3109913"/>
          <p14:tracePt t="13841" x="6491288" y="3109913"/>
          <p14:tracePt t="13847" x="6372225" y="3119438"/>
          <p14:tracePt t="13854" x="6226175" y="3136900"/>
          <p14:tracePt t="13862" x="6135688" y="3163888"/>
          <p14:tracePt t="13870" x="6026150" y="3163888"/>
          <p14:tracePt t="13879" x="5916613" y="3163888"/>
          <p14:tracePt t="13886" x="5826125" y="3163888"/>
          <p14:tracePt t="13894" x="5734050" y="3163888"/>
          <p14:tracePt t="13902" x="5688013" y="3163888"/>
          <p14:tracePt t="13910" x="5616575" y="3163888"/>
          <p14:tracePt t="13918" x="5588000" y="3163888"/>
          <p14:tracePt t="13927" x="5561013" y="3163888"/>
          <p14:tracePt t="13934" x="5543550" y="3163888"/>
          <p14:tracePt t="13942" x="5507038" y="3163888"/>
          <p14:tracePt t="13951" x="5470525" y="3163888"/>
          <p14:tracePt t="13958" x="5414963" y="3163888"/>
          <p14:tracePt t="13967" x="5341938" y="3163888"/>
          <p14:tracePt t="13975" x="5268913" y="3163888"/>
          <p14:tracePt t="13982" x="5159375" y="3163888"/>
          <p14:tracePt t="13991" x="5049838" y="3163888"/>
          <p14:tracePt t="13999" x="4922838" y="3163888"/>
          <p14:tracePt t="14008" x="4795838" y="3163888"/>
          <p14:tracePt t="14015" x="4649788" y="3163888"/>
          <p14:tracePt t="14023" x="4503738" y="3163888"/>
          <p14:tracePt t="14030" x="4340225" y="3163888"/>
          <p14:tracePt t="14038" x="4194175" y="3163888"/>
          <p14:tracePt t="14046" x="4048125" y="3163888"/>
          <p14:tracePt t="14055" x="3919538" y="3163888"/>
          <p14:tracePt t="14062" x="3829050" y="3163888"/>
          <p14:tracePt t="14071" x="3702050" y="3163888"/>
          <p14:tracePt t="14078" x="3573463" y="3163888"/>
          <p14:tracePt t="14089" x="3463925" y="3163888"/>
          <p14:tracePt t="14094" x="3354388" y="3163888"/>
          <p14:tracePt t="14102" x="3227388" y="3163888"/>
          <p14:tracePt t="14111" x="3100388" y="3163888"/>
          <p14:tracePt t="14119" x="3027363" y="3163888"/>
          <p14:tracePt t="14126" x="2935288" y="3163888"/>
          <p14:tracePt t="14135" x="2881313" y="3163888"/>
          <p14:tracePt t="14142" x="2825750" y="3163888"/>
          <p14:tracePt t="14150" x="2781300" y="3163888"/>
          <p14:tracePt t="14159" x="2752725" y="3163888"/>
          <p14:tracePt t="14166" x="2735263" y="3163888"/>
          <p14:tracePt t="14383" x="2725738" y="3136900"/>
          <p14:tracePt t="14391" x="2798763" y="3109913"/>
          <p14:tracePt t="14399" x="2935288" y="3082925"/>
          <p14:tracePt t="14407" x="3044825" y="3036888"/>
          <p14:tracePt t="14414" x="3190875" y="3036888"/>
          <p14:tracePt t="14422" x="3373438" y="3036888"/>
          <p14:tracePt t="14430" x="3556000" y="3017838"/>
          <p14:tracePt t="14438" x="3775075" y="3017838"/>
          <p14:tracePt t="14446" x="3938588" y="3017838"/>
          <p14:tracePt t="14454" x="4102100" y="3017838"/>
          <p14:tracePt t="14462" x="4267200" y="3017838"/>
          <p14:tracePt t="14470" x="4394200" y="3017838"/>
          <p14:tracePt t="14478" x="4484688" y="3017838"/>
          <p14:tracePt t="14486" x="4540250" y="3017838"/>
          <p14:tracePt t="14494" x="4576763" y="3017838"/>
          <p14:tracePt t="14502" x="4603750" y="3017838"/>
          <p14:tracePt t="14510" x="4622800" y="3009900"/>
          <p14:tracePt t="14534" x="4640263" y="3009900"/>
          <p14:tracePt t="14542" x="4667250" y="3009900"/>
          <p14:tracePt t="14550" x="4722813" y="3009900"/>
          <p14:tracePt t="14558" x="4803775" y="2973388"/>
          <p14:tracePt t="14566" x="4913313" y="2973388"/>
          <p14:tracePt t="14574" x="5041900" y="2954338"/>
          <p14:tracePt t="14582" x="5187950" y="2954338"/>
          <p14:tracePt t="14591" x="5334000" y="2954338"/>
          <p14:tracePt t="14598" x="5424488" y="2954338"/>
          <p14:tracePt t="14608" x="5534025" y="2954338"/>
          <p14:tracePt t="14614" x="5607050" y="2954338"/>
          <p14:tracePt t="14622" x="5661025" y="2954338"/>
          <p14:tracePt t="14630" x="5680075" y="2954338"/>
          <p14:tracePt t="14638" x="5688013" y="2963863"/>
          <p14:tracePt t="14646" x="5707063" y="2973388"/>
          <p14:tracePt t="15007" x="5688013" y="2982913"/>
          <p14:tracePt t="15015" x="5551488" y="3017838"/>
          <p14:tracePt t="15023" x="5424488" y="3054350"/>
          <p14:tracePt t="15030" x="5278438" y="3054350"/>
          <p14:tracePt t="15038" x="5114925" y="3054350"/>
          <p14:tracePt t="15046" x="4968875" y="3054350"/>
          <p14:tracePt t="15056" x="4822825" y="3054350"/>
          <p14:tracePt t="15063" x="4695825" y="3054350"/>
          <p14:tracePt t="15070" x="4549775" y="3054350"/>
          <p14:tracePt t="15078" x="4413250" y="3054350"/>
          <p14:tracePt t="15088" x="4294188" y="3054350"/>
          <p14:tracePt t="15094" x="4202113" y="3054350"/>
          <p14:tracePt t="15103" x="4148138" y="3054350"/>
          <p14:tracePt t="15111" x="4094163" y="3054350"/>
          <p14:tracePt t="15118" x="4057650" y="3054350"/>
          <p14:tracePt t="15127" x="4038600" y="3054350"/>
          <p14:tracePt t="15135" x="4002088" y="3054350"/>
          <p14:tracePt t="15142" x="3992563" y="3054350"/>
          <p14:tracePt t="15150" x="3948113" y="3054350"/>
          <p14:tracePt t="15158" x="3919538" y="3054350"/>
          <p14:tracePt t="15166" x="3902075" y="3054350"/>
          <p14:tracePt t="15174" x="3875088" y="3054350"/>
          <p14:tracePt t="15182" x="3865563" y="3054350"/>
          <p14:tracePt t="15191" x="3856038" y="3054350"/>
          <p14:tracePt t="15198" x="3846513" y="3054350"/>
          <p14:tracePt t="15208" x="3829050" y="3054350"/>
          <p14:tracePt t="15214" x="3810000" y="3054350"/>
          <p14:tracePt t="15231" x="3792538" y="3054350"/>
          <p14:tracePt t="15238" x="3783013" y="3054350"/>
          <p14:tracePt t="15246" x="3746500" y="3054350"/>
          <p14:tracePt t="15254" x="3719513" y="3054350"/>
          <p14:tracePt t="15262" x="3673475" y="3054350"/>
          <p14:tracePt t="15270" x="3636963" y="3054350"/>
          <p14:tracePt t="15278" x="3582988" y="3054350"/>
          <p14:tracePt t="15286" x="3527425" y="3054350"/>
          <p14:tracePt t="15294" x="3463925" y="3054350"/>
          <p14:tracePt t="15302" x="3427413" y="3054350"/>
          <p14:tracePt t="15310" x="3409950" y="3054350"/>
          <p14:tracePt t="15318" x="3382963" y="3054350"/>
          <p14:tracePt t="15327" x="3373438" y="3054350"/>
          <p14:tracePt t="15334" x="3363913" y="3054350"/>
          <p14:tracePt t="30399" x="3373438" y="3054350"/>
          <p14:tracePt t="30406" x="3382963" y="3054350"/>
          <p14:tracePt t="35582" x="3382963" y="3063875"/>
          <p14:tracePt t="35590" x="3382963" y="3073400"/>
          <p14:tracePt t="35623" x="3390900" y="3073400"/>
          <p14:tracePt t="35878" x="3400425" y="3073400"/>
          <p14:tracePt t="35895" x="3409950" y="3073400"/>
          <p14:tracePt t="36310" x="3419475" y="3073400"/>
          <p14:tracePt t="36318" x="3455988" y="3073400"/>
          <p14:tracePt t="36327" x="3482975" y="3054350"/>
          <p14:tracePt t="36334" x="3519488" y="3027363"/>
          <p14:tracePt t="36350" x="3536950" y="3009900"/>
          <p14:tracePt t="36358" x="3546475" y="3009900"/>
          <p14:tracePt t="36367" x="3556000" y="3000375"/>
          <p14:tracePt t="36431" x="3563938" y="2982913"/>
          <p14:tracePt t="36455" x="3563938" y="2973388"/>
          <p14:tracePt t="36463" x="3573463" y="2963863"/>
          <p14:tracePt t="36498" x="3582988" y="2954338"/>
          <p14:tracePt t="36527" x="3582988" y="2946400"/>
          <p14:tracePt t="36543" x="3582988" y="2936875"/>
          <p14:tracePt t="36551" x="3592513" y="2909888"/>
          <p14:tracePt t="36568" x="3592513" y="2900363"/>
          <p14:tracePt t="36577" x="3592513" y="2890838"/>
          <p14:tracePt t="36584" x="3592513" y="2873375"/>
          <p14:tracePt t="36594" x="3600450" y="2854325"/>
          <p14:tracePt t="36616" x="3600450" y="2844800"/>
          <p14:tracePt t="36627" x="3600450" y="2817813"/>
          <p14:tracePt t="36632" x="3600450" y="2808288"/>
          <p14:tracePt t="36649" x="3600450" y="2781300"/>
          <p14:tracePt t="36659" x="3600450" y="2763838"/>
          <p14:tracePt t="36666" x="3600450" y="2735263"/>
          <p14:tracePt t="36676" x="3600450" y="2727325"/>
          <p14:tracePt t="36681" x="3600450" y="2717800"/>
          <p14:tracePt t="36688" x="3600450" y="2681288"/>
          <p14:tracePt t="36696" x="3600450" y="2654300"/>
          <p14:tracePt t="36704" x="3600450" y="2644775"/>
          <p14:tracePt t="36714" x="3600450" y="2635250"/>
          <p14:tracePt t="36719" x="3600450" y="2625725"/>
          <p14:tracePt t="36727" x="3600450" y="2608263"/>
          <p14:tracePt t="36744" x="3600450" y="2589213"/>
          <p14:tracePt t="36758" x="3592513" y="2589213"/>
          <p14:tracePt t="36766" x="3582988" y="2581275"/>
          <p14:tracePt t="36792" x="3573463" y="2581275"/>
          <p14:tracePt t="36808" x="3573463" y="2571750"/>
          <p14:tracePt t="36891" x="3573463" y="2562225"/>
          <p14:tracePt t="36896" x="3573463" y="2554288"/>
          <p14:tracePt t="36903" x="3573463" y="2517775"/>
          <p14:tracePt t="36911" x="3573463" y="2508250"/>
          <p14:tracePt t="36919" x="3573463" y="2481263"/>
          <p14:tracePt t="36927" x="3600450" y="2452688"/>
          <p14:tracePt t="36935" x="3636963" y="2408238"/>
          <p14:tracePt t="36943" x="3719513" y="2362200"/>
          <p14:tracePt t="36951" x="3783013" y="2325688"/>
          <p14:tracePt t="36960" x="3865563" y="2270125"/>
          <p14:tracePt t="36967" x="3948113" y="2197100"/>
          <p14:tracePt t="36975" x="4057650" y="2170113"/>
          <p14:tracePt t="36983" x="4157663" y="2133600"/>
          <p14:tracePt t="36991" x="4238625" y="2079625"/>
          <p14:tracePt t="36999" x="4303713" y="2060575"/>
          <p14:tracePt t="37007" x="4384675" y="2006600"/>
          <p14:tracePt t="37014" x="4440238" y="1997075"/>
          <p14:tracePt t="37022" x="4521200" y="1970088"/>
          <p14:tracePt t="37032" x="4530725" y="1943100"/>
          <p14:tracePt t="37041" x="4586288" y="1914525"/>
          <p14:tracePt t="37048" x="4649788" y="1897063"/>
          <p14:tracePt t="37059" x="4659313" y="1887538"/>
          <p14:tracePt t="37063" x="4695825" y="1887538"/>
          <p14:tracePt t="37072" x="4730750" y="1878013"/>
          <p14:tracePt t="37078" x="4776788" y="1878013"/>
          <p14:tracePt t="37090" x="4795838" y="1878013"/>
          <p14:tracePt t="37094" x="4822825" y="1878013"/>
          <p14:tracePt t="37103" x="4849813" y="1878013"/>
          <p14:tracePt t="37110" x="4876800" y="1878013"/>
          <p14:tracePt t="37118" x="4895850" y="1878013"/>
          <p14:tracePt t="37126" x="4932363" y="1878013"/>
          <p14:tracePt t="37142" x="4941888" y="1878013"/>
          <p14:tracePt t="37151" x="4959350" y="1878013"/>
          <p14:tracePt t="37158" x="4968875" y="1878013"/>
          <p14:tracePt t="37182" x="4986338" y="1878013"/>
          <p14:tracePt t="37190" x="5005388" y="1878013"/>
          <p14:tracePt t="37206" x="5032375" y="1887538"/>
          <p14:tracePt t="37214" x="5059363" y="1897063"/>
          <p14:tracePt t="37230" x="5078413" y="1906588"/>
          <p14:tracePt t="37239" x="5086350" y="1924050"/>
          <p14:tracePt t="37247" x="5114925" y="1943100"/>
          <p14:tracePt t="37256" x="5114925" y="1951038"/>
          <p14:tracePt t="37263" x="5132388" y="1960563"/>
          <p14:tracePt t="37273" x="5151438" y="1970088"/>
          <p14:tracePt t="37279" x="5159375" y="1979613"/>
          <p14:tracePt t="37287" x="5168900" y="1987550"/>
          <p14:tracePt t="37294" x="5178425" y="1997075"/>
          <p14:tracePt t="37302" x="5187950" y="1997075"/>
          <p14:tracePt t="37318" x="5205413" y="2016125"/>
          <p14:tracePt t="37334" x="5205413" y="2024063"/>
          <p14:tracePt t="37342" x="5205413" y="2052638"/>
          <p14:tracePt t="37350" x="5232400" y="2070100"/>
          <p14:tracePt t="37359" x="5232400" y="2079625"/>
          <p14:tracePt t="37368" x="5241925" y="2116138"/>
          <p14:tracePt t="37374" x="5241925" y="2133600"/>
          <p14:tracePt t="37382" x="5251450" y="2152650"/>
          <p14:tracePt t="37391" x="5268913" y="2170113"/>
          <p14:tracePt t="37399" x="5268913" y="2197100"/>
          <p14:tracePt t="37408" x="5268913" y="2206625"/>
          <p14:tracePt t="37415" x="5268913" y="2225675"/>
          <p14:tracePt t="37425" x="5278438" y="2243138"/>
          <p14:tracePt t="37432" x="5278438" y="2252663"/>
          <p14:tracePt t="37448" x="5287963" y="2289175"/>
          <p14:tracePt t="37472" x="5297488" y="2298700"/>
          <p14:tracePt t="37495" x="5297488" y="2306638"/>
          <p14:tracePt t="37518" x="5297488" y="2335213"/>
          <p14:tracePt t="37535" x="5297488" y="2343150"/>
          <p14:tracePt t="37550" x="5297488" y="2371725"/>
          <p14:tracePt t="37566" x="5297488" y="2379663"/>
          <p14:tracePt t="37574" x="5297488" y="2389188"/>
          <p14:tracePt t="38287" x="5297488" y="2408238"/>
          <p14:tracePt t="41622" x="5314950" y="2408238"/>
          <p14:tracePt t="41630" x="5341938" y="2389188"/>
          <p14:tracePt t="41638" x="5341938" y="2379663"/>
          <p14:tracePt t="41648" x="5360988" y="2362200"/>
          <p14:tracePt t="41659" x="5368925" y="2352675"/>
          <p14:tracePt t="41672" x="5378450" y="2343150"/>
          <p14:tracePt t="41719" x="5387975" y="2335213"/>
          <p14:tracePt t="42128" x="5378450" y="2343150"/>
          <p14:tracePt t="42135" x="5368925" y="2352675"/>
          <p14:tracePt t="42144" x="5360988" y="2362200"/>
          <p14:tracePt t="42151" x="5351463" y="2371725"/>
          <p14:tracePt t="42198" x="5351463" y="2379663"/>
          <p14:tracePt t="42807" x="5341938" y="2379663"/>
          <p14:tracePt t="42815" x="5314950" y="2379663"/>
          <p14:tracePt t="42824" x="5268913" y="2435225"/>
          <p14:tracePt t="42830" x="5195888" y="2481263"/>
          <p14:tracePt t="42839" x="5168900" y="2517775"/>
          <p14:tracePt t="42846" x="5105400" y="2581275"/>
          <p14:tracePt t="42855" x="5049838" y="2617788"/>
          <p14:tracePt t="42862" x="5022850" y="2635250"/>
          <p14:tracePt t="42871" x="4949825" y="2690813"/>
          <p14:tracePt t="42879" x="4886325" y="2735263"/>
          <p14:tracePt t="42888" x="4803775" y="2800350"/>
          <p14:tracePt t="42909" x="4603750" y="2881313"/>
          <p14:tracePt t="42911" x="4513263" y="2890838"/>
          <p14:tracePt t="42918" x="4448175" y="2946400"/>
          <p14:tracePt t="42926" x="4367213" y="2973388"/>
          <p14:tracePt t="42934" x="4284663" y="3009900"/>
          <p14:tracePt t="42942" x="4221163" y="3036888"/>
          <p14:tracePt t="42950" x="4129088" y="3090863"/>
          <p14:tracePt t="42958" x="4029075" y="3136900"/>
          <p14:tracePt t="42966" x="3965575" y="3163888"/>
          <p14:tracePt t="42974" x="3883025" y="3200400"/>
          <p14:tracePt t="42982" x="3856038" y="3209925"/>
          <p14:tracePt t="42990" x="3838575" y="3219450"/>
          <p14:tracePt t="42999" x="3810000" y="3228975"/>
          <p14:tracePt t="43009" x="3775075" y="3246438"/>
          <p14:tracePt t="43424" x="3765550" y="3255963"/>
          <p14:tracePt t="43430" x="3746500" y="3282950"/>
          <p14:tracePt t="43438" x="3746500" y="3309938"/>
          <p14:tracePt t="43446" x="3746500" y="3355975"/>
          <p14:tracePt t="43455" x="3746500" y="3392488"/>
          <p14:tracePt t="43462" x="3746500" y="3402013"/>
          <p14:tracePt t="43472" x="3746500" y="3438525"/>
          <p14:tracePt t="43478" x="3746500" y="3455988"/>
          <p14:tracePt t="43488" x="3746500" y="3475038"/>
          <p14:tracePt t="43494" x="3746500" y="3482975"/>
          <p14:tracePt t="43502" x="3746500" y="3492500"/>
          <p14:tracePt t="43510" x="3746500" y="3502025"/>
          <p14:tracePt t="43863" x="3746500" y="3538538"/>
          <p14:tracePt t="43878" x="3746500" y="3565525"/>
          <p14:tracePt t="43886" x="3746500" y="3575050"/>
          <p14:tracePt t="43894" x="3746500" y="3584575"/>
          <p14:tracePt t="43910" x="3746500" y="3602038"/>
          <p14:tracePt t="43926" x="3746500" y="3611563"/>
          <p14:tracePt t="43950" x="3746500" y="3621088"/>
          <p14:tracePt t="43983" x="3746500" y="3629025"/>
          <p14:tracePt t="43998" x="3746500" y="3638550"/>
          <p14:tracePt t="44014" x="3746500" y="3648075"/>
          <p14:tracePt t="44022" x="3746500" y="3657600"/>
          <p14:tracePt t="44030" x="3746500" y="3665538"/>
          <p14:tracePt t="44038" x="3746500" y="3675063"/>
          <p14:tracePt t="44046" x="3746500" y="3694113"/>
          <p14:tracePt t="44055" x="3719513" y="3711575"/>
          <p14:tracePt t="44062" x="3702050" y="3738563"/>
          <p14:tracePt t="44072" x="3665538" y="3748088"/>
          <p14:tracePt t="44078" x="3646488" y="3748088"/>
          <p14:tracePt t="44089" x="3619500" y="3748088"/>
          <p14:tracePt t="44094" x="3592513" y="3748088"/>
          <p14:tracePt t="44105" x="3556000" y="3748088"/>
          <p14:tracePt t="44110" x="3500438" y="3748088"/>
          <p14:tracePt t="44118" x="3419475" y="3748088"/>
          <p14:tracePt t="44126" x="3382963" y="3748088"/>
          <p14:tracePt t="44134" x="3327400" y="3748088"/>
          <p14:tracePt t="44142" x="3273425" y="3748088"/>
          <p14:tracePt t="44150" x="3200400" y="3748088"/>
          <p14:tracePt t="44158" x="3154363" y="3748088"/>
          <p14:tracePt t="44166" x="3100388" y="3748088"/>
          <p14:tracePt t="44174" x="3054350" y="3738563"/>
          <p14:tracePt t="44182" x="3035300" y="3711575"/>
          <p14:tracePt t="44190" x="2981325" y="3684588"/>
          <p14:tracePt t="44199" x="2944813" y="3657600"/>
          <p14:tracePt t="44207" x="2925763" y="3648075"/>
          <p14:tracePt t="44216" x="2898775" y="3621088"/>
          <p14:tracePt t="44224" x="2889250" y="3602038"/>
          <p14:tracePt t="44231" x="2889250" y="3592513"/>
          <p14:tracePt t="44240" x="2881313" y="3556000"/>
          <p14:tracePt t="44247" x="2871788" y="3538538"/>
          <p14:tracePt t="44258" x="2871788" y="3482975"/>
          <p14:tracePt t="44263" x="2835275" y="3438525"/>
          <p14:tracePt t="44273" x="2817813" y="3402013"/>
          <p14:tracePt t="44279" x="2781300" y="3346450"/>
          <p14:tracePt t="44290" x="2771775" y="3319463"/>
          <p14:tracePt t="44295" x="2762250" y="3282950"/>
          <p14:tracePt t="44303" x="2735263" y="3236913"/>
          <p14:tracePt t="44311" x="2725738" y="3219450"/>
          <p14:tracePt t="44319" x="2708275" y="3163888"/>
          <p14:tracePt t="44327" x="2708275" y="3109913"/>
          <p14:tracePt t="44335" x="2679700" y="3046413"/>
          <p14:tracePt t="44343" x="2679700" y="3009900"/>
          <p14:tracePt t="44351" x="2679700" y="2954338"/>
          <p14:tracePt t="44359" x="2679700" y="2881313"/>
          <p14:tracePt t="44367" x="2679700" y="2817813"/>
          <p14:tracePt t="44375" x="2679700" y="2781300"/>
          <p14:tracePt t="44383" x="2679700" y="2735263"/>
          <p14:tracePt t="44391" x="2679700" y="2698750"/>
          <p14:tracePt t="44399" x="2679700" y="2654300"/>
          <p14:tracePt t="44407" x="2679700" y="2617788"/>
          <p14:tracePt t="44415" x="2679700" y="2598738"/>
          <p14:tracePt t="44425" x="2689225" y="2554288"/>
          <p14:tracePt t="44432" x="2698750" y="2525713"/>
          <p14:tracePt t="44441" x="2735263" y="2498725"/>
          <p14:tracePt t="44448" x="2744788" y="2471738"/>
          <p14:tracePt t="44456" x="2762250" y="2444750"/>
          <p14:tracePt t="44463" x="2789238" y="2416175"/>
          <p14:tracePt t="44472" x="2825750" y="2379663"/>
          <p14:tracePt t="44479" x="2871788" y="2335213"/>
          <p14:tracePt t="44486" x="2908300" y="2298700"/>
          <p14:tracePt t="44494" x="2962275" y="2279650"/>
          <p14:tracePt t="44502" x="3017838" y="2197100"/>
          <p14:tracePt t="44510" x="3117850" y="2133600"/>
          <p14:tracePt t="44518" x="3154363" y="2125663"/>
          <p14:tracePt t="44526" x="3208338" y="2079625"/>
          <p14:tracePt t="44534" x="3273425" y="2070100"/>
          <p14:tracePt t="44542" x="3354388" y="2024063"/>
          <p14:tracePt t="44550" x="3409950" y="2016125"/>
          <p14:tracePt t="44558" x="3490913" y="2006600"/>
          <p14:tracePt t="44566" x="3527425" y="2006600"/>
          <p14:tracePt t="44575" x="3563938" y="2006600"/>
          <p14:tracePt t="44582" x="3600450" y="2006600"/>
          <p14:tracePt t="44590" x="3629025" y="2006600"/>
          <p14:tracePt t="44598" x="3665538" y="2006600"/>
          <p14:tracePt t="44607" x="3709988" y="2006600"/>
          <p14:tracePt t="44614" x="3729038" y="2033588"/>
          <p14:tracePt t="44623" x="3765550" y="2097088"/>
          <p14:tracePt t="44630" x="3792538" y="2152650"/>
          <p14:tracePt t="44639" x="3829050" y="2233613"/>
          <p14:tracePt t="44646" x="3865563" y="2298700"/>
          <p14:tracePt t="44655" x="3865563" y="2352675"/>
          <p14:tracePt t="44662" x="3892550" y="2416175"/>
          <p14:tracePt t="44672" x="3902075" y="2462213"/>
          <p14:tracePt t="44678" x="3902075" y="2517775"/>
          <p14:tracePt t="44688" x="3919538" y="2571750"/>
          <p14:tracePt t="44695" x="3919538" y="2617788"/>
          <p14:tracePt t="44702" x="3919538" y="2654300"/>
          <p14:tracePt t="44711" x="3929063" y="2671763"/>
          <p14:tracePt t="44718" x="3929063" y="2708275"/>
          <p14:tracePt t="44727" x="3929063" y="2727325"/>
          <p14:tracePt t="44734" x="3929063" y="2754313"/>
          <p14:tracePt t="44743" x="3929063" y="2771775"/>
          <p14:tracePt t="44750" x="3929063" y="2808288"/>
          <p14:tracePt t="44758" x="3911600" y="2873375"/>
          <p14:tracePt t="44766" x="3875088" y="2917825"/>
          <p14:tracePt t="44774" x="3838575" y="3000375"/>
          <p14:tracePt t="44782" x="3802063" y="3063875"/>
          <p14:tracePt t="44790" x="3746500" y="3146425"/>
          <p14:tracePt t="44798" x="3702050" y="3219450"/>
          <p14:tracePt t="44806" x="3665538" y="3273425"/>
          <p14:tracePt t="44814" x="3629025" y="3319463"/>
          <p14:tracePt t="44824" x="3619500" y="3346450"/>
          <p14:tracePt t="44831" x="3609975" y="3365500"/>
          <p14:tracePt t="44842" x="3582988" y="3382963"/>
          <p14:tracePt t="44847" x="3573463" y="3392488"/>
          <p14:tracePt t="44858" x="3536950" y="3411538"/>
          <p14:tracePt t="44863" x="3527425" y="3419475"/>
          <p14:tracePt t="44874" x="3519488" y="3429000"/>
          <p14:tracePt t="45016" x="3519488" y="3419475"/>
          <p14:tracePt t="45022" x="3563938" y="3411538"/>
          <p14:tracePt t="45030" x="3619500" y="3411538"/>
          <p14:tracePt t="45040" x="3729038" y="3411538"/>
          <p14:tracePt t="45046" x="3802063" y="3411538"/>
          <p14:tracePt t="45055" x="3929063" y="3411538"/>
          <p14:tracePt t="45062" x="4094163" y="3411538"/>
          <p14:tracePt t="45072" x="4238625" y="3411538"/>
          <p14:tracePt t="45078" x="4421188" y="3429000"/>
          <p14:tracePt t="45089" x="4603750" y="3446463"/>
          <p14:tracePt t="45094" x="4786313" y="3465513"/>
          <p14:tracePt t="45104" x="5022850" y="3511550"/>
          <p14:tracePt t="45111" x="5187950" y="3511550"/>
          <p14:tracePt t="45118" x="5378450" y="3511550"/>
          <p14:tracePt t="45126" x="5543550" y="3511550"/>
          <p14:tracePt t="45134" x="5707063" y="3511550"/>
          <p14:tracePt t="45143" x="5853113" y="3511550"/>
          <p14:tracePt t="45150" x="5980113" y="3511550"/>
          <p14:tracePt t="45158" x="6072188" y="3511550"/>
          <p14:tracePt t="45166" x="6116638" y="3511550"/>
          <p14:tracePt t="45174" x="6145213" y="3511550"/>
          <p14:tracePt t="45183" x="6153150" y="3511550"/>
          <p14:tracePt t="45334" x="6145213" y="3511550"/>
          <p14:tracePt t="45342" x="6116638" y="3511550"/>
          <p14:tracePt t="45351" x="6099175" y="3511550"/>
          <p14:tracePt t="45358" x="6080125" y="3511550"/>
          <p14:tracePt t="45367" x="6053138" y="3511550"/>
          <p14:tracePt t="45374" x="6016625" y="3511550"/>
          <p14:tracePt t="45383" x="5962650" y="3511550"/>
          <p14:tracePt t="45391" x="5916613" y="3511550"/>
          <p14:tracePt t="45399" x="5853113" y="3511550"/>
          <p14:tracePt t="45409" x="5770563" y="3511550"/>
          <p14:tracePt t="45419" x="5697538" y="3511550"/>
          <p14:tracePt t="45422" x="5607050" y="3511550"/>
          <p14:tracePt t="45430" x="5514975" y="3511550"/>
          <p14:tracePt t="45439" x="5441950" y="3492500"/>
          <p14:tracePt t="45446" x="5378450" y="3492500"/>
          <p14:tracePt t="45455" x="5341938" y="3482975"/>
          <p14:tracePt t="45462" x="5314950" y="3482975"/>
          <p14:tracePt t="45471" x="5305425" y="3475038"/>
          <p14:tracePt t="45552" x="5297488" y="3465513"/>
          <p14:tracePt t="45559" x="5287963" y="3419475"/>
          <p14:tracePt t="45568" x="5241925" y="3355975"/>
          <p14:tracePt t="45577" x="5232400" y="3328988"/>
          <p14:tracePt t="45583" x="5214938" y="3282950"/>
          <p14:tracePt t="45591" x="5187950" y="3236913"/>
          <p14:tracePt t="45599" x="5178425" y="3192463"/>
          <p14:tracePt t="45607" x="5159375" y="3173413"/>
          <p14:tracePt t="45615" x="5141913" y="3146425"/>
          <p14:tracePt t="45624" x="5132388" y="3127375"/>
          <p14:tracePt t="45630" x="5105400" y="3082925"/>
          <p14:tracePt t="45639" x="5095875" y="3063875"/>
          <p14:tracePt t="45646" x="5086350" y="3046413"/>
          <p14:tracePt t="45655" x="5078413" y="3027363"/>
          <p14:tracePt t="45662" x="5078413" y="3000375"/>
          <p14:tracePt t="45671" x="5068888" y="2963863"/>
          <p14:tracePt t="45678" x="5068888" y="2936875"/>
          <p14:tracePt t="45688" x="5068888" y="2900363"/>
          <p14:tracePt t="45694" x="5068888" y="2863850"/>
          <p14:tracePt t="45708" x="5068888" y="2827338"/>
          <p14:tracePt t="45713" x="5068888" y="2771775"/>
          <p14:tracePt t="45725" x="5068888" y="2717800"/>
          <p14:tracePt t="45727" x="5068888" y="2671763"/>
          <p14:tracePt t="45735" x="5068888" y="2635250"/>
          <p14:tracePt t="45744" x="5068888" y="2562225"/>
          <p14:tracePt t="45750" x="5078413" y="2508250"/>
          <p14:tracePt t="45758" x="5095875" y="2462213"/>
          <p14:tracePt t="45766" x="5105400" y="2416175"/>
          <p14:tracePt t="45774" x="5114925" y="2371725"/>
          <p14:tracePt t="45782" x="5141913" y="2335213"/>
          <p14:tracePt t="45790" x="5151438" y="2325688"/>
          <p14:tracePt t="45798" x="5159375" y="2298700"/>
          <p14:tracePt t="45806" x="5168900" y="2279650"/>
          <p14:tracePt t="45814" x="5178425" y="2270125"/>
          <p14:tracePt t="45824" x="5178425" y="2252663"/>
          <p14:tracePt t="45830" x="5187950" y="2243138"/>
          <p14:tracePt t="45840" x="5195888" y="2233613"/>
          <p14:tracePt t="45846" x="5214938" y="2206625"/>
          <p14:tracePt t="45855" x="5232400" y="2189163"/>
          <p14:tracePt t="45862" x="5278438" y="2179638"/>
          <p14:tracePt t="45871" x="5297488" y="2160588"/>
          <p14:tracePt t="45892" x="5368925" y="2097088"/>
          <p14:tracePt t="45894" x="5405438" y="2070100"/>
          <p14:tracePt t="45903" x="5461000" y="2043113"/>
          <p14:tracePt t="45937" x="5670550" y="1951038"/>
          <p14:tracePt t="45942" x="5734050" y="1933575"/>
          <p14:tracePt t="45950" x="5780088" y="1924050"/>
          <p14:tracePt t="45958" x="5816600" y="1924050"/>
          <p14:tracePt t="45966" x="5843588" y="1924050"/>
          <p14:tracePt t="45974" x="5899150" y="1924050"/>
          <p14:tracePt t="45982" x="5943600" y="1924050"/>
          <p14:tracePt t="45990" x="5962650" y="1924050"/>
          <p14:tracePt t="45998" x="6007100" y="1933575"/>
          <p14:tracePt t="46007" x="6026150" y="1979613"/>
          <p14:tracePt t="46014" x="6053138" y="2024063"/>
          <p14:tracePt t="46024" x="6072188" y="2070100"/>
          <p14:tracePt t="46030" x="6108700" y="2116138"/>
          <p14:tracePt t="46038" x="6145213" y="2160588"/>
          <p14:tracePt t="46046" x="6199188" y="2225675"/>
          <p14:tracePt t="46055" x="6245225" y="2279650"/>
          <p14:tracePt t="46063" x="6272213" y="2325688"/>
          <p14:tracePt t="46071" x="6335713" y="2389188"/>
          <p14:tracePt t="46078" x="6381750" y="2444750"/>
          <p14:tracePt t="46089" x="6418263" y="2471738"/>
          <p14:tracePt t="46094" x="6435725" y="2489200"/>
          <p14:tracePt t="46103" x="6445250" y="2508250"/>
          <p14:tracePt t="46110" x="6464300" y="2525713"/>
          <p14:tracePt t="46119" x="6464300" y="2544763"/>
          <p14:tracePt t="46126" x="6464300" y="2554288"/>
          <p14:tracePt t="46134" x="6464300" y="2589213"/>
          <p14:tracePt t="46142" x="6464300" y="2608263"/>
          <p14:tracePt t="46151" x="6464300" y="2662238"/>
          <p14:tracePt t="46158" x="6464300" y="2708275"/>
          <p14:tracePt t="46167" x="6464300" y="2717800"/>
          <p14:tracePt t="46174" x="6464300" y="2754313"/>
          <p14:tracePt t="46183" x="6464300" y="2790825"/>
          <p14:tracePt t="46190" x="6464300" y="2817813"/>
          <p14:tracePt t="46198" x="6464300" y="2854325"/>
          <p14:tracePt t="46214" x="6464300" y="2863850"/>
          <p14:tracePt t="46223" x="6464300" y="2881313"/>
          <p14:tracePt t="46230" x="6464300" y="2890838"/>
          <p14:tracePt t="46246" x="6454775" y="2909888"/>
          <p14:tracePt t="46255" x="6454775" y="2927350"/>
          <p14:tracePt t="46262" x="6454775" y="2936875"/>
          <p14:tracePt t="46272" x="6445250" y="2954338"/>
          <p14:tracePt t="46278" x="6427788" y="2973388"/>
          <p14:tracePt t="46290" x="6418263" y="2990850"/>
          <p14:tracePt t="46294" x="6408738" y="3017838"/>
          <p14:tracePt t="46302" x="6399213" y="3036888"/>
          <p14:tracePt t="46311" x="6362700" y="3082925"/>
          <p14:tracePt t="46318" x="6362700" y="3090863"/>
          <p14:tracePt t="46327" x="6326188" y="3127375"/>
          <p14:tracePt t="46334" x="6318250" y="3136900"/>
          <p14:tracePt t="46342" x="6318250" y="3146425"/>
          <p14:tracePt t="46351" x="6308725" y="3155950"/>
          <p14:tracePt t="46358" x="6299200" y="3155950"/>
          <p14:tracePt t="46366" x="6281738" y="3173413"/>
          <p14:tracePt t="46374" x="6272213" y="3182938"/>
          <p14:tracePt t="46382" x="6254750" y="3192463"/>
          <p14:tracePt t="46391" x="6235700" y="3200400"/>
          <p14:tracePt t="46399" x="6218238" y="3228975"/>
          <p14:tracePt t="46423" x="6189663" y="3236913"/>
          <p14:tracePt t="46431" x="6181725" y="3246438"/>
          <p14:tracePt t="46439" x="6153150" y="3265488"/>
          <p14:tracePt t="46446" x="6145213" y="3273425"/>
          <p14:tracePt t="46455" x="6126163" y="3282950"/>
          <p14:tracePt t="46462" x="6099175" y="3292475"/>
          <p14:tracePt t="46471" x="6089650" y="3302000"/>
          <p14:tracePt t="46479" x="6072188" y="3309938"/>
          <p14:tracePt t="46488" x="6062663" y="3309938"/>
          <p14:tracePt t="46494" x="6043613" y="3319463"/>
          <p14:tracePt t="46503" x="6026150" y="3328988"/>
          <p14:tracePt t="46511" x="6007100" y="3328988"/>
          <p14:tracePt t="46526" x="5980113" y="3346450"/>
          <p14:tracePt t="46535" x="5916613" y="3375025"/>
          <p14:tracePt t="46543" x="5899150" y="3375025"/>
          <p14:tracePt t="46551" x="5843588" y="3411538"/>
          <p14:tracePt t="46558" x="5816600" y="3419475"/>
          <p14:tracePt t="46566" x="5753100" y="3429000"/>
          <p14:tracePt t="46574" x="5697538" y="3446463"/>
          <p14:tracePt t="46582" x="5680075" y="3446463"/>
          <p14:tracePt t="46590" x="5653088" y="3465513"/>
          <p14:tracePt t="46598" x="5616575" y="3465513"/>
          <p14:tracePt t="46606" x="5597525" y="3465513"/>
          <p14:tracePt t="46622" x="5588000" y="3465513"/>
          <p14:tracePt t="46702" x="5570538" y="3465513"/>
          <p14:tracePt t="47584" x="5561013" y="3465513"/>
          <p14:tracePt t="50960" x="5561013" y="3455988"/>
          <p14:tracePt t="50968" x="5561013" y="3438525"/>
          <p14:tracePt t="51032" x="5561013" y="3429000"/>
          <p14:tracePt t="51127" x="5543550" y="3419475"/>
          <p14:tracePt t="51135" x="5441950" y="3419475"/>
          <p14:tracePt t="51143" x="5351463" y="3419475"/>
          <p14:tracePt t="51151" x="5205413" y="3429000"/>
          <p14:tracePt t="51159" x="5022850" y="3429000"/>
          <p14:tracePt t="51167" x="4859338" y="3429000"/>
          <p14:tracePt t="51175" x="4703763" y="3429000"/>
          <p14:tracePt t="51183" x="4521200" y="3429000"/>
          <p14:tracePt t="51191" x="4467225" y="3429000"/>
          <p14:tracePt t="51199" x="4284663" y="3429000"/>
          <p14:tracePt t="51207" x="4121150" y="3429000"/>
          <p14:tracePt t="51215" x="3938588" y="3429000"/>
          <p14:tracePt t="51224" x="3756025" y="3429000"/>
          <p14:tracePt t="51233" x="3592513" y="3429000"/>
          <p14:tracePt t="51238" x="3500438" y="3429000"/>
          <p14:tracePt t="51246" x="3446463" y="3429000"/>
          <p14:tracePt t="51255" x="3382963" y="3438525"/>
          <p14:tracePt t="51262" x="3354388" y="3438525"/>
          <p14:tracePt t="51271" x="3346450" y="3438525"/>
          <p14:tracePt t="51278" x="3336925" y="3438525"/>
          <p14:tracePt t="51504" x="3346450" y="3429000"/>
          <p14:tracePt t="51512" x="3363913" y="3419475"/>
          <p14:tracePt t="51520" x="3400425" y="3392488"/>
          <p14:tracePt t="51530" x="3409950" y="3382963"/>
          <p14:tracePt t="51534" x="3427413" y="3382963"/>
          <p14:tracePt t="51544" x="3446463" y="3346450"/>
          <p14:tracePt t="51552" x="3455988" y="3338513"/>
          <p14:tracePt t="51561" x="3473450" y="3328988"/>
          <p14:tracePt t="51568" x="3509963" y="3309938"/>
          <p14:tracePt t="51575" x="3519488" y="3302000"/>
          <p14:tracePt t="51583" x="3546475" y="3282950"/>
          <p14:tracePt t="51591" x="3556000" y="3273425"/>
          <p14:tracePt t="51599" x="3563938" y="3255963"/>
          <p14:tracePt t="51607" x="3573463" y="3236913"/>
          <p14:tracePt t="51624" x="3573463" y="3209925"/>
          <p14:tracePt t="51630" x="3582988" y="3192463"/>
          <p14:tracePt t="51638" x="3600450" y="3182938"/>
          <p14:tracePt t="51646" x="3600450" y="3173413"/>
          <p14:tracePt t="51655" x="3600450" y="3146425"/>
          <p14:tracePt t="51662" x="3600450" y="3119438"/>
          <p14:tracePt t="51671" x="3609975" y="3109913"/>
          <p14:tracePt t="51914" x="3646488" y="3100388"/>
          <p14:tracePt t="51921" x="3775075" y="3100388"/>
          <p14:tracePt t="51928" x="3956050" y="3100388"/>
          <p14:tracePt t="51936" x="4175125" y="3100388"/>
          <p14:tracePt t="51944" x="4403725" y="3100388"/>
          <p14:tracePt t="51950" x="4586288" y="3100388"/>
          <p14:tracePt t="51958" x="4759325" y="3100388"/>
          <p14:tracePt t="51966" x="4868863" y="3100388"/>
          <p14:tracePt t="51974" x="4978400" y="3100388"/>
          <p14:tracePt t="51982" x="5022850" y="3100388"/>
          <p14:tracePt t="51990" x="5041900" y="3100388"/>
          <p14:tracePt t="51998" x="5049838" y="3100388"/>
          <p14:tracePt t="52193" x="5068888" y="3100388"/>
          <p14:tracePt t="52207" x="5078413" y="3100388"/>
          <p14:tracePt t="52214" x="5095875" y="3100388"/>
          <p14:tracePt t="52222" x="5114925" y="3100388"/>
          <p14:tracePt t="52230" x="5122863" y="3100388"/>
          <p14:tracePt t="52238" x="5141913" y="3100388"/>
          <p14:tracePt t="52246" x="5159375" y="3100388"/>
          <p14:tracePt t="52262" x="5168900" y="3100388"/>
          <p14:tracePt t="52271" x="5187950" y="3100388"/>
          <p14:tracePt t="52278" x="5195888" y="3100388"/>
          <p14:tracePt t="52288" x="5214938" y="3109913"/>
          <p14:tracePt t="52305" x="5232400" y="3119438"/>
          <p14:tracePt t="52310" x="5251450" y="3119438"/>
          <p14:tracePt t="52326" x="5260975" y="3127375"/>
          <p14:tracePt t="52374" x="5268913" y="3136900"/>
          <p14:tracePt t="54344" x="5232400" y="3155950"/>
          <p14:tracePt t="54352" x="5151438" y="3173413"/>
          <p14:tracePt t="54360" x="5095875" y="3182938"/>
          <p14:tracePt t="54369" x="5049838" y="3192463"/>
          <p14:tracePt t="54374" x="5022850" y="3209925"/>
          <p14:tracePt t="54382" x="4995863" y="3209925"/>
          <p14:tracePt t="54390" x="4949825" y="3209925"/>
          <p14:tracePt t="54398" x="4913313" y="3219450"/>
          <p14:tracePt t="54406" x="4840288" y="3219450"/>
          <p14:tracePt t="54416" x="4722813" y="3236913"/>
          <p14:tracePt t="54422" x="4649788" y="3246438"/>
          <p14:tracePt t="54431" x="4549775" y="3292475"/>
          <p14:tracePt t="54439" x="4421188" y="3292475"/>
          <p14:tracePt t="54446" x="4348163" y="3292475"/>
          <p14:tracePt t="54454" x="4238625" y="3292475"/>
          <p14:tracePt t="54462" x="4184650" y="3292475"/>
          <p14:tracePt t="54470" x="4138613" y="3292475"/>
          <p14:tracePt t="54479" x="4111625" y="3292475"/>
          <p14:tracePt t="54487" x="4075113" y="3292475"/>
          <p14:tracePt t="54720" x="4029075" y="3292475"/>
          <p14:tracePt t="54729" x="4011613" y="3292475"/>
          <p14:tracePt t="54737" x="3984625" y="3292475"/>
          <p14:tracePt t="54743" x="3965575" y="3292475"/>
          <p14:tracePt t="54751" x="3938588" y="3292475"/>
          <p14:tracePt t="54760" x="3929063" y="3292475"/>
          <p14:tracePt t="56280" x="3902075" y="3292475"/>
          <p14:tracePt t="56289" x="3883025" y="3302000"/>
          <p14:tracePt t="56294" x="3838575" y="3355975"/>
          <p14:tracePt t="56303" x="3802063" y="3392488"/>
          <p14:tracePt t="56312" x="3783013" y="3411538"/>
          <p14:tracePt t="56323" x="3765550" y="3438525"/>
          <p14:tracePt t="56327" x="3729038" y="3465513"/>
          <p14:tracePt t="56344" x="3719513" y="3482975"/>
          <p14:tracePt t="56361" x="3719513" y="3492500"/>
          <p14:tracePt t="56616" x="3702050" y="3502025"/>
          <p14:tracePt t="56624" x="3665538" y="3511550"/>
          <p14:tracePt t="56632" x="3636963" y="3519488"/>
          <p14:tracePt t="56639" x="3619500" y="3519488"/>
          <p14:tracePt t="56647" x="3592513" y="3529013"/>
          <p14:tracePt t="56655" x="3582988" y="3538538"/>
          <p14:tracePt t="56662" x="3556000" y="3548063"/>
          <p14:tracePt t="56671" x="3546475" y="3548063"/>
          <p14:tracePt t="56678" x="3536950" y="3548063"/>
          <p14:tracePt t="56687" x="3509963" y="3548063"/>
          <p14:tracePt t="56694" x="3490913" y="3556000"/>
          <p14:tracePt t="56704" x="3463925" y="3556000"/>
          <p14:tracePt t="56711" x="3455988" y="3556000"/>
          <p14:tracePt t="56718" x="3436938" y="3565525"/>
          <p14:tracePt t="59015" x="3427413" y="3565525"/>
          <p14:tracePt t="59246" x="3400425" y="3565525"/>
          <p14:tracePt t="59254" x="3309938" y="3529013"/>
          <p14:tracePt t="59262" x="3200400" y="3465513"/>
          <p14:tracePt t="59271" x="3081338" y="3429000"/>
          <p14:tracePt t="59278" x="2998788" y="3375025"/>
          <p14:tracePt t="59287" x="2917825" y="3328988"/>
          <p14:tracePt t="59294" x="2871788" y="3292475"/>
          <p14:tracePt t="59304" x="2825750" y="3255963"/>
          <p14:tracePt t="59310" x="2789238" y="3246438"/>
          <p14:tracePt t="59320" x="2771775" y="3236913"/>
          <p14:tracePt t="59326" x="2752725" y="3228975"/>
          <p14:tracePt t="59335" x="2744788" y="3219450"/>
          <p14:tracePt t="59407" x="2735263" y="3200400"/>
          <p14:tracePt t="59415" x="2716213" y="3192463"/>
          <p14:tracePt t="59423" x="2689225" y="3163888"/>
          <p14:tracePt t="59431" x="2643188" y="3119438"/>
          <p14:tracePt t="59440" x="2616200" y="3090863"/>
          <p14:tracePt t="59447" x="2579688" y="3063875"/>
          <p14:tracePt t="59455" x="2570163" y="3054350"/>
          <p14:tracePt t="59463" x="2552700" y="3017838"/>
          <p14:tracePt t="59473" x="2543175" y="3009900"/>
          <p14:tracePt t="59480" x="2525713" y="2973388"/>
          <p14:tracePt t="59490" x="2516188" y="2963863"/>
          <p14:tracePt t="59496" x="2516188" y="2936875"/>
          <p14:tracePt t="59507" x="2516188" y="2927350"/>
          <p14:tracePt t="59511" x="2506663" y="2909888"/>
          <p14:tracePt t="59523" x="2506663" y="2890838"/>
          <p14:tracePt t="59527" x="2506663" y="2873375"/>
          <p14:tracePt t="59535" x="2506663" y="2844800"/>
          <p14:tracePt t="59543" x="2506663" y="2817813"/>
          <p14:tracePt t="59551" x="2506663" y="2790825"/>
          <p14:tracePt t="59558" x="2506663" y="2781300"/>
          <p14:tracePt t="59566" x="2506663" y="2744788"/>
          <p14:tracePt t="59574" x="2533650" y="2698750"/>
          <p14:tracePt t="59582" x="2533650" y="2690813"/>
          <p14:tracePt t="59590" x="2562225" y="2662238"/>
          <p14:tracePt t="59598" x="2570163" y="2635250"/>
          <p14:tracePt t="59606" x="2589213" y="2617788"/>
          <p14:tracePt t="59614" x="2598738" y="2571750"/>
          <p14:tracePt t="59622" x="2616200" y="2525713"/>
          <p14:tracePt t="59630" x="2643188" y="2481263"/>
          <p14:tracePt t="59638" x="2643188" y="2471738"/>
          <p14:tracePt t="59646" x="2671763" y="2444750"/>
          <p14:tracePt t="59655" x="2679700" y="2425700"/>
          <p14:tracePt t="59668" x="2689225" y="2389188"/>
          <p14:tracePt t="59671" x="2716213" y="2352675"/>
          <p14:tracePt t="59678" x="2744788" y="2325688"/>
          <p14:tracePt t="59687" x="2762250" y="2279650"/>
          <p14:tracePt t="59694" x="2771775" y="2270125"/>
          <p14:tracePt t="59703" x="2789238" y="2262188"/>
          <p14:tracePt t="59710" x="2798763" y="2252663"/>
          <p14:tracePt t="59726" x="2817813" y="2243138"/>
          <p14:tracePt t="59735" x="2825750" y="2233613"/>
          <p14:tracePt t="59743" x="2852738" y="2225675"/>
          <p14:tracePt t="59751" x="2871788" y="2216150"/>
          <p14:tracePt t="59759" x="2898775" y="2189163"/>
          <p14:tracePt t="59767" x="2925763" y="2170113"/>
          <p14:tracePt t="59775" x="2954338" y="2160588"/>
          <p14:tracePt t="59783" x="2981325" y="2152650"/>
          <p14:tracePt t="59791" x="3017838" y="2133600"/>
          <p14:tracePt t="59799" x="3054350" y="2125663"/>
          <p14:tracePt t="59807" x="3117850" y="2106613"/>
          <p14:tracePt t="59815" x="3144838" y="2089150"/>
          <p14:tracePt t="59823" x="3171825" y="2089150"/>
          <p14:tracePt t="59831" x="3208338" y="2079625"/>
          <p14:tracePt t="59839" x="3217863" y="2079625"/>
          <p14:tracePt t="59847" x="3227388" y="2079625"/>
          <p14:tracePt t="59855" x="3244850" y="2079625"/>
          <p14:tracePt t="59863" x="3254375" y="2079625"/>
          <p14:tracePt t="59870" x="3263900" y="2079625"/>
          <p14:tracePt t="59878" x="3273425" y="2079625"/>
          <p14:tracePt t="59888" x="3281363" y="2079625"/>
          <p14:tracePt t="59895" x="3290888" y="2079625"/>
          <p14:tracePt t="59911" x="3317875" y="2079625"/>
          <p14:tracePt t="59923" x="3346450" y="2079625"/>
          <p14:tracePt t="59928" x="3390900" y="2079625"/>
          <p14:tracePt t="59938" x="3427413" y="2079625"/>
          <p14:tracePt t="59944" x="3446463" y="2079625"/>
          <p14:tracePt t="59952" x="3509963" y="2079625"/>
          <p14:tracePt t="59959" x="3536950" y="2089150"/>
          <p14:tracePt t="59970" x="3592513" y="2106613"/>
          <p14:tracePt t="59974" x="3619500" y="2106613"/>
          <p14:tracePt t="59983" x="3683000" y="2143125"/>
          <p14:tracePt t="59991" x="3709988" y="2152650"/>
          <p14:tracePt t="59999" x="3729038" y="2160588"/>
          <p14:tracePt t="60006" x="3756025" y="2160588"/>
          <p14:tracePt t="60014" x="3775075" y="2170113"/>
          <p14:tracePt t="60022" x="3792538" y="2170113"/>
          <p14:tracePt t="60030" x="3810000" y="2189163"/>
          <p14:tracePt t="60038" x="3819525" y="2197100"/>
          <p14:tracePt t="60046" x="3838575" y="2197100"/>
          <p14:tracePt t="60055" x="3846513" y="2206625"/>
          <p14:tracePt t="60063" x="3865563" y="2206625"/>
          <p14:tracePt t="60078" x="3875088" y="2216150"/>
          <p14:tracePt t="60089" x="3883025" y="2225675"/>
          <p14:tracePt t="60095" x="3902075" y="2233613"/>
          <p14:tracePt t="60107" x="3911600" y="2243138"/>
          <p14:tracePt t="60112" x="3929063" y="2252663"/>
          <p14:tracePt t="60123" x="3948113" y="2270125"/>
          <p14:tracePt t="60128" x="3965575" y="2289175"/>
          <p14:tracePt t="60139" x="3992563" y="2298700"/>
          <p14:tracePt t="60143" x="4011613" y="2325688"/>
          <p14:tracePt t="60151" x="4021138" y="2325688"/>
          <p14:tracePt t="60159" x="4021138" y="2335213"/>
          <p14:tracePt t="60167" x="4029075" y="2343150"/>
          <p14:tracePt t="60191" x="4038600" y="2362200"/>
          <p14:tracePt t="60248" x="4038600" y="2371725"/>
          <p14:tracePt t="60264" x="4048125" y="2379663"/>
          <p14:tracePt t="60288" x="4048125" y="2389188"/>
          <p14:tracePt t="60296" x="4048125" y="2398713"/>
          <p14:tracePt t="60305" x="4048125" y="2416175"/>
          <p14:tracePt t="60310" x="4048125" y="2444750"/>
          <p14:tracePt t="60319" x="4065588" y="2462213"/>
          <p14:tracePt t="60335" x="4075113" y="2498725"/>
          <p14:tracePt t="60350" x="4075113" y="2517775"/>
          <p14:tracePt t="60358" x="4084638" y="2535238"/>
          <p14:tracePt t="60366" x="4084638" y="2544763"/>
          <p14:tracePt t="60374" x="4094163" y="2554288"/>
          <p14:tracePt t="60399" x="4094163" y="2571750"/>
          <p14:tracePt t="60440" x="4094163" y="2581275"/>
          <p14:tracePt t="60457" x="4094163" y="2589213"/>
          <p14:tracePt t="60465" x="4102100" y="2608263"/>
          <p14:tracePt t="60471" x="4111625" y="2617788"/>
          <p14:tracePt t="60487" x="4111625" y="2635250"/>
          <p14:tracePt t="60504" x="4111625" y="2654300"/>
          <p14:tracePt t="60511" x="4121150" y="2662238"/>
          <p14:tracePt t="60527" x="4121150" y="2671763"/>
          <p14:tracePt t="60543" x="4121150" y="2681288"/>
          <p14:tracePt t="60551" x="4121150" y="2698750"/>
          <p14:tracePt t="60566" x="4121150" y="2708275"/>
          <p14:tracePt t="60582" x="4121150" y="2717800"/>
          <p14:tracePt t="60590" x="4121150" y="2735263"/>
          <p14:tracePt t="60598" x="4121150" y="2754313"/>
          <p14:tracePt t="60606" x="4121150" y="2781300"/>
          <p14:tracePt t="60614" x="4121150" y="2790825"/>
          <p14:tracePt t="60622" x="4121150" y="2808288"/>
          <p14:tracePt t="60630" x="4121150" y="2827338"/>
          <p14:tracePt t="60639" x="4121150" y="2844800"/>
          <p14:tracePt t="60649" x="4121150" y="2854325"/>
          <p14:tracePt t="60657" x="4121150" y="2863850"/>
          <p14:tracePt t="60664" x="4121150" y="2873375"/>
          <p14:tracePt t="60673" x="4121150" y="2881313"/>
          <p14:tracePt t="60679" x="4121150" y="2890838"/>
          <p14:tracePt t="60688" x="4121150" y="2909888"/>
          <p14:tracePt t="60695" x="4121150" y="2917825"/>
          <p14:tracePt t="60711" x="4121150" y="2936875"/>
          <p14:tracePt t="60721" x="4121150" y="2954338"/>
          <p14:tracePt t="60727" x="4111625" y="2973388"/>
          <p14:tracePt t="60735" x="4111625" y="3009900"/>
          <p14:tracePt t="60744" x="4111625" y="3017838"/>
          <p14:tracePt t="60752" x="4102100" y="3054350"/>
          <p14:tracePt t="60759" x="4094163" y="3073400"/>
          <p14:tracePt t="60766" x="4057650" y="3127375"/>
          <p14:tracePt t="60775" x="4057650" y="3136900"/>
          <p14:tracePt t="60782" x="4048125" y="3155950"/>
          <p14:tracePt t="60790" x="4011613" y="3173413"/>
          <p14:tracePt t="60798" x="4011613" y="3182938"/>
          <p14:tracePt t="60806" x="4011613" y="3192463"/>
          <p14:tracePt t="60822" x="4002088" y="3209925"/>
          <p14:tracePt t="60830" x="4002088" y="3219450"/>
          <p14:tracePt t="60838" x="3992563" y="3228975"/>
          <p14:tracePt t="60856" x="3984625" y="3246438"/>
          <p14:tracePt t="60864" x="3965575" y="3255963"/>
          <p14:tracePt t="60874" x="3948113" y="3265488"/>
          <p14:tracePt t="60879" x="3929063" y="3273425"/>
          <p14:tracePt t="60890" x="3911600" y="3292475"/>
          <p14:tracePt t="60896" x="3902075" y="3302000"/>
          <p14:tracePt t="60905" x="3883025" y="3309938"/>
          <p14:tracePt t="60911" x="3865563" y="3328988"/>
          <p14:tracePt t="60921" x="3846513" y="3338513"/>
          <p14:tracePt t="60927" x="3829050" y="3346450"/>
          <p14:tracePt t="60935" x="3810000" y="3355975"/>
          <p14:tracePt t="60943" x="3775075" y="3375025"/>
          <p14:tracePt t="60951" x="3765550" y="3375025"/>
          <p14:tracePt t="60959" x="3756025" y="3382963"/>
          <p14:tracePt t="60967" x="3738563" y="3392488"/>
          <p14:tracePt t="60974" x="3719513" y="3392488"/>
          <p14:tracePt t="60984" x="3683000" y="3411538"/>
          <p14:tracePt t="60993" x="3665538" y="3419475"/>
          <p14:tracePt t="61000" x="3656013" y="3419475"/>
          <p14:tracePt t="61008" x="3646488" y="3429000"/>
          <p14:tracePt t="61015" x="3636963" y="3429000"/>
          <p14:tracePt t="61024" x="3609975" y="3438525"/>
          <p14:tracePt t="61031" x="3592513" y="3438525"/>
          <p14:tracePt t="61040" x="3573463" y="3446463"/>
          <p14:tracePt t="61046" x="3556000" y="3446463"/>
          <p14:tracePt t="61055" x="3546475" y="3446463"/>
          <p14:tracePt t="61062" x="3509963" y="3465513"/>
          <p14:tracePt t="61072" x="3482975" y="3482975"/>
          <p14:tracePt t="61078" x="3463925" y="3482975"/>
          <p14:tracePt t="61089" x="3419475" y="3482975"/>
          <p14:tracePt t="61094" x="3382963" y="3482975"/>
          <p14:tracePt t="61103" x="3317875" y="3492500"/>
          <p14:tracePt t="61110" x="3290888" y="3492500"/>
          <p14:tracePt t="61119" x="3236913" y="3492500"/>
          <p14:tracePt t="61126" x="3144838" y="3492500"/>
          <p14:tracePt t="61135" x="3090863" y="3492500"/>
          <p14:tracePt t="61142" x="3054350" y="3492500"/>
          <p14:tracePt t="61150" x="3008313" y="3492500"/>
          <p14:tracePt t="61158" x="2971800" y="3492500"/>
          <p14:tracePt t="61166" x="2935288" y="3492500"/>
          <p14:tracePt t="61174" x="2908300" y="3482975"/>
          <p14:tracePt t="61183" x="2881313" y="3482975"/>
          <p14:tracePt t="61190" x="2862263" y="3465513"/>
          <p14:tracePt t="61198" x="2825750" y="3455988"/>
          <p14:tracePt t="61206" x="2808288" y="3446463"/>
          <p14:tracePt t="61214" x="2771775" y="3438525"/>
          <p14:tracePt t="61222" x="2735263" y="3419475"/>
          <p14:tracePt t="61231" x="2735263" y="3411538"/>
          <p14:tracePt t="61238" x="2725738" y="3411538"/>
          <p14:tracePt t="61247" x="2708275" y="3402013"/>
          <p14:tracePt t="61255" x="2689225" y="3392488"/>
          <p14:tracePt t="61262" x="2679700" y="3382963"/>
          <p14:tracePt t="61270" x="2662238" y="3365500"/>
          <p14:tracePt t="61278" x="2652713" y="3365500"/>
          <p14:tracePt t="61286" x="2635250" y="3346450"/>
          <p14:tracePt t="61294" x="2616200" y="3319463"/>
          <p14:tracePt t="61303" x="2589213" y="3292475"/>
          <p14:tracePt t="61311" x="2579688" y="3282950"/>
          <p14:tracePt t="61319" x="2525713" y="3246438"/>
          <p14:tracePt t="61326" x="2498725" y="3219450"/>
          <p14:tracePt t="61335" x="2462213" y="3200400"/>
          <p14:tracePt t="61342" x="2406650" y="3155950"/>
          <p14:tracePt t="61350" x="2360613" y="3119438"/>
          <p14:tracePt t="61358" x="2333625" y="3100388"/>
          <p14:tracePt t="61367" x="2306638" y="3063875"/>
          <p14:tracePt t="61374" x="2297113" y="3036888"/>
          <p14:tracePt t="61386" x="2270125" y="3017838"/>
          <p14:tracePt t="61391" x="2260600" y="3009900"/>
          <p14:tracePt t="61401" x="2251075" y="2973388"/>
          <p14:tracePt t="61408" x="2251075" y="2963863"/>
          <p14:tracePt t="61423" x="2251075" y="2927350"/>
          <p14:tracePt t="61431" x="2233613" y="2890838"/>
          <p14:tracePt t="61439" x="2224088" y="2863850"/>
          <p14:tracePt t="61447" x="2224088" y="2836863"/>
          <p14:tracePt t="61455" x="2224088" y="2817813"/>
          <p14:tracePt t="61463" x="2224088" y="2800350"/>
          <p14:tracePt t="61471" x="2224088" y="2771775"/>
          <p14:tracePt t="61479" x="2224088" y="2744788"/>
          <p14:tracePt t="61488" x="2224088" y="2727325"/>
          <p14:tracePt t="61495" x="2224088" y="2698750"/>
          <p14:tracePt t="61504" x="2224088" y="2654300"/>
          <p14:tracePt t="61511" x="2224088" y="2635250"/>
          <p14:tracePt t="61521" x="2224088" y="2608263"/>
          <p14:tracePt t="61527" x="2224088" y="2589213"/>
          <p14:tracePt t="61535" x="2243138" y="2554288"/>
          <p14:tracePt t="61543" x="2243138" y="2544763"/>
          <p14:tracePt t="61551" x="2251075" y="2517775"/>
          <p14:tracePt t="61559" x="2279650" y="2481263"/>
          <p14:tracePt t="61567" x="2287588" y="2462213"/>
          <p14:tracePt t="61575" x="2297113" y="2435225"/>
          <p14:tracePt t="61583" x="2343150" y="2416175"/>
          <p14:tracePt t="61590" x="2379663" y="2389188"/>
          <p14:tracePt t="61598" x="2397125" y="2379663"/>
          <p14:tracePt t="61606" x="2452688" y="2362200"/>
          <p14:tracePt t="61614" x="2470150" y="2343150"/>
          <p14:tracePt t="61622" x="2506663" y="2306638"/>
          <p14:tracePt t="61630" x="2525713" y="2279650"/>
          <p14:tracePt t="61640" x="2562225" y="2270125"/>
          <p14:tracePt t="61646" x="2606675" y="2243138"/>
          <p14:tracePt t="61655" x="2708275" y="2216150"/>
          <p14:tracePt t="61662" x="2762250" y="2216150"/>
          <p14:tracePt t="61672" x="2825750" y="2179638"/>
          <p14:tracePt t="61678" x="2898775" y="2179638"/>
          <p14:tracePt t="61686" x="2962275" y="2170113"/>
          <p14:tracePt t="61694" x="3017838" y="2152650"/>
          <p14:tracePt t="61704" x="3044825" y="2152650"/>
          <p14:tracePt t="61711" x="3081338" y="2152650"/>
          <p14:tracePt t="61723" x="3117850" y="2143125"/>
          <p14:tracePt t="61728" x="3127375" y="2143125"/>
          <p14:tracePt t="61739" x="3136900" y="2143125"/>
          <p14:tracePt t="61745" x="3154363" y="2143125"/>
          <p14:tracePt t="62230" x="3163888" y="2179638"/>
          <p14:tracePt t="62238" x="3163888" y="2216150"/>
          <p14:tracePt t="62246" x="3163888" y="2262188"/>
          <p14:tracePt t="62254" x="3171825" y="2270125"/>
          <p14:tracePt t="62262" x="3171825" y="2289175"/>
          <p14:tracePt t="62270" x="3181350" y="2325688"/>
          <p14:tracePt t="62278" x="3217863" y="2371725"/>
          <p14:tracePt t="62286" x="3227388" y="2379663"/>
          <p14:tracePt t="62294" x="3244850" y="2408238"/>
          <p14:tracePt t="62306" x="3263900" y="2425700"/>
          <p14:tracePt t="62310" x="3309938" y="2452688"/>
          <p14:tracePt t="62319" x="3373438" y="2489200"/>
          <p14:tracePt t="62326" x="3436938" y="2544763"/>
          <p14:tracePt t="62335" x="3490913" y="2554288"/>
          <p14:tracePt t="62342" x="3573463" y="2562225"/>
          <p14:tracePt t="62351" x="3665538" y="2581275"/>
          <p14:tracePt t="62358" x="3792538" y="2608263"/>
          <p14:tracePt t="62368" x="3929063" y="2625725"/>
          <p14:tracePt t="62374" x="4002088" y="2644775"/>
          <p14:tracePt t="62382" x="4138613" y="2690813"/>
          <p14:tracePt t="62390" x="4284663" y="2727325"/>
          <p14:tracePt t="62398" x="4413250" y="2727325"/>
          <p14:tracePt t="62406" x="4521200" y="2763838"/>
          <p14:tracePt t="62414" x="4649788" y="2763838"/>
          <p14:tracePt t="62422" x="4786313" y="2781300"/>
          <p14:tracePt t="62431" x="4859338" y="2790825"/>
          <p14:tracePt t="62438" x="4949825" y="2808288"/>
          <p14:tracePt t="62446" x="5032375" y="2817813"/>
          <p14:tracePt t="62454" x="5059363" y="2827338"/>
          <p14:tracePt t="62462" x="5105400" y="2836863"/>
          <p14:tracePt t="62470" x="5132388" y="2836863"/>
          <p14:tracePt t="62479" x="5141913" y="2844800"/>
          <p14:tracePt t="62486" x="5168900" y="2854325"/>
          <p14:tracePt t="62496" x="5178425" y="2863850"/>
          <p14:tracePt t="62514" x="5187950" y="2863850"/>
          <p14:tracePt t="62528" x="5205413" y="2873375"/>
          <p14:tracePt t="62541" x="5214938" y="2873375"/>
          <p14:tracePt t="62552" x="5224463" y="2873375"/>
          <p14:tracePt t="62568" x="5232400" y="2873375"/>
          <p14:tracePt t="62584" x="5241925" y="2873375"/>
          <p14:tracePt t="62600" x="5251450" y="2873375"/>
          <p14:tracePt t="62623" x="5268913" y="2873375"/>
          <p14:tracePt t="62631" x="5278438" y="2873375"/>
          <p14:tracePt t="62640" x="5297488" y="2873375"/>
          <p14:tracePt t="62648" x="5314950" y="2873375"/>
          <p14:tracePt t="62657" x="5324475" y="2881313"/>
          <p14:tracePt t="62666" x="5351463" y="2881313"/>
          <p14:tracePt t="62673" x="5368925" y="2890838"/>
          <p14:tracePt t="62681" x="5387975" y="2909888"/>
          <p14:tracePt t="62686" x="5405438" y="2927350"/>
          <p14:tracePt t="62694" x="5434013" y="2963863"/>
          <p14:tracePt t="62703" x="5451475" y="2982913"/>
          <p14:tracePt t="62711" x="5461000" y="2990850"/>
          <p14:tracePt t="62719" x="5507038" y="3009900"/>
          <p14:tracePt t="62726" x="5524500" y="3027363"/>
          <p14:tracePt t="62734" x="5543550" y="3036888"/>
          <p14:tracePt t="62743" x="5561013" y="3046413"/>
          <p14:tracePt t="62750" x="5570538" y="3054350"/>
          <p14:tracePt t="62848" x="5580063" y="3063875"/>
          <p14:tracePt t="62864" x="5580063" y="3090863"/>
          <p14:tracePt t="62872" x="5580063" y="3100388"/>
          <p14:tracePt t="62889" x="5580063" y="3109913"/>
          <p14:tracePt t="62895" x="5597525" y="3146425"/>
          <p14:tracePt t="62906" x="5607050" y="3155950"/>
          <p14:tracePt t="62912" x="5624513" y="3163888"/>
          <p14:tracePt t="62922" x="5643563" y="3182938"/>
          <p14:tracePt t="62927" x="5680075" y="3192463"/>
          <p14:tracePt t="62941" x="5697538" y="3200400"/>
          <p14:tracePt t="62944" x="5724525" y="3209925"/>
          <p14:tracePt t="62951" x="5753100" y="3236913"/>
          <p14:tracePt t="62959" x="5770563" y="3236913"/>
          <p14:tracePt t="62967" x="5789613" y="3246438"/>
          <p14:tracePt t="62975" x="5807075" y="3255963"/>
          <p14:tracePt t="62983" x="5816600" y="3255963"/>
          <p14:tracePt t="62991" x="5826125" y="3255963"/>
          <p14:tracePt t="63007" x="5834063" y="3255963"/>
          <p14:tracePt t="63059" x="5853113" y="3273425"/>
          <p14:tracePt t="63079" x="5862638" y="3282950"/>
          <p14:tracePt t="63153" x="5853113" y="3282950"/>
          <p14:tracePt t="63161" x="5826125" y="3292475"/>
          <p14:tracePt t="63169" x="5807075" y="3292475"/>
          <p14:tracePt t="63176" x="5761038" y="3302000"/>
          <p14:tracePt t="63184" x="5707063" y="3302000"/>
          <p14:tracePt t="63191" x="5661025" y="3302000"/>
          <p14:tracePt t="63199" x="5643563" y="3328988"/>
          <p14:tracePt t="63207" x="5616575" y="3328988"/>
          <p14:tracePt t="63215" x="5607050" y="3328988"/>
          <p14:tracePt t="63223" x="5570538" y="3338513"/>
          <p14:tracePt t="63231" x="5561013" y="3338513"/>
          <p14:tracePt t="63239" x="5543550" y="3338513"/>
          <p14:tracePt t="63255" x="5524500" y="3338513"/>
          <p14:tracePt t="63263" x="5507038" y="3346450"/>
          <p14:tracePt t="63270" x="5497513" y="3346450"/>
          <p14:tracePt t="63286" x="5478463" y="3346450"/>
          <p14:tracePt t="63294" x="5470525" y="3346450"/>
          <p14:tracePt t="63304" x="5451475" y="3346450"/>
          <p14:tracePt t="63321" x="5414963" y="3346450"/>
          <p14:tracePt t="63327" x="5405438" y="3346450"/>
          <p14:tracePt t="63337" x="5397500" y="3346450"/>
          <p14:tracePt t="63343" x="5360988" y="3346450"/>
          <p14:tracePt t="63351" x="5351463" y="3346450"/>
          <p14:tracePt t="63359" x="5314950" y="3319463"/>
          <p14:tracePt t="63367" x="5305425" y="3319463"/>
          <p14:tracePt t="63375" x="5268913" y="3282950"/>
          <p14:tracePt t="63384" x="5232400" y="3265488"/>
          <p14:tracePt t="63390" x="5205413" y="3219450"/>
          <p14:tracePt t="63398" x="5195888" y="3209925"/>
          <p14:tracePt t="63406" x="5187950" y="3182938"/>
          <p14:tracePt t="63414" x="5159375" y="3155950"/>
          <p14:tracePt t="63422" x="5151438" y="3136900"/>
          <p14:tracePt t="63431" x="5151438" y="3127375"/>
          <p14:tracePt t="63438" x="5141913" y="3119438"/>
          <p14:tracePt t="63446" x="5132388" y="3090863"/>
          <p14:tracePt t="63456" x="5122863" y="3082925"/>
          <p14:tracePt t="63462" x="5114925" y="3082925"/>
          <p14:tracePt t="63483" x="5114925" y="3054350"/>
          <p14:tracePt t="63491" x="5105400" y="3036888"/>
          <p14:tracePt t="63496" x="5105400" y="3017838"/>
          <p14:tracePt t="63505" x="5095875" y="3000375"/>
          <p14:tracePt t="63511" x="5095875" y="2990850"/>
          <p14:tracePt t="63521" x="5095875" y="2963863"/>
          <p14:tracePt t="63527" x="5078413" y="2946400"/>
          <p14:tracePt t="63537" x="5078413" y="2927350"/>
          <p14:tracePt t="63543" x="5078413" y="2900363"/>
          <p14:tracePt t="63551" x="5068888" y="2881313"/>
          <p14:tracePt t="63559" x="5068888" y="2863850"/>
          <p14:tracePt t="63567" x="5068888" y="2836863"/>
          <p14:tracePt t="63574" x="5068888" y="2817813"/>
          <p14:tracePt t="63582" x="5068888" y="2781300"/>
          <p14:tracePt t="63598" x="5068888" y="2754313"/>
          <p14:tracePt t="63606" x="5068888" y="2717800"/>
          <p14:tracePt t="63614" x="5068888" y="2690813"/>
          <p14:tracePt t="63622" x="5068888" y="2671763"/>
          <p14:tracePt t="63630" x="5068888" y="2644775"/>
          <p14:tracePt t="63638" x="5068888" y="2625725"/>
          <p14:tracePt t="63646" x="5068888" y="2598738"/>
          <p14:tracePt t="63654" x="5068888" y="2589213"/>
          <p14:tracePt t="63662" x="5068888" y="2554288"/>
          <p14:tracePt t="63670" x="5068888" y="2544763"/>
          <p14:tracePt t="63687" x="5068888" y="2525713"/>
          <p14:tracePt t="63694" x="5068888" y="2508250"/>
          <p14:tracePt t="63703" x="5068888" y="2498725"/>
          <p14:tracePt t="63710" x="5078413" y="2471738"/>
          <p14:tracePt t="63720" x="5078413" y="2462213"/>
          <p14:tracePt t="63727" x="5086350" y="2452688"/>
          <p14:tracePt t="63737" x="5086350" y="2435225"/>
          <p14:tracePt t="63743" x="5086350" y="2425700"/>
          <p14:tracePt t="63751" x="5114925" y="2398713"/>
          <p14:tracePt t="63766" x="5132388" y="2389188"/>
          <p14:tracePt t="63775" x="5151438" y="2362200"/>
          <p14:tracePt t="63782" x="5195888" y="2352675"/>
          <p14:tracePt t="63790" x="5241925" y="2316163"/>
          <p14:tracePt t="63798" x="5260975" y="2306638"/>
          <p14:tracePt t="63806" x="5314950" y="2306638"/>
          <p14:tracePt t="63814" x="5378450" y="2298700"/>
          <p14:tracePt t="63822" x="5434013" y="2298700"/>
          <p14:tracePt t="63830" x="5497513" y="2289175"/>
          <p14:tracePt t="63838" x="5551488" y="2289175"/>
          <p14:tracePt t="63846" x="5607050" y="2289175"/>
          <p14:tracePt t="63855" x="5661025" y="2289175"/>
          <p14:tracePt t="63862" x="5716588" y="2289175"/>
          <p14:tracePt t="63870" x="5770563" y="2289175"/>
          <p14:tracePt t="63878" x="5789613" y="2289175"/>
          <p14:tracePt t="63888" x="5826125" y="2289175"/>
          <p14:tracePt t="63894" x="5853113" y="2289175"/>
          <p14:tracePt t="63903" x="5880100" y="2298700"/>
          <p14:tracePt t="63912" x="5899150" y="2316163"/>
          <p14:tracePt t="63920" x="5935663" y="2325688"/>
          <p14:tracePt t="63926" x="5935663" y="2335213"/>
          <p14:tracePt t="63935" x="5980113" y="2352675"/>
          <p14:tracePt t="63943" x="6007100" y="2371725"/>
          <p14:tracePt t="63950" x="6035675" y="2379663"/>
          <p14:tracePt t="63958" x="6080125" y="2408238"/>
          <p14:tracePt t="63967" x="6145213" y="2435225"/>
          <p14:tracePt t="63974" x="6199188" y="2444750"/>
          <p14:tracePt t="63982" x="6262688" y="2481263"/>
          <p14:tracePt t="63990" x="6326188" y="2508250"/>
          <p14:tracePt t="63998" x="6372225" y="2544763"/>
          <p14:tracePt t="64007" x="6427788" y="2589213"/>
          <p14:tracePt t="64015" x="6445250" y="2608263"/>
          <p14:tracePt t="64022" x="6464300" y="2625725"/>
          <p14:tracePt t="64031" x="6481763" y="2654300"/>
          <p14:tracePt t="64038" x="6481763" y="2681288"/>
          <p14:tracePt t="64046" x="6481763" y="2698750"/>
          <p14:tracePt t="64055" x="6481763" y="2735263"/>
          <p14:tracePt t="64063" x="6481763" y="2754313"/>
          <p14:tracePt t="64071" x="6481763" y="2781300"/>
          <p14:tracePt t="64079" x="6481763" y="2800350"/>
          <p14:tracePt t="64089" x="6481763" y="2817813"/>
          <p14:tracePt t="64094" x="6481763" y="2844800"/>
          <p14:tracePt t="64111" x="6472238" y="2881313"/>
          <p14:tracePt t="64119" x="6472238" y="2890838"/>
          <p14:tracePt t="64126" x="6472238" y="2909888"/>
          <p14:tracePt t="64134" x="6464300" y="2917825"/>
          <p14:tracePt t="64152" x="6464300" y="2936875"/>
          <p14:tracePt t="64159" x="6464300" y="2954338"/>
          <p14:tracePt t="64167" x="6445250" y="2982913"/>
          <p14:tracePt t="64174" x="6445250" y="3000375"/>
          <p14:tracePt t="64182" x="6435725" y="3017838"/>
          <p14:tracePt t="64190" x="6418263" y="3063875"/>
          <p14:tracePt t="64198" x="6372225" y="3127375"/>
          <p14:tracePt t="64206" x="6354763" y="3163888"/>
          <p14:tracePt t="64214" x="6335713" y="3192463"/>
          <p14:tracePt t="64222" x="6308725" y="3236913"/>
          <p14:tracePt t="64230" x="6281738" y="3265488"/>
          <p14:tracePt t="64238" x="6272213" y="3282950"/>
          <p14:tracePt t="64246" x="6262688" y="3292475"/>
          <p14:tracePt t="64254" x="6254750" y="3309938"/>
          <p14:tracePt t="64263" x="6235700" y="3319463"/>
          <p14:tracePt t="64271" x="6235700" y="3328988"/>
          <p14:tracePt t="64278" x="6218238" y="3346450"/>
          <p14:tracePt t="64294" x="6199188" y="3375025"/>
          <p14:tracePt t="64303" x="6172200" y="3382963"/>
          <p14:tracePt t="64311" x="6135688" y="3392488"/>
          <p14:tracePt t="64320" x="6089650" y="3429000"/>
          <p14:tracePt t="64326" x="6062663" y="3438525"/>
          <p14:tracePt t="64337" x="6016625" y="3455988"/>
          <p14:tracePt t="64342" x="5962650" y="3482975"/>
          <p14:tracePt t="64350" x="5926138" y="3492500"/>
          <p14:tracePt t="64358" x="5899150" y="3502025"/>
          <p14:tracePt t="64367" x="5870575" y="3511550"/>
          <p14:tracePt t="64374" x="5853113" y="3511550"/>
          <p14:tracePt t="64383" x="5816600" y="3529013"/>
          <p14:tracePt t="64398" x="5807075" y="3529013"/>
          <p14:tracePt t="64406" x="5789613" y="3529013"/>
          <p14:tracePt t="64414" x="5780088" y="3529013"/>
          <p14:tracePt t="64422" x="5770563" y="3529013"/>
          <p14:tracePt t="64439" x="5761038" y="3529013"/>
          <p14:tracePt t="64455" x="5753100" y="3529013"/>
          <p14:tracePt t="64463" x="5724525" y="3519488"/>
          <p14:tracePt t="64471" x="5697538" y="3475038"/>
          <p14:tracePt t="64480" x="5688013" y="3475038"/>
          <p14:tracePt t="64486" x="5653088" y="3438525"/>
          <p14:tracePt t="64494" x="5616575" y="3411538"/>
          <p14:tracePt t="64502" x="5607050" y="3402013"/>
          <p14:tracePt t="64510" x="5588000" y="3382963"/>
          <p14:tracePt t="64520" x="5543550" y="3365500"/>
          <p14:tracePt t="64526" x="5524500" y="3346450"/>
          <p14:tracePt t="64535" x="5497513" y="3319463"/>
          <p14:tracePt t="64542" x="5478463" y="3292475"/>
          <p14:tracePt t="64559" x="5441950" y="3273425"/>
          <p14:tracePt t="64567" x="5424488" y="3255963"/>
          <p14:tracePt t="64575" x="5414963" y="3228975"/>
          <p14:tracePt t="64583" x="5387975" y="3209925"/>
          <p14:tracePt t="64590" x="5351463" y="3182938"/>
          <p14:tracePt t="64600" x="5351463" y="3173413"/>
          <p14:tracePt t="64609" x="5341938" y="3163888"/>
          <p14:tracePt t="64616" x="5324475" y="3146425"/>
          <p14:tracePt t="64623" x="5314950" y="3136900"/>
          <p14:tracePt t="64632" x="5305425" y="3127375"/>
          <p14:tracePt t="64638" x="5297488" y="3127375"/>
          <p14:tracePt t="64647" x="5287963" y="3119438"/>
          <p14:tracePt t="64664" x="5278438" y="3100388"/>
          <p14:tracePt t="64671" x="5278438" y="3090863"/>
          <p14:tracePt t="64678" x="5268913" y="3063875"/>
          <p14:tracePt t="64686" x="5260975" y="3046413"/>
          <p14:tracePt t="64694" x="5241925" y="3027363"/>
          <p14:tracePt t="64703" x="5241925" y="3017838"/>
          <p14:tracePt t="64711" x="5232400" y="3000375"/>
          <p14:tracePt t="64721" x="5232400" y="2982913"/>
          <p14:tracePt t="64726" x="5232400" y="2963863"/>
          <p14:tracePt t="64734" x="5224463" y="2946400"/>
          <p14:tracePt t="64742" x="5224463" y="2936875"/>
          <p14:tracePt t="64758" x="5224463" y="2917825"/>
          <p14:tracePt t="64766" x="5224463" y="2890838"/>
          <p14:tracePt t="64774" x="5214938" y="2863850"/>
          <p14:tracePt t="64782" x="5205413" y="2844800"/>
          <p14:tracePt t="64791" x="5205413" y="2836863"/>
          <p14:tracePt t="64798" x="5205413" y="2800350"/>
          <p14:tracePt t="64806" x="5205413" y="2781300"/>
          <p14:tracePt t="64815" x="5205413" y="2754313"/>
          <p14:tracePt t="64823" x="5205413" y="2744788"/>
          <p14:tracePt t="64830" x="5205413" y="2735263"/>
          <p14:tracePt t="64838" x="5205413" y="2717800"/>
          <p14:tracePt t="64846" x="5205413" y="2698750"/>
          <p14:tracePt t="64854" x="5205413" y="2654300"/>
          <p14:tracePt t="64862" x="5205413" y="2635250"/>
          <p14:tracePt t="64870" x="5205413" y="2608263"/>
          <p14:tracePt t="64879" x="5214938" y="2589213"/>
          <p14:tracePt t="64888" x="5214938" y="2544763"/>
          <p14:tracePt t="64895" x="5224463" y="2544763"/>
          <p14:tracePt t="64903" x="5241925" y="2517775"/>
          <p14:tracePt t="64910" x="5251450" y="2498725"/>
          <p14:tracePt t="64920" x="5260975" y="2452688"/>
          <p14:tracePt t="64927" x="5268913" y="2435225"/>
          <p14:tracePt t="64936" x="5297488" y="2408238"/>
          <p14:tracePt t="64943" x="5305425" y="2398713"/>
          <p14:tracePt t="64951" x="5341938" y="2379663"/>
          <p14:tracePt t="64959" x="5351463" y="2362200"/>
          <p14:tracePt t="64966" x="5360988" y="2352675"/>
          <p14:tracePt t="64975" x="5387975" y="2343150"/>
          <p14:tracePt t="64984" x="5405438" y="2325688"/>
          <p14:tracePt t="64990" x="5434013" y="2325688"/>
          <p14:tracePt t="64998" x="5451475" y="2316163"/>
          <p14:tracePt t="65006" x="5487988" y="2298700"/>
          <p14:tracePt t="65014" x="5534025" y="2298700"/>
          <p14:tracePt t="65022" x="5580063" y="2289175"/>
          <p14:tracePt t="65031" x="5634038" y="2289175"/>
          <p14:tracePt t="65039" x="5697538" y="2270125"/>
          <p14:tracePt t="65047" x="5770563" y="2252663"/>
          <p14:tracePt t="65055" x="5826125" y="2252663"/>
          <p14:tracePt t="65063" x="5880100" y="2252663"/>
          <p14:tracePt t="65071" x="5953125" y="2252663"/>
          <p14:tracePt t="65078" x="5999163" y="2252663"/>
          <p14:tracePt t="65091" x="6053138" y="2252663"/>
          <p14:tracePt t="65094" x="6089650" y="2252663"/>
          <p14:tracePt t="65103" x="6108700" y="2252663"/>
          <p14:tracePt t="65110" x="6116638" y="2252663"/>
          <p14:tracePt t="65120" x="6135688" y="2262188"/>
          <p14:tracePt t="65126" x="6145213" y="2270125"/>
          <p14:tracePt t="65328" x="6145213" y="2279650"/>
          <p14:tracePt t="65340" x="6080125" y="2325688"/>
          <p14:tracePt t="65345" x="5980113" y="2362200"/>
          <p14:tracePt t="65356" x="5870575" y="2379663"/>
          <p14:tracePt t="65359" x="5707063" y="2435225"/>
          <p14:tracePt t="65367" x="5507038" y="2452688"/>
          <p14:tracePt t="65375" x="5268913" y="2489200"/>
          <p14:tracePt t="65383" x="4913313" y="2554288"/>
          <p14:tracePt t="65390" x="4730750" y="2554288"/>
          <p14:tracePt t="65398" x="4530725" y="2554288"/>
          <p14:tracePt t="65406" x="4340225" y="2554288"/>
          <p14:tracePt t="65414" x="4194175" y="2554288"/>
          <p14:tracePt t="65422" x="4048125" y="2554288"/>
          <p14:tracePt t="65431" x="3938588" y="2554288"/>
          <p14:tracePt t="65438" x="3846513" y="2554288"/>
          <p14:tracePt t="65447" x="3765550" y="2554288"/>
          <p14:tracePt t="65454" x="3709988" y="2554288"/>
          <p14:tracePt t="65463" x="3656013" y="2554288"/>
          <p14:tracePt t="65470" x="3619500" y="2554288"/>
          <p14:tracePt t="65479" x="3573463" y="2554288"/>
          <p14:tracePt t="65487" x="3546475" y="2554288"/>
          <p14:tracePt t="65494" x="3500438" y="2554288"/>
          <p14:tracePt t="65503" x="3463925" y="2554288"/>
          <p14:tracePt t="65510" x="3409950" y="2554288"/>
          <p14:tracePt t="65521" x="3336925" y="2554288"/>
          <p14:tracePt t="65527" x="3281363" y="2554288"/>
          <p14:tracePt t="65536" x="3190875" y="2554288"/>
          <p14:tracePt t="65543" x="3108325" y="2554288"/>
          <p14:tracePt t="65551" x="3035300" y="2554288"/>
          <p14:tracePt t="65559" x="3008313" y="2554288"/>
          <p14:tracePt t="65566" x="2935288" y="2554288"/>
          <p14:tracePt t="65574" x="2908300" y="2554288"/>
          <p14:tracePt t="65582" x="2881313" y="2554288"/>
          <p14:tracePt t="65590" x="2862263" y="2554288"/>
          <p14:tracePt t="65714" x="2835275" y="2554288"/>
          <p14:tracePt t="65721" x="2789238" y="2554288"/>
          <p14:tracePt t="65726" x="2762250" y="2554288"/>
          <p14:tracePt t="65736" x="2735263" y="2554288"/>
          <p14:tracePt t="65743" x="2716213" y="2562225"/>
          <p14:tracePt t="65766" x="2698750" y="2562225"/>
          <p14:tracePt t="66088" x="2689225" y="2571750"/>
          <p14:tracePt t="66112" x="2679700" y="2581275"/>
          <p14:tracePt t="66128" x="2671763" y="2589213"/>
          <p14:tracePt t="66152" x="2671763" y="2598738"/>
          <p14:tracePt t="66424" x="2662238" y="2598738"/>
          <p14:tracePt t="66433" x="2643188" y="2598738"/>
          <p14:tracePt t="66448" x="2625725" y="2589213"/>
          <p14:tracePt t="66463" x="2606675" y="2571750"/>
          <p14:tracePt t="66488" x="2598738" y="2554288"/>
          <p14:tracePt t="66526" x="2589213" y="2544763"/>
          <p14:tracePt t="66551" x="2589213" y="2535238"/>
          <p14:tracePt t="66559" x="2579688" y="2525713"/>
          <p14:tracePt t="66567" x="2570163" y="2517775"/>
          <p14:tracePt t="66575" x="2552700" y="2508250"/>
          <p14:tracePt t="66592" x="2543175" y="2498725"/>
          <p14:tracePt t="66616" x="2533650" y="2498725"/>
          <p14:tracePt t="66632" x="2516188" y="2489200"/>
          <p14:tracePt t="66672" x="2479675" y="2489200"/>
          <p14:tracePt t="67088" x="2470150" y="2489200"/>
          <p14:tracePt t="67094" x="2470150" y="2471738"/>
          <p14:tracePt t="67102" x="2470150" y="2462213"/>
          <p14:tracePt t="67119" x="2470150" y="2452688"/>
          <p14:tracePt t="67136" x="2470150" y="2444750"/>
          <p14:tracePt t="67143" x="2470150" y="2425700"/>
          <p14:tracePt t="67158" x="2470150" y="2416175"/>
          <p14:tracePt t="67183" x="2470150" y="2408238"/>
          <p14:tracePt t="67352" x="2470150" y="2398713"/>
          <p14:tracePt t="67390" x="2462213" y="2398713"/>
          <p14:tracePt t="67398" x="2443163" y="2398713"/>
          <p14:tracePt t="67638" x="2443163" y="2379663"/>
          <p14:tracePt t="67670" x="2452688" y="2371725"/>
          <p14:tracePt t="67695" x="2462213" y="2352675"/>
          <p14:tracePt t="68072" x="2470150" y="2335213"/>
          <p14:tracePt t="68078" x="2470150" y="2325688"/>
          <p14:tracePt t="68088" x="2470150" y="2316163"/>
          <p14:tracePt t="68094" x="2470150" y="2306638"/>
          <p14:tracePt t="68102" x="2470150" y="2289175"/>
          <p14:tracePt t="68110" x="2470150" y="2279650"/>
          <p14:tracePt t="68119" x="2479675" y="2262188"/>
          <p14:tracePt t="68126" x="2479675" y="2252663"/>
          <p14:tracePt t="68135" x="2479675" y="2243138"/>
          <p14:tracePt t="68151" x="2479675" y="2233613"/>
          <p14:tracePt t="68159" x="2479675" y="2225675"/>
          <p14:tracePt t="68167" x="2479675" y="2216150"/>
          <p14:tracePt t="68240" x="2479675" y="2206625"/>
          <p14:tracePt t="68656" x="2479675" y="2189163"/>
          <p14:tracePt t="68662" x="2479675" y="2179638"/>
          <p14:tracePt t="68670" x="2479675" y="2170113"/>
          <p14:tracePt t="68703" x="2479675" y="2160588"/>
          <p14:tracePt t="68902" x="2470150" y="2152650"/>
          <p14:tracePt t="68919" x="2443163" y="2152650"/>
          <p14:tracePt t="68926" x="2433638" y="2152650"/>
          <p14:tracePt t="68935" x="2416175" y="2152650"/>
          <p14:tracePt t="68942" x="2397125" y="2152650"/>
          <p14:tracePt t="68950" x="2379663" y="2170113"/>
          <p14:tracePt t="68958" x="2370138" y="2170113"/>
          <p14:tracePt t="68966" x="2352675" y="2170113"/>
          <p14:tracePt t="69120" x="2333625" y="2170113"/>
          <p14:tracePt t="69126" x="2316163" y="2170113"/>
          <p14:tracePt t="69136" x="2279650" y="2160588"/>
          <p14:tracePt t="69142" x="2251075" y="2152650"/>
          <p14:tracePt t="69150" x="2224088" y="2116138"/>
          <p14:tracePt t="69158" x="2206625" y="2106613"/>
          <p14:tracePt t="69166" x="2187575" y="2089150"/>
          <p14:tracePt t="69175" x="2179638" y="2079625"/>
          <p14:tracePt t="69182" x="2170113" y="2070100"/>
          <p14:tracePt t="69190" x="2160588" y="2060575"/>
          <p14:tracePt t="69206" x="2151063" y="2060575"/>
          <p14:tracePt t="69222" x="2143125" y="2052638"/>
          <p14:tracePt t="69247" x="2133600" y="2033588"/>
          <p14:tracePt t="69255" x="2114550" y="2016125"/>
          <p14:tracePt t="69263" x="2114550" y="2006600"/>
          <p14:tracePt t="69272" x="2106613" y="1997075"/>
          <p14:tracePt t="69279" x="2106613" y="1987550"/>
          <p14:tracePt t="69287" x="2097088" y="1951038"/>
          <p14:tracePt t="69295" x="2087563" y="1933575"/>
          <p14:tracePt t="69303" x="2087563" y="1914525"/>
          <p14:tracePt t="69311" x="2070100" y="1887538"/>
          <p14:tracePt t="69320" x="2070100" y="1870075"/>
          <p14:tracePt t="69327" x="2070100" y="1860550"/>
          <p14:tracePt t="69337" x="2070100" y="1841500"/>
          <p14:tracePt t="69343" x="2070100" y="1824038"/>
          <p14:tracePt t="69353" x="2070100" y="1814513"/>
          <p14:tracePt t="69359" x="2070100" y="1804988"/>
          <p14:tracePt t="69369" x="2070100" y="1787525"/>
          <p14:tracePt t="69375" x="2070100" y="1768475"/>
          <p14:tracePt t="69383" x="2078038" y="1731963"/>
          <p14:tracePt t="69391" x="2114550" y="1714500"/>
          <p14:tracePt t="69400" x="2143125" y="1687513"/>
          <p14:tracePt t="69407" x="2170113" y="1677988"/>
          <p14:tracePt t="69414" x="2206625" y="1668463"/>
          <p14:tracePt t="69422" x="2224088" y="1660525"/>
          <p14:tracePt t="69430" x="2251075" y="1660525"/>
          <p14:tracePt t="69446" x="2260600" y="1651000"/>
          <p14:tracePt t="69527" x="2270125" y="1660525"/>
          <p14:tracePt t="69543" x="2287588" y="1677988"/>
          <p14:tracePt t="69551" x="2306638" y="1677988"/>
          <p14:tracePt t="69559" x="2343150" y="1687513"/>
          <p14:tracePt t="69567" x="2360613" y="1714500"/>
          <p14:tracePt t="69575" x="2397125" y="1724025"/>
          <p14:tracePt t="69583" x="2425700" y="1731963"/>
          <p14:tracePt t="69590" x="2443163" y="1731963"/>
          <p14:tracePt t="69600" x="2462213" y="1741488"/>
          <p14:tracePt t="69609" x="2479675" y="1751013"/>
          <p14:tracePt t="69616" x="2479675" y="1760538"/>
          <p14:tracePt t="69631" x="2498725" y="1778000"/>
          <p14:tracePt t="69655" x="2498725" y="1787525"/>
          <p14:tracePt t="69664" x="2498725" y="1804988"/>
          <p14:tracePt t="69671" x="2498725" y="1814513"/>
          <p14:tracePt t="69690" x="2498725" y="1841500"/>
          <p14:tracePt t="69711" x="2489200" y="1851025"/>
          <p14:tracePt t="69726" x="2479675" y="1860550"/>
          <p14:tracePt t="69736" x="2479675" y="1878013"/>
          <p14:tracePt t="69742" x="2470150" y="1887538"/>
          <p14:tracePt t="69751" x="2462213" y="1887538"/>
          <p14:tracePt t="69766" x="2462213" y="1897063"/>
          <p14:tracePt t="69774" x="2452688" y="1906588"/>
          <p14:tracePt t="69782" x="2452688" y="1914525"/>
          <p14:tracePt t="69792" x="2443163" y="1924050"/>
          <p14:tracePt t="69814" x="2425700" y="1933575"/>
          <p14:tracePt t="69822" x="2416175" y="1943100"/>
          <p14:tracePt t="69838" x="2406650" y="1943100"/>
          <p14:tracePt t="69846" x="2397125" y="1960563"/>
          <p14:tracePt t="69863" x="2379663" y="1979613"/>
          <p14:tracePt t="69870" x="2370138" y="1987550"/>
          <p14:tracePt t="69890" x="2360613" y="2006600"/>
          <p14:tracePt t="69991" x="2360613" y="2016125"/>
          <p14:tracePt t="69999" x="2360613" y="2024063"/>
          <p14:tracePt t="70007" x="2352675" y="2052638"/>
          <p14:tracePt t="70017" x="2352675" y="2070100"/>
          <p14:tracePt t="70022" x="2352675" y="2097088"/>
          <p14:tracePt t="70030" x="2352675" y="2116138"/>
          <p14:tracePt t="70038" x="2352675" y="2152650"/>
          <p14:tracePt t="70047" x="2352675" y="2189163"/>
          <p14:tracePt t="70055" x="2352675" y="2216150"/>
          <p14:tracePt t="70062" x="2352675" y="2270125"/>
          <p14:tracePt t="70071" x="2352675" y="2306638"/>
          <p14:tracePt t="70078" x="2352675" y="2352675"/>
          <p14:tracePt t="70087" x="2352675" y="2379663"/>
          <p14:tracePt t="70094" x="2352675" y="2416175"/>
          <p14:tracePt t="70102" x="2343150" y="2452688"/>
          <p14:tracePt t="70110" x="2333625" y="2462213"/>
          <p14:tracePt t="70119" x="2333625" y="2481263"/>
          <p14:tracePt t="70127" x="2324100" y="2508250"/>
          <p14:tracePt t="70143" x="2324100" y="2525713"/>
          <p14:tracePt t="70152" x="2324100" y="2535238"/>
          <p14:tracePt t="70159" x="2324100" y="2554288"/>
          <p14:tracePt t="70167" x="2324100" y="2571750"/>
          <p14:tracePt t="70175" x="2324100" y="2589213"/>
          <p14:tracePt t="70183" x="2324100" y="2598738"/>
          <p14:tracePt t="70190" x="2324100" y="2608263"/>
          <p14:tracePt t="70199" x="2324100" y="2625725"/>
          <p14:tracePt t="70206" x="2316163" y="2644775"/>
          <p14:tracePt t="70214" x="2316163" y="2662238"/>
          <p14:tracePt t="70222" x="2316163" y="2681288"/>
          <p14:tracePt t="70230" x="2316163" y="2708275"/>
          <p14:tracePt t="70238" x="2316163" y="2717800"/>
          <p14:tracePt t="70246" x="2279650" y="2763838"/>
          <p14:tracePt t="70254" x="2279650" y="2771775"/>
          <p14:tracePt t="70262" x="2270125" y="2790825"/>
          <p14:tracePt t="70270" x="2270125" y="2808288"/>
          <p14:tracePt t="70278" x="2260600" y="2827338"/>
          <p14:tracePt t="70303" x="2260600" y="2836863"/>
          <p14:tracePt t="70310" x="2260600" y="2844800"/>
          <p14:tracePt t="70319" x="2243138" y="2863850"/>
          <p14:tracePt t="70326" x="2233613" y="2873375"/>
          <p14:tracePt t="70343" x="2224088" y="2900363"/>
          <p14:tracePt t="70351" x="2197100" y="2909888"/>
          <p14:tracePt t="70358" x="2197100" y="2927350"/>
          <p14:tracePt t="70366" x="2197100" y="2936875"/>
          <p14:tracePt t="70374" x="2187575" y="2946400"/>
          <p14:tracePt t="70382" x="2179638" y="2946400"/>
          <p14:tracePt t="70406" x="2179638" y="2963863"/>
          <p14:tracePt t="70431" x="2170113" y="2973388"/>
          <p14:tracePt t="70447" x="2160588" y="2973388"/>
          <p14:tracePt t="70543" x="2151063" y="2973388"/>
          <p14:tracePt t="70560" x="2143125" y="2963863"/>
          <p14:tracePt t="70568" x="2133600" y="2946400"/>
          <p14:tracePt t="70574" x="2133600" y="2936875"/>
          <p14:tracePt t="70582" x="2114550" y="2917825"/>
          <p14:tracePt t="70590" x="2106613" y="2900363"/>
          <p14:tracePt t="70598" x="2106613" y="2881313"/>
          <p14:tracePt t="70606" x="2106613" y="2854325"/>
          <p14:tracePt t="70614" x="2106613" y="2844800"/>
          <p14:tracePt t="70622" x="2106613" y="2827338"/>
          <p14:tracePt t="70630" x="2133600" y="2800350"/>
          <p14:tracePt t="70638" x="2133600" y="2790825"/>
          <p14:tracePt t="70646" x="2151063" y="2781300"/>
          <p14:tracePt t="70654" x="2187575" y="2754313"/>
          <p14:tracePt t="70662" x="2214563" y="2754313"/>
          <p14:tracePt t="70670" x="2260600" y="2744788"/>
          <p14:tracePt t="70678" x="2297113" y="2744788"/>
          <p14:tracePt t="70687" x="2324100" y="2744788"/>
          <p14:tracePt t="70694" x="2370138" y="2744788"/>
          <p14:tracePt t="70702" x="2452688" y="2744788"/>
          <p14:tracePt t="70710" x="2479675" y="2763838"/>
          <p14:tracePt t="70719" x="2489200" y="2781300"/>
          <p14:tracePt t="70726" x="2506663" y="2800350"/>
          <p14:tracePt t="70736" x="2506663" y="2844800"/>
          <p14:tracePt t="70742" x="2525713" y="2873375"/>
          <p14:tracePt t="70750" x="2525713" y="2881313"/>
          <p14:tracePt t="70759" x="2525713" y="2890838"/>
          <p14:tracePt t="70766" x="2525713" y="2917825"/>
          <p14:tracePt t="70774" x="2516188" y="2936875"/>
          <p14:tracePt t="70782" x="2506663" y="2954338"/>
          <p14:tracePt t="70790" x="2489200" y="2973388"/>
          <p14:tracePt t="70799" x="2462213" y="2990850"/>
          <p14:tracePt t="70807" x="2462213" y="3000375"/>
          <p14:tracePt t="70814" x="2443163" y="3027363"/>
          <p14:tracePt t="70822" x="2443163" y="3036888"/>
          <p14:tracePt t="70831" x="2425700" y="3036888"/>
          <p14:tracePt t="70838" x="2379663" y="3046413"/>
          <p14:tracePt t="70846" x="2370138" y="3046413"/>
          <p14:tracePt t="70854" x="2360613" y="3046413"/>
          <p14:tracePt t="70862" x="2352675" y="3046413"/>
          <p14:tracePt t="70910" x="2343150" y="3046413"/>
          <p14:tracePt t="70918" x="2333625" y="3046413"/>
          <p14:tracePt t="70926" x="2306638" y="3046413"/>
          <p14:tracePt t="70935" x="2287588" y="3027363"/>
          <p14:tracePt t="70943" x="2279650" y="3017838"/>
          <p14:tracePt t="70950" x="2279650" y="3000375"/>
          <p14:tracePt t="70958" x="2260600" y="2982913"/>
          <p14:tracePt t="70974" x="2260600" y="2973388"/>
          <p14:tracePt t="70983" x="2251075" y="2946400"/>
          <p14:tracePt t="70998" x="2251075" y="2936875"/>
          <p14:tracePt t="71007" x="2251075" y="2927350"/>
          <p14:tracePt t="71014" x="2251075" y="2909888"/>
          <p14:tracePt t="71030" x="2251075" y="2900363"/>
          <p14:tracePt t="71038" x="2251075" y="2890838"/>
          <p14:tracePt t="71055" x="2251075" y="2873375"/>
          <p14:tracePt t="71193" x="2243138" y="2863850"/>
          <p14:tracePt t="71198" x="2224088" y="2863850"/>
          <p14:tracePt t="71206" x="2214563" y="2863850"/>
          <p14:tracePt t="71335" x="2214563" y="2854325"/>
          <p14:tracePt t="71343" x="2214563" y="2844800"/>
          <p14:tracePt t="71351" x="2224088" y="2800350"/>
          <p14:tracePt t="71358" x="2233613" y="2735263"/>
          <p14:tracePt t="71366" x="2243138" y="2708275"/>
          <p14:tracePt t="71374" x="2270125" y="2635250"/>
          <p14:tracePt t="71382" x="2279650" y="2581275"/>
          <p14:tracePt t="71390" x="2306638" y="2517775"/>
          <p14:tracePt t="71398" x="2343150" y="2471738"/>
          <p14:tracePt t="71407" x="2352675" y="2435225"/>
          <p14:tracePt t="71415" x="2360613" y="2408238"/>
          <p14:tracePt t="71422" x="2360613" y="2398713"/>
          <p14:tracePt t="71430" x="2360613" y="2379663"/>
          <p14:tracePt t="71438" x="2370138" y="2379663"/>
          <p14:tracePt t="71550" x="2370138" y="2389188"/>
          <p14:tracePt t="71558" x="2360613" y="2398713"/>
          <p14:tracePt t="71574" x="2343150" y="2425700"/>
          <p14:tracePt t="71583" x="2333625" y="2435225"/>
          <p14:tracePt t="71590" x="2324100" y="2444750"/>
          <p14:tracePt t="71610" x="2316163" y="2462213"/>
          <p14:tracePt t="71639" x="2306638" y="2471738"/>
          <p14:tracePt t="71855" x="2306638" y="2452688"/>
          <p14:tracePt t="71863" x="2306638" y="2444750"/>
          <p14:tracePt t="71880" x="2316163" y="2416175"/>
          <p14:tracePt t="71887" x="2333625" y="2398713"/>
          <p14:tracePt t="71911" x="2343150" y="2389188"/>
          <p14:tracePt t="72094" x="2306638" y="2389188"/>
          <p14:tracePt t="72110" x="2297113" y="2398713"/>
          <p14:tracePt t="72118" x="2287588" y="2408238"/>
          <p14:tracePt t="72400" x="2297113" y="2408238"/>
          <p14:tracePt t="72409" x="2316163" y="2408238"/>
          <p14:tracePt t="72418" x="2333625" y="2408238"/>
          <p14:tracePt t="72424" x="2343150" y="2408238"/>
          <p14:tracePt t="72439" x="2343150" y="2398713"/>
          <p14:tracePt t="73239" x="2316163" y="2398713"/>
          <p14:tracePt t="73247" x="2306638" y="2398713"/>
          <p14:tracePt t="73255" x="2270125" y="2398713"/>
          <p14:tracePt t="73271" x="2260600" y="2398713"/>
          <p14:tracePt t="73279" x="2251075" y="2398713"/>
          <p14:tracePt t="73286" x="2243138" y="2398713"/>
          <p14:tracePt t="73417" x="2233613" y="2389188"/>
          <p14:tracePt t="73423" x="2233613" y="2371725"/>
          <p14:tracePt t="73431" x="2270125" y="2352675"/>
          <p14:tracePt t="73439" x="2370138" y="2306638"/>
          <p14:tracePt t="73447" x="2425700" y="2298700"/>
          <p14:tracePt t="73455" x="2543175" y="2298700"/>
          <p14:tracePt t="73463" x="2616200" y="2316163"/>
          <p14:tracePt t="73470" x="2725738" y="2316163"/>
          <p14:tracePt t="73479" x="2852738" y="2325688"/>
          <p14:tracePt t="73487" x="2935288" y="2343150"/>
          <p14:tracePt t="73495" x="3027363" y="2371725"/>
          <p14:tracePt t="73503" x="3071813" y="2371725"/>
          <p14:tracePt t="73511" x="3108325" y="2379663"/>
          <p14:tracePt t="73519" x="3127375" y="2379663"/>
          <p14:tracePt t="73526" x="3144838" y="2379663"/>
          <p14:tracePt t="73542" x="3154363" y="2379663"/>
          <p14:tracePt t="73566" x="3171825" y="2379663"/>
          <p14:tracePt t="73575" x="3208338" y="2379663"/>
          <p14:tracePt t="73582" x="3236913" y="2379663"/>
          <p14:tracePt t="73590" x="3309938" y="2379663"/>
          <p14:tracePt t="73598" x="3373438" y="2379663"/>
          <p14:tracePt t="73606" x="3446463" y="2362200"/>
          <p14:tracePt t="73614" x="3556000" y="2352675"/>
          <p14:tracePt t="73622" x="3665538" y="2352675"/>
          <p14:tracePt t="73630" x="3775075" y="2352675"/>
          <p14:tracePt t="73638" x="3856038" y="2335213"/>
          <p14:tracePt t="73646" x="3929063" y="2335213"/>
          <p14:tracePt t="73654" x="3992563" y="2316163"/>
          <p14:tracePt t="73662" x="4021138" y="2316163"/>
          <p14:tracePt t="73671" x="4038600" y="2306638"/>
          <p14:tracePt t="73775" x="4048125" y="2306638"/>
          <p14:tracePt t="73783" x="4075113" y="2298700"/>
          <p14:tracePt t="73792" x="4102100" y="2289175"/>
          <p14:tracePt t="73799" x="4121150" y="2289175"/>
          <p14:tracePt t="73807" x="4175125" y="2270125"/>
          <p14:tracePt t="73815" x="4221163" y="2262188"/>
          <p14:tracePt t="73823" x="4257675" y="2262188"/>
          <p14:tracePt t="73831" x="4311650" y="2262188"/>
          <p14:tracePt t="73839" x="4340225" y="2262188"/>
          <p14:tracePt t="73847" x="4376738" y="2262188"/>
          <p14:tracePt t="73855" x="4384675" y="2262188"/>
          <p14:tracePt t="73863" x="4403725" y="2262188"/>
          <p14:tracePt t="74000" x="4413250" y="2262188"/>
          <p14:tracePt t="74007" x="4430713" y="2252663"/>
          <p14:tracePt t="74017" x="4448175" y="2252663"/>
          <p14:tracePt t="74022" x="4457700" y="2243138"/>
          <p14:tracePt t="74030" x="4476750" y="2233613"/>
          <p14:tracePt t="74046" x="4484688" y="2233613"/>
          <p14:tracePt t="74054" x="4503738" y="2216150"/>
          <p14:tracePt t="74091" x="4503738" y="2206625"/>
          <p14:tracePt t="74128" x="4513263" y="2197100"/>
          <p14:tracePt t="74816" x="4484688" y="2216150"/>
          <p14:tracePt t="74822" x="4421188" y="2243138"/>
          <p14:tracePt t="74830" x="4321175" y="2316163"/>
          <p14:tracePt t="74838" x="4294188" y="2343150"/>
          <p14:tracePt t="74846" x="4175125" y="2389188"/>
          <p14:tracePt t="74855" x="4048125" y="2416175"/>
          <p14:tracePt t="74862" x="3883025" y="2435225"/>
          <p14:tracePt t="74870" x="3829050" y="2435225"/>
          <p14:tracePt t="74878" x="3683000" y="2435225"/>
          <p14:tracePt t="74890" x="3536950" y="2435225"/>
          <p14:tracePt t="74894" x="3373438" y="2435225"/>
          <p14:tracePt t="74902" x="3171825" y="2435225"/>
          <p14:tracePt t="74910" x="2990850" y="2435225"/>
          <p14:tracePt t="74918" x="2789238" y="2435225"/>
          <p14:tracePt t="74926" x="2616200" y="2435225"/>
          <p14:tracePt t="74935" x="2443163" y="2408238"/>
          <p14:tracePt t="74942" x="2279650" y="2408238"/>
          <p14:tracePt t="74952" x="2114550" y="2379663"/>
          <p14:tracePt t="74958" x="1951038" y="2352675"/>
          <p14:tracePt t="74967" x="1878013" y="2335213"/>
          <p14:tracePt t="74974" x="1814513" y="2316163"/>
          <p14:tracePt t="74983" x="1677988" y="2270125"/>
          <p14:tracePt t="74990" x="1604963" y="2270125"/>
          <p14:tracePt t="74998" x="1512888" y="2270125"/>
          <p14:tracePt t="75006" x="1439863" y="2270125"/>
          <p14:tracePt t="75014" x="1403350" y="2270125"/>
          <p14:tracePt t="75022" x="1358900" y="2270125"/>
          <p14:tracePt t="75030" x="1339850" y="2279650"/>
          <p14:tracePt t="75038" x="1330325" y="2279650"/>
          <p14:tracePt t="75046" x="1322388" y="2289175"/>
          <p14:tracePt t="75315" x="1322388" y="2298700"/>
          <p14:tracePt t="75323" x="1339850" y="2316163"/>
          <p14:tracePt t="75329" x="1349375" y="2325688"/>
          <p14:tracePt t="75337" x="1366838" y="2325688"/>
          <p14:tracePt t="75352" x="1395413" y="2335213"/>
          <p14:tracePt t="75358" x="1403350" y="2335213"/>
          <p14:tracePt t="75369" x="1412875" y="2335213"/>
          <p14:tracePt t="75382" x="1422400" y="2335213"/>
          <p14:tracePt t="75390" x="1439863" y="2335213"/>
          <p14:tracePt t="75398" x="1458913" y="2335213"/>
          <p14:tracePt t="75406" x="1485900" y="2335213"/>
          <p14:tracePt t="75414" x="1504950" y="2335213"/>
          <p14:tracePt t="75422" x="1531938" y="2335213"/>
          <p14:tracePt t="75430" x="1549400" y="2335213"/>
          <p14:tracePt t="75438" x="1568450" y="2306638"/>
          <p14:tracePt t="75446" x="1585913" y="2306638"/>
          <p14:tracePt t="75454" x="1604963" y="2298700"/>
          <p14:tracePt t="75462" x="1622425" y="2289175"/>
          <p14:tracePt t="75591" x="1649413" y="2289175"/>
          <p14:tracePt t="75599" x="1685925" y="2289175"/>
          <p14:tracePt t="75608" x="1722438" y="2289175"/>
          <p14:tracePt t="75615" x="1751013" y="2289175"/>
          <p14:tracePt t="75622" x="1787525" y="2289175"/>
          <p14:tracePt t="75743" x="1778000" y="2289175"/>
          <p14:tracePt t="75753" x="1741488" y="2289175"/>
          <p14:tracePt t="75759" x="1741488" y="2298700"/>
          <p14:tracePt t="75767" x="1731963" y="2306638"/>
          <p14:tracePt t="75774" x="1714500" y="2306638"/>
          <p14:tracePt t="75830" x="1704975" y="2316163"/>
          <p14:tracePt t="75871" x="1695450" y="2316163"/>
          <p14:tracePt t="75880" x="1677988" y="2325688"/>
          <p14:tracePt t="75891" x="1668463" y="2325688"/>
          <p14:tracePt t="75903" x="1658938" y="2335213"/>
          <p14:tracePt t="75942" x="1649413" y="2335213"/>
          <p14:tracePt t="75951" x="1641475" y="2343150"/>
          <p14:tracePt t="75998" x="1641475" y="2352675"/>
          <p14:tracePt t="76006" x="1622425" y="2362200"/>
          <p14:tracePt t="76014" x="1612900" y="2371725"/>
          <p14:tracePt t="76022" x="1604963" y="2379663"/>
          <p14:tracePt t="76030" x="1604963" y="2389188"/>
          <p14:tracePt t="76039" x="1595438" y="2398713"/>
          <p14:tracePt t="76648" x="1604963" y="2398713"/>
          <p14:tracePt t="76656" x="1622425" y="2398713"/>
          <p14:tracePt t="76664" x="1631950" y="2398713"/>
          <p14:tracePt t="76671" x="1668463" y="2398713"/>
          <p14:tracePt t="76679" x="1695450" y="2398713"/>
          <p14:tracePt t="76687" x="1731963" y="2398713"/>
          <p14:tracePt t="76695" x="1758950" y="2398713"/>
          <p14:tracePt t="76703" x="1795463" y="2398713"/>
          <p14:tracePt t="76712" x="1814513" y="2398713"/>
          <p14:tracePt t="76724" x="1824038" y="2398713"/>
          <p14:tracePt t="76729" x="1851025" y="2398713"/>
          <p14:tracePt t="76738" x="1868488" y="2398713"/>
          <p14:tracePt t="76752" x="1887538" y="2398713"/>
          <p14:tracePt t="76783" x="1895475" y="2398713"/>
          <p14:tracePt t="76831" x="1905000" y="2398713"/>
          <p14:tracePt t="76839" x="1924050" y="2389188"/>
          <p14:tracePt t="76872" x="1931988" y="2389188"/>
          <p14:tracePt t="77126" x="1941513" y="2389188"/>
          <p14:tracePt t="77134" x="1987550" y="2389188"/>
          <p14:tracePt t="77142" x="2014538" y="2389188"/>
          <p14:tracePt t="77151" x="2041525" y="2389188"/>
          <p14:tracePt t="77160" x="2114550" y="2389188"/>
          <p14:tracePt t="77172" x="2151063" y="2398713"/>
          <p14:tracePt t="77176" x="2187575" y="2416175"/>
          <p14:tracePt t="77183" x="2233613" y="2416175"/>
          <p14:tracePt t="77191" x="2260600" y="2416175"/>
          <p14:tracePt t="77199" x="2287588" y="2416175"/>
          <p14:tracePt t="77207" x="2297113" y="2416175"/>
          <p14:tracePt t="77215" x="2324100" y="2416175"/>
          <p14:tracePt t="77223" x="2333625" y="2416175"/>
          <p14:tracePt t="77319" x="2343150" y="2416175"/>
          <p14:tracePt t="77327" x="2360613" y="2416175"/>
          <p14:tracePt t="77334" x="2379663" y="2416175"/>
          <p14:tracePt t="77343" x="2389188" y="2416175"/>
          <p14:tracePt t="77352" x="2416175" y="2416175"/>
          <p14:tracePt t="77359" x="2433638" y="2416175"/>
          <p14:tracePt t="77367" x="2462213" y="2416175"/>
          <p14:tracePt t="77375" x="2498725" y="2416175"/>
          <p14:tracePt t="77383" x="2533650" y="2416175"/>
          <p14:tracePt t="77390" x="2589213" y="2416175"/>
          <p14:tracePt t="77398" x="2625725" y="2416175"/>
          <p14:tracePt t="77406" x="2652713" y="2416175"/>
          <p14:tracePt t="77414" x="2679700" y="2416175"/>
          <p14:tracePt t="77422" x="2735263" y="2416175"/>
          <p14:tracePt t="77430" x="2781300" y="2416175"/>
          <p14:tracePt t="77438" x="2817813" y="2416175"/>
          <p14:tracePt t="77447" x="2862263" y="2416175"/>
          <p14:tracePt t="77455" x="2917825" y="2416175"/>
          <p14:tracePt t="77464" x="2935288" y="2416175"/>
          <p14:tracePt t="77472" x="2962275" y="2416175"/>
          <p14:tracePt t="77480" x="2981325" y="2416175"/>
          <p14:tracePt t="77488" x="3008313" y="2416175"/>
          <p14:tracePt t="77495" x="3017838" y="2416175"/>
          <p14:tracePt t="77504" x="3035300" y="2416175"/>
          <p14:tracePt t="77511" x="3054350" y="2416175"/>
          <p14:tracePt t="77522" x="3063875" y="2416175"/>
          <p14:tracePt t="77536" x="3071813" y="2416175"/>
          <p14:tracePt t="77543" x="3090863" y="2416175"/>
          <p14:tracePt t="77553" x="3100388" y="2416175"/>
          <p14:tracePt t="77559" x="3108325" y="2416175"/>
          <p14:tracePt t="77567" x="3117850" y="2416175"/>
          <p14:tracePt t="77575" x="3127375" y="2416175"/>
          <p14:tracePt t="77583" x="3136900" y="2416175"/>
          <p14:tracePt t="77599" x="3144838" y="2416175"/>
          <p14:tracePt t="77614" x="3154363" y="2416175"/>
          <p14:tracePt t="77630" x="3171825" y="2416175"/>
          <p14:tracePt t="77638" x="3181350" y="2416175"/>
          <p14:tracePt t="77646" x="3190875" y="2416175"/>
          <p14:tracePt t="77662" x="3217863" y="2416175"/>
          <p14:tracePt t="77670" x="3236913" y="2416175"/>
          <p14:tracePt t="77679" x="3263900" y="2416175"/>
          <p14:tracePt t="77687" x="3300413" y="2416175"/>
          <p14:tracePt t="77695" x="3327400" y="2416175"/>
          <p14:tracePt t="77702" x="3346450" y="2425700"/>
          <p14:tracePt t="77712" x="3373438" y="2425700"/>
          <p14:tracePt t="77722" x="3382963" y="2425700"/>
          <p14:tracePt t="77728" x="3409950" y="2425700"/>
          <p14:tracePt t="77744" x="3419475" y="2425700"/>
          <p14:tracePt t="79022" x="3400425" y="2444750"/>
          <p14:tracePt t="79030" x="3346450" y="2444750"/>
          <p14:tracePt t="79038" x="3290888" y="2444750"/>
          <p14:tracePt t="79046" x="3244850" y="2444750"/>
          <p14:tracePt t="79055" x="3190875" y="2444750"/>
          <p14:tracePt t="79062" x="3154363" y="2444750"/>
          <p14:tracePt t="79071" x="3100388" y="2444750"/>
          <p14:tracePt t="79078" x="3054350" y="2444750"/>
          <p14:tracePt t="79089" x="2998788" y="2444750"/>
          <p14:tracePt t="79094" x="2944813" y="2444750"/>
          <p14:tracePt t="79103" x="2917825" y="2444750"/>
          <p14:tracePt t="79110" x="2871788" y="2444750"/>
          <p14:tracePt t="79118" x="2844800" y="2444750"/>
          <p14:tracePt t="79126" x="2825750" y="2444750"/>
          <p14:tracePt t="79142" x="2817813" y="2444750"/>
          <p14:tracePt t="79151" x="2798763" y="2444750"/>
          <p14:tracePt t="79166" x="2789238" y="2444750"/>
          <p14:tracePt t="79174" x="2752725" y="2444750"/>
          <p14:tracePt t="79182" x="2735263" y="2444750"/>
          <p14:tracePt t="79190" x="2708275" y="2444750"/>
          <p14:tracePt t="79198" x="2652713" y="2444750"/>
          <p14:tracePt t="79207" x="2598738" y="2444750"/>
          <p14:tracePt t="79214" x="2533650" y="2444750"/>
          <p14:tracePt t="79222" x="2443163" y="2444750"/>
          <p14:tracePt t="79230" x="2389188" y="2444750"/>
          <p14:tracePt t="79239" x="2360613" y="2444750"/>
          <p14:tracePt t="79247" x="2306638" y="2444750"/>
          <p14:tracePt t="79254" x="2287588" y="2444750"/>
          <p14:tracePt t="79262" x="2260600" y="2444750"/>
          <p14:tracePt t="79270" x="2251075" y="2444750"/>
          <p14:tracePt t="79344" x="2243138" y="2444750"/>
          <p14:tracePt t="79355" x="2214563" y="2444750"/>
          <p14:tracePt t="79361" x="2179638" y="2444750"/>
          <p14:tracePt t="79372" x="2143125" y="2425700"/>
          <p14:tracePt t="79375" x="2114550" y="2425700"/>
          <p14:tracePt t="79386" x="2106613" y="2425700"/>
          <p14:tracePt t="79390" x="2097088" y="2425700"/>
          <p14:tracePt t="79398" x="2087563" y="2425700"/>
          <p14:tracePt t="79406" x="2078038" y="2425700"/>
          <p14:tracePt t="79430" x="2070100" y="2425700"/>
          <p14:tracePt t="79446" x="2060575" y="2425700"/>
          <p14:tracePt t="79462" x="2041525" y="2425700"/>
          <p14:tracePt t="79470" x="2033588" y="2425700"/>
          <p14:tracePt t="79487" x="2024063" y="2425700"/>
          <p14:tracePt t="79495" x="2014538" y="2425700"/>
          <p14:tracePt t="79503" x="2005013" y="2425700"/>
          <p14:tracePt t="79704" x="2033588" y="2416175"/>
          <p14:tracePt t="79711" x="2087563" y="2416175"/>
          <p14:tracePt t="79719" x="2143125" y="2416175"/>
          <p14:tracePt t="79727" x="2187575" y="2416175"/>
          <p14:tracePt t="79738" x="2214563" y="2416175"/>
          <p14:tracePt t="79745" x="2251075" y="2416175"/>
          <p14:tracePt t="79755" x="2287588" y="2416175"/>
          <p14:tracePt t="79761" x="2306638" y="2416175"/>
          <p14:tracePt t="79775" x="2324100" y="2416175"/>
          <p14:tracePt t="79808" x="2333625" y="2416175"/>
          <p14:tracePt t="79832" x="2343150" y="2416175"/>
          <p14:tracePt t="79839" x="2379663" y="2416175"/>
          <p14:tracePt t="79848" x="2433638" y="2416175"/>
          <p14:tracePt t="79855" x="2470150" y="2416175"/>
          <p14:tracePt t="79863" x="2525713" y="2416175"/>
          <p14:tracePt t="79888" x="2652713" y="2416175"/>
          <p14:tracePt t="79895" x="2679700" y="2416175"/>
          <p14:tracePt t="79903" x="2708275" y="2416175"/>
          <p14:tracePt t="79911" x="2752725" y="2416175"/>
          <p14:tracePt t="79919" x="2789238" y="2416175"/>
          <p14:tracePt t="79927" x="2798763" y="2416175"/>
          <p14:tracePt t="79936" x="2825750" y="2416175"/>
          <p14:tracePt t="79945" x="2844800" y="2416175"/>
          <p14:tracePt t="79952" x="2852738" y="2416175"/>
          <p14:tracePt t="79958" x="2881313" y="2416175"/>
          <p14:tracePt t="79968" x="2889250" y="2416175"/>
          <p14:tracePt t="79974" x="2908300" y="2416175"/>
          <p14:tracePt t="79982" x="2925763" y="2416175"/>
          <p14:tracePt t="79990" x="2962275" y="2416175"/>
          <p14:tracePt t="79998" x="2990850" y="2416175"/>
          <p14:tracePt t="80006" x="3027363" y="2416175"/>
          <p14:tracePt t="80014" x="3054350" y="2416175"/>
          <p14:tracePt t="80022" x="3108325" y="2416175"/>
          <p14:tracePt t="80030" x="3144838" y="2416175"/>
          <p14:tracePt t="80038" x="3181350" y="2416175"/>
          <p14:tracePt t="80047" x="3227388" y="2416175"/>
          <p14:tracePt t="80054" x="3263900" y="2416175"/>
          <p14:tracePt t="80062" x="3317875" y="2416175"/>
          <p14:tracePt t="80070" x="3373438" y="2416175"/>
          <p14:tracePt t="80078" x="3409950" y="2416175"/>
          <p14:tracePt t="80089" x="3455988" y="2416175"/>
          <p14:tracePt t="80094" x="3519488" y="2416175"/>
          <p14:tracePt t="80102" x="3609975" y="2416175"/>
          <p14:tracePt t="80110" x="3683000" y="2416175"/>
          <p14:tracePt t="80119" x="3738563" y="2416175"/>
          <p14:tracePt t="80126" x="3810000" y="2416175"/>
          <p14:tracePt t="80135" x="3865563" y="2416175"/>
          <p14:tracePt t="80142" x="3929063" y="2416175"/>
          <p14:tracePt t="80152" x="3984625" y="2416175"/>
          <p14:tracePt t="80158" x="4021138" y="2416175"/>
          <p14:tracePt t="80167" x="4038600" y="2416175"/>
          <p14:tracePt t="80174" x="4065588" y="2416175"/>
          <p14:tracePt t="80182" x="4075113" y="2416175"/>
          <p14:tracePt t="80191" x="4084638" y="2416175"/>
          <p14:tracePt t="80215" x="4102100" y="2416175"/>
          <p14:tracePt t="80343" x="4111625" y="2416175"/>
          <p14:tracePt t="80351" x="4129088" y="2416175"/>
          <p14:tracePt t="80359" x="4165600" y="2416175"/>
          <p14:tracePt t="80368" x="4211638" y="2416175"/>
          <p14:tracePt t="80374" x="4221163" y="2416175"/>
          <p14:tracePt t="80382" x="4257675" y="2416175"/>
          <p14:tracePt t="80390" x="4267200" y="2416175"/>
          <p14:tracePt t="80406" x="4284663" y="2416175"/>
          <p14:tracePt t="80422" x="4294188" y="2416175"/>
          <p14:tracePt t="80671" x="4303713" y="2416175"/>
          <p14:tracePt t="80679" x="4330700" y="2416175"/>
          <p14:tracePt t="80686" x="4384675" y="2416175"/>
          <p14:tracePt t="80695" x="4440238" y="2416175"/>
          <p14:tracePt t="80703" x="4467225" y="2416175"/>
          <p14:tracePt t="80710" x="4513263" y="2416175"/>
          <p14:tracePt t="80721" x="4540250" y="2416175"/>
          <p14:tracePt t="80728" x="4549775" y="2416175"/>
          <p14:tracePt t="80744" x="4557713" y="2416175"/>
          <p14:tracePt t="81063" x="4557713" y="2425700"/>
          <p14:tracePt t="81078" x="4557713" y="2435225"/>
          <p14:tracePt t="81089" x="4549775" y="2444750"/>
          <p14:tracePt t="81134" x="4540250" y="2452688"/>
          <p14:tracePt t="81296" x="4530725" y="2452688"/>
          <p14:tracePt t="81311" x="4503738" y="2471738"/>
          <p14:tracePt t="81319" x="4484688" y="2498725"/>
          <p14:tracePt t="81327" x="4467225" y="2508250"/>
          <p14:tracePt t="81335" x="4448175" y="2517775"/>
          <p14:tracePt t="81342" x="4440238" y="2517775"/>
          <p14:tracePt t="81512" x="4440238" y="2508250"/>
          <p14:tracePt t="81520" x="4440238" y="2416175"/>
          <p14:tracePt t="81532" x="4440238" y="2398713"/>
          <p14:tracePt t="81535" x="4440238" y="2371725"/>
          <p14:tracePt t="81542" x="4440238" y="2352675"/>
          <p14:tracePt t="81551" x="4467225" y="2306638"/>
          <p14:tracePt t="81559" x="4484688" y="2289175"/>
          <p14:tracePt t="81568" x="4494213" y="2262188"/>
          <p14:tracePt t="81574" x="4503738" y="2262188"/>
          <p14:tracePt t="81582" x="4503738" y="2252663"/>
          <p14:tracePt t="81590" x="4513263" y="2225675"/>
          <p14:tracePt t="81614" x="4521200" y="2216150"/>
          <p14:tracePt t="81639" x="4530725" y="2206625"/>
          <p14:tracePt t="81647" x="4540250" y="2206625"/>
          <p14:tracePt t="81655" x="4549775" y="2206625"/>
          <p14:tracePt t="81671" x="4576763" y="2189163"/>
          <p14:tracePt t="81679" x="4586288" y="2189163"/>
          <p14:tracePt t="81688" x="4594225" y="2189163"/>
          <p14:tracePt t="81695" x="4630738" y="2189163"/>
          <p14:tracePt t="81703" x="4649788" y="2179638"/>
          <p14:tracePt t="81711" x="4659313" y="2179638"/>
          <p14:tracePt t="81720" x="4676775" y="2179638"/>
          <p14:tracePt t="81728" x="4695825" y="2179638"/>
          <p14:tracePt t="81735" x="4713288" y="2179638"/>
          <p14:tracePt t="81742" x="4722813" y="2179638"/>
          <p14:tracePt t="81758" x="4740275" y="2189163"/>
          <p14:tracePt t="81768" x="4749800" y="2225675"/>
          <p14:tracePt t="81774" x="4749800" y="2243138"/>
          <p14:tracePt t="81783" x="4776788" y="2289175"/>
          <p14:tracePt t="81790" x="4776788" y="2316163"/>
          <p14:tracePt t="81798" x="4776788" y="2325688"/>
          <p14:tracePt t="81806" x="4776788" y="2343150"/>
          <p14:tracePt t="81814" x="4786313" y="2379663"/>
          <p14:tracePt t="81830" x="4786313" y="2389188"/>
          <p14:tracePt t="81846" x="4786313" y="2408238"/>
          <p14:tracePt t="81912" x="4786313" y="2416175"/>
          <p14:tracePt t="81920" x="4786313" y="2435225"/>
          <p14:tracePt t="81927" x="4786313" y="2452688"/>
          <p14:tracePt t="81937" x="4767263" y="2471738"/>
          <p14:tracePt t="81943" x="4730750" y="2481263"/>
          <p14:tracePt t="81952" x="4695825" y="2481263"/>
          <p14:tracePt t="81958" x="4676775" y="2489200"/>
          <p14:tracePt t="81968" x="4667250" y="2489200"/>
          <p14:tracePt t="81974" x="4630738" y="2489200"/>
          <p14:tracePt t="81982" x="4622800" y="2489200"/>
          <p14:tracePt t="81990" x="4603750" y="2489200"/>
          <p14:tracePt t="81998" x="4586288" y="2489200"/>
          <p14:tracePt t="82022" x="4557713" y="2489200"/>
          <p14:tracePt t="82047" x="4540250" y="2489200"/>
          <p14:tracePt t="82055" x="4530725" y="2471738"/>
          <p14:tracePt t="82063" x="4530725" y="2462213"/>
          <p14:tracePt t="82071" x="4530725" y="2452688"/>
          <p14:tracePt t="82079" x="4530725" y="2435225"/>
          <p14:tracePt t="82672" x="4513263" y="2435225"/>
          <p14:tracePt t="82678" x="4457700" y="2435225"/>
          <p14:tracePt t="82686" x="4357688" y="2462213"/>
          <p14:tracePt t="82694" x="4267200" y="2462213"/>
          <p14:tracePt t="82703" x="4165600" y="2489200"/>
          <p14:tracePt t="82710" x="4057650" y="2489200"/>
          <p14:tracePt t="82719" x="3965575" y="2489200"/>
          <p14:tracePt t="82727" x="3892550" y="2489200"/>
          <p14:tracePt t="82735" x="3856038" y="2489200"/>
          <p14:tracePt t="82742" x="3810000" y="2489200"/>
          <p14:tracePt t="82751" x="3792538" y="2489200"/>
          <p14:tracePt t="82816" x="3783013" y="2489200"/>
          <p14:tracePt t="82826" x="3783013" y="2481263"/>
          <p14:tracePt t="82832" x="3792538" y="2471738"/>
          <p14:tracePt t="82839" x="3810000" y="2462213"/>
          <p14:tracePt t="82847" x="3819525" y="2452688"/>
          <p14:tracePt t="82855" x="3829050" y="2452688"/>
          <p14:tracePt t="82982" x="3838575" y="2444750"/>
          <p14:tracePt t="82998" x="3846513" y="2435225"/>
          <p14:tracePt t="83015" x="3846513" y="2425700"/>
          <p14:tracePt t="83142" x="3846513" y="2416175"/>
          <p14:tracePt t="83151" x="3829050" y="2416175"/>
          <p14:tracePt t="83158" x="3783013" y="2416175"/>
          <p14:tracePt t="83167" x="3729038" y="2416175"/>
          <p14:tracePt t="83174" x="3702050" y="2416175"/>
          <p14:tracePt t="83182" x="3646488" y="2416175"/>
          <p14:tracePt t="83191" x="3592513" y="2416175"/>
          <p14:tracePt t="83199" x="3563938" y="2416175"/>
          <p14:tracePt t="83207" x="3527425" y="2416175"/>
          <p14:tracePt t="83223" x="3509963" y="2416175"/>
          <p14:tracePt t="83632" x="3536950" y="2416175"/>
          <p14:tracePt t="83640" x="3592513" y="2416175"/>
          <p14:tracePt t="83646" x="3609975" y="2416175"/>
          <p14:tracePt t="83654" x="3636963" y="2416175"/>
          <p14:tracePt t="83662" x="3656013" y="2416175"/>
          <p14:tracePt t="83670" x="3673475" y="2416175"/>
          <p14:tracePt t="83678" x="3683000" y="2416175"/>
          <p14:tracePt t="83686" x="3692525" y="2416175"/>
          <p14:tracePt t="83863" x="3738563" y="2416175"/>
          <p14:tracePt t="83871" x="3792538" y="2416175"/>
          <p14:tracePt t="83879" x="3856038" y="2416175"/>
          <p14:tracePt t="83889" x="3911600" y="2416175"/>
          <p14:tracePt t="83894" x="3919538" y="2416175"/>
          <p14:tracePt t="83910" x="3929063" y="2416175"/>
          <p14:tracePt t="84103" x="3938588" y="2416175"/>
          <p14:tracePt t="84111" x="3938588" y="2444750"/>
          <p14:tracePt t="84119" x="3919538" y="2462213"/>
          <p14:tracePt t="84126" x="3875088" y="2508250"/>
          <p14:tracePt t="84135" x="3838575" y="2554288"/>
          <p14:tracePt t="84142" x="3829050" y="2589213"/>
          <p14:tracePt t="84151" x="3765550" y="2662238"/>
          <p14:tracePt t="84158" x="3665538" y="2744788"/>
          <p14:tracePt t="84167" x="3563938" y="2836863"/>
          <p14:tracePt t="84174" x="3463925" y="2917825"/>
          <p14:tracePt t="84182" x="3400425" y="2973388"/>
          <p14:tracePt t="84190" x="3336925" y="3009900"/>
          <p14:tracePt t="84199" x="3281363" y="3046413"/>
          <p14:tracePt t="84206" x="3244850" y="3054350"/>
          <p14:tracePt t="84214" x="3227388" y="3073400"/>
          <p14:tracePt t="84223" x="3217863" y="3073400"/>
          <p14:tracePt t="84231" x="3208338" y="3082925"/>
          <p14:tracePt t="84238" x="3200400" y="3082925"/>
          <p14:tracePt t="84246" x="3190875" y="3090863"/>
          <p14:tracePt t="84270" x="3163888" y="3100388"/>
          <p14:tracePt t="84278" x="3144838" y="3100388"/>
          <p14:tracePt t="84286" x="3117850" y="3109913"/>
          <p14:tracePt t="84294" x="3063875" y="3136900"/>
          <p14:tracePt t="84302" x="3027363" y="3155950"/>
          <p14:tracePt t="84310" x="2990850" y="3155950"/>
          <p14:tracePt t="84319" x="2981325" y="3155950"/>
          <p14:tracePt t="84326" x="2954338" y="3155950"/>
          <p14:tracePt t="84335" x="2935288" y="3163888"/>
          <p14:tracePt t="84342" x="2917825" y="3163888"/>
          <p14:tracePt t="84424" x="2889250" y="3182938"/>
          <p14:tracePt t="84432" x="2817813" y="3209925"/>
          <p14:tracePt t="84439" x="2752725" y="3219450"/>
          <p14:tracePt t="84447" x="2708275" y="3246438"/>
          <p14:tracePt t="84455" x="2671763" y="3255963"/>
          <p14:tracePt t="84463" x="2643188" y="3255963"/>
          <p14:tracePt t="84472" x="2625725" y="3265488"/>
          <p14:tracePt t="84639" x="2598738" y="3255963"/>
          <p14:tracePt t="84647" x="2606675" y="3192463"/>
          <p14:tracePt t="84655" x="2635250" y="3182938"/>
          <p14:tracePt t="84663" x="2643188" y="3163888"/>
          <p14:tracePt t="84671" x="2652713" y="3136900"/>
          <p14:tracePt t="84679" x="2671763" y="3136900"/>
          <p14:tracePt t="84817" x="2671763" y="3182938"/>
          <p14:tracePt t="84824" x="2671763" y="3236913"/>
          <p14:tracePt t="84832" x="2671763" y="3265488"/>
          <p14:tracePt t="84840" x="2671763" y="3309938"/>
          <p14:tracePt t="84846" x="2662238" y="3355975"/>
          <p14:tracePt t="84854" x="2662238" y="3375025"/>
          <p14:tracePt t="84862" x="2652713" y="3375025"/>
          <p14:tracePt t="84870" x="2652713" y="3382963"/>
          <p14:tracePt t="84975" x="2671763" y="3338513"/>
          <p14:tracePt t="84983" x="2708275" y="3292475"/>
          <p14:tracePt t="84991" x="2762250" y="3236913"/>
          <p14:tracePt t="84999" x="2808288" y="3200400"/>
          <p14:tracePt t="85007" x="2871788" y="3182938"/>
          <p14:tracePt t="85015" x="2944813" y="3163888"/>
          <p14:tracePt t="85024" x="3071813" y="3136900"/>
          <p14:tracePt t="85030" x="3227388" y="3109913"/>
          <p14:tracePt t="85038" x="3390900" y="3090863"/>
          <p14:tracePt t="85046" x="3609975" y="3073400"/>
          <p14:tracePt t="85054" x="3810000" y="3073400"/>
          <p14:tracePt t="85063" x="4038600" y="3073400"/>
          <p14:tracePt t="85071" x="4257675" y="3073400"/>
          <p14:tracePt t="85078" x="4457700" y="3073400"/>
          <p14:tracePt t="85087" x="4640263" y="3073400"/>
          <p14:tracePt t="85094" x="4786313" y="3073400"/>
          <p14:tracePt t="85102" x="4913313" y="3073400"/>
          <p14:tracePt t="85110" x="4968875" y="3073400"/>
          <p14:tracePt t="85120" x="4995863" y="3100388"/>
          <p14:tracePt t="85128" x="5005388" y="3109913"/>
          <p14:tracePt t="85138" x="5014913" y="3119438"/>
          <p14:tracePt t="85157" x="5014913" y="3127375"/>
          <p14:tracePt t="85181" x="5014913" y="3246438"/>
          <p14:tracePt t="85184" x="5014913" y="3273425"/>
          <p14:tracePt t="85190" x="5022850" y="3282950"/>
          <p14:tracePt t="85198" x="5049838" y="3319463"/>
          <p14:tracePt t="85206" x="5059363" y="3328988"/>
          <p14:tracePt t="85214" x="5078413" y="3355975"/>
          <p14:tracePt t="85223" x="5095875" y="3375025"/>
          <p14:tracePt t="85238" x="5105400" y="3382963"/>
          <p14:tracePt t="85542" x="5114925" y="3382963"/>
          <p14:tracePt t="85550" x="5114925" y="3375025"/>
          <p14:tracePt t="85559" x="5122863" y="3338513"/>
          <p14:tracePt t="85567" x="5132388" y="3309938"/>
          <p14:tracePt t="85574" x="5141913" y="3302000"/>
          <p14:tracePt t="85582" x="5151438" y="3292475"/>
          <p14:tracePt t="85590" x="5159375" y="3273425"/>
          <p14:tracePt t="85598" x="5168900" y="3273425"/>
          <p14:tracePt t="85606" x="5195888" y="3265488"/>
          <p14:tracePt t="85614" x="5224463" y="3236913"/>
          <p14:tracePt t="85622" x="5241925" y="3236913"/>
          <p14:tracePt t="85630" x="5278438" y="3236913"/>
          <p14:tracePt t="85639" x="5324475" y="3236913"/>
          <p14:tracePt t="85646" x="5341938" y="3236913"/>
          <p14:tracePt t="85654" x="5351463" y="3236913"/>
          <p14:tracePt t="85662" x="5387975" y="3236913"/>
          <p14:tracePt t="85670" x="5424488" y="3255963"/>
          <p14:tracePt t="85678" x="5434013" y="3273425"/>
          <p14:tracePt t="85686" x="5441950" y="3292475"/>
          <p14:tracePt t="85694" x="5441950" y="3319463"/>
          <p14:tracePt t="85703" x="5441950" y="3338513"/>
          <p14:tracePt t="85710" x="5441950" y="3392488"/>
          <p14:tracePt t="85719" x="5441950" y="3438525"/>
          <p14:tracePt t="85726" x="5414963" y="3465513"/>
          <p14:tracePt t="85734" x="5378450" y="3492500"/>
          <p14:tracePt t="85742" x="5360988" y="3519488"/>
          <p14:tracePt t="85751" x="5314950" y="3538538"/>
          <p14:tracePt t="85758" x="5278438" y="3548063"/>
          <p14:tracePt t="85768" x="5232400" y="3548063"/>
          <p14:tracePt t="85774" x="5205413" y="3548063"/>
          <p14:tracePt t="85784" x="5168900" y="3548063"/>
          <p14:tracePt t="85790" x="5159375" y="3548063"/>
          <p14:tracePt t="85798" x="5132388" y="3548063"/>
          <p14:tracePt t="85806" x="5122863" y="3538538"/>
          <p14:tracePt t="85823" x="5122863" y="3511550"/>
          <p14:tracePt t="85833" x="5122863" y="3455988"/>
          <p14:tracePt t="85838" x="5122863" y="3429000"/>
          <p14:tracePt t="85846" x="5122863" y="3375025"/>
          <p14:tracePt t="85854" x="5122863" y="3302000"/>
          <p14:tracePt t="85862" x="5122863" y="3228975"/>
          <p14:tracePt t="85870" x="5122863" y="3173413"/>
          <p14:tracePt t="85887" x="5122863" y="3127375"/>
          <p14:tracePt t="85894" x="5122863" y="3119438"/>
          <p14:tracePt t="85902" x="5122863" y="3109913"/>
          <p14:tracePt t="85910" x="5122863" y="3100388"/>
          <p14:tracePt t="85926" x="5122863" y="3082925"/>
          <p14:tracePt t="85934" x="5132388" y="3073400"/>
          <p14:tracePt t="85951" x="5132388" y="3063875"/>
          <p14:tracePt t="85958" x="5132388" y="3027363"/>
          <p14:tracePt t="85968" x="5122863" y="3017838"/>
          <p14:tracePt t="85974" x="5105400" y="3000375"/>
          <p14:tracePt t="85985" x="5086350" y="2973388"/>
          <p14:tracePt t="85990" x="5059363" y="2927350"/>
          <p14:tracePt t="85998" x="5049838" y="2890838"/>
          <p14:tracePt t="86006" x="4995863" y="2817813"/>
          <p14:tracePt t="86014" x="4949825" y="2754313"/>
          <p14:tracePt t="86022" x="4949825" y="2727325"/>
          <p14:tracePt t="86030" x="4922838" y="2671763"/>
          <p14:tracePt t="86040" x="4886325" y="2625725"/>
          <p14:tracePt t="86048" x="4876800" y="2617788"/>
          <p14:tracePt t="86059" x="4868863" y="2598738"/>
          <p14:tracePt t="86062" x="4859338" y="2562225"/>
          <p14:tracePt t="86071" x="4849813" y="2562225"/>
          <p14:tracePt t="86294" x="4849813" y="2554288"/>
          <p14:tracePt t="86358" x="4849813" y="2544763"/>
          <p14:tracePt t="86369" x="4849813" y="2508250"/>
          <p14:tracePt t="86374" x="4905375" y="2481263"/>
          <p14:tracePt t="86384" x="4995863" y="2481263"/>
          <p14:tracePt t="86390" x="5141913" y="2471738"/>
          <p14:tracePt t="86398" x="5287963" y="2471738"/>
          <p14:tracePt t="86406" x="5434013" y="2471738"/>
          <p14:tracePt t="86414" x="5597525" y="2471738"/>
          <p14:tracePt t="86422" x="5743575" y="2471738"/>
          <p14:tracePt t="86430" x="5870575" y="2471738"/>
          <p14:tracePt t="86438" x="5980113" y="2471738"/>
          <p14:tracePt t="86446" x="6053138" y="2471738"/>
          <p14:tracePt t="86454" x="6089650" y="2471738"/>
          <p14:tracePt t="86462" x="6099175" y="2471738"/>
          <p14:tracePt t="86840" x="6108700" y="2481263"/>
          <p14:tracePt t="86854" x="6108700" y="2489200"/>
          <p14:tracePt t="86862" x="6099175" y="2498725"/>
          <p14:tracePt t="86870" x="6089650" y="2498725"/>
          <p14:tracePt t="86878" x="6080125" y="2517775"/>
          <p14:tracePt t="86886" x="6062663" y="2535238"/>
          <p14:tracePt t="86903" x="6035675" y="2581275"/>
          <p14:tracePt t="86910" x="6026150" y="2608263"/>
          <p14:tracePt t="86919" x="6026150" y="2625725"/>
          <p14:tracePt t="86926" x="6026150" y="2654300"/>
          <p14:tracePt t="86950" x="6026150" y="2671763"/>
          <p14:tracePt t="86958" x="6062663" y="2727325"/>
          <p14:tracePt t="86968" x="6108700" y="2744788"/>
          <p14:tracePt t="86975" x="6116638" y="2744788"/>
          <p14:tracePt t="86984" x="6145213" y="2744788"/>
          <p14:tracePt t="86991" x="6153150" y="2744788"/>
          <p14:tracePt t="87056" x="6126163" y="2744788"/>
          <p14:tracePt t="87062" x="6099175" y="2744788"/>
          <p14:tracePt t="87070" x="6072188" y="2744788"/>
          <p14:tracePt t="87078" x="6053138" y="2744788"/>
          <p14:tracePt t="87089" x="6016625" y="2744788"/>
          <p14:tracePt t="87094" x="6007100" y="2744788"/>
          <p14:tracePt t="87106" x="5972175" y="2744788"/>
          <p14:tracePt t="87113" x="5953125" y="2744788"/>
          <p14:tracePt t="87118" x="5953125" y="2754313"/>
          <p14:tracePt t="87214" x="5926138" y="2763838"/>
          <p14:tracePt t="87222" x="5853113" y="2790825"/>
          <p14:tracePt t="87230" x="5734050" y="2800350"/>
          <p14:tracePt t="87238" x="5551488" y="2836863"/>
          <p14:tracePt t="87247" x="5324475" y="2863850"/>
          <p14:tracePt t="87257" x="5022850" y="2863850"/>
          <p14:tracePt t="87263" x="4613275" y="2863850"/>
          <p14:tracePt t="87273" x="4384675" y="2863850"/>
          <p14:tracePt t="87279" x="4057650" y="2863850"/>
          <p14:tracePt t="87288" x="3802063" y="2817813"/>
          <p14:tracePt t="87295" x="3482975" y="2781300"/>
          <p14:tracePt t="87304" x="3373438" y="2754313"/>
          <p14:tracePt t="87311" x="3290888" y="2744788"/>
          <p14:tracePt t="87321" x="3263900" y="2744788"/>
          <p14:tracePt t="87392" x="3236913" y="2744788"/>
          <p14:tracePt t="87400" x="3190875" y="2744788"/>
          <p14:tracePt t="87407" x="3154363" y="2744788"/>
          <p14:tracePt t="87415" x="3100388" y="2744788"/>
          <p14:tracePt t="87423" x="3081338" y="2754313"/>
          <p14:tracePt t="87434" x="3044825" y="2754313"/>
          <p14:tracePt t="87704" x="3044825" y="2771775"/>
          <p14:tracePt t="87714" x="3063875" y="2800350"/>
          <p14:tracePt t="87719" x="3127375" y="2836863"/>
          <p14:tracePt t="87729" x="3136900" y="2844800"/>
          <p14:tracePt t="87738" x="3163888" y="2863850"/>
          <p14:tracePt t="87745" x="3190875" y="2873375"/>
          <p14:tracePt t="87753" x="3208338" y="2881313"/>
          <p14:tracePt t="87760" x="3208338" y="2890838"/>
          <p14:tracePt t="87767" x="3217863" y="2900363"/>
          <p14:tracePt t="87846" x="3217863" y="2909888"/>
          <p14:tracePt t="87862" x="3217863" y="2927350"/>
          <p14:tracePt t="87871" x="3217863" y="2936875"/>
          <p14:tracePt t="87887" x="3200400" y="2954338"/>
          <p14:tracePt t="87895" x="3190875" y="2954338"/>
          <p14:tracePt t="87903" x="3154363" y="2973388"/>
          <p14:tracePt t="87911" x="3127375" y="2973388"/>
          <p14:tracePt t="87918" x="3100388" y="2990850"/>
          <p14:tracePt t="87926" x="3044825" y="2990850"/>
          <p14:tracePt t="87934" x="2998788" y="2990850"/>
          <p14:tracePt t="87943" x="2944813" y="2990850"/>
          <p14:tracePt t="87956" x="2908300" y="2990850"/>
          <p14:tracePt t="87960" x="2852738" y="2990850"/>
          <p14:tracePt t="87971" x="2789238" y="2990850"/>
          <p14:tracePt t="87977" x="2735263" y="2990850"/>
          <p14:tracePt t="87987" x="2725738" y="2990850"/>
          <p14:tracePt t="88000" x="2716213" y="2982913"/>
          <p14:tracePt t="88009" x="2689225" y="2973388"/>
          <p14:tracePt t="88015" x="2662238" y="2936875"/>
          <p14:tracePt t="88023" x="2652713" y="2927350"/>
          <p14:tracePt t="88031" x="2643188" y="2890838"/>
          <p14:tracePt t="88040" x="2625725" y="2873375"/>
          <p14:tracePt t="88046" x="2606675" y="2817813"/>
          <p14:tracePt t="88054" x="2589213" y="2790825"/>
          <p14:tracePt t="88062" x="2589213" y="2744788"/>
          <p14:tracePt t="88070" x="2589213" y="2717800"/>
          <p14:tracePt t="88078" x="2579688" y="2690813"/>
          <p14:tracePt t="88088" x="2579688" y="2635250"/>
          <p14:tracePt t="88094" x="2579688" y="2617788"/>
          <p14:tracePt t="88102" x="2579688" y="2571750"/>
          <p14:tracePt t="88110" x="2579688" y="2544763"/>
          <p14:tracePt t="88119" x="2579688" y="2525713"/>
          <p14:tracePt t="88126" x="2598738" y="2471738"/>
          <p14:tracePt t="88134" x="2606675" y="2452688"/>
          <p14:tracePt t="88142" x="2625725" y="2408238"/>
          <p14:tracePt t="88151" x="2662238" y="2371725"/>
          <p14:tracePt t="88158" x="2689225" y="2352675"/>
          <p14:tracePt t="88167" x="2762250" y="2306638"/>
          <p14:tracePt t="88174" x="2844800" y="2279650"/>
          <p14:tracePt t="88184" x="2954338" y="2252663"/>
          <p14:tracePt t="88190" x="3054350" y="2233613"/>
          <p14:tracePt t="88198" x="3181350" y="2225675"/>
          <p14:tracePt t="88206" x="3309938" y="2225675"/>
          <p14:tracePt t="88214" x="3382963" y="2225675"/>
          <p14:tracePt t="88222" x="3455988" y="2225675"/>
          <p14:tracePt t="88231" x="3509963" y="2225675"/>
          <p14:tracePt t="88239" x="3573463" y="2262188"/>
          <p14:tracePt t="88248" x="3629025" y="2298700"/>
          <p14:tracePt t="88254" x="3636963" y="2316163"/>
          <p14:tracePt t="88262" x="3646488" y="2362200"/>
          <p14:tracePt t="88270" x="3656013" y="2425700"/>
          <p14:tracePt t="88278" x="3665538" y="2425700"/>
          <p14:tracePt t="88286" x="3665538" y="2452688"/>
          <p14:tracePt t="88294" x="3665538" y="2471738"/>
          <p14:tracePt t="88302" x="3665538" y="2498725"/>
          <p14:tracePt t="88310" x="3665538" y="2517775"/>
          <p14:tracePt t="88318" x="3665538" y="2535238"/>
          <p14:tracePt t="88326" x="3665538" y="2544763"/>
          <p14:tracePt t="88334" x="3665538" y="2554288"/>
          <p14:tracePt t="88342" x="3665538" y="2562225"/>
          <p14:tracePt t="88368" x="3665538" y="2589213"/>
          <p14:tracePt t="88374" x="3665538" y="2608263"/>
          <p14:tracePt t="88385" x="3665538" y="2635250"/>
          <p14:tracePt t="88391" x="3665538" y="2671763"/>
          <p14:tracePt t="88399" x="3665538" y="2698750"/>
          <p14:tracePt t="88407" x="3665538" y="2735263"/>
          <p14:tracePt t="88414" x="3665538" y="2771775"/>
          <p14:tracePt t="88423" x="3665538" y="2800350"/>
          <p14:tracePt t="88431" x="3656013" y="2817813"/>
          <p14:tracePt t="88439" x="3646488" y="2854325"/>
          <p14:tracePt t="88447" x="3629025" y="2881313"/>
          <p14:tracePt t="88454" x="3619500" y="2890838"/>
          <p14:tracePt t="88462" x="3609975" y="2900363"/>
          <p14:tracePt t="88471" x="3609975" y="2927350"/>
          <p14:tracePt t="88479" x="3592513" y="2946400"/>
          <p14:tracePt t="88486" x="3582988" y="2954338"/>
          <p14:tracePt t="88495" x="3573463" y="2963863"/>
          <p14:tracePt t="88502" x="3563938" y="2963863"/>
          <p14:tracePt t="88510" x="3546475" y="2982913"/>
          <p14:tracePt t="88518" x="3527425" y="2990850"/>
          <p14:tracePt t="88526" x="3482975" y="3017838"/>
          <p14:tracePt t="88534" x="3455988" y="3036888"/>
          <p14:tracePt t="88542" x="3427413" y="3046413"/>
          <p14:tracePt t="88552" x="3363913" y="3073400"/>
          <p14:tracePt t="88571" x="3309938" y="3073400"/>
          <p14:tracePt t="88576" x="3281363" y="3082925"/>
          <p14:tracePt t="88584" x="3254375" y="3082925"/>
          <p14:tracePt t="88590" x="3227388" y="3082925"/>
          <p14:tracePt t="88598" x="3190875" y="3082925"/>
          <p14:tracePt t="88606" x="3171825" y="3082925"/>
          <p14:tracePt t="88622" x="3136900" y="3082925"/>
          <p14:tracePt t="88630" x="3127375" y="3082925"/>
          <p14:tracePt t="88638" x="3100388" y="3082925"/>
          <p14:tracePt t="88646" x="3071813" y="3063875"/>
          <p14:tracePt t="88655" x="3035300" y="3036888"/>
          <p14:tracePt t="88665" x="3017838" y="3009900"/>
          <p14:tracePt t="88673" x="2990850" y="2990850"/>
          <p14:tracePt t="88679" x="2962275" y="2973388"/>
          <p14:tracePt t="88687" x="2935288" y="2936875"/>
          <p14:tracePt t="88695" x="2917825" y="2917825"/>
          <p14:tracePt t="88703" x="2881313" y="2890838"/>
          <p14:tracePt t="88713" x="2881313" y="2881313"/>
          <p14:tracePt t="88718" x="2852738" y="2863850"/>
          <p14:tracePt t="88726" x="2817813" y="2827338"/>
          <p14:tracePt t="88735" x="2789238" y="2817813"/>
          <p14:tracePt t="88743" x="2771775" y="2800350"/>
          <p14:tracePt t="88751" x="2762250" y="2790825"/>
          <p14:tracePt t="88758" x="2744788" y="2771775"/>
          <p14:tracePt t="88767" x="2725738" y="2727325"/>
          <p14:tracePt t="88774" x="2698750" y="2681288"/>
          <p14:tracePt t="88784" x="2689225" y="2654300"/>
          <p14:tracePt t="88790" x="2689225" y="2625725"/>
          <p14:tracePt t="88798" x="2689225" y="2608263"/>
          <p14:tracePt t="88806" x="2689225" y="2571750"/>
          <p14:tracePt t="88814" x="2689225" y="2535238"/>
          <p14:tracePt t="88822" x="2689225" y="2508250"/>
          <p14:tracePt t="88830" x="2689225" y="2471738"/>
          <p14:tracePt t="88838" x="2689225" y="2425700"/>
          <p14:tracePt t="88846" x="2689225" y="2398713"/>
          <p14:tracePt t="88854" x="2735263" y="2352675"/>
          <p14:tracePt t="88862" x="2752725" y="2316163"/>
          <p14:tracePt t="88870" x="2762250" y="2298700"/>
          <p14:tracePt t="88887" x="2817813" y="2262188"/>
          <p14:tracePt t="88960" x="2817813" y="2279650"/>
          <p14:tracePt t="88968" x="2817813" y="2316163"/>
          <p14:tracePt t="88974" x="2817813" y="2362200"/>
          <p14:tracePt t="88984" x="2817813" y="2389188"/>
          <p14:tracePt t="88990" x="2798763" y="2416175"/>
          <p14:tracePt t="88998" x="2789238" y="2462213"/>
          <p14:tracePt t="89006" x="2789238" y="2471738"/>
          <p14:tracePt t="89014" x="2789238" y="2481263"/>
          <p14:tracePt t="89023" x="2789238" y="2498725"/>
          <p14:tracePt t="89047" x="2789238" y="2508250"/>
          <p14:tracePt t="89056" x="2798763" y="2525713"/>
          <p14:tracePt t="89062" x="2862263" y="2525713"/>
          <p14:tracePt t="89070" x="3017838" y="2571750"/>
          <p14:tracePt t="89078" x="3227388" y="2635250"/>
          <p14:tracePt t="89090" x="3582988" y="2681288"/>
          <p14:tracePt t="89094" x="3975100" y="2744788"/>
          <p14:tracePt t="89103" x="4467225" y="2771775"/>
          <p14:tracePt t="89110" x="4868863" y="2854325"/>
          <p14:tracePt t="89119" x="5251450" y="2900363"/>
          <p14:tracePt t="89126" x="5597525" y="2917825"/>
          <p14:tracePt t="89135" x="5826125" y="2917825"/>
          <p14:tracePt t="89143" x="6053138" y="2917825"/>
          <p14:tracePt t="89154" x="6245225" y="2917825"/>
          <p14:tracePt t="89160" x="6391275" y="2917825"/>
          <p14:tracePt t="89171" x="6481763" y="2917825"/>
          <p14:tracePt t="89176" x="6545263" y="2917825"/>
          <p14:tracePt t="89187" x="6573838" y="2917825"/>
          <p14:tracePt t="89337" x="6537325" y="2917825"/>
          <p14:tracePt t="89346" x="6472238" y="2917825"/>
          <p14:tracePt t="89354" x="6399213" y="2917825"/>
          <p14:tracePt t="89360" x="6326188" y="2917825"/>
          <p14:tracePt t="89369" x="6245225" y="2946400"/>
          <p14:tracePt t="89374" x="6153150" y="2946400"/>
          <p14:tracePt t="89384" x="6080125" y="2946400"/>
          <p14:tracePt t="89390" x="6016625" y="2946400"/>
          <p14:tracePt t="89398" x="5962650" y="2946400"/>
          <p14:tracePt t="89406" x="5907088" y="2946400"/>
          <p14:tracePt t="89414" x="5870575" y="2946400"/>
          <p14:tracePt t="89422" x="5834063" y="2954338"/>
          <p14:tracePt t="89438" x="5826125" y="2954338"/>
          <p14:tracePt t="89494" x="5816600" y="2954338"/>
          <p14:tracePt t="89503" x="5797550" y="2954338"/>
          <p14:tracePt t="89511" x="5789613" y="2954338"/>
          <p14:tracePt t="89519" x="5770563" y="2954338"/>
          <p14:tracePt t="89527" x="5743575" y="2954338"/>
          <p14:tracePt t="89535" x="5697538" y="2954338"/>
          <p14:tracePt t="89543" x="5670550" y="2954338"/>
          <p14:tracePt t="89552" x="5643563" y="2946400"/>
          <p14:tracePt t="89559" x="5624513" y="2936875"/>
          <p14:tracePt t="89568" x="5597525" y="2927350"/>
          <p14:tracePt t="89584" x="5570538" y="2909888"/>
          <p14:tracePt t="89606" x="5561013" y="2890838"/>
          <p14:tracePt t="89632" x="5551488" y="2863850"/>
          <p14:tracePt t="89648" x="5543550" y="2854325"/>
          <p14:tracePt t="89695" x="5543550" y="2844800"/>
          <p14:tracePt t="89712" x="5543550" y="2827338"/>
          <p14:tracePt t="90030" x="5534025" y="2854325"/>
          <p14:tracePt t="90039" x="5487988" y="2873375"/>
          <p14:tracePt t="90047" x="5451475" y="2909888"/>
          <p14:tracePt t="90054" x="5424488" y="2909888"/>
          <p14:tracePt t="90063" x="5397500" y="2917825"/>
          <p14:tracePt t="90070" x="5368925" y="2927350"/>
          <p14:tracePt t="90078" x="5351463" y="2927350"/>
          <p14:tracePt t="90089" x="5334000" y="2936875"/>
          <p14:tracePt t="90094" x="5314950" y="2954338"/>
          <p14:tracePt t="90103" x="5305425" y="2963863"/>
          <p14:tracePt t="90110" x="5287963" y="2973388"/>
          <p14:tracePt t="90159" x="5287963" y="2990850"/>
          <p14:tracePt t="90169" x="5278438" y="3017838"/>
          <p14:tracePt t="90184" x="5278438" y="3046413"/>
          <p14:tracePt t="90191" x="5268913" y="3054350"/>
          <p14:tracePt t="90198" x="5260975" y="3063875"/>
          <p14:tracePt t="90206" x="5251450" y="3073400"/>
          <p14:tracePt t="90214" x="5232400" y="3090863"/>
          <p14:tracePt t="90222" x="5214938" y="3100388"/>
          <p14:tracePt t="90231" x="5178425" y="3109913"/>
          <p14:tracePt t="90238" x="5141913" y="3119438"/>
          <p14:tracePt t="90246" x="5078413" y="3119438"/>
          <p14:tracePt t="90254" x="4986338" y="3119438"/>
          <p14:tracePt t="90263" x="4905375" y="3119438"/>
          <p14:tracePt t="90270" x="4776788" y="3119438"/>
          <p14:tracePt t="90278" x="4622800" y="3119438"/>
          <p14:tracePt t="90286" x="4457700" y="3119438"/>
          <p14:tracePt t="90294" x="4230688" y="3119438"/>
          <p14:tracePt t="90302" x="4084638" y="3119438"/>
          <p14:tracePt t="90311" x="3911600" y="3119438"/>
          <p14:tracePt t="90318" x="3709988" y="3119438"/>
          <p14:tracePt t="90326" x="3546475" y="3119438"/>
          <p14:tracePt t="90334" x="3436938" y="3119438"/>
          <p14:tracePt t="90342" x="3390900" y="3119438"/>
          <p14:tracePt t="90462" x="3409950" y="3119438"/>
          <p14:tracePt t="90471" x="3427413" y="3119438"/>
          <p14:tracePt t="90479" x="3455988" y="3119438"/>
          <p14:tracePt t="90487" x="3473450" y="3119438"/>
          <p14:tracePt t="90495" x="3509963" y="3100388"/>
          <p14:tracePt t="90503" x="3527425" y="3100388"/>
          <p14:tracePt t="90519" x="3546475" y="3100388"/>
          <p14:tracePt t="90654" x="3519488" y="3100388"/>
          <p14:tracePt t="90671" x="3490913" y="3100388"/>
          <p14:tracePt t="90679" x="3482975" y="3109913"/>
          <p14:tracePt t="90687" x="3463925" y="3109913"/>
          <p14:tracePt t="90695" x="3419475" y="3136900"/>
          <p14:tracePt t="90703" x="3390900" y="3146425"/>
          <p14:tracePt t="90712" x="3373438" y="3146425"/>
          <p14:tracePt t="90719" x="3346450" y="3146425"/>
          <p14:tracePt t="90727" x="3327400" y="3146425"/>
          <p14:tracePt t="90735" x="3300413" y="3146425"/>
          <p14:tracePt t="90742" x="3290888" y="3146425"/>
          <p14:tracePt t="90751" x="3273425" y="3146425"/>
          <p14:tracePt t="90759" x="3244850" y="3146425"/>
          <p14:tracePt t="90767" x="3236913" y="3146425"/>
          <p14:tracePt t="90774" x="3217863" y="3146425"/>
          <p14:tracePt t="90784" x="3190875" y="3146425"/>
          <p14:tracePt t="90790" x="3181350" y="3146425"/>
          <p14:tracePt t="90798" x="3154363" y="3146425"/>
          <p14:tracePt t="90806" x="3144838" y="3136900"/>
          <p14:tracePt t="90814" x="3117850" y="3127375"/>
          <p14:tracePt t="90822" x="3117850" y="3119438"/>
          <p14:tracePt t="90830" x="3100388" y="3090863"/>
          <p14:tracePt t="90838" x="3063875" y="3073400"/>
          <p14:tracePt t="90846" x="3035300" y="3054350"/>
          <p14:tracePt t="90854" x="2990850" y="3017838"/>
          <p14:tracePt t="90864" x="2954338" y="2982913"/>
          <p14:tracePt t="90871" x="2944813" y="2954338"/>
          <p14:tracePt t="90889" x="2925763" y="2927350"/>
          <p14:tracePt t="90897" x="2917825" y="2909888"/>
          <p14:tracePt t="90918" x="2917825" y="2900363"/>
          <p14:tracePt t="90926" x="2917825" y="2890838"/>
          <p14:tracePt t="90934" x="2908300" y="2873375"/>
          <p14:tracePt t="90942" x="2908300" y="2854325"/>
          <p14:tracePt t="90950" x="2908300" y="2844800"/>
          <p14:tracePt t="90958" x="2908300" y="2827338"/>
          <p14:tracePt t="90967" x="2908300" y="2800350"/>
          <p14:tracePt t="90975" x="2908300" y="2763838"/>
          <p14:tracePt t="90985" x="2908300" y="2717800"/>
          <p14:tracePt t="90991" x="2908300" y="2698750"/>
          <p14:tracePt t="90999" x="2908300" y="2671763"/>
          <p14:tracePt t="91007" x="2908300" y="2654300"/>
          <p14:tracePt t="91015" x="2908300" y="2625725"/>
          <p14:tracePt t="91022" x="2908300" y="2608263"/>
          <p14:tracePt t="91031" x="2908300" y="2581275"/>
          <p14:tracePt t="91039" x="2908300" y="2571750"/>
          <p14:tracePt t="91047" x="2908300" y="2562225"/>
          <p14:tracePt t="91055" x="2908300" y="2535238"/>
          <p14:tracePt t="91062" x="2917825" y="2517775"/>
          <p14:tracePt t="91070" x="2925763" y="2508250"/>
          <p14:tracePt t="91094" x="2954338" y="2481263"/>
          <p14:tracePt t="91110" x="2971800" y="2471738"/>
          <p14:tracePt t="91134" x="2971800" y="2462213"/>
          <p14:tracePt t="91142" x="2981325" y="2462213"/>
          <p14:tracePt t="91158" x="2990850" y="2462213"/>
          <p14:tracePt t="91167" x="2998788" y="2462213"/>
          <p14:tracePt t="91174" x="3008313" y="2462213"/>
          <p14:tracePt t="91183" x="3027363" y="2444750"/>
          <p14:tracePt t="91191" x="3044825" y="2444750"/>
          <p14:tracePt t="91201" x="3081338" y="2444750"/>
          <p14:tracePt t="91206" x="3127375" y="2444750"/>
          <p14:tracePt t="91214" x="3181350" y="2444750"/>
          <p14:tracePt t="91222" x="3236913" y="2444750"/>
          <p14:tracePt t="91231" x="3263900" y="2444750"/>
          <p14:tracePt t="91239" x="3317875" y="2462213"/>
          <p14:tracePt t="91247" x="3363913" y="2471738"/>
          <p14:tracePt t="91255" x="3382963" y="2481263"/>
          <p14:tracePt t="91263" x="3390900" y="2489200"/>
          <p14:tracePt t="91270" x="3400425" y="2498725"/>
          <p14:tracePt t="91278" x="3409950" y="2508250"/>
          <p14:tracePt t="91311" x="3409950" y="2517775"/>
          <p14:tracePt t="91319" x="3409950" y="2525713"/>
          <p14:tracePt t="91327" x="3409950" y="2535238"/>
          <p14:tracePt t="91335" x="3409950" y="2562225"/>
          <p14:tracePt t="91343" x="3409950" y="2571750"/>
          <p14:tracePt t="91352" x="3409950" y="2589213"/>
          <p14:tracePt t="91359" x="3409950" y="2608263"/>
          <p14:tracePt t="91368" x="3409950" y="2617788"/>
          <p14:tracePt t="91375" x="3409950" y="2625725"/>
          <p14:tracePt t="91385" x="3409950" y="2635250"/>
          <p14:tracePt t="91391" x="3409950" y="2654300"/>
          <p14:tracePt t="91399" x="3409950" y="2662238"/>
          <p14:tracePt t="91407" x="3409950" y="2690813"/>
          <p14:tracePt t="91415" x="3409950" y="2698750"/>
          <p14:tracePt t="91423" x="3400425" y="2727325"/>
          <p14:tracePt t="91439" x="3400425" y="2735263"/>
          <p14:tracePt t="91447" x="3400425" y="2744788"/>
          <p14:tracePt t="91463" x="3400425" y="2754313"/>
          <p14:tracePt t="91471" x="3390900" y="2781300"/>
          <p14:tracePt t="91479" x="3382963" y="2800350"/>
          <p14:tracePt t="91495" x="3354388" y="2844800"/>
          <p14:tracePt t="91503" x="3354388" y="2854325"/>
          <p14:tracePt t="91511" x="3346450" y="2863850"/>
          <p14:tracePt t="91519" x="3336925" y="2881313"/>
          <p14:tracePt t="91527" x="3300413" y="2909888"/>
          <p14:tracePt t="91535" x="3300413" y="2917825"/>
          <p14:tracePt t="91542" x="3290888" y="2917825"/>
          <p14:tracePt t="91551" x="3281363" y="2936875"/>
          <p14:tracePt t="91558" x="3263900" y="2946400"/>
          <p14:tracePt t="91575" x="3217863" y="2963863"/>
          <p14:tracePt t="91583" x="3217863" y="2973388"/>
          <p14:tracePt t="91590" x="3190875" y="2982913"/>
          <p14:tracePt t="91598" x="3171825" y="2990850"/>
          <p14:tracePt t="91606" x="3163888" y="2990850"/>
          <p14:tracePt t="91622" x="3136900" y="2990850"/>
          <p14:tracePt t="91631" x="3127375" y="3000375"/>
          <p14:tracePt t="91639" x="3117850" y="3009900"/>
          <p14:tracePt t="91671" x="3100388" y="3009900"/>
          <p14:tracePt t="91680" x="3081338" y="3009900"/>
          <p14:tracePt t="91687" x="3054350" y="3009900"/>
          <p14:tracePt t="91694" x="3035300" y="3000375"/>
          <p14:tracePt t="91702" x="3027363" y="2990850"/>
          <p14:tracePt t="91710" x="3008313" y="2963863"/>
          <p14:tracePt t="91718" x="2990850" y="2936875"/>
          <p14:tracePt t="91727" x="2971800" y="2917825"/>
          <p14:tracePt t="91735" x="2935288" y="2873375"/>
          <p14:tracePt t="91742" x="2917825" y="2844800"/>
          <p14:tracePt t="91751" x="2889250" y="2817813"/>
          <p14:tracePt t="91758" x="2881313" y="2800350"/>
          <p14:tracePt t="91767" x="2844800" y="2781300"/>
          <p14:tracePt t="91774" x="2835275" y="2763838"/>
          <p14:tracePt t="91783" x="2825750" y="2754313"/>
          <p14:tracePt t="91790" x="2825750" y="2735263"/>
          <p14:tracePt t="91799" x="2825750" y="2727325"/>
          <p14:tracePt t="91807" x="2825750" y="2708275"/>
          <p14:tracePt t="91815" x="2825750" y="2690813"/>
          <p14:tracePt t="91823" x="2825750" y="2671763"/>
          <p14:tracePt t="91839" x="2825750" y="2644775"/>
          <p14:tracePt t="91847" x="2825750" y="2635250"/>
          <p14:tracePt t="91855" x="2825750" y="2625725"/>
          <p14:tracePt t="91862" x="2825750" y="2608263"/>
          <p14:tracePt t="91887" x="2825750" y="2598738"/>
          <p14:tracePt t="91895" x="2825750" y="2589213"/>
          <p14:tracePt t="91902" x="2825750" y="2571750"/>
          <p14:tracePt t="91910" x="2825750" y="2554288"/>
          <p14:tracePt t="91918" x="2835275" y="2535238"/>
          <p14:tracePt t="91928" x="2844800" y="2525713"/>
          <p14:tracePt t="91937" x="2852738" y="2508250"/>
          <p14:tracePt t="91945" x="2889250" y="2498725"/>
          <p14:tracePt t="91954" x="2898775" y="2481263"/>
          <p14:tracePt t="91964" x="2898775" y="2471738"/>
          <p14:tracePt t="91969" x="2925763" y="2471738"/>
          <p14:tracePt t="91974" x="2981325" y="2462213"/>
          <p14:tracePt t="91986" x="3044825" y="2462213"/>
          <p14:tracePt t="91992" x="3136900" y="2462213"/>
          <p14:tracePt t="92002" x="3263900" y="2462213"/>
          <p14:tracePt t="92008" x="3390900" y="2462213"/>
          <p14:tracePt t="92015" x="3482975" y="2489200"/>
          <p14:tracePt t="92023" x="3563938" y="2535238"/>
          <p14:tracePt t="92031" x="3609975" y="2554288"/>
          <p14:tracePt t="92039" x="3646488" y="2581275"/>
          <p14:tracePt t="92055" x="3646488" y="2589213"/>
          <p14:tracePt t="92063" x="3646488" y="2617788"/>
          <p14:tracePt t="92078" x="3646488" y="2625725"/>
          <p14:tracePt t="92090" x="3646488" y="2635250"/>
          <p14:tracePt t="92094" x="3646488" y="2644775"/>
          <p14:tracePt t="92103" x="3646488" y="2662238"/>
          <p14:tracePt t="92118" x="3646488" y="2681288"/>
          <p14:tracePt t="92126" x="3646488" y="2708275"/>
          <p14:tracePt t="92134" x="3646488" y="2717800"/>
          <p14:tracePt t="92142" x="3646488" y="2744788"/>
          <p14:tracePt t="92150" x="3646488" y="2754313"/>
          <p14:tracePt t="92158" x="3646488" y="2771775"/>
          <p14:tracePt t="92167" x="3646488" y="2800350"/>
          <p14:tracePt t="92174" x="3636963" y="2808288"/>
          <p14:tracePt t="92184" x="3636963" y="2817813"/>
          <p14:tracePt t="92190" x="3636963" y="2836863"/>
          <p14:tracePt t="92199" x="3609975" y="2854325"/>
          <p14:tracePt t="92207" x="3609975" y="2863850"/>
          <p14:tracePt t="92215" x="3600450" y="2863850"/>
          <p14:tracePt t="92401" x="3629025" y="2890838"/>
          <p14:tracePt t="92409" x="3656013" y="2890838"/>
          <p14:tracePt t="92419" x="3709988" y="2900363"/>
          <p14:tracePt t="92423" x="3756025" y="2900363"/>
          <p14:tracePt t="92431" x="3829050" y="2909888"/>
          <p14:tracePt t="92439" x="3938588" y="2927350"/>
          <p14:tracePt t="92446" x="4048125" y="2954338"/>
          <p14:tracePt t="92454" x="4157663" y="2954338"/>
          <p14:tracePt t="92462" x="4248150" y="2954338"/>
          <p14:tracePt t="92470" x="4340225" y="2954338"/>
          <p14:tracePt t="92478" x="4403725" y="2954338"/>
          <p14:tracePt t="92486" x="4430713" y="2954338"/>
          <p14:tracePt t="92494" x="4513263" y="2954338"/>
          <p14:tracePt t="92502" x="4557713" y="2954338"/>
          <p14:tracePt t="92511" x="4594225" y="2936875"/>
          <p14:tracePt t="92518" x="4676775" y="2900363"/>
          <p14:tracePt t="92526" x="4722813" y="2881313"/>
          <p14:tracePt t="92534" x="4767263" y="2854325"/>
          <p14:tracePt t="92543" x="4786313" y="2836863"/>
          <p14:tracePt t="92550" x="4822825" y="2817813"/>
          <p14:tracePt t="92558" x="4840288" y="2800350"/>
          <p14:tracePt t="92567" x="4840288" y="2790825"/>
          <p14:tracePt t="92574" x="4849813" y="2781300"/>
          <p14:tracePt t="92584" x="4849813" y="2771775"/>
          <p14:tracePt t="92631" x="4849813" y="2763838"/>
          <p14:tracePt t="92639" x="4849813" y="2754313"/>
          <p14:tracePt t="92647" x="4849813" y="2744788"/>
          <p14:tracePt t="92662" x="4849813" y="2727325"/>
          <p14:tracePt t="92670" x="4840288" y="2690813"/>
          <p14:tracePt t="92678" x="4832350" y="2690813"/>
          <p14:tracePt t="92686" x="4803775" y="2671763"/>
          <p14:tracePt t="92695" x="4786313" y="2644775"/>
          <p14:tracePt t="92702" x="4759325" y="2625725"/>
          <p14:tracePt t="92711" x="4749800" y="2617788"/>
          <p14:tracePt t="92718" x="4730750" y="2598738"/>
          <p14:tracePt t="92727" x="4713288" y="2589213"/>
          <p14:tracePt t="92734" x="4695825" y="2571750"/>
          <p14:tracePt t="92742" x="4676775" y="2571750"/>
          <p14:tracePt t="92750" x="4659313" y="2562225"/>
          <p14:tracePt t="92758" x="4630738" y="2562225"/>
          <p14:tracePt t="92767" x="4586288" y="2554288"/>
          <p14:tracePt t="92775" x="4567238" y="2554288"/>
          <p14:tracePt t="92783" x="4530725" y="2554288"/>
          <p14:tracePt t="92790" x="4484688" y="2544763"/>
          <p14:tracePt t="92798" x="4457700" y="2544763"/>
          <p14:tracePt t="92807" x="4413250" y="2544763"/>
          <p14:tracePt t="92816" x="4394200" y="2535238"/>
          <p14:tracePt t="92826" x="4394200" y="2525713"/>
          <p14:tracePt t="92903" x="4384675" y="2517775"/>
          <p14:tracePt t="92919" x="4384675" y="2508250"/>
          <p14:tracePt t="92928" x="4384675" y="2498725"/>
          <p14:tracePt t="92950" x="4384675" y="2489200"/>
          <p14:tracePt t="92966" x="4384675" y="2481263"/>
          <p14:tracePt t="93248" x="4413250" y="2471738"/>
          <p14:tracePt t="93254" x="4503738" y="2471738"/>
          <p14:tracePt t="93262" x="4613275" y="2489200"/>
          <p14:tracePt t="93270" x="4713288" y="2498725"/>
          <p14:tracePt t="93278" x="4840288" y="2517775"/>
          <p14:tracePt t="93286" x="4949825" y="2525713"/>
          <p14:tracePt t="93294" x="5059363" y="2562225"/>
          <p14:tracePt t="93302" x="5224463" y="2571750"/>
          <p14:tracePt t="93310" x="5360988" y="2589213"/>
          <p14:tracePt t="93319" x="5487988" y="2589213"/>
          <p14:tracePt t="93327" x="5616575" y="2589213"/>
          <p14:tracePt t="93335" x="5688013" y="2589213"/>
          <p14:tracePt t="93342" x="5761038" y="2589213"/>
          <p14:tracePt t="93353" x="5816600" y="2589213"/>
          <p14:tracePt t="93358" x="5862638" y="2589213"/>
          <p14:tracePt t="93368" x="5870575" y="2589213"/>
          <p14:tracePt t="93374" x="5907088" y="2589213"/>
          <p14:tracePt t="93384" x="5916613" y="2589213"/>
          <p14:tracePt t="93403" x="5943600" y="2589213"/>
          <p14:tracePt t="93408" x="5962650" y="2589213"/>
          <p14:tracePt t="93421" x="5989638" y="2589213"/>
          <p14:tracePt t="93423" x="6035675" y="2589213"/>
          <p14:tracePt t="93438" x="6080125" y="2571750"/>
          <p14:tracePt t="93440" x="6099175" y="2571750"/>
          <p14:tracePt t="93447" x="6153150" y="2571750"/>
          <p14:tracePt t="93455" x="6208713" y="2571750"/>
          <p14:tracePt t="93463" x="6281738" y="2571750"/>
          <p14:tracePt t="93470" x="6354763" y="2571750"/>
          <p14:tracePt t="93478" x="6427788" y="2571750"/>
          <p14:tracePt t="93486" x="6472238" y="2571750"/>
          <p14:tracePt t="93494" x="6554788" y="2571750"/>
          <p14:tracePt t="93502" x="6581775" y="2571750"/>
          <p14:tracePt t="93510" x="6627813" y="2571750"/>
          <p14:tracePt t="93518" x="6637338" y="2571750"/>
          <p14:tracePt t="93526" x="6645275" y="2571750"/>
          <p14:tracePt t="93759" x="6610350" y="2589213"/>
          <p14:tracePt t="93767" x="6564313" y="2598738"/>
          <p14:tracePt t="93775" x="6500813" y="2617788"/>
          <p14:tracePt t="93784" x="6464300" y="2617788"/>
          <p14:tracePt t="93792" x="6435725" y="2644775"/>
          <p14:tracePt t="93799" x="6372225" y="2654300"/>
          <p14:tracePt t="93807" x="6245225" y="2708275"/>
          <p14:tracePt t="93816" x="6089650" y="2754313"/>
          <p14:tracePt t="93824" x="5943600" y="2790825"/>
          <p14:tracePt t="93832" x="5797550" y="2817813"/>
          <p14:tracePt t="93841" x="5716588" y="2844800"/>
          <p14:tracePt t="93846" x="5607050" y="2873375"/>
          <p14:tracePt t="93854" x="5570538" y="2881313"/>
          <p14:tracePt t="93862" x="5551488" y="2890838"/>
          <p14:tracePt t="94094" x="5543550" y="2900363"/>
          <p14:tracePt t="94118" x="5543550" y="2881313"/>
          <p14:tracePt t="94126" x="5543550" y="2863850"/>
          <p14:tracePt t="94134" x="5543550" y="2854325"/>
          <p14:tracePt t="94175" x="5543550" y="2844800"/>
          <p14:tracePt t="94183" x="5551488" y="2827338"/>
          <p14:tracePt t="94200" x="5561013" y="2808288"/>
          <p14:tracePt t="94207" x="5561013" y="2800350"/>
          <p14:tracePt t="94215" x="5570538" y="2790825"/>
          <p14:tracePt t="94223" x="5597525" y="2771775"/>
          <p14:tracePt t="94231" x="5634038" y="2763838"/>
          <p14:tracePt t="94239" x="5643563" y="2763838"/>
          <p14:tracePt t="94247" x="5653088" y="2763838"/>
          <p14:tracePt t="94255" x="5680075" y="2763838"/>
          <p14:tracePt t="94263" x="5697538" y="2763838"/>
          <p14:tracePt t="94270" x="5743575" y="2763838"/>
          <p14:tracePt t="94286" x="5753100" y="2771775"/>
          <p14:tracePt t="94294" x="5761038" y="2781300"/>
          <p14:tracePt t="94302" x="5770563" y="2790825"/>
          <p14:tracePt t="94310" x="5770563" y="2800350"/>
          <p14:tracePt t="94318" x="5770563" y="2808288"/>
          <p14:tracePt t="94326" x="5770563" y="2836863"/>
          <p14:tracePt t="94334" x="5770563" y="2844800"/>
          <p14:tracePt t="94342" x="5770563" y="2854325"/>
          <p14:tracePt t="94358" x="5770563" y="2863850"/>
          <p14:tracePt t="94368" x="5770563" y="2873375"/>
          <p14:tracePt t="94384" x="5770563" y="2881313"/>
          <p14:tracePt t="94390" x="5770563" y="2890838"/>
          <p14:tracePt t="94416" x="5770563" y="2900363"/>
          <p14:tracePt t="94431" x="5770563" y="2917825"/>
          <p14:tracePt t="94438" x="5770563" y="2927350"/>
          <p14:tracePt t="94446" x="5770563" y="2936875"/>
          <p14:tracePt t="94454" x="5761038" y="2946400"/>
          <p14:tracePt t="94576" x="5716588" y="2909888"/>
          <p14:tracePt t="94584" x="5634038" y="2881313"/>
          <p14:tracePt t="94592" x="5514975" y="2854325"/>
          <p14:tracePt t="94600" x="5387975" y="2817813"/>
          <p14:tracePt t="94608" x="5241925" y="2763838"/>
          <p14:tracePt t="94616" x="5095875" y="2763838"/>
          <p14:tracePt t="94624" x="4949825" y="2744788"/>
          <p14:tracePt t="94631" x="4795838" y="2717800"/>
          <p14:tracePt t="94639" x="4630738" y="2698750"/>
          <p14:tracePt t="94647" x="4448175" y="2690813"/>
          <p14:tracePt t="94655" x="4267200" y="2671763"/>
          <p14:tracePt t="94663" x="4102100" y="2671763"/>
          <p14:tracePt t="94670" x="3956050" y="2671763"/>
          <p14:tracePt t="94678" x="3829050" y="2671763"/>
          <p14:tracePt t="94686" x="3692525" y="2671763"/>
          <p14:tracePt t="94694" x="3592513" y="2671763"/>
          <p14:tracePt t="94702" x="3463925" y="2671763"/>
          <p14:tracePt t="94711" x="3390900" y="2671763"/>
          <p14:tracePt t="94721" x="3300413" y="2671763"/>
          <p14:tracePt t="94727" x="3244850" y="2671763"/>
          <p14:tracePt t="94737" x="3190875" y="2671763"/>
          <p14:tracePt t="94745" x="3171825" y="2671763"/>
          <p14:tracePt t="94753" x="3127375" y="2671763"/>
          <p14:tracePt t="94770" x="3117850" y="2671763"/>
          <p14:tracePt t="94791" x="3100388" y="2671763"/>
          <p14:tracePt t="94802" x="3081338" y="2671763"/>
          <p14:tracePt t="94816" x="3071813" y="2671763"/>
          <p14:tracePt t="94824" x="3044825" y="2671763"/>
          <p14:tracePt t="94839" x="3017838" y="2671763"/>
          <p14:tracePt t="94847" x="2971800" y="2662238"/>
          <p14:tracePt t="94855" x="2944813" y="2654300"/>
          <p14:tracePt t="94863" x="2908300" y="2654300"/>
          <p14:tracePt t="94871" x="2871788" y="2644775"/>
          <p14:tracePt t="94879" x="2835275" y="2644775"/>
          <p14:tracePt t="94887" x="2789238" y="2625725"/>
          <p14:tracePt t="94895" x="2735263" y="2625725"/>
          <p14:tracePt t="94903" x="2679700" y="2625725"/>
          <p14:tracePt t="94911" x="2606675" y="2625725"/>
          <p14:tracePt t="94920" x="2543175" y="2617788"/>
          <p14:tracePt t="94927" x="2470150" y="2617788"/>
          <p14:tracePt t="94935" x="2433638" y="2617788"/>
          <p14:tracePt t="94943" x="2389188" y="2617788"/>
          <p14:tracePt t="94951" x="2370138" y="2617788"/>
          <p14:tracePt t="94958" x="2352675" y="2617788"/>
          <p14:tracePt t="94968" x="2333625" y="2617788"/>
          <p14:tracePt t="94974" x="2279650" y="2598738"/>
          <p14:tracePt t="94983" x="2251075" y="2581275"/>
          <p14:tracePt t="94990" x="2224088" y="2581275"/>
          <p14:tracePt t="95000" x="2179638" y="2581275"/>
          <p14:tracePt t="95006" x="2133600" y="2571750"/>
          <p14:tracePt t="95014" x="2097088" y="2571750"/>
          <p14:tracePt t="95022" x="2070100" y="2562225"/>
          <p14:tracePt t="95030" x="2024063" y="2562225"/>
          <p14:tracePt t="95038" x="1978025" y="2544763"/>
          <p14:tracePt t="95046" x="1941513" y="2544763"/>
          <p14:tracePt t="95054" x="1914525" y="2544763"/>
          <p14:tracePt t="95062" x="1868488" y="2535238"/>
          <p14:tracePt t="95070" x="1851025" y="2535238"/>
          <p14:tracePt t="95078" x="1831975" y="2535238"/>
          <p14:tracePt t="95089" x="1824038" y="2535238"/>
          <p14:tracePt t="95104" x="1804988" y="2535238"/>
          <p14:tracePt t="95112" x="1795463" y="2525713"/>
          <p14:tracePt t="95121" x="1778000" y="2525713"/>
          <p14:tracePt t="95128" x="1741488" y="2525713"/>
          <p14:tracePt t="95137" x="1704975" y="2525713"/>
          <p14:tracePt t="95144" x="1649413" y="2525713"/>
          <p14:tracePt t="95154" x="1622425" y="2525713"/>
          <p14:tracePt t="95160" x="1585913" y="2517775"/>
          <p14:tracePt t="95170" x="1541463" y="2489200"/>
          <p14:tracePt t="95176" x="1522413" y="2489200"/>
          <p14:tracePt t="95187" x="1485900" y="2481263"/>
          <p14:tracePt t="95191" x="1468438" y="2471738"/>
          <p14:tracePt t="95440" x="1476375" y="2471738"/>
          <p14:tracePt t="95451" x="1568450" y="2471738"/>
          <p14:tracePt t="95457" x="1677988" y="2471738"/>
          <p14:tracePt t="95463" x="1768475" y="2471738"/>
          <p14:tracePt t="95471" x="1878013" y="2471738"/>
          <p14:tracePt t="95479" x="1987550" y="2471738"/>
          <p14:tracePt t="95487" x="2114550" y="2471738"/>
          <p14:tracePt t="95495" x="2260600" y="2471738"/>
          <p14:tracePt t="95502" x="2425700" y="2471738"/>
          <p14:tracePt t="95511" x="2598738" y="2471738"/>
          <p14:tracePt t="95519" x="2781300" y="2471738"/>
          <p14:tracePt t="95527" x="2925763" y="2471738"/>
          <p14:tracePt t="95535" x="3144838" y="2471738"/>
          <p14:tracePt t="95543" x="3290888" y="2471738"/>
          <p14:tracePt t="95551" x="3455988" y="2471738"/>
          <p14:tracePt t="95559" x="3619500" y="2471738"/>
          <p14:tracePt t="95567" x="3746500" y="2471738"/>
          <p14:tracePt t="95576" x="3911600" y="2471738"/>
          <p14:tracePt t="95584" x="4002088" y="2471738"/>
          <p14:tracePt t="95590" x="4094163" y="2471738"/>
          <p14:tracePt t="95600" x="4138613" y="2471738"/>
          <p14:tracePt t="95606" x="4194175" y="2462213"/>
          <p14:tracePt t="95614" x="4230688" y="2462213"/>
          <p14:tracePt t="95622" x="4238625" y="2462213"/>
          <p14:tracePt t="95630" x="4248150" y="2462213"/>
          <p14:tracePt t="95926" x="4230688" y="2462213"/>
          <p14:tracePt t="95934" x="4129088" y="2498725"/>
          <p14:tracePt t="95943" x="4038600" y="2508250"/>
          <p14:tracePt t="95951" x="3892550" y="2525713"/>
          <p14:tracePt t="95959" x="3746500" y="2525713"/>
          <p14:tracePt t="95968" x="3609975" y="2571750"/>
          <p14:tracePt t="95974" x="3482975" y="2581275"/>
          <p14:tracePt t="95984" x="3390900" y="2581275"/>
          <p14:tracePt t="95990" x="3317875" y="2581275"/>
          <p14:tracePt t="96000" x="3273425" y="2581275"/>
          <p14:tracePt t="96007" x="3244850" y="2581275"/>
          <p14:tracePt t="96176" x="3244850" y="2598738"/>
          <p14:tracePt t="96185" x="3244850" y="2617788"/>
          <p14:tracePt t="96191" x="3254375" y="2662238"/>
          <p14:tracePt t="96203" x="3254375" y="2671763"/>
          <p14:tracePt t="96207" x="3254375" y="2708275"/>
          <p14:tracePt t="96215" x="3254375" y="2727325"/>
          <p14:tracePt t="96223" x="3254375" y="2763838"/>
          <p14:tracePt t="96231" x="3254375" y="2790825"/>
          <p14:tracePt t="96239" x="3254375" y="2827338"/>
          <p14:tracePt t="96247" x="3254375" y="2854325"/>
          <p14:tracePt t="96255" x="3254375" y="2909888"/>
          <p14:tracePt t="96265" x="3254375" y="2927350"/>
          <p14:tracePt t="96271" x="3236913" y="2982913"/>
          <p14:tracePt t="96279" x="3227388" y="3000375"/>
          <p14:tracePt t="96287" x="3227388" y="3009900"/>
          <p14:tracePt t="96295" x="3208338" y="3046413"/>
          <p14:tracePt t="96305" x="3190875" y="3063875"/>
          <p14:tracePt t="96319" x="3171825" y="3082925"/>
          <p14:tracePt t="96335" x="3127375" y="3119438"/>
          <p14:tracePt t="96342" x="3117850" y="3119438"/>
          <p14:tracePt t="96350" x="3081338" y="3119438"/>
          <p14:tracePt t="96358" x="3035300" y="3119438"/>
          <p14:tracePt t="96374" x="3008313" y="3119438"/>
          <p14:tracePt t="96384" x="2990850" y="3119438"/>
          <p14:tracePt t="96390" x="2981325" y="3119438"/>
          <p14:tracePt t="96400" x="2962275" y="3119438"/>
          <p14:tracePt t="96406" x="2944813" y="3100388"/>
          <p14:tracePt t="96415" x="2935288" y="3082925"/>
          <p14:tracePt t="96422" x="2925763" y="3046413"/>
          <p14:tracePt t="96430" x="2925763" y="3009900"/>
          <p14:tracePt t="96439" x="2925763" y="2954338"/>
          <p14:tracePt t="96447" x="2925763" y="2909888"/>
          <p14:tracePt t="96455" x="2925763" y="2844800"/>
          <p14:tracePt t="96462" x="2925763" y="2790825"/>
          <p14:tracePt t="96470" x="2925763" y="2744788"/>
          <p14:tracePt t="96478" x="2925763" y="2727325"/>
          <p14:tracePt t="96486" x="2954338" y="2698750"/>
          <p14:tracePt t="96494" x="2971800" y="2671763"/>
          <p14:tracePt t="96502" x="3017838" y="2662238"/>
          <p14:tracePt t="96511" x="3081338" y="2654300"/>
          <p14:tracePt t="96519" x="3117850" y="2644775"/>
          <p14:tracePt t="96527" x="3171825" y="2644775"/>
          <p14:tracePt t="96534" x="3236913" y="2644775"/>
          <p14:tracePt t="96542" x="3290888" y="2644775"/>
          <p14:tracePt t="96552" x="3363913" y="2662238"/>
          <p14:tracePt t="96558" x="3446463" y="2690813"/>
          <p14:tracePt t="96567" x="3546475" y="2744788"/>
          <p14:tracePt t="96577" x="3646488" y="2781300"/>
          <p14:tracePt t="96589" x="3810000" y="2844800"/>
          <p14:tracePt t="96590" x="3911600" y="2890838"/>
          <p14:tracePt t="96603" x="4057650" y="2946400"/>
          <p14:tracePt t="96608" x="4111625" y="2946400"/>
          <p14:tracePt t="96619" x="4184650" y="3000375"/>
          <p14:tracePt t="96623" x="4238625" y="3009900"/>
          <p14:tracePt t="96632" x="4348163" y="3027363"/>
          <p14:tracePt t="96641" x="4430713" y="3054350"/>
          <p14:tracePt t="96646" x="4521200" y="3054350"/>
          <p14:tracePt t="96654" x="4613275" y="3063875"/>
          <p14:tracePt t="96662" x="4659313" y="3063875"/>
          <p14:tracePt t="96670" x="4740275" y="3063875"/>
          <p14:tracePt t="96678" x="4795838" y="3063875"/>
          <p14:tracePt t="96686" x="4886325" y="3063875"/>
          <p14:tracePt t="96694" x="4968875" y="3063875"/>
          <p14:tracePt t="96702" x="5022850" y="3063875"/>
          <p14:tracePt t="96710" x="5078413" y="3063875"/>
          <p14:tracePt t="96718" x="5105400" y="3063875"/>
          <p14:tracePt t="96726" x="5132388" y="3073400"/>
          <p14:tracePt t="96734" x="5141913" y="3073400"/>
          <p14:tracePt t="96743" x="5151438" y="3073400"/>
          <p14:tracePt t="96898" x="5159375" y="3073400"/>
          <p14:tracePt t="96904" x="5251450" y="3090863"/>
          <p14:tracePt t="96913" x="5305425" y="3090863"/>
          <p14:tracePt t="96919" x="5397500" y="3090863"/>
          <p14:tracePt t="96929" x="5470525" y="3109913"/>
          <p14:tracePt t="96935" x="5570538" y="3127375"/>
          <p14:tracePt t="96943" x="5643563" y="3127375"/>
          <p14:tracePt t="96951" x="5697538" y="3136900"/>
          <p14:tracePt t="96959" x="5743575" y="3136900"/>
          <p14:tracePt t="96967" x="5753100" y="3136900"/>
          <p14:tracePt t="97091" x="5743575" y="3136900"/>
          <p14:tracePt t="97094" x="5688013" y="3136900"/>
          <p14:tracePt t="97105" x="5643563" y="3146425"/>
          <p14:tracePt t="97113" x="5607050" y="3146425"/>
          <p14:tracePt t="97121" x="5561013" y="3146425"/>
          <p14:tracePt t="97128" x="5497513" y="3146425"/>
          <p14:tracePt t="97137" x="5441950" y="3146425"/>
          <p14:tracePt t="97143" x="5378450" y="3146425"/>
          <p14:tracePt t="97153" x="5324475" y="3146425"/>
          <p14:tracePt t="97160" x="5287963" y="3146425"/>
          <p14:tracePt t="97170" x="5260975" y="3146425"/>
          <p14:tracePt t="97175" x="5224463" y="3146425"/>
          <p14:tracePt t="97191" x="5205413" y="3146425"/>
          <p14:tracePt t="97202" x="5178425" y="3146425"/>
          <p14:tracePt t="97207" x="5159375" y="3146425"/>
          <p14:tracePt t="97218" x="5132388" y="3146425"/>
          <p14:tracePt t="97223" x="5114925" y="3136900"/>
          <p14:tracePt t="97231" x="5086350" y="3119438"/>
          <p14:tracePt t="97239" x="5068888" y="3109913"/>
          <p14:tracePt t="97247" x="5032375" y="3109913"/>
          <p14:tracePt t="97255" x="5022850" y="3100388"/>
          <p14:tracePt t="97263" x="4995863" y="3082925"/>
          <p14:tracePt t="97272" x="4978400" y="3073400"/>
          <p14:tracePt t="97286" x="4978400" y="3063875"/>
          <p14:tracePt t="97302" x="4978400" y="3054350"/>
          <p14:tracePt t="97310" x="4968875" y="3027363"/>
          <p14:tracePt t="97318" x="4968875" y="3000375"/>
          <p14:tracePt t="97326" x="4968875" y="2982913"/>
          <p14:tracePt t="97334" x="4968875" y="2946400"/>
          <p14:tracePt t="97342" x="4968875" y="2900363"/>
          <p14:tracePt t="97351" x="4968875" y="2873375"/>
          <p14:tracePt t="97358" x="4968875" y="2836863"/>
          <p14:tracePt t="97366" x="4968875" y="2790825"/>
          <p14:tracePt t="97374" x="4968875" y="2781300"/>
          <p14:tracePt t="97383" x="4968875" y="2744788"/>
          <p14:tracePt t="97390" x="4968875" y="2717800"/>
          <p14:tracePt t="97399" x="4968875" y="2690813"/>
          <p14:tracePt t="97406" x="4986338" y="2671763"/>
          <p14:tracePt t="97416" x="4995863" y="2635250"/>
          <p14:tracePt t="97422" x="5005388" y="2635250"/>
          <p14:tracePt t="97430" x="5014913" y="2617788"/>
          <p14:tracePt t="97438" x="5032375" y="2598738"/>
          <p14:tracePt t="97446" x="5049838" y="2571750"/>
          <p14:tracePt t="97454" x="5068888" y="2554288"/>
          <p14:tracePt t="97462" x="5086350" y="2544763"/>
          <p14:tracePt t="97470" x="5114925" y="2535238"/>
          <p14:tracePt t="97478" x="5132388" y="2525713"/>
          <p14:tracePt t="97487" x="5187950" y="2525713"/>
          <p14:tracePt t="97494" x="5232400" y="2508250"/>
          <p14:tracePt t="97503" x="5251450" y="2508250"/>
          <p14:tracePt t="97511" x="5368925" y="2489200"/>
          <p14:tracePt t="97519" x="5424488" y="2489200"/>
          <p14:tracePt t="97527" x="5497513" y="2489200"/>
          <p14:tracePt t="97535" x="5551488" y="2489200"/>
          <p14:tracePt t="97542" x="5643563" y="2489200"/>
          <p14:tracePt t="97551" x="5707063" y="2489200"/>
          <p14:tracePt t="97558" x="5734050" y="2489200"/>
          <p14:tracePt t="97567" x="5789613" y="2489200"/>
          <p14:tracePt t="97576" x="5826125" y="2489200"/>
          <p14:tracePt t="97586" x="5834063" y="2489200"/>
          <p14:tracePt t="97592" x="5862638" y="2489200"/>
          <p14:tracePt t="97603" x="5880100" y="2508250"/>
          <p14:tracePt t="97607" x="5916613" y="2535238"/>
          <p14:tracePt t="97619" x="5935663" y="2562225"/>
          <p14:tracePt t="97632" x="5953125" y="2608263"/>
          <p14:tracePt t="97641" x="5972175" y="2625725"/>
          <p14:tracePt t="97647" x="5980113" y="2644775"/>
          <p14:tracePt t="97657" x="5989638" y="2654300"/>
          <p14:tracePt t="97666" x="6007100" y="2681288"/>
          <p14:tracePt t="97670" x="6016625" y="2690813"/>
          <p14:tracePt t="97678" x="6026150" y="2708275"/>
          <p14:tracePt t="97686" x="6035675" y="2727325"/>
          <p14:tracePt t="97694" x="6035675" y="2744788"/>
          <p14:tracePt t="97711" x="6035675" y="2771775"/>
          <p14:tracePt t="97718" x="6035675" y="2781300"/>
          <p14:tracePt t="97726" x="6035675" y="2790825"/>
          <p14:tracePt t="97735" x="6035675" y="2817813"/>
          <p14:tracePt t="97743" x="6035675" y="2827338"/>
          <p14:tracePt t="97751" x="6035675" y="2854325"/>
          <p14:tracePt t="97758" x="6035675" y="2881313"/>
          <p14:tracePt t="97767" x="6026150" y="2909888"/>
          <p14:tracePt t="97775" x="6016625" y="2917825"/>
          <p14:tracePt t="97783" x="5999163" y="2954338"/>
          <p14:tracePt t="97790" x="5989638" y="2963863"/>
          <p14:tracePt t="97800" x="5943600" y="3017838"/>
          <p14:tracePt t="97806" x="5943600" y="3027363"/>
          <p14:tracePt t="97815" x="5899150" y="3054350"/>
          <p14:tracePt t="97823" x="5880100" y="3063875"/>
          <p14:tracePt t="97831" x="5853113" y="3073400"/>
          <p14:tracePt t="97839" x="5807075" y="3109913"/>
          <p14:tracePt t="97847" x="5789613" y="3119438"/>
          <p14:tracePt t="97855" x="5761038" y="3127375"/>
          <p14:tracePt t="97863" x="5707063" y="3136900"/>
          <p14:tracePt t="97871" x="5670550" y="3136900"/>
          <p14:tracePt t="97879" x="5653088" y="3136900"/>
          <p14:tracePt t="97887" x="5624513" y="3136900"/>
          <p14:tracePt t="97895" x="5607050" y="3136900"/>
          <p14:tracePt t="97903" x="5580063" y="3136900"/>
          <p14:tracePt t="97911" x="5561013" y="3136900"/>
          <p14:tracePt t="97919" x="5551488" y="3136900"/>
          <p14:tracePt t="97927" x="5524500" y="3136900"/>
          <p14:tracePt t="97935" x="5497513" y="3136900"/>
          <p14:tracePt t="97943" x="5487988" y="3136900"/>
          <p14:tracePt t="97951" x="5461000" y="3109913"/>
          <p14:tracePt t="97959" x="5451475" y="3100388"/>
          <p14:tracePt t="97974" x="5434013" y="3082925"/>
          <p14:tracePt t="97984" x="5434013" y="3073400"/>
          <p14:tracePt t="97990" x="5424488" y="3036888"/>
          <p14:tracePt t="98000" x="5414963" y="3009900"/>
          <p14:tracePt t="98006" x="5414963" y="2990850"/>
          <p14:tracePt t="98015" x="5414963" y="2973388"/>
          <p14:tracePt t="98023" x="5414963" y="2946400"/>
          <p14:tracePt t="98030" x="5387975" y="2927350"/>
          <p14:tracePt t="98038" x="5387975" y="2917825"/>
          <p14:tracePt t="98047" x="5387975" y="2890838"/>
          <p14:tracePt t="98054" x="5387975" y="2881313"/>
          <p14:tracePt t="98062" x="5387975" y="2873375"/>
          <p14:tracePt t="98070" x="5387975" y="2844800"/>
          <p14:tracePt t="98088" x="5397500" y="2836863"/>
          <p14:tracePt t="98102" x="5405438" y="2817813"/>
          <p14:tracePt t="98110" x="5424488" y="2800350"/>
          <p14:tracePt t="98118" x="5434013" y="2800350"/>
          <p14:tracePt t="98126" x="5441950" y="2790825"/>
          <p14:tracePt t="98134" x="5470525" y="2781300"/>
          <p14:tracePt t="98142" x="5514975" y="2763838"/>
          <p14:tracePt t="98151" x="5543550" y="2763838"/>
          <p14:tracePt t="98158" x="5597525" y="2744788"/>
          <p14:tracePt t="98167" x="5653088" y="2735263"/>
          <p14:tracePt t="98174" x="5753100" y="2735263"/>
          <p14:tracePt t="98184" x="5807075" y="2735263"/>
          <p14:tracePt t="98190" x="5880100" y="2735263"/>
          <p14:tracePt t="98201" x="5953125" y="2735263"/>
          <p14:tracePt t="98207" x="6026150" y="2735263"/>
          <p14:tracePt t="98217" x="6080125" y="2735263"/>
          <p14:tracePt t="98224" x="6145213" y="2735263"/>
          <p14:tracePt t="98231" x="6181725" y="2735263"/>
          <p14:tracePt t="98239" x="6208713" y="2735263"/>
          <p14:tracePt t="98247" x="6218238" y="2735263"/>
          <p14:tracePt t="98255" x="6235700" y="2735263"/>
          <p14:tracePt t="98390" x="6245225" y="2735263"/>
          <p14:tracePt t="98406" x="6245225" y="2744788"/>
          <p14:tracePt t="98414" x="6245225" y="2763838"/>
          <p14:tracePt t="98422" x="6245225" y="2781300"/>
          <p14:tracePt t="98438" x="6226175" y="2800350"/>
          <p14:tracePt t="98446" x="6218238" y="2808288"/>
          <p14:tracePt t="98454" x="6218238" y="2817813"/>
          <p14:tracePt t="98470" x="6208713" y="2827338"/>
          <p14:tracePt t="100456" x="6099175" y="2836863"/>
          <p14:tracePt t="100462" x="5816600" y="2873375"/>
          <p14:tracePt t="100470" x="5405438" y="2873375"/>
          <p14:tracePt t="100478" x="5178425" y="2873375"/>
          <p14:tracePt t="100486" x="4876800" y="2873375"/>
          <p14:tracePt t="100494" x="4613275" y="2873375"/>
          <p14:tracePt t="100502" x="4421188" y="2873375"/>
          <p14:tracePt t="100510" x="4165600" y="2873375"/>
          <p14:tracePt t="100518" x="4021138" y="2873375"/>
          <p14:tracePt t="100526" x="3911600" y="2863850"/>
          <p14:tracePt t="100534" x="3865563" y="2844800"/>
          <p14:tracePt t="100542" x="3846513" y="2844800"/>
          <p14:tracePt t="100551" x="3838575" y="2844800"/>
          <p14:tracePt t="101094" x="3865563" y="2844800"/>
          <p14:tracePt t="101102" x="4011613" y="2817813"/>
          <p14:tracePt t="101110" x="4157663" y="2800350"/>
          <p14:tracePt t="101118" x="4294188" y="2771775"/>
          <p14:tracePt t="101126" x="4403725" y="2763838"/>
          <p14:tracePt t="101135" x="4513263" y="2763838"/>
          <p14:tracePt t="101142" x="4586288" y="2763838"/>
          <p14:tracePt t="101151" x="4640263" y="2763838"/>
          <p14:tracePt t="101158" x="4686300" y="2763838"/>
          <p14:tracePt t="101167" x="4695825" y="2763838"/>
          <p14:tracePt t="101183" x="4713288" y="2763838"/>
          <p14:tracePt t="101266" x="4722813" y="2763838"/>
          <p14:tracePt t="101275" x="4776788" y="2754313"/>
          <p14:tracePt t="101281" x="4832350" y="2754313"/>
          <p14:tracePt t="101291" x="4922838" y="2735263"/>
          <p14:tracePt t="101295" x="5022850" y="2708275"/>
          <p14:tracePt t="101303" x="5095875" y="2708275"/>
          <p14:tracePt t="101311" x="5151438" y="2708275"/>
          <p14:tracePt t="101318" x="5187950" y="2708275"/>
          <p14:tracePt t="101327" x="5224463" y="2708275"/>
          <p14:tracePt t="101335" x="5260975" y="2708275"/>
          <p14:tracePt t="101343" x="5305425" y="2708275"/>
          <p14:tracePt t="101359" x="5314950" y="2708275"/>
          <p14:tracePt t="104422" x="5470525" y="2708275"/>
          <p14:tracePt t="104430" x="5770563" y="2708275"/>
          <p14:tracePt t="104438" x="6218238" y="2708275"/>
          <p14:tracePt t="104447" x="6627813" y="2708275"/>
          <p14:tracePt t="104454" x="6964363" y="2708275"/>
          <p14:tracePt t="104462" x="7375525" y="2708275"/>
          <p14:tracePt t="104470" x="7785100" y="2690813"/>
          <p14:tracePt t="104480" x="8140700" y="2717800"/>
          <p14:tracePt t="104486" x="8323263" y="2735263"/>
          <p14:tracePt t="104494" x="8505825" y="2754313"/>
          <p14:tracePt t="104502" x="8651875" y="2800350"/>
          <p14:tracePt t="104510" x="8761413" y="2808288"/>
          <p14:tracePt t="104518" x="8807450" y="2808288"/>
          <p14:tracePt t="104527" x="8815388" y="2808288"/>
          <p14:tracePt t="104536" x="8824913" y="2808288"/>
          <p14:tracePt t="104592" x="8861425" y="2808288"/>
          <p14:tracePt t="104600" x="8924925" y="2808288"/>
          <p14:tracePt t="104608" x="9053513" y="28082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04"/>
          <p:cNvGrpSpPr>
            <a:grpSpLocks/>
          </p:cNvGrpSpPr>
          <p:nvPr/>
        </p:nvGrpSpPr>
        <p:grpSpPr bwMode="auto">
          <a:xfrm>
            <a:off x="1331913" y="765175"/>
            <a:ext cx="5940425" cy="2237329"/>
            <a:chOff x="431" y="709"/>
            <a:chExt cx="4296" cy="1717"/>
          </a:xfrm>
        </p:grpSpPr>
        <p:grpSp>
          <p:nvGrpSpPr>
            <p:cNvPr id="23655" name="Group 5"/>
            <p:cNvGrpSpPr>
              <a:grpSpLocks/>
            </p:cNvGrpSpPr>
            <p:nvPr/>
          </p:nvGrpSpPr>
          <p:grpSpPr bwMode="auto">
            <a:xfrm>
              <a:off x="929" y="894"/>
              <a:ext cx="228" cy="545"/>
              <a:chOff x="1065" y="2069"/>
              <a:chExt cx="228" cy="545"/>
            </a:xfrm>
          </p:grpSpPr>
          <p:sp>
            <p:nvSpPr>
              <p:cNvPr id="23719" name="AutoShape 6"/>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0" name="AutoShape 7"/>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1" name="Oval 8"/>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2" name="Line 9"/>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23" name="Line 10"/>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56" name="Group 15"/>
            <p:cNvGrpSpPr>
              <a:grpSpLocks/>
            </p:cNvGrpSpPr>
            <p:nvPr/>
          </p:nvGrpSpPr>
          <p:grpSpPr bwMode="auto">
            <a:xfrm>
              <a:off x="1837" y="1076"/>
              <a:ext cx="273" cy="226"/>
              <a:chOff x="1791" y="2251"/>
              <a:chExt cx="273" cy="226"/>
            </a:xfrm>
          </p:grpSpPr>
          <p:sp>
            <p:nvSpPr>
              <p:cNvPr id="23717" name="AutoShape 16"/>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8" name="Oval 17"/>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57" name="Group 18"/>
            <p:cNvGrpSpPr>
              <a:grpSpLocks/>
            </p:cNvGrpSpPr>
            <p:nvPr/>
          </p:nvGrpSpPr>
          <p:grpSpPr bwMode="auto">
            <a:xfrm flipH="1">
              <a:off x="1836" y="1756"/>
              <a:ext cx="273" cy="226"/>
              <a:chOff x="1791" y="2251"/>
              <a:chExt cx="273" cy="226"/>
            </a:xfrm>
          </p:grpSpPr>
          <p:sp>
            <p:nvSpPr>
              <p:cNvPr id="23715" name="AutoShape 19"/>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6" name="Oval 20"/>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58" name="Group 21"/>
            <p:cNvGrpSpPr>
              <a:grpSpLocks/>
            </p:cNvGrpSpPr>
            <p:nvPr/>
          </p:nvGrpSpPr>
          <p:grpSpPr bwMode="auto">
            <a:xfrm>
              <a:off x="1338" y="1574"/>
              <a:ext cx="228" cy="545"/>
              <a:chOff x="1065" y="2069"/>
              <a:chExt cx="228" cy="545"/>
            </a:xfrm>
          </p:grpSpPr>
          <p:sp>
            <p:nvSpPr>
              <p:cNvPr id="23710" name="AutoShape 22"/>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1" name="AutoShape 23"/>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2" name="Oval 24"/>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3" name="Line 25"/>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14" name="Line 26"/>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59" name="Line 27"/>
            <p:cNvSpPr>
              <a:spLocks noChangeShapeType="1"/>
            </p:cNvSpPr>
            <p:nvPr/>
          </p:nvSpPr>
          <p:spPr bwMode="auto">
            <a:xfrm>
              <a:off x="1156" y="1166"/>
              <a:ext cx="6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0" name="Line 28"/>
            <p:cNvSpPr>
              <a:spLocks noChangeShapeType="1"/>
            </p:cNvSpPr>
            <p:nvPr/>
          </p:nvSpPr>
          <p:spPr bwMode="auto">
            <a:xfrm>
              <a:off x="2110" y="1166"/>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1" name="Line 29"/>
            <p:cNvSpPr>
              <a:spLocks noChangeShapeType="1"/>
            </p:cNvSpPr>
            <p:nvPr/>
          </p:nvSpPr>
          <p:spPr bwMode="auto">
            <a:xfrm>
              <a:off x="2336"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2" name="Line 30"/>
            <p:cNvSpPr>
              <a:spLocks noChangeShapeType="1"/>
            </p:cNvSpPr>
            <p:nvPr/>
          </p:nvSpPr>
          <p:spPr bwMode="auto">
            <a:xfrm flipH="1">
              <a:off x="2109" y="1847"/>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3" name="Line 31"/>
            <p:cNvSpPr>
              <a:spLocks noChangeShapeType="1"/>
            </p:cNvSpPr>
            <p:nvPr/>
          </p:nvSpPr>
          <p:spPr bwMode="auto">
            <a:xfrm flipH="1">
              <a:off x="1565" y="184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4" name="Line 32"/>
            <p:cNvSpPr>
              <a:spLocks noChangeShapeType="1"/>
            </p:cNvSpPr>
            <p:nvPr/>
          </p:nvSpPr>
          <p:spPr bwMode="auto">
            <a:xfrm flipH="1">
              <a:off x="1247" y="184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5" name="Line 33"/>
            <p:cNvSpPr>
              <a:spLocks noChangeShapeType="1"/>
            </p:cNvSpPr>
            <p:nvPr/>
          </p:nvSpPr>
          <p:spPr bwMode="auto">
            <a:xfrm flipV="1">
              <a:off x="1247"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3666" name="Group 91"/>
            <p:cNvGrpSpPr>
              <a:grpSpLocks/>
            </p:cNvGrpSpPr>
            <p:nvPr/>
          </p:nvGrpSpPr>
          <p:grpSpPr bwMode="auto">
            <a:xfrm>
              <a:off x="1246" y="1408"/>
              <a:ext cx="372" cy="281"/>
              <a:chOff x="1246" y="1498"/>
              <a:chExt cx="372" cy="281"/>
            </a:xfrm>
          </p:grpSpPr>
          <p:sp>
            <p:nvSpPr>
              <p:cNvPr id="23708" name="Text Box 36"/>
              <p:cNvSpPr txBox="1">
                <a:spLocks noChangeArrowheads="1"/>
              </p:cNvSpPr>
              <p:nvPr/>
            </p:nvSpPr>
            <p:spPr bwMode="auto">
              <a:xfrm>
                <a:off x="1246" y="1498"/>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709" name="Line 37"/>
              <p:cNvSpPr>
                <a:spLocks noChangeShapeType="1"/>
              </p:cNvSpPr>
              <p:nvPr/>
            </p:nvSpPr>
            <p:spPr bwMode="auto">
              <a:xfrm flipV="1">
                <a:off x="1292" y="1517"/>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67" name="Line 38"/>
            <p:cNvSpPr>
              <a:spLocks noChangeShapeType="1"/>
            </p:cNvSpPr>
            <p:nvPr/>
          </p:nvSpPr>
          <p:spPr bwMode="auto">
            <a:xfrm>
              <a:off x="657" y="1166"/>
              <a:ext cx="2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8" name="Text Box 39"/>
            <p:cNvSpPr txBox="1">
              <a:spLocks noChangeArrowheads="1"/>
            </p:cNvSpPr>
            <p:nvPr/>
          </p:nvSpPr>
          <p:spPr bwMode="auto">
            <a:xfrm>
              <a:off x="431" y="1076"/>
              <a:ext cx="253"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23669" name="Group 47"/>
            <p:cNvGrpSpPr>
              <a:grpSpLocks/>
            </p:cNvGrpSpPr>
            <p:nvPr/>
          </p:nvGrpSpPr>
          <p:grpSpPr bwMode="auto">
            <a:xfrm>
              <a:off x="2695" y="894"/>
              <a:ext cx="228" cy="545"/>
              <a:chOff x="1065" y="2069"/>
              <a:chExt cx="228" cy="545"/>
            </a:xfrm>
          </p:grpSpPr>
          <p:sp>
            <p:nvSpPr>
              <p:cNvPr id="23703" name="AutoShape 48"/>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4" name="AutoShape 49"/>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5" name="Oval 50"/>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6" name="Line 51"/>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07" name="Line 52"/>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70" name="Group 57"/>
            <p:cNvGrpSpPr>
              <a:grpSpLocks/>
            </p:cNvGrpSpPr>
            <p:nvPr/>
          </p:nvGrpSpPr>
          <p:grpSpPr bwMode="auto">
            <a:xfrm>
              <a:off x="3603" y="1076"/>
              <a:ext cx="273" cy="226"/>
              <a:chOff x="1791" y="2251"/>
              <a:chExt cx="273" cy="226"/>
            </a:xfrm>
          </p:grpSpPr>
          <p:sp>
            <p:nvSpPr>
              <p:cNvPr id="23701" name="AutoShape 58"/>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2" name="Oval 59"/>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71" name="Group 60"/>
            <p:cNvGrpSpPr>
              <a:grpSpLocks/>
            </p:cNvGrpSpPr>
            <p:nvPr/>
          </p:nvGrpSpPr>
          <p:grpSpPr bwMode="auto">
            <a:xfrm flipH="1">
              <a:off x="3602" y="1756"/>
              <a:ext cx="273" cy="226"/>
              <a:chOff x="1791" y="2251"/>
              <a:chExt cx="273" cy="226"/>
            </a:xfrm>
          </p:grpSpPr>
          <p:sp>
            <p:nvSpPr>
              <p:cNvPr id="23699" name="AutoShape 61"/>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0" name="Oval 62"/>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72" name="Group 63"/>
            <p:cNvGrpSpPr>
              <a:grpSpLocks/>
            </p:cNvGrpSpPr>
            <p:nvPr/>
          </p:nvGrpSpPr>
          <p:grpSpPr bwMode="auto">
            <a:xfrm>
              <a:off x="3104" y="1574"/>
              <a:ext cx="228" cy="545"/>
              <a:chOff x="1065" y="2069"/>
              <a:chExt cx="228" cy="545"/>
            </a:xfrm>
          </p:grpSpPr>
          <p:sp>
            <p:nvSpPr>
              <p:cNvPr id="23694"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5"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6"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7"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98"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73" name="Line 69"/>
            <p:cNvSpPr>
              <a:spLocks noChangeShapeType="1"/>
            </p:cNvSpPr>
            <p:nvPr/>
          </p:nvSpPr>
          <p:spPr bwMode="auto">
            <a:xfrm>
              <a:off x="2922" y="1166"/>
              <a:ext cx="6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4" name="Line 70"/>
            <p:cNvSpPr>
              <a:spLocks noChangeShapeType="1"/>
            </p:cNvSpPr>
            <p:nvPr/>
          </p:nvSpPr>
          <p:spPr bwMode="auto">
            <a:xfrm>
              <a:off x="3876" y="1166"/>
              <a:ext cx="58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5" name="Line 71"/>
            <p:cNvSpPr>
              <a:spLocks noChangeShapeType="1"/>
            </p:cNvSpPr>
            <p:nvPr/>
          </p:nvSpPr>
          <p:spPr bwMode="auto">
            <a:xfrm>
              <a:off x="4102"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6" name="Line 72"/>
            <p:cNvSpPr>
              <a:spLocks noChangeShapeType="1"/>
            </p:cNvSpPr>
            <p:nvPr/>
          </p:nvSpPr>
          <p:spPr bwMode="auto">
            <a:xfrm flipH="1">
              <a:off x="3875" y="1847"/>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7" name="Line 73"/>
            <p:cNvSpPr>
              <a:spLocks noChangeShapeType="1"/>
            </p:cNvSpPr>
            <p:nvPr/>
          </p:nvSpPr>
          <p:spPr bwMode="auto">
            <a:xfrm flipH="1">
              <a:off x="3331" y="184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8" name="Line 74"/>
            <p:cNvSpPr>
              <a:spLocks noChangeShapeType="1"/>
            </p:cNvSpPr>
            <p:nvPr/>
          </p:nvSpPr>
          <p:spPr bwMode="auto">
            <a:xfrm flipH="1">
              <a:off x="3013" y="184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9" name="Line 75"/>
            <p:cNvSpPr>
              <a:spLocks noChangeShapeType="1"/>
            </p:cNvSpPr>
            <p:nvPr/>
          </p:nvSpPr>
          <p:spPr bwMode="auto">
            <a:xfrm flipV="1">
              <a:off x="3013"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80" name="Text Box 87"/>
            <p:cNvSpPr txBox="1">
              <a:spLocks noChangeArrowheads="1"/>
            </p:cNvSpPr>
            <p:nvPr/>
          </p:nvSpPr>
          <p:spPr bwMode="auto">
            <a:xfrm>
              <a:off x="4466" y="1071"/>
              <a:ext cx="261"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3681" name="Text Box 88"/>
            <p:cNvSpPr txBox="1">
              <a:spLocks noChangeArrowheads="1"/>
            </p:cNvSpPr>
            <p:nvPr/>
          </p:nvSpPr>
          <p:spPr bwMode="auto">
            <a:xfrm>
              <a:off x="1231" y="2145"/>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82" name="Text Box 90"/>
            <p:cNvSpPr txBox="1">
              <a:spLocks noChangeArrowheads="1"/>
            </p:cNvSpPr>
            <p:nvPr/>
          </p:nvSpPr>
          <p:spPr bwMode="auto">
            <a:xfrm>
              <a:off x="885" y="1435"/>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grpSp>
          <p:nvGrpSpPr>
            <p:cNvPr id="23683" name="Group 92"/>
            <p:cNvGrpSpPr>
              <a:grpSpLocks/>
            </p:cNvGrpSpPr>
            <p:nvPr/>
          </p:nvGrpSpPr>
          <p:grpSpPr bwMode="auto">
            <a:xfrm>
              <a:off x="884" y="709"/>
              <a:ext cx="373" cy="773"/>
              <a:chOff x="1247" y="2209"/>
              <a:chExt cx="373" cy="773"/>
            </a:xfrm>
          </p:grpSpPr>
          <p:sp>
            <p:nvSpPr>
              <p:cNvPr id="23692" name="Text Box 93"/>
              <p:cNvSpPr txBox="1">
                <a:spLocks noChangeArrowheads="1"/>
              </p:cNvSpPr>
              <p:nvPr/>
            </p:nvSpPr>
            <p:spPr bwMode="auto">
              <a:xfrm>
                <a:off x="1247" y="2209"/>
                <a:ext cx="373"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93" name="Line 94"/>
              <p:cNvSpPr>
                <a:spLocks noChangeShapeType="1"/>
              </p:cNvSpPr>
              <p:nvPr/>
            </p:nvSpPr>
            <p:spPr bwMode="auto">
              <a:xfrm flipV="1">
                <a:off x="1292" y="2979"/>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84" name="Group 95"/>
            <p:cNvGrpSpPr>
              <a:grpSpLocks/>
            </p:cNvGrpSpPr>
            <p:nvPr/>
          </p:nvGrpSpPr>
          <p:grpSpPr bwMode="auto">
            <a:xfrm>
              <a:off x="2653" y="756"/>
              <a:ext cx="372" cy="960"/>
              <a:chOff x="1247" y="1530"/>
              <a:chExt cx="372" cy="960"/>
            </a:xfrm>
          </p:grpSpPr>
          <p:sp>
            <p:nvSpPr>
              <p:cNvPr id="23690" name="Text Box 96"/>
              <p:cNvSpPr txBox="1">
                <a:spLocks noChangeArrowheads="1"/>
              </p:cNvSpPr>
              <p:nvPr/>
            </p:nvSpPr>
            <p:spPr bwMode="auto">
              <a:xfrm>
                <a:off x="1247" y="2209"/>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91" name="Line 97"/>
              <p:cNvSpPr>
                <a:spLocks noChangeShapeType="1"/>
              </p:cNvSpPr>
              <p:nvPr/>
            </p:nvSpPr>
            <p:spPr bwMode="auto">
              <a:xfrm flipV="1">
                <a:off x="1312" y="1530"/>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85" name="Text Box 98"/>
            <p:cNvSpPr txBox="1">
              <a:spLocks noChangeArrowheads="1"/>
            </p:cNvSpPr>
            <p:nvPr/>
          </p:nvSpPr>
          <p:spPr bwMode="auto">
            <a:xfrm>
              <a:off x="2653" y="709"/>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86" name="Text Box 99"/>
            <p:cNvSpPr txBox="1">
              <a:spLocks noChangeArrowheads="1"/>
            </p:cNvSpPr>
            <p:nvPr/>
          </p:nvSpPr>
          <p:spPr bwMode="auto">
            <a:xfrm>
              <a:off x="3016" y="2115"/>
              <a:ext cx="372"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grpSp>
          <p:nvGrpSpPr>
            <p:cNvPr id="23687" name="Group 100"/>
            <p:cNvGrpSpPr>
              <a:grpSpLocks/>
            </p:cNvGrpSpPr>
            <p:nvPr/>
          </p:nvGrpSpPr>
          <p:grpSpPr bwMode="auto">
            <a:xfrm>
              <a:off x="3019" y="1356"/>
              <a:ext cx="372" cy="789"/>
              <a:chOff x="1205" y="2221"/>
              <a:chExt cx="372" cy="789"/>
            </a:xfrm>
          </p:grpSpPr>
          <p:sp>
            <p:nvSpPr>
              <p:cNvPr id="23688" name="Text Box 101"/>
              <p:cNvSpPr txBox="1">
                <a:spLocks noChangeArrowheads="1"/>
              </p:cNvSpPr>
              <p:nvPr/>
            </p:nvSpPr>
            <p:spPr bwMode="auto">
              <a:xfrm>
                <a:off x="1205" y="2221"/>
                <a:ext cx="372"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89" name="Line 102"/>
              <p:cNvSpPr>
                <a:spLocks noChangeShapeType="1"/>
              </p:cNvSpPr>
              <p:nvPr/>
            </p:nvSpPr>
            <p:spPr bwMode="auto">
              <a:xfrm>
                <a:off x="1273" y="3008"/>
                <a:ext cx="196" cy="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23555" name="Group 105"/>
          <p:cNvGrpSpPr>
            <a:grpSpLocks/>
          </p:cNvGrpSpPr>
          <p:nvPr/>
        </p:nvGrpSpPr>
        <p:grpSpPr bwMode="auto">
          <a:xfrm>
            <a:off x="1187450" y="3817938"/>
            <a:ext cx="5940425" cy="2203450"/>
            <a:chOff x="431" y="709"/>
            <a:chExt cx="4296" cy="1691"/>
          </a:xfrm>
        </p:grpSpPr>
        <p:grpSp>
          <p:nvGrpSpPr>
            <p:cNvPr id="23586" name="Group 106"/>
            <p:cNvGrpSpPr>
              <a:grpSpLocks/>
            </p:cNvGrpSpPr>
            <p:nvPr/>
          </p:nvGrpSpPr>
          <p:grpSpPr bwMode="auto">
            <a:xfrm>
              <a:off x="929" y="894"/>
              <a:ext cx="228" cy="545"/>
              <a:chOff x="1065" y="2069"/>
              <a:chExt cx="228" cy="545"/>
            </a:xfrm>
          </p:grpSpPr>
          <p:sp>
            <p:nvSpPr>
              <p:cNvPr id="23650" name="AutoShape 107"/>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1" name="AutoShape 108"/>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2" name="Oval 109"/>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3" name="Line 110"/>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54" name="Line 111"/>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587" name="Group 112"/>
            <p:cNvGrpSpPr>
              <a:grpSpLocks/>
            </p:cNvGrpSpPr>
            <p:nvPr/>
          </p:nvGrpSpPr>
          <p:grpSpPr bwMode="auto">
            <a:xfrm>
              <a:off x="1837" y="1076"/>
              <a:ext cx="273" cy="226"/>
              <a:chOff x="1791" y="2251"/>
              <a:chExt cx="273" cy="226"/>
            </a:xfrm>
          </p:grpSpPr>
          <p:sp>
            <p:nvSpPr>
              <p:cNvPr id="23648" name="AutoShape 113"/>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9" name="Oval 114"/>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8" name="Group 115"/>
            <p:cNvGrpSpPr>
              <a:grpSpLocks/>
            </p:cNvGrpSpPr>
            <p:nvPr/>
          </p:nvGrpSpPr>
          <p:grpSpPr bwMode="auto">
            <a:xfrm flipH="1">
              <a:off x="1836" y="1756"/>
              <a:ext cx="273" cy="226"/>
              <a:chOff x="1791" y="2251"/>
              <a:chExt cx="273" cy="226"/>
            </a:xfrm>
          </p:grpSpPr>
          <p:sp>
            <p:nvSpPr>
              <p:cNvPr id="23646" name="AutoShape 116"/>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7" name="Oval 117"/>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9" name="Group 118"/>
            <p:cNvGrpSpPr>
              <a:grpSpLocks/>
            </p:cNvGrpSpPr>
            <p:nvPr/>
          </p:nvGrpSpPr>
          <p:grpSpPr bwMode="auto">
            <a:xfrm>
              <a:off x="1338" y="1574"/>
              <a:ext cx="228" cy="545"/>
              <a:chOff x="1065" y="2069"/>
              <a:chExt cx="228" cy="545"/>
            </a:xfrm>
          </p:grpSpPr>
          <p:sp>
            <p:nvSpPr>
              <p:cNvPr id="23641" name="AutoShape 119"/>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2" name="AutoShape 120"/>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3" name="Oval 121"/>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4" name="Line 122"/>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45" name="Line 123"/>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590" name="Line 124"/>
            <p:cNvSpPr>
              <a:spLocks noChangeShapeType="1"/>
            </p:cNvSpPr>
            <p:nvPr/>
          </p:nvSpPr>
          <p:spPr bwMode="auto">
            <a:xfrm>
              <a:off x="1156" y="1166"/>
              <a:ext cx="6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1" name="Line 125"/>
            <p:cNvSpPr>
              <a:spLocks noChangeShapeType="1"/>
            </p:cNvSpPr>
            <p:nvPr/>
          </p:nvSpPr>
          <p:spPr bwMode="auto">
            <a:xfrm>
              <a:off x="2110" y="1166"/>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2" name="Line 126"/>
            <p:cNvSpPr>
              <a:spLocks noChangeShapeType="1"/>
            </p:cNvSpPr>
            <p:nvPr/>
          </p:nvSpPr>
          <p:spPr bwMode="auto">
            <a:xfrm>
              <a:off x="2336"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3" name="Line 127"/>
            <p:cNvSpPr>
              <a:spLocks noChangeShapeType="1"/>
            </p:cNvSpPr>
            <p:nvPr/>
          </p:nvSpPr>
          <p:spPr bwMode="auto">
            <a:xfrm flipH="1">
              <a:off x="2109" y="1847"/>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4" name="Line 128"/>
            <p:cNvSpPr>
              <a:spLocks noChangeShapeType="1"/>
            </p:cNvSpPr>
            <p:nvPr/>
          </p:nvSpPr>
          <p:spPr bwMode="auto">
            <a:xfrm flipH="1">
              <a:off x="1565" y="184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5" name="Line 129"/>
            <p:cNvSpPr>
              <a:spLocks noChangeShapeType="1"/>
            </p:cNvSpPr>
            <p:nvPr/>
          </p:nvSpPr>
          <p:spPr bwMode="auto">
            <a:xfrm flipH="1">
              <a:off x="1247" y="184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6" name="Line 130"/>
            <p:cNvSpPr>
              <a:spLocks noChangeShapeType="1"/>
            </p:cNvSpPr>
            <p:nvPr/>
          </p:nvSpPr>
          <p:spPr bwMode="auto">
            <a:xfrm flipV="1">
              <a:off x="1247"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3597" name="Group 131"/>
            <p:cNvGrpSpPr>
              <a:grpSpLocks/>
            </p:cNvGrpSpPr>
            <p:nvPr/>
          </p:nvGrpSpPr>
          <p:grpSpPr bwMode="auto">
            <a:xfrm>
              <a:off x="1247" y="1460"/>
              <a:ext cx="372" cy="940"/>
              <a:chOff x="1247" y="1550"/>
              <a:chExt cx="372" cy="940"/>
            </a:xfrm>
          </p:grpSpPr>
          <p:sp>
            <p:nvSpPr>
              <p:cNvPr id="23639" name="Text Box 132"/>
              <p:cNvSpPr txBox="1">
                <a:spLocks noChangeArrowheads="1"/>
              </p:cNvSpPr>
              <p:nvPr/>
            </p:nvSpPr>
            <p:spPr bwMode="auto">
              <a:xfrm>
                <a:off x="1247" y="2209"/>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40" name="Line 133"/>
              <p:cNvSpPr>
                <a:spLocks noChangeShapeType="1"/>
              </p:cNvSpPr>
              <p:nvPr/>
            </p:nvSpPr>
            <p:spPr bwMode="auto">
              <a:xfrm flipV="1">
                <a:off x="1350" y="1550"/>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598" name="Line 134"/>
            <p:cNvSpPr>
              <a:spLocks noChangeShapeType="1"/>
            </p:cNvSpPr>
            <p:nvPr/>
          </p:nvSpPr>
          <p:spPr bwMode="auto">
            <a:xfrm>
              <a:off x="657" y="1166"/>
              <a:ext cx="2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9" name="Text Box 135"/>
            <p:cNvSpPr txBox="1">
              <a:spLocks noChangeArrowheads="1"/>
            </p:cNvSpPr>
            <p:nvPr/>
          </p:nvSpPr>
          <p:spPr bwMode="auto">
            <a:xfrm>
              <a:off x="431" y="1076"/>
              <a:ext cx="253"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23600" name="Group 136"/>
            <p:cNvGrpSpPr>
              <a:grpSpLocks/>
            </p:cNvGrpSpPr>
            <p:nvPr/>
          </p:nvGrpSpPr>
          <p:grpSpPr bwMode="auto">
            <a:xfrm>
              <a:off x="2695" y="894"/>
              <a:ext cx="228" cy="545"/>
              <a:chOff x="1065" y="2069"/>
              <a:chExt cx="228" cy="545"/>
            </a:xfrm>
          </p:grpSpPr>
          <p:sp>
            <p:nvSpPr>
              <p:cNvPr id="23634" name="AutoShape 137"/>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35" name="AutoShape 138"/>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36" name="Oval 139"/>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37" name="Line 140"/>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38" name="Line 141"/>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01" name="Group 142"/>
            <p:cNvGrpSpPr>
              <a:grpSpLocks/>
            </p:cNvGrpSpPr>
            <p:nvPr/>
          </p:nvGrpSpPr>
          <p:grpSpPr bwMode="auto">
            <a:xfrm>
              <a:off x="3603" y="1076"/>
              <a:ext cx="273" cy="226"/>
              <a:chOff x="1791" y="2251"/>
              <a:chExt cx="273" cy="226"/>
            </a:xfrm>
          </p:grpSpPr>
          <p:sp>
            <p:nvSpPr>
              <p:cNvPr id="23632" name="AutoShape 143"/>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33" name="Oval 144"/>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02" name="Group 145"/>
            <p:cNvGrpSpPr>
              <a:grpSpLocks/>
            </p:cNvGrpSpPr>
            <p:nvPr/>
          </p:nvGrpSpPr>
          <p:grpSpPr bwMode="auto">
            <a:xfrm flipH="1">
              <a:off x="3602" y="1756"/>
              <a:ext cx="273" cy="226"/>
              <a:chOff x="1791" y="2251"/>
              <a:chExt cx="273" cy="226"/>
            </a:xfrm>
          </p:grpSpPr>
          <p:sp>
            <p:nvSpPr>
              <p:cNvPr id="23630" name="AutoShape 146"/>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31" name="Oval 147"/>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03" name="Group 148"/>
            <p:cNvGrpSpPr>
              <a:grpSpLocks/>
            </p:cNvGrpSpPr>
            <p:nvPr/>
          </p:nvGrpSpPr>
          <p:grpSpPr bwMode="auto">
            <a:xfrm>
              <a:off x="3104" y="1574"/>
              <a:ext cx="228" cy="545"/>
              <a:chOff x="1065" y="2069"/>
              <a:chExt cx="228" cy="545"/>
            </a:xfrm>
          </p:grpSpPr>
          <p:sp>
            <p:nvSpPr>
              <p:cNvPr id="23625" name="AutoShape 149"/>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26" name="AutoShape 150"/>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27" name="Oval 151"/>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28" name="Line 152"/>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29" name="Line 153"/>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04" name="Line 154"/>
            <p:cNvSpPr>
              <a:spLocks noChangeShapeType="1"/>
            </p:cNvSpPr>
            <p:nvPr/>
          </p:nvSpPr>
          <p:spPr bwMode="auto">
            <a:xfrm>
              <a:off x="2922" y="1166"/>
              <a:ext cx="6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5" name="Line 155"/>
            <p:cNvSpPr>
              <a:spLocks noChangeShapeType="1"/>
            </p:cNvSpPr>
            <p:nvPr/>
          </p:nvSpPr>
          <p:spPr bwMode="auto">
            <a:xfrm>
              <a:off x="3876" y="1166"/>
              <a:ext cx="58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6" name="Line 156"/>
            <p:cNvSpPr>
              <a:spLocks noChangeShapeType="1"/>
            </p:cNvSpPr>
            <p:nvPr/>
          </p:nvSpPr>
          <p:spPr bwMode="auto">
            <a:xfrm>
              <a:off x="4102"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7" name="Line 157"/>
            <p:cNvSpPr>
              <a:spLocks noChangeShapeType="1"/>
            </p:cNvSpPr>
            <p:nvPr/>
          </p:nvSpPr>
          <p:spPr bwMode="auto">
            <a:xfrm flipH="1">
              <a:off x="3875" y="1847"/>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8" name="Line 158"/>
            <p:cNvSpPr>
              <a:spLocks noChangeShapeType="1"/>
            </p:cNvSpPr>
            <p:nvPr/>
          </p:nvSpPr>
          <p:spPr bwMode="auto">
            <a:xfrm flipH="1">
              <a:off x="3331" y="184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9" name="Line 159"/>
            <p:cNvSpPr>
              <a:spLocks noChangeShapeType="1"/>
            </p:cNvSpPr>
            <p:nvPr/>
          </p:nvSpPr>
          <p:spPr bwMode="auto">
            <a:xfrm flipH="1">
              <a:off x="3013" y="184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0" name="Line 160"/>
            <p:cNvSpPr>
              <a:spLocks noChangeShapeType="1"/>
            </p:cNvSpPr>
            <p:nvPr/>
          </p:nvSpPr>
          <p:spPr bwMode="auto">
            <a:xfrm flipV="1">
              <a:off x="3013" y="1166"/>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1" name="Text Box 161"/>
            <p:cNvSpPr txBox="1">
              <a:spLocks noChangeArrowheads="1"/>
            </p:cNvSpPr>
            <p:nvPr/>
          </p:nvSpPr>
          <p:spPr bwMode="auto">
            <a:xfrm>
              <a:off x="4466" y="1071"/>
              <a:ext cx="261"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3612" name="Text Box 162"/>
            <p:cNvSpPr txBox="1">
              <a:spLocks noChangeArrowheads="1"/>
            </p:cNvSpPr>
            <p:nvPr/>
          </p:nvSpPr>
          <p:spPr bwMode="auto">
            <a:xfrm>
              <a:off x="1292" y="1435"/>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13" name="Text Box 163"/>
            <p:cNvSpPr txBox="1">
              <a:spLocks noChangeArrowheads="1"/>
            </p:cNvSpPr>
            <p:nvPr/>
          </p:nvSpPr>
          <p:spPr bwMode="auto">
            <a:xfrm>
              <a:off x="885" y="1435"/>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grpSp>
          <p:nvGrpSpPr>
            <p:cNvPr id="23614" name="Group 164"/>
            <p:cNvGrpSpPr>
              <a:grpSpLocks/>
            </p:cNvGrpSpPr>
            <p:nvPr/>
          </p:nvGrpSpPr>
          <p:grpSpPr bwMode="auto">
            <a:xfrm>
              <a:off x="884" y="709"/>
              <a:ext cx="373" cy="754"/>
              <a:chOff x="1247" y="2209"/>
              <a:chExt cx="373" cy="754"/>
            </a:xfrm>
          </p:grpSpPr>
          <p:sp>
            <p:nvSpPr>
              <p:cNvPr id="23623" name="Text Box 165"/>
              <p:cNvSpPr txBox="1">
                <a:spLocks noChangeArrowheads="1"/>
              </p:cNvSpPr>
              <p:nvPr/>
            </p:nvSpPr>
            <p:spPr bwMode="auto">
              <a:xfrm>
                <a:off x="1247" y="2209"/>
                <a:ext cx="373"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24" name="Line 166"/>
              <p:cNvSpPr>
                <a:spLocks noChangeShapeType="1"/>
              </p:cNvSpPr>
              <p:nvPr/>
            </p:nvSpPr>
            <p:spPr bwMode="auto">
              <a:xfrm flipV="1">
                <a:off x="1292" y="2960"/>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15" name="Group 167"/>
            <p:cNvGrpSpPr>
              <a:grpSpLocks/>
            </p:cNvGrpSpPr>
            <p:nvPr/>
          </p:nvGrpSpPr>
          <p:grpSpPr bwMode="auto">
            <a:xfrm>
              <a:off x="2653" y="742"/>
              <a:ext cx="372" cy="974"/>
              <a:chOff x="1247" y="1516"/>
              <a:chExt cx="372" cy="974"/>
            </a:xfrm>
          </p:grpSpPr>
          <p:sp>
            <p:nvSpPr>
              <p:cNvPr id="23621" name="Text Box 168"/>
              <p:cNvSpPr txBox="1">
                <a:spLocks noChangeArrowheads="1"/>
              </p:cNvSpPr>
              <p:nvPr/>
            </p:nvSpPr>
            <p:spPr bwMode="auto">
              <a:xfrm>
                <a:off x="1247" y="2209"/>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22" name="Line 169"/>
              <p:cNvSpPr>
                <a:spLocks noChangeShapeType="1"/>
              </p:cNvSpPr>
              <p:nvPr/>
            </p:nvSpPr>
            <p:spPr bwMode="auto">
              <a:xfrm flipV="1">
                <a:off x="1292" y="1516"/>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16" name="Text Box 170"/>
            <p:cNvSpPr txBox="1">
              <a:spLocks noChangeArrowheads="1"/>
            </p:cNvSpPr>
            <p:nvPr/>
          </p:nvSpPr>
          <p:spPr bwMode="auto">
            <a:xfrm>
              <a:off x="2653" y="709"/>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17" name="Text Box 171"/>
            <p:cNvSpPr txBox="1">
              <a:spLocks noChangeArrowheads="1"/>
            </p:cNvSpPr>
            <p:nvPr/>
          </p:nvSpPr>
          <p:spPr bwMode="auto">
            <a:xfrm>
              <a:off x="3016" y="2115"/>
              <a:ext cx="372"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grpSp>
          <p:nvGrpSpPr>
            <p:cNvPr id="23618" name="Group 172"/>
            <p:cNvGrpSpPr>
              <a:grpSpLocks/>
            </p:cNvGrpSpPr>
            <p:nvPr/>
          </p:nvGrpSpPr>
          <p:grpSpPr bwMode="auto">
            <a:xfrm>
              <a:off x="3061" y="1344"/>
              <a:ext cx="372" cy="835"/>
              <a:chOff x="1247" y="2209"/>
              <a:chExt cx="372" cy="835"/>
            </a:xfrm>
          </p:grpSpPr>
          <p:sp>
            <p:nvSpPr>
              <p:cNvPr id="23619" name="Text Box 173"/>
              <p:cNvSpPr txBox="1">
                <a:spLocks noChangeArrowheads="1"/>
              </p:cNvSpPr>
              <p:nvPr/>
            </p:nvSpPr>
            <p:spPr bwMode="auto">
              <a:xfrm>
                <a:off x="1247" y="2209"/>
                <a:ext cx="372"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20" name="Line 174"/>
              <p:cNvSpPr>
                <a:spLocks noChangeShapeType="1"/>
              </p:cNvSpPr>
              <p:nvPr/>
            </p:nvSpPr>
            <p:spPr bwMode="auto">
              <a:xfrm flipV="1">
                <a:off x="1292" y="3041"/>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3556" name="Line 175"/>
          <p:cNvSpPr>
            <a:spLocks noChangeShapeType="1"/>
          </p:cNvSpPr>
          <p:nvPr/>
        </p:nvSpPr>
        <p:spPr bwMode="auto">
          <a:xfrm>
            <a:off x="1619250" y="1484313"/>
            <a:ext cx="273685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3557" name="Group 179"/>
          <p:cNvGrpSpPr>
            <a:grpSpLocks/>
          </p:cNvGrpSpPr>
          <p:nvPr/>
        </p:nvGrpSpPr>
        <p:grpSpPr bwMode="auto">
          <a:xfrm>
            <a:off x="2484438" y="1989138"/>
            <a:ext cx="503237" cy="503237"/>
            <a:chOff x="1202" y="3521"/>
            <a:chExt cx="317" cy="317"/>
          </a:xfrm>
        </p:grpSpPr>
        <p:sp>
          <p:nvSpPr>
            <p:cNvPr id="23584" name="Line 180"/>
            <p:cNvSpPr>
              <a:spLocks noChangeShapeType="1"/>
            </p:cNvSpPr>
            <p:nvPr/>
          </p:nvSpPr>
          <p:spPr bwMode="auto">
            <a:xfrm flipH="1">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5" name="Line 181"/>
            <p:cNvSpPr>
              <a:spLocks noChangeShapeType="1"/>
            </p:cNvSpPr>
            <p:nvPr/>
          </p:nvSpPr>
          <p:spPr bwMode="auto">
            <a:xfrm>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558" name="Group 182"/>
          <p:cNvGrpSpPr>
            <a:grpSpLocks/>
          </p:cNvGrpSpPr>
          <p:nvPr/>
        </p:nvGrpSpPr>
        <p:grpSpPr bwMode="auto">
          <a:xfrm>
            <a:off x="4356100" y="1125538"/>
            <a:ext cx="503238" cy="503237"/>
            <a:chOff x="1202" y="3521"/>
            <a:chExt cx="317" cy="317"/>
          </a:xfrm>
        </p:grpSpPr>
        <p:sp>
          <p:nvSpPr>
            <p:cNvPr id="23582" name="Line 183"/>
            <p:cNvSpPr>
              <a:spLocks noChangeShapeType="1"/>
            </p:cNvSpPr>
            <p:nvPr/>
          </p:nvSpPr>
          <p:spPr bwMode="auto">
            <a:xfrm flipH="1">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3" name="Line 184"/>
            <p:cNvSpPr>
              <a:spLocks noChangeShapeType="1"/>
            </p:cNvSpPr>
            <p:nvPr/>
          </p:nvSpPr>
          <p:spPr bwMode="auto">
            <a:xfrm>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559" name="Line 185"/>
          <p:cNvSpPr>
            <a:spLocks noChangeShapeType="1"/>
          </p:cNvSpPr>
          <p:nvPr/>
        </p:nvSpPr>
        <p:spPr bwMode="auto">
          <a:xfrm>
            <a:off x="5292725" y="1557338"/>
            <a:ext cx="1008063"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0" name="Line 186"/>
          <p:cNvSpPr>
            <a:spLocks noChangeShapeType="1"/>
          </p:cNvSpPr>
          <p:nvPr/>
        </p:nvSpPr>
        <p:spPr bwMode="auto">
          <a:xfrm>
            <a:off x="6300788" y="1557338"/>
            <a:ext cx="0" cy="5762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1" name="Line 187"/>
          <p:cNvSpPr>
            <a:spLocks noChangeShapeType="1"/>
          </p:cNvSpPr>
          <p:nvPr/>
        </p:nvSpPr>
        <p:spPr bwMode="auto">
          <a:xfrm flipH="1">
            <a:off x="5219700" y="2133600"/>
            <a:ext cx="1081088"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2" name="Line 188"/>
          <p:cNvSpPr>
            <a:spLocks noChangeShapeType="1"/>
          </p:cNvSpPr>
          <p:nvPr/>
        </p:nvSpPr>
        <p:spPr bwMode="auto">
          <a:xfrm flipV="1">
            <a:off x="5219700" y="1557338"/>
            <a:ext cx="0" cy="5032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3" name="Text Box 189"/>
          <p:cNvSpPr txBox="1">
            <a:spLocks noChangeArrowheads="1"/>
          </p:cNvSpPr>
          <p:nvPr/>
        </p:nvSpPr>
        <p:spPr bwMode="auto">
          <a:xfrm>
            <a:off x="1793875" y="2859088"/>
            <a:ext cx="23022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マスタはスルーして</a:t>
            </a:r>
          </a:p>
          <a:p>
            <a:pPr eaLnBrk="1" hangingPunct="1"/>
            <a:r>
              <a:rPr lang="ja-JP" altLang="en-US" b="1" dirty="0"/>
              <a:t>新しいデータを入れる</a:t>
            </a:r>
          </a:p>
        </p:txBody>
      </p:sp>
      <p:sp>
        <p:nvSpPr>
          <p:cNvPr id="23564" name="Text Box 190"/>
          <p:cNvSpPr txBox="1">
            <a:spLocks noChangeArrowheads="1"/>
          </p:cNvSpPr>
          <p:nvPr/>
        </p:nvSpPr>
        <p:spPr bwMode="auto">
          <a:xfrm>
            <a:off x="4643438" y="2997200"/>
            <a:ext cx="38876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スレーブは保持しているデータを出力</a:t>
            </a:r>
          </a:p>
        </p:txBody>
      </p:sp>
      <p:sp>
        <p:nvSpPr>
          <p:cNvPr id="23565" name="Text Box 191"/>
          <p:cNvSpPr txBox="1">
            <a:spLocks noChangeArrowheads="1"/>
          </p:cNvSpPr>
          <p:nvPr/>
        </p:nvSpPr>
        <p:spPr bwMode="auto">
          <a:xfrm>
            <a:off x="323850" y="2276475"/>
            <a:ext cx="12586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CK=L</a:t>
            </a:r>
            <a:r>
              <a:rPr lang="ja-JP" altLang="en-US" b="1" dirty="0"/>
              <a:t>の時</a:t>
            </a:r>
          </a:p>
        </p:txBody>
      </p:sp>
      <p:sp>
        <p:nvSpPr>
          <p:cNvPr id="23566" name="Text Box 192"/>
          <p:cNvSpPr txBox="1">
            <a:spLocks noChangeArrowheads="1"/>
          </p:cNvSpPr>
          <p:nvPr/>
        </p:nvSpPr>
        <p:spPr bwMode="auto">
          <a:xfrm>
            <a:off x="323850" y="4868863"/>
            <a:ext cx="12843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CK=H</a:t>
            </a:r>
            <a:r>
              <a:rPr lang="ja-JP" altLang="en-US" b="1" dirty="0"/>
              <a:t>の時</a:t>
            </a:r>
          </a:p>
        </p:txBody>
      </p:sp>
      <p:sp>
        <p:nvSpPr>
          <p:cNvPr id="23567" name="Text Box 193"/>
          <p:cNvSpPr txBox="1">
            <a:spLocks noChangeArrowheads="1"/>
          </p:cNvSpPr>
          <p:nvPr/>
        </p:nvSpPr>
        <p:spPr bwMode="auto">
          <a:xfrm>
            <a:off x="1908175" y="6446838"/>
            <a:ext cx="52565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Clock</a:t>
            </a:r>
            <a:r>
              <a:rPr lang="ja-JP" altLang="en-US" b="1" dirty="0"/>
              <a:t>の立上がり（</a:t>
            </a:r>
            <a:r>
              <a:rPr lang="en-US" altLang="ja-JP" b="1" dirty="0"/>
              <a:t>L→H</a:t>
            </a:r>
            <a:r>
              <a:rPr lang="ja-JP" altLang="en-US" b="1" dirty="0"/>
              <a:t>）で反応するフリップフロップ</a:t>
            </a:r>
          </a:p>
        </p:txBody>
      </p:sp>
      <p:grpSp>
        <p:nvGrpSpPr>
          <p:cNvPr id="23568" name="Group 194"/>
          <p:cNvGrpSpPr>
            <a:grpSpLocks/>
          </p:cNvGrpSpPr>
          <p:nvPr/>
        </p:nvGrpSpPr>
        <p:grpSpPr bwMode="auto">
          <a:xfrm>
            <a:off x="4787900" y="5084763"/>
            <a:ext cx="503238" cy="503237"/>
            <a:chOff x="1202" y="3521"/>
            <a:chExt cx="317" cy="317"/>
          </a:xfrm>
        </p:grpSpPr>
        <p:sp>
          <p:nvSpPr>
            <p:cNvPr id="23580" name="Line 195"/>
            <p:cNvSpPr>
              <a:spLocks noChangeShapeType="1"/>
            </p:cNvSpPr>
            <p:nvPr/>
          </p:nvSpPr>
          <p:spPr bwMode="auto">
            <a:xfrm flipH="1">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1" name="Line 196"/>
            <p:cNvSpPr>
              <a:spLocks noChangeShapeType="1"/>
            </p:cNvSpPr>
            <p:nvPr/>
          </p:nvSpPr>
          <p:spPr bwMode="auto">
            <a:xfrm>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569" name="Group 197"/>
          <p:cNvGrpSpPr>
            <a:grpSpLocks/>
          </p:cNvGrpSpPr>
          <p:nvPr/>
        </p:nvGrpSpPr>
        <p:grpSpPr bwMode="auto">
          <a:xfrm>
            <a:off x="1763713" y="4221163"/>
            <a:ext cx="503237" cy="503237"/>
            <a:chOff x="1202" y="3521"/>
            <a:chExt cx="317" cy="317"/>
          </a:xfrm>
        </p:grpSpPr>
        <p:sp>
          <p:nvSpPr>
            <p:cNvPr id="23578" name="Line 198"/>
            <p:cNvSpPr>
              <a:spLocks noChangeShapeType="1"/>
            </p:cNvSpPr>
            <p:nvPr/>
          </p:nvSpPr>
          <p:spPr bwMode="auto">
            <a:xfrm flipH="1">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9" name="Line 199"/>
            <p:cNvSpPr>
              <a:spLocks noChangeShapeType="1"/>
            </p:cNvSpPr>
            <p:nvPr/>
          </p:nvSpPr>
          <p:spPr bwMode="auto">
            <a:xfrm>
              <a:off x="1202" y="3521"/>
              <a:ext cx="317" cy="31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570" name="Line 200"/>
          <p:cNvSpPr>
            <a:spLocks noChangeShapeType="1"/>
          </p:cNvSpPr>
          <p:nvPr/>
        </p:nvSpPr>
        <p:spPr bwMode="auto">
          <a:xfrm>
            <a:off x="2700338" y="4581525"/>
            <a:ext cx="10080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1" name="Line 201"/>
          <p:cNvSpPr>
            <a:spLocks noChangeShapeType="1"/>
          </p:cNvSpPr>
          <p:nvPr/>
        </p:nvSpPr>
        <p:spPr bwMode="auto">
          <a:xfrm>
            <a:off x="3708400" y="4581525"/>
            <a:ext cx="0" cy="5762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2" name="Line 202"/>
          <p:cNvSpPr>
            <a:spLocks noChangeShapeType="1"/>
          </p:cNvSpPr>
          <p:nvPr/>
        </p:nvSpPr>
        <p:spPr bwMode="auto">
          <a:xfrm flipH="1">
            <a:off x="2627313" y="5157788"/>
            <a:ext cx="108108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3" name="Line 203"/>
          <p:cNvSpPr>
            <a:spLocks noChangeShapeType="1"/>
          </p:cNvSpPr>
          <p:nvPr/>
        </p:nvSpPr>
        <p:spPr bwMode="auto">
          <a:xfrm flipV="1">
            <a:off x="2627313" y="4581525"/>
            <a:ext cx="0" cy="50323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4" name="Line 207"/>
          <p:cNvSpPr>
            <a:spLocks noChangeShapeType="1"/>
          </p:cNvSpPr>
          <p:nvPr/>
        </p:nvSpPr>
        <p:spPr bwMode="auto">
          <a:xfrm>
            <a:off x="3706813" y="4581525"/>
            <a:ext cx="309721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5" name="Text Box 208"/>
          <p:cNvSpPr txBox="1">
            <a:spLocks noChangeArrowheads="1"/>
          </p:cNvSpPr>
          <p:nvPr/>
        </p:nvSpPr>
        <p:spPr bwMode="auto">
          <a:xfrm>
            <a:off x="5148263" y="5734050"/>
            <a:ext cx="38988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スレーブはスルーでマスタの値を出力</a:t>
            </a:r>
          </a:p>
        </p:txBody>
      </p:sp>
      <p:sp>
        <p:nvSpPr>
          <p:cNvPr id="23576" name="Text Box 209"/>
          <p:cNvSpPr txBox="1">
            <a:spLocks noChangeArrowheads="1"/>
          </p:cNvSpPr>
          <p:nvPr/>
        </p:nvSpPr>
        <p:spPr bwMode="auto">
          <a:xfrm>
            <a:off x="900113" y="5949950"/>
            <a:ext cx="33618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マスタの入力は切れて記憶保持</a:t>
            </a:r>
          </a:p>
        </p:txBody>
      </p:sp>
      <p:sp>
        <p:nvSpPr>
          <p:cNvPr id="23577" name="Text Box 210"/>
          <p:cNvSpPr txBox="1">
            <a:spLocks noChangeArrowheads="1"/>
          </p:cNvSpPr>
          <p:nvPr/>
        </p:nvSpPr>
        <p:spPr bwMode="auto">
          <a:xfrm>
            <a:off x="755650" y="203200"/>
            <a:ext cx="76177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b="1" dirty="0"/>
              <a:t>CMOS</a:t>
            </a:r>
            <a:r>
              <a:rPr lang="ja-JP" altLang="en-US" sz="2800" b="1" dirty="0"/>
              <a:t>のマスタスレーブ型フリップフロップの動作</a:t>
            </a:r>
          </a:p>
        </p:txBody>
      </p:sp>
      <p:pic>
        <p:nvPicPr>
          <p:cNvPr id="2" name="オーディオ 1">
            <a:hlinkClick r:id="" action="ppaction://media"/>
            <a:extLst>
              <a:ext uri="{FF2B5EF4-FFF2-40B4-BE49-F238E27FC236}">
                <a16:creationId xmlns:a16="http://schemas.microsoft.com/office/drawing/2014/main" id="{C59954ED-255C-447A-9A4A-8F065E38B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550"/>
    </mc:Choice>
    <mc:Fallback>
      <p:transition spd="slow" advTm="21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0" x="8988425" y="3419475"/>
          <p14:tracePt t="708" x="8878888" y="3419475"/>
          <p14:tracePt t="716" x="8751888" y="3419475"/>
          <p14:tracePt t="723" x="8661400" y="3419475"/>
          <p14:tracePt t="733" x="8588375" y="3419475"/>
          <p14:tracePt t="740" x="8496300" y="3419475"/>
          <p14:tracePt t="750" x="8432800" y="3419475"/>
          <p14:tracePt t="756" x="8342313" y="3419475"/>
          <p14:tracePt t="764" x="8269288" y="3419475"/>
          <p14:tracePt t="772" x="8159750" y="3419475"/>
          <p14:tracePt t="780" x="8086725" y="3402013"/>
          <p14:tracePt t="788" x="7986713" y="3402013"/>
          <p14:tracePt t="796" x="7877175" y="3402013"/>
          <p14:tracePt t="804" x="7767638" y="3402013"/>
          <p14:tracePt t="812" x="7658100" y="3402013"/>
          <p14:tracePt t="820" x="7531100" y="3402013"/>
          <p14:tracePt t="831" x="7402513" y="3402013"/>
          <p14:tracePt t="840" x="7275513" y="3402013"/>
          <p14:tracePt t="847" x="7146925" y="3402013"/>
          <p14:tracePt t="853" x="7019925" y="3392488"/>
          <p14:tracePt t="860" x="6910388" y="3375025"/>
          <p14:tracePt t="868" x="6819900" y="3365500"/>
          <p14:tracePt t="876" x="6700838" y="3309938"/>
          <p14:tracePt t="885" x="6600825" y="3265488"/>
          <p14:tracePt t="892" x="6518275" y="3219450"/>
          <p14:tracePt t="900" x="6435725" y="3163888"/>
          <p14:tracePt t="908" x="6335713" y="3109913"/>
          <p14:tracePt t="917" x="6245225" y="3054350"/>
          <p14:tracePt t="933" x="6043613" y="2954338"/>
          <p14:tracePt t="940" x="5943600" y="2917825"/>
          <p14:tracePt t="949" x="5853113" y="2900363"/>
          <p14:tracePt t="956" x="5753100" y="2873375"/>
          <p14:tracePt t="964" x="5661025" y="2873375"/>
          <p14:tracePt t="972" x="5570538" y="2844800"/>
          <p14:tracePt t="980" x="5470525" y="2836863"/>
          <p14:tracePt t="988" x="5397500" y="2836863"/>
          <p14:tracePt t="996" x="5360988" y="2836863"/>
          <p14:tracePt t="1004" x="5305425" y="2836863"/>
          <p14:tracePt t="1012" x="5251450" y="2836863"/>
          <p14:tracePt t="1020" x="5214938" y="2836863"/>
          <p14:tracePt t="1028" x="5178425" y="2836863"/>
          <p14:tracePt t="1036" x="5151438" y="2836863"/>
          <p14:tracePt t="1044" x="5141913" y="2836863"/>
          <p14:tracePt t="1052" x="5132388" y="2836863"/>
          <p14:tracePt t="1060" x="5122863" y="2836863"/>
          <p14:tracePt t="1076" x="5105400" y="2836863"/>
          <p14:tracePt t="1092" x="5095875" y="2836863"/>
          <p14:tracePt t="1100" x="5086350" y="2836863"/>
          <p14:tracePt t="1108" x="5059363" y="2827338"/>
          <p14:tracePt t="1117" x="5014913" y="2817813"/>
          <p14:tracePt t="1123" x="4968875" y="2790825"/>
          <p14:tracePt t="1133" x="4941888" y="2781300"/>
          <p14:tracePt t="1140" x="4895850" y="2763838"/>
          <p14:tracePt t="1150" x="4859338" y="2744788"/>
          <p14:tracePt t="1156" x="4849813" y="2744788"/>
          <p14:tracePt t="1166" x="4832350" y="2735263"/>
          <p14:tracePt t="1172" x="4803775" y="2727325"/>
          <p14:tracePt t="2472" x="4659313" y="2735263"/>
          <p14:tracePt t="2479" x="4457700" y="2754313"/>
          <p14:tracePt t="2484" x="4294188" y="2771775"/>
          <p14:tracePt t="2492" x="4111625" y="2771775"/>
          <p14:tracePt t="2502" x="3911600" y="2771775"/>
          <p14:tracePt t="2508" x="3729038" y="2771775"/>
          <p14:tracePt t="2516" x="3582988" y="2771775"/>
          <p14:tracePt t="2523" x="3336925" y="2771775"/>
          <p14:tracePt t="2533" x="3071813" y="2771775"/>
          <p14:tracePt t="2540" x="2852738" y="2771775"/>
          <p14:tracePt t="2550" x="2725738" y="2771775"/>
          <p14:tracePt t="2556" x="2552700" y="2744788"/>
          <p14:tracePt t="2567" x="2425700" y="2735263"/>
          <p14:tracePt t="2572" x="2352675" y="2717800"/>
          <p14:tracePt t="2580" x="2306638" y="2708275"/>
          <p14:tracePt t="2588" x="2279650" y="2690813"/>
          <p14:tracePt t="2604" x="2251075" y="2681288"/>
          <p14:tracePt t="2782" x="2214563" y="2681288"/>
          <p14:tracePt t="2790" x="2197100" y="2681288"/>
          <p14:tracePt t="2800" x="2143125" y="2681288"/>
          <p14:tracePt t="2804" x="2070100" y="2681288"/>
          <p14:tracePt t="2812" x="2033588" y="2681288"/>
          <p14:tracePt t="2820" x="1987550" y="2681288"/>
          <p14:tracePt t="2829" x="1951038" y="2681288"/>
          <p14:tracePt t="2836" x="1924050" y="2681288"/>
          <p14:tracePt t="2844" x="1878013" y="2681288"/>
          <p14:tracePt t="2851" x="1824038" y="2681288"/>
          <p14:tracePt t="2860" x="1787525" y="2681288"/>
          <p14:tracePt t="2868" x="1741488" y="2681288"/>
          <p14:tracePt t="2876" x="1722438" y="2681288"/>
          <p14:tracePt t="2901" x="1704975" y="2681288"/>
          <p14:tracePt t="2940" x="1695450" y="2671763"/>
          <p14:tracePt t="3228" x="1677988" y="2662238"/>
          <p14:tracePt t="3236" x="1631950" y="2662238"/>
          <p14:tracePt t="3244" x="1576388" y="2625725"/>
          <p14:tracePt t="3253" x="1549400" y="2625725"/>
          <p14:tracePt t="3260" x="1495425" y="2617788"/>
          <p14:tracePt t="3268" x="1458913" y="2608263"/>
          <p14:tracePt t="3276" x="1439863" y="2608263"/>
          <p14:tracePt t="3284" x="1431925" y="2608263"/>
          <p14:tracePt t="3589" x="1422400" y="2608263"/>
          <p14:tracePt t="3598" x="1376363" y="2608263"/>
          <p14:tracePt t="3606" x="1312863" y="2608263"/>
          <p14:tracePt t="3614" x="1239838" y="2608263"/>
          <p14:tracePt t="3621" x="1203325" y="2608263"/>
          <p14:tracePt t="3629" x="1157288" y="2608263"/>
          <p14:tracePt t="3637" x="1120775" y="2608263"/>
          <p14:tracePt t="3644" x="1103313" y="2608263"/>
          <p14:tracePt t="3652" x="1057275" y="2608263"/>
          <p14:tracePt t="3660" x="1039813" y="2608263"/>
          <p14:tracePt t="3668" x="1011238" y="2608263"/>
          <p14:tracePt t="3676" x="974725" y="2608263"/>
          <p14:tracePt t="3684" x="957263" y="2608263"/>
          <p14:tracePt t="3693" x="939800" y="2608263"/>
          <p14:tracePt t="3700" x="930275" y="2608263"/>
          <p14:tracePt t="3708" x="920750" y="2608263"/>
          <p14:tracePt t="3717" x="911225" y="2608263"/>
          <p14:tracePt t="3724" x="884238" y="2589213"/>
          <p14:tracePt t="3733" x="866775" y="2589213"/>
          <p14:tracePt t="3741" x="830263" y="2581275"/>
          <p14:tracePt t="3749" x="784225" y="2571750"/>
          <p14:tracePt t="3756" x="738188" y="2535238"/>
          <p14:tracePt t="3767" x="711200" y="2525713"/>
          <p14:tracePt t="3771" x="692150" y="2517775"/>
          <p14:tracePt t="3780" x="674688" y="2508250"/>
          <p14:tracePt t="3788" x="655638" y="2498725"/>
          <p14:tracePt t="3796" x="647700" y="2489200"/>
          <p14:tracePt t="3804" x="638175" y="2481263"/>
          <p14:tracePt t="3820" x="628650" y="2471738"/>
          <p14:tracePt t="3828" x="620713" y="2462213"/>
          <p14:tracePt t="3836" x="592138" y="2444750"/>
          <p14:tracePt t="3860" x="574675" y="2435225"/>
          <p14:tracePt t="3876" x="565150" y="2425700"/>
          <p14:tracePt t="3885" x="547688" y="2416175"/>
          <p14:tracePt t="3900" x="528638" y="2398713"/>
          <p14:tracePt t="3908" x="519113" y="2389188"/>
          <p14:tracePt t="3940" x="511175" y="2379663"/>
          <p14:tracePt t="3948" x="501650" y="2371725"/>
          <p14:tracePt t="3956" x="492125" y="2352675"/>
          <p14:tracePt t="3966" x="482600" y="2343150"/>
          <p14:tracePt t="3971" x="482600" y="2335213"/>
          <p14:tracePt t="3980" x="482600" y="2316163"/>
          <p14:tracePt t="4004" x="465138" y="2298700"/>
          <p14:tracePt t="4012" x="465138" y="2289175"/>
          <p14:tracePt t="4020" x="465138" y="2279650"/>
          <p14:tracePt t="4039" x="465138" y="2270125"/>
          <p14:tracePt t="4055" x="465138" y="2233613"/>
          <p14:tracePt t="4062" x="474663" y="2216150"/>
          <p14:tracePt t="4069" x="482600" y="2216150"/>
          <p14:tracePt t="4076" x="501650" y="2206625"/>
          <p14:tracePt t="4088" x="511175" y="2197100"/>
          <p14:tracePt t="4093" x="519113" y="2189163"/>
          <p14:tracePt t="4102" x="528638" y="2179638"/>
          <p14:tracePt t="4110" x="547688" y="2179638"/>
          <p14:tracePt t="4117" x="592138" y="2170113"/>
          <p14:tracePt t="4126" x="638175" y="2143125"/>
          <p14:tracePt t="4134" x="665163" y="2143125"/>
          <p14:tracePt t="4141" x="692150" y="2143125"/>
          <p14:tracePt t="4149" x="747713" y="2143125"/>
          <p14:tracePt t="4158" x="820738" y="2143125"/>
          <p14:tracePt t="4165" x="884238" y="2143125"/>
          <p14:tracePt t="4172" x="939800" y="2143125"/>
          <p14:tracePt t="4180" x="1030288" y="2143125"/>
          <p14:tracePt t="4187" x="1084263" y="2143125"/>
          <p14:tracePt t="4196" x="1130300" y="2152650"/>
          <p14:tracePt t="4204" x="1185863" y="2160588"/>
          <p14:tracePt t="4212" x="1212850" y="2170113"/>
          <p14:tracePt t="4221" x="1222375" y="2170113"/>
          <p14:tracePt t="4227" x="1230313" y="2170113"/>
          <p14:tracePt t="4237" x="1258888" y="2170113"/>
          <p14:tracePt t="4243" x="1266825" y="2179638"/>
          <p14:tracePt t="4252" x="1276350" y="2189163"/>
          <p14:tracePt t="4260" x="1285875" y="2197100"/>
          <p14:tracePt t="4276" x="1303338" y="2197100"/>
          <p14:tracePt t="4284" x="1312863" y="2197100"/>
          <p14:tracePt t="4292" x="1330325" y="2206625"/>
          <p14:tracePt t="4301" x="1358900" y="2233613"/>
          <p14:tracePt t="4308" x="1366838" y="2233613"/>
          <p14:tracePt t="4316" x="1385888" y="2243138"/>
          <p14:tracePt t="4324" x="1395413" y="2252663"/>
          <p14:tracePt t="4333" x="1403350" y="2252663"/>
          <p14:tracePt t="4349" x="1422400" y="2270125"/>
          <p14:tracePt t="4366" x="1431925" y="2279650"/>
          <p14:tracePt t="4396" x="1439863" y="2289175"/>
          <p14:tracePt t="4412" x="1439863" y="2298700"/>
          <p14:tracePt t="4450" x="1476375" y="2325688"/>
          <p14:tracePt t="4453" x="1485900" y="2335213"/>
          <p14:tracePt t="4460" x="1512888" y="2335213"/>
          <p14:tracePt t="4468" x="1522413" y="2335213"/>
          <p14:tracePt t="4612" x="1522413" y="2343150"/>
          <p14:tracePt t="4620" x="1522413" y="2362200"/>
          <p14:tracePt t="4628" x="1522413" y="2389188"/>
          <p14:tracePt t="4636" x="1522413" y="2398713"/>
          <p14:tracePt t="4644" x="1522413" y="2408238"/>
          <p14:tracePt t="4652" x="1522413" y="2416175"/>
          <p14:tracePt t="4660" x="1522413" y="2435225"/>
          <p14:tracePt t="4684" x="1522413" y="2444750"/>
          <p14:tracePt t="4708" x="1522413" y="2452688"/>
          <p14:tracePt t="4716" x="1522413" y="2471738"/>
          <p14:tracePt t="4732" x="1522413" y="2481263"/>
          <p14:tracePt t="4740" x="1512888" y="2489200"/>
          <p14:tracePt t="4751" x="1504950" y="2498725"/>
          <p14:tracePt t="4756" x="1495425" y="2525713"/>
          <p14:tracePt t="4767" x="1485900" y="2525713"/>
          <p14:tracePt t="4772" x="1476375" y="2525713"/>
          <p14:tracePt t="4788" x="1468438" y="2525713"/>
          <p14:tracePt t="4796" x="1458913" y="2535238"/>
          <p14:tracePt t="4804" x="1439863" y="2535238"/>
          <p14:tracePt t="4812" x="1422400" y="2544763"/>
          <p14:tracePt t="4820" x="1403350" y="2544763"/>
          <p14:tracePt t="4828" x="1385888" y="2544763"/>
          <p14:tracePt t="4836" x="1366838" y="2554288"/>
          <p14:tracePt t="4845" x="1349375" y="2562225"/>
          <p14:tracePt t="4852" x="1330325" y="2562225"/>
          <p14:tracePt t="4860" x="1312863" y="2562225"/>
          <p14:tracePt t="4876" x="1303338" y="2562225"/>
          <p14:tracePt t="5268" x="1303338" y="2544763"/>
          <p14:tracePt t="5286" x="1303338" y="2535238"/>
          <p14:tracePt t="5294" x="1303338" y="2517775"/>
          <p14:tracePt t="5301" x="1312863" y="2498725"/>
          <p14:tracePt t="5308" x="1322388" y="2489200"/>
          <p14:tracePt t="5317" x="1330325" y="2481263"/>
          <p14:tracePt t="5324" x="1349375" y="2471738"/>
          <p14:tracePt t="5334" x="1358900" y="2462213"/>
          <p14:tracePt t="5350" x="1376363" y="2452688"/>
          <p14:tracePt t="5356" x="1385888" y="2444750"/>
          <p14:tracePt t="5367" x="1403350" y="2435225"/>
          <p14:tracePt t="5372" x="1431925" y="2408238"/>
          <p14:tracePt t="5380" x="1449388" y="2389188"/>
          <p14:tracePt t="5388" x="1458913" y="2389188"/>
          <p14:tracePt t="5396" x="1468438" y="2379663"/>
          <p14:tracePt t="5404" x="1495425" y="2352675"/>
          <p14:tracePt t="5604" x="1504950" y="2343150"/>
          <p14:tracePt t="5620" x="1512888" y="2343150"/>
          <p14:tracePt t="5628" x="1522413" y="2343150"/>
          <p14:tracePt t="5636" x="1549400" y="2343150"/>
          <p14:tracePt t="5644" x="1558925" y="2343150"/>
          <p14:tracePt t="5652" x="1568450" y="2343150"/>
          <p14:tracePt t="5668" x="1576388" y="2343150"/>
          <p14:tracePt t="5684" x="1585913" y="2343150"/>
          <p14:tracePt t="5701" x="1595438" y="2343150"/>
          <p14:tracePt t="5724" x="1604963" y="2343150"/>
          <p14:tracePt t="5748" x="1612900" y="2343150"/>
          <p14:tracePt t="5812" x="1649413" y="2325688"/>
          <p14:tracePt t="5820" x="1658938" y="2316163"/>
          <p14:tracePt t="5828" x="1677988" y="2306638"/>
          <p14:tracePt t="5836" x="1695450" y="2298700"/>
          <p14:tracePt t="5844" x="1714500" y="2289175"/>
          <p14:tracePt t="5852" x="1741488" y="2279650"/>
          <p14:tracePt t="5860" x="1787525" y="2252663"/>
          <p14:tracePt t="5869" x="1795463" y="2252663"/>
          <p14:tracePt t="5877" x="1831975" y="2233613"/>
          <p14:tracePt t="5884" x="1860550" y="2225675"/>
          <p14:tracePt t="5892" x="1905000" y="2206625"/>
          <p14:tracePt t="5901" x="1951038" y="2179638"/>
          <p14:tracePt t="5908" x="2014538" y="2160588"/>
          <p14:tracePt t="5916" x="2060575" y="2133600"/>
          <p14:tracePt t="5924" x="2087563" y="2116138"/>
          <p14:tracePt t="5936" x="2124075" y="2097088"/>
          <p14:tracePt t="5942" x="2151063" y="2070100"/>
          <p14:tracePt t="5949" x="2179638" y="2043113"/>
          <p14:tracePt t="5956" x="2197100" y="2033588"/>
          <p14:tracePt t="5966" x="2233613" y="1987550"/>
          <p14:tracePt t="5972" x="2243138" y="1979613"/>
          <p14:tracePt t="5980" x="2260600" y="1960563"/>
          <p14:tracePt t="5988" x="2270125" y="1951038"/>
          <p14:tracePt t="5996" x="2279650" y="1933575"/>
          <p14:tracePt t="6004" x="2287588" y="1906588"/>
          <p14:tracePt t="6045" x="2306638" y="1897063"/>
          <p14:tracePt t="6061" x="2316163" y="1878013"/>
          <p14:tracePt t="6069" x="2324100" y="1860550"/>
          <p14:tracePt t="6079" x="2343150" y="1833563"/>
          <p14:tracePt t="6086" x="2352675" y="1787525"/>
          <p14:tracePt t="6093" x="2360613" y="1760538"/>
          <p14:tracePt t="6103" x="2370138" y="1741488"/>
          <p14:tracePt t="6109" x="2389188" y="1697038"/>
          <p14:tracePt t="6119" x="2389188" y="1687513"/>
          <p14:tracePt t="6124" x="2389188" y="1660525"/>
          <p14:tracePt t="6140" x="2389188" y="1651000"/>
          <p14:tracePt t="6150" x="2389188" y="1641475"/>
          <p14:tracePt t="6156" x="2389188" y="1631950"/>
          <p14:tracePt t="6189" x="2389188" y="1624013"/>
          <p14:tracePt t="6212" x="2389188" y="1614488"/>
          <p14:tracePt t="6228" x="2389188" y="1604963"/>
          <p14:tracePt t="6244" x="2379663" y="1604963"/>
          <p14:tracePt t="6252" x="2360613" y="1587500"/>
          <p14:tracePt t="6268" x="2352675" y="1577975"/>
          <p14:tracePt t="6276" x="2343150" y="1568450"/>
          <p14:tracePt t="6317" x="2324100" y="1541463"/>
          <p14:tracePt t="6324" x="2316163" y="1531938"/>
          <p14:tracePt t="6348" x="2316163" y="1522413"/>
          <p14:tracePt t="6364" x="2306638" y="1514475"/>
          <p14:tracePt t="6380" x="2297113" y="1495425"/>
          <p14:tracePt t="6388" x="2287588" y="1485900"/>
          <p14:tracePt t="6404" x="2287588" y="1458913"/>
          <p14:tracePt t="6412" x="2279650" y="1441450"/>
          <p14:tracePt t="6430" x="2279650" y="1412875"/>
          <p14:tracePt t="6439" x="2279650" y="1404938"/>
          <p14:tracePt t="6448" x="2270125" y="1376363"/>
          <p14:tracePt t="6460" x="2270125" y="1358900"/>
          <p14:tracePt t="6469" x="2270125" y="1331913"/>
          <p14:tracePt t="6476" x="2270125" y="1322388"/>
          <p14:tracePt t="6484" x="2270125" y="1312863"/>
          <p14:tracePt t="6492" x="2270125" y="1285875"/>
          <p14:tracePt t="6500" x="2270125" y="1276350"/>
          <p14:tracePt t="6517" x="2270125" y="1268413"/>
          <p14:tracePt t="6524" x="2270125" y="1249363"/>
          <p14:tracePt t="6540" x="2270125" y="1239838"/>
          <p14:tracePt t="6549" x="2270125" y="1231900"/>
          <p14:tracePt t="6910" x="2270125" y="1239838"/>
          <p14:tracePt t="6916" x="2270125" y="1249363"/>
          <p14:tracePt t="6932" x="2270125" y="1268413"/>
          <p14:tracePt t="6948" x="2270125" y="1276350"/>
          <p14:tracePt t="6956" x="2270125" y="1285875"/>
          <p14:tracePt t="6972" x="2270125" y="1303338"/>
          <p14:tracePt t="6996" x="2270125" y="1312863"/>
          <p14:tracePt t="7028" x="2270125" y="1322388"/>
          <p14:tracePt t="7044" x="2260600" y="1322388"/>
          <p14:tracePt t="7079" x="2260600" y="1349375"/>
          <p14:tracePt t="7086" x="2251075" y="1358900"/>
          <p14:tracePt t="7093" x="2243138" y="1368425"/>
          <p14:tracePt t="7102" x="2243138" y="1376363"/>
          <p14:tracePt t="7111" x="2233613" y="1395413"/>
          <p14:tracePt t="7851" x="2233613" y="1404938"/>
          <p14:tracePt t="7869" x="2224088" y="1404938"/>
          <p14:tracePt t="7910" x="2214563" y="1412875"/>
          <p14:tracePt t="7917" x="2206625" y="1412875"/>
          <p14:tracePt t="7926" x="2187575" y="1431925"/>
          <p14:tracePt t="7934" x="2160588" y="1441450"/>
          <p14:tracePt t="7940" x="2114550" y="1449388"/>
          <p14:tracePt t="7949" x="2097088" y="1468438"/>
          <p14:tracePt t="7956" x="2041525" y="1468438"/>
          <p14:tracePt t="7966" x="2014538" y="1485900"/>
          <p14:tracePt t="7972" x="1997075" y="1485900"/>
          <p14:tracePt t="7980" x="1968500" y="1485900"/>
          <p14:tracePt t="7988" x="1960563" y="1485900"/>
          <p14:tracePt t="7996" x="1951038" y="1485900"/>
          <p14:tracePt t="8020" x="1941513" y="1485900"/>
          <p14:tracePt t="8092" x="1931988" y="1495425"/>
          <p14:tracePt t="8109" x="1914525" y="1495425"/>
          <p14:tracePt t="8117" x="1905000" y="1495425"/>
          <p14:tracePt t="8124" x="1860550" y="1504950"/>
          <p14:tracePt t="8140" x="1851025" y="1504950"/>
          <p14:tracePt t="8148" x="1831975" y="1504950"/>
          <p14:tracePt t="8156" x="1824038" y="1504950"/>
          <p14:tracePt t="8364" x="1804988" y="1495425"/>
          <p14:tracePt t="8380" x="1795463" y="1485900"/>
          <p14:tracePt t="8396" x="1787525" y="1485900"/>
          <p14:tracePt t="8404" x="1768475" y="1477963"/>
          <p14:tracePt t="8718" x="1768475" y="1495425"/>
          <p14:tracePt t="8724" x="1787525" y="1504950"/>
          <p14:tracePt t="8732" x="1831975" y="1514475"/>
          <p14:tracePt t="8740" x="1851025" y="1514475"/>
          <p14:tracePt t="8749" x="1887538" y="1514475"/>
          <p14:tracePt t="8755" x="1914525" y="1514475"/>
          <p14:tracePt t="8766" x="1968500" y="1514475"/>
          <p14:tracePt t="8772" x="1997075" y="1514475"/>
          <p14:tracePt t="8780" x="2070100" y="1514475"/>
          <p14:tracePt t="8788" x="2143125" y="1514475"/>
          <p14:tracePt t="8796" x="2170113" y="1514475"/>
          <p14:tracePt t="8804" x="2224088" y="1514475"/>
          <p14:tracePt t="8812" x="2287588" y="1514475"/>
          <p14:tracePt t="8820" x="2316163" y="1514475"/>
          <p14:tracePt t="8828" x="2333625" y="1514475"/>
          <p14:tracePt t="8836" x="2370138" y="1514475"/>
          <p14:tracePt t="8845" x="2397125" y="1514475"/>
          <p14:tracePt t="8852" x="2416175" y="1514475"/>
          <p14:tracePt t="8860" x="2425700" y="1514475"/>
          <p14:tracePt t="8868" x="2443163" y="1514475"/>
          <p14:tracePt t="8877" x="2452688" y="1514475"/>
          <p14:tracePt t="8886" x="2462213" y="1514475"/>
          <p14:tracePt t="8904" x="2489200" y="1514475"/>
          <p14:tracePt t="8911" x="2533650" y="1514475"/>
          <p14:tracePt t="8917" x="2562225" y="1514475"/>
          <p14:tracePt t="8924" x="2606675" y="1514475"/>
          <p14:tracePt t="8933" x="2662238" y="1514475"/>
          <p14:tracePt t="8940" x="2716213" y="1514475"/>
          <p14:tracePt t="8949" x="2771775" y="1514475"/>
          <p14:tracePt t="8956" x="2844800" y="1514475"/>
          <p14:tracePt t="8966" x="2898775" y="1514475"/>
          <p14:tracePt t="8972" x="2971800" y="1514475"/>
          <p14:tracePt t="8980" x="3054350" y="1514475"/>
          <p14:tracePt t="8988" x="3108325" y="1541463"/>
          <p14:tracePt t="8996" x="3181350" y="1541463"/>
          <p14:tracePt t="9004" x="3244850" y="1541463"/>
          <p14:tracePt t="9012" x="3300413" y="1541463"/>
          <p14:tracePt t="9020" x="3354388" y="1550988"/>
          <p14:tracePt t="9028" x="3427413" y="1550988"/>
          <p14:tracePt t="9036" x="3490913" y="1550988"/>
          <p14:tracePt t="9044" x="3582988" y="1550988"/>
          <p14:tracePt t="9051" x="3692525" y="1550988"/>
          <p14:tracePt t="9060" x="3783013" y="1550988"/>
          <p14:tracePt t="9067" x="3892550" y="1550988"/>
          <p14:tracePt t="9076" x="3984625" y="1550988"/>
          <p14:tracePt t="9084" x="4094163" y="1550988"/>
          <p14:tracePt t="9092" x="4148138" y="1550988"/>
          <p14:tracePt t="9100" x="4221163" y="1550988"/>
          <p14:tracePt t="9108" x="4311650" y="1550988"/>
          <p14:tracePt t="9117" x="4357688" y="1550988"/>
          <p14:tracePt t="9124" x="4394200" y="1550988"/>
          <p14:tracePt t="9133" x="4430713" y="1550988"/>
          <p14:tracePt t="9140" x="4448175" y="1550988"/>
          <p14:tracePt t="9149" x="4476750" y="1550988"/>
          <p14:tracePt t="9156" x="4484688" y="1550988"/>
          <p14:tracePt t="9180" x="4503738" y="1550988"/>
          <p14:tracePt t="9188" x="4521200" y="1550988"/>
          <p14:tracePt t="9196" x="4540250" y="1550988"/>
          <p14:tracePt t="9204" x="4557713" y="1550988"/>
          <p14:tracePt t="9212" x="4603750" y="1550988"/>
          <p14:tracePt t="9221" x="4630738" y="1550988"/>
          <p14:tracePt t="9227" x="4667250" y="1550988"/>
          <p14:tracePt t="9236" x="4713288" y="1550988"/>
          <p14:tracePt t="9244" x="4730750" y="1550988"/>
          <p14:tracePt t="9252" x="4759325" y="1550988"/>
          <p14:tracePt t="9261" x="4776788" y="1550988"/>
          <p14:tracePt t="9285" x="4795838" y="1550988"/>
          <p14:tracePt t="9756" x="4740275" y="1577975"/>
          <p14:tracePt t="9764" x="4667250" y="1595438"/>
          <p14:tracePt t="9772" x="4622800" y="1614488"/>
          <p14:tracePt t="9780" x="4586288" y="1614488"/>
          <p14:tracePt t="9788" x="4567238" y="1614488"/>
          <p14:tracePt t="9796" x="4530725" y="1614488"/>
          <p14:tracePt t="9812" x="4503738" y="1614488"/>
          <p14:tracePt t="9820" x="4484688" y="1614488"/>
          <p14:tracePt t="9828" x="4440238" y="1614488"/>
          <p14:tracePt t="9836" x="4384675" y="1614488"/>
          <p14:tracePt t="9844" x="4311650" y="1614488"/>
          <p14:tracePt t="9852" x="4257675" y="1624013"/>
          <p14:tracePt t="9860" x="4194175" y="1624013"/>
          <p14:tracePt t="9868" x="4138613" y="1624013"/>
          <p14:tracePt t="9876" x="4102100" y="1624013"/>
          <p14:tracePt t="9887" x="4084638" y="1624013"/>
          <p14:tracePt t="9892" x="4065588" y="1624013"/>
          <p14:tracePt t="9900" x="4057650" y="1624013"/>
          <p14:tracePt t="9908" x="4048125" y="1624013"/>
          <p14:tracePt t="9924" x="4038600" y="1624013"/>
          <p14:tracePt t="9933" x="4029075" y="1624013"/>
          <p14:tracePt t="9940" x="4021138" y="1631950"/>
          <p14:tracePt t="9949" x="4011613" y="1631950"/>
          <p14:tracePt t="9956" x="4002088" y="1631950"/>
          <p14:tracePt t="9965" x="3975100" y="1631950"/>
          <p14:tracePt t="9972" x="3956050" y="1631950"/>
          <p14:tracePt t="9982" x="3938588" y="1631950"/>
          <p14:tracePt t="9988" x="3929063" y="1631950"/>
          <p14:tracePt t="10004" x="3919538" y="1631950"/>
          <p14:tracePt t="10012" x="3892550" y="1631950"/>
          <p14:tracePt t="10028" x="3883025" y="1631950"/>
          <p14:tracePt t="10204" x="3875088" y="1624013"/>
          <p14:tracePt t="10212" x="3875088" y="1614488"/>
          <p14:tracePt t="10223" x="3875088" y="1604963"/>
          <p14:tracePt t="10244" x="3875088" y="1595438"/>
          <p14:tracePt t="10620" x="3875088" y="1577975"/>
          <p14:tracePt t="10628" x="3911600" y="1568450"/>
          <p14:tracePt t="10636" x="3984625" y="1568450"/>
          <p14:tracePt t="10644" x="4021138" y="1568450"/>
          <p14:tracePt t="10653" x="4065588" y="1568450"/>
          <p14:tracePt t="10661" x="4084638" y="1568450"/>
          <p14:tracePt t="10670" x="4102100" y="1568450"/>
          <p14:tracePt t="11158" x="4102100" y="1558925"/>
          <p14:tracePt t="11173" x="4102100" y="1550988"/>
          <p14:tracePt t="11316" x="4075113" y="1568450"/>
          <p14:tracePt t="11324" x="4057650" y="1587500"/>
          <p14:tracePt t="11332" x="4038600" y="1624013"/>
          <p14:tracePt t="11340" x="4021138" y="1641475"/>
          <p14:tracePt t="11348" x="3992563" y="1668463"/>
          <p14:tracePt t="11356" x="3975100" y="1687513"/>
          <p14:tracePt t="11365" x="3975100" y="1704975"/>
          <p14:tracePt t="11372" x="3948113" y="1751013"/>
          <p14:tracePt t="11382" x="3929063" y="1797050"/>
          <p14:tracePt t="11396" x="3892550" y="1841500"/>
          <p14:tracePt t="11404" x="3892550" y="1870075"/>
          <p14:tracePt t="11412" x="3883025" y="1887538"/>
          <p14:tracePt t="11420" x="3883025" y="1897063"/>
          <p14:tracePt t="11428" x="3865563" y="1943100"/>
          <p14:tracePt t="11444" x="3865563" y="1979613"/>
          <p14:tracePt t="11452" x="3856038" y="1997075"/>
          <p14:tracePt t="11484" x="3856038" y="2006600"/>
          <p14:tracePt t="11492" x="3856038" y="2016125"/>
          <p14:tracePt t="11508" x="3846513" y="2043113"/>
          <p14:tracePt t="11516" x="3846513" y="2060575"/>
          <p14:tracePt t="11523" x="3838575" y="2079625"/>
          <p14:tracePt t="11534" x="3838575" y="2106613"/>
          <p14:tracePt t="11540" x="3829050" y="2125663"/>
          <p14:tracePt t="11550" x="3802063" y="2170113"/>
          <p14:tracePt t="11566" x="3792538" y="2197100"/>
          <p14:tracePt t="11572" x="3792538" y="2216150"/>
          <p14:tracePt t="11581" x="3783013" y="2225675"/>
          <p14:tracePt t="11596" x="3783013" y="2243138"/>
          <p14:tracePt t="11884" x="3746500" y="2252663"/>
          <p14:tracePt t="11893" x="3619500" y="2252663"/>
          <p14:tracePt t="11900" x="3527425" y="2252663"/>
          <p14:tracePt t="11908" x="3427413" y="2252663"/>
          <p14:tracePt t="11916" x="3390900" y="2252663"/>
          <p14:tracePt t="11924" x="3354388" y="2252663"/>
          <p14:tracePt t="11933" x="3309938" y="2252663"/>
          <p14:tracePt t="11940" x="3273425" y="2252663"/>
          <p14:tracePt t="11949" x="3236913" y="2252663"/>
          <p14:tracePt t="11956" x="3217863" y="2252663"/>
          <p14:tracePt t="11972" x="3208338" y="2252663"/>
          <p14:tracePt t="11988" x="3190875" y="2252663"/>
          <p14:tracePt t="12445" x="3181350" y="2252663"/>
          <p14:tracePt t="12549" x="3171825" y="2252663"/>
          <p14:tracePt t="12558" x="3144838" y="2270125"/>
          <p14:tracePt t="12569" x="3127375" y="2279650"/>
          <p14:tracePt t="12580" x="3108325" y="2298700"/>
          <p14:tracePt t="12581" x="3081338" y="2325688"/>
          <p14:tracePt t="12588" x="3044825" y="2335213"/>
          <p14:tracePt t="12596" x="3017838" y="2362200"/>
          <p14:tracePt t="12612" x="2971800" y="2389188"/>
          <p14:tracePt t="12620" x="2962275" y="2389188"/>
          <p14:tracePt t="12628" x="2954338" y="2408238"/>
          <p14:tracePt t="12636" x="2944813" y="2408238"/>
          <p14:tracePt t="12725" x="2935288" y="2408238"/>
          <p14:tracePt t="12732" x="2889250" y="2408238"/>
          <p14:tracePt t="12742" x="2817813" y="2408238"/>
          <p14:tracePt t="12751" x="2735263" y="2389188"/>
          <p14:tracePt t="12756" x="2643188" y="2362200"/>
          <p14:tracePt t="12765" x="2579688" y="2325688"/>
          <p14:tracePt t="12772" x="2552700" y="2306638"/>
          <p14:tracePt t="12782" x="2489200" y="2262188"/>
          <p14:tracePt t="12788" x="2462213" y="2233613"/>
          <p14:tracePt t="12796" x="2452688" y="2216150"/>
          <p14:tracePt t="12804" x="2443163" y="2216150"/>
          <p14:tracePt t="12812" x="2443163" y="2197100"/>
          <p14:tracePt t="12820" x="2443163" y="2189163"/>
          <p14:tracePt t="12836" x="2443163" y="2179638"/>
          <p14:tracePt t="12845" x="2443163" y="2170113"/>
          <p14:tracePt t="12852" x="2443163" y="2143125"/>
          <p14:tracePt t="13086" x="2443163" y="2133600"/>
          <p14:tracePt t="13132" x="2452688" y="2133600"/>
          <p14:tracePt t="13157" x="2462213" y="2133600"/>
          <p14:tracePt t="13164" x="2470150" y="2133600"/>
          <p14:tracePt t="13196" x="2479675" y="2133600"/>
          <p14:tracePt t="13222" x="2498725" y="2133600"/>
          <p14:tracePt t="13227" x="2516188" y="2152650"/>
          <p14:tracePt t="13236" x="2552700" y="2197100"/>
          <p14:tracePt t="13244" x="2570163" y="2225675"/>
          <p14:tracePt t="13253" x="2616200" y="2270125"/>
          <p14:tracePt t="13259" x="2652713" y="2335213"/>
          <p14:tracePt t="13268" x="2671763" y="2362200"/>
          <p14:tracePt t="13277" x="2725738" y="2435225"/>
          <p14:tracePt t="13286" x="2744788" y="2471738"/>
          <p14:tracePt t="13293" x="2771775" y="2498725"/>
          <p14:tracePt t="13301" x="2781300" y="2517775"/>
          <p14:tracePt t="13309" x="2817813" y="2554288"/>
          <p14:tracePt t="13317" x="2825750" y="2562225"/>
          <p14:tracePt t="13324" x="2844800" y="2581275"/>
          <p14:tracePt t="13333" x="2871788" y="2589213"/>
          <p14:tracePt t="13341" x="2881313" y="2589213"/>
          <p14:tracePt t="13350" x="2908300" y="2598738"/>
          <p14:tracePt t="13356" x="2917825" y="2598738"/>
          <p14:tracePt t="13372" x="2944813" y="2608263"/>
          <p14:tracePt t="13383" x="2954338" y="2608263"/>
          <p14:tracePt t="13388" x="2962275" y="2608263"/>
          <p14:tracePt t="13400" x="2990850" y="2608263"/>
          <p14:tracePt t="13412" x="2998788" y="2608263"/>
          <p14:tracePt t="13575" x="3008313" y="2608263"/>
          <p14:tracePt t="13581" x="3008313" y="2571750"/>
          <p14:tracePt t="13589" x="3008313" y="2544763"/>
          <p14:tracePt t="13601" x="3008313" y="2489200"/>
          <p14:tracePt t="13605" x="3008313" y="2444750"/>
          <p14:tracePt t="13613" x="3008313" y="2416175"/>
          <p14:tracePt t="13621" x="3008313" y="2371725"/>
          <p14:tracePt t="13629" x="3008313" y="2343150"/>
          <p14:tracePt t="13637" x="3008313" y="2325688"/>
          <p14:tracePt t="13645" x="3008313" y="2316163"/>
          <p14:tracePt t="13652" x="3008313" y="2306638"/>
          <p14:tracePt t="13662" x="3008313" y="2298700"/>
          <p14:tracePt t="13667" x="2998788" y="2279650"/>
          <p14:tracePt t="13686" x="2998788" y="2262188"/>
          <p14:tracePt t="13694" x="2998788" y="2252663"/>
          <p14:tracePt t="13702" x="2998788" y="2243138"/>
          <p14:tracePt t="13709" x="2998788" y="2233613"/>
          <p14:tracePt t="13733" x="2998788" y="2225675"/>
          <p14:tracePt t="13748" x="2998788" y="2216150"/>
          <p14:tracePt t="13757" x="2998788" y="2206625"/>
          <p14:tracePt t="13780" x="2998788" y="2197100"/>
          <p14:tracePt t="13796" x="2998788" y="2179638"/>
          <p14:tracePt t="13925" x="2990850" y="2206625"/>
          <p14:tracePt t="13932" x="2944813" y="2252663"/>
          <p14:tracePt t="13940" x="2898775" y="2289175"/>
          <p14:tracePt t="13948" x="2835275" y="2325688"/>
          <p14:tracePt t="13956" x="2789238" y="2371725"/>
          <p14:tracePt t="13965" x="2752725" y="2389188"/>
          <p14:tracePt t="13972" x="2716213" y="2408238"/>
          <p14:tracePt t="13981" x="2708275" y="2408238"/>
          <p14:tracePt t="13988" x="2698750" y="2416175"/>
          <p14:tracePt t="14156" x="2762250" y="2398713"/>
          <p14:tracePt t="14163" x="2798763" y="2389188"/>
          <p14:tracePt t="14172" x="2844800" y="2362200"/>
          <p14:tracePt t="14180" x="2889250" y="2343150"/>
          <p14:tracePt t="14188" x="2925763" y="2335213"/>
          <p14:tracePt t="14196" x="2962275" y="2316163"/>
          <p14:tracePt t="14212" x="2971800" y="2316163"/>
          <p14:tracePt t="14244" x="2981325" y="2316163"/>
          <p14:tracePt t="15028" x="2990850" y="2306638"/>
          <p14:tracePt t="15038" x="2990850" y="2298700"/>
          <p14:tracePt t="15045" x="2990850" y="2289175"/>
          <p14:tracePt t="15052" x="2990850" y="2279650"/>
          <p14:tracePt t="15060" x="2990850" y="2252663"/>
          <p14:tracePt t="15068" x="2990850" y="2243138"/>
          <p14:tracePt t="15084" x="2990850" y="2225675"/>
          <p14:tracePt t="15092" x="2990850" y="2206625"/>
          <p14:tracePt t="15100" x="2990850" y="2179638"/>
          <p14:tracePt t="15108" x="2990850" y="2170113"/>
          <p14:tracePt t="15116" x="2990850" y="2152650"/>
          <p14:tracePt t="15125" x="2990850" y="2133600"/>
          <p14:tracePt t="15136" x="2990850" y="2116138"/>
          <p14:tracePt t="15141" x="2990850" y="2106613"/>
          <p14:tracePt t="15154" x="2990850" y="2089150"/>
          <p14:tracePt t="15325" x="2954338" y="2089150"/>
          <p14:tracePt t="15335" x="2908300" y="2106613"/>
          <p14:tracePt t="15342" x="2871788" y="2143125"/>
          <p14:tracePt t="15351" x="2844800" y="2160588"/>
          <p14:tracePt t="15356" x="2817813" y="2189163"/>
          <p14:tracePt t="15365" x="2752725" y="2216150"/>
          <p14:tracePt t="15372" x="2735263" y="2233613"/>
          <p14:tracePt t="15382" x="2698750" y="2270125"/>
          <p14:tracePt t="15388" x="2679700" y="2289175"/>
          <p14:tracePt t="15397" x="2652713" y="2306638"/>
          <p14:tracePt t="15404" x="2643188" y="2316163"/>
          <p14:tracePt t="15420" x="2635250" y="2325688"/>
          <p14:tracePt t="15428" x="2625725" y="2335213"/>
          <p14:tracePt t="15565" x="2616200" y="2335213"/>
          <p14:tracePt t="15572" x="2606675" y="2335213"/>
          <p14:tracePt t="15596" x="2589213" y="2343150"/>
          <p14:tracePt t="15604" x="2570163" y="2352675"/>
          <p14:tracePt t="15612" x="2562225" y="2362200"/>
          <p14:tracePt t="15620" x="2543175" y="2379663"/>
          <p14:tracePt t="15628" x="2525713" y="2389188"/>
          <p14:tracePt t="15813" x="2525713" y="2379663"/>
          <p14:tracePt t="15820" x="2525713" y="2362200"/>
          <p14:tracePt t="15828" x="2525713" y="2343150"/>
          <p14:tracePt t="15836" x="2525713" y="2325688"/>
          <p14:tracePt t="15843" x="2525713" y="2298700"/>
          <p14:tracePt t="15851" x="2525713" y="2289175"/>
          <p14:tracePt t="15868" x="2525713" y="2262188"/>
          <p14:tracePt t="15876" x="2525713" y="2243138"/>
          <p14:tracePt t="15898" x="2525713" y="2233613"/>
          <p14:tracePt t="15900" x="2525713" y="2216150"/>
          <p14:tracePt t="15908" x="2525713" y="2206625"/>
          <p14:tracePt t="16229" x="2525713" y="2197100"/>
          <p14:tracePt t="16236" x="2533650" y="2189163"/>
          <p14:tracePt t="16300" x="2543175" y="2170113"/>
          <p14:tracePt t="16308" x="2562225" y="2152650"/>
          <p14:tracePt t="16316" x="2570163" y="2152650"/>
          <p14:tracePt t="16332" x="2589213" y="2143125"/>
          <p14:tracePt t="16389" x="2606675" y="2143125"/>
          <p14:tracePt t="16398" x="2635250" y="2143125"/>
          <p14:tracePt t="16406" x="2671763" y="2143125"/>
          <p14:tracePt t="16413" x="2698750" y="2143125"/>
          <p14:tracePt t="16420" x="2725738" y="2170113"/>
          <p14:tracePt t="16428" x="2744788" y="2189163"/>
          <p14:tracePt t="16436" x="2781300" y="2225675"/>
          <p14:tracePt t="16444" x="2798763" y="2243138"/>
          <p14:tracePt t="16452" x="2825750" y="2262188"/>
          <p14:tracePt t="16460" x="2852738" y="2279650"/>
          <p14:tracePt t="16468" x="2852738" y="2289175"/>
          <p14:tracePt t="16478" x="2871788" y="2298700"/>
          <p14:tracePt t="16487" x="2881313" y="2316163"/>
          <p14:tracePt t="16508" x="2898775" y="2316163"/>
          <p14:tracePt t="16516" x="2944813" y="2352675"/>
          <p14:tracePt t="16524" x="2962275" y="2371725"/>
          <p14:tracePt t="16532" x="2981325" y="2389188"/>
          <p14:tracePt t="16540" x="3027363" y="2408238"/>
          <p14:tracePt t="16549" x="3044825" y="2435225"/>
          <p14:tracePt t="16556" x="3071813" y="2462213"/>
          <p14:tracePt t="16571" x="3071813" y="2471738"/>
          <p14:tracePt t="16582" x="3090863" y="2489200"/>
          <p14:tracePt t="16587" x="3090863" y="2508250"/>
          <p14:tracePt t="16604" x="3100388" y="2517775"/>
          <p14:tracePt t="16628" x="3108325" y="2525713"/>
          <p14:tracePt t="16756" x="3108325" y="2498725"/>
          <p14:tracePt t="16764" x="3100388" y="2444750"/>
          <p14:tracePt t="16772" x="3100388" y="2371725"/>
          <p14:tracePt t="16780" x="3081338" y="2289175"/>
          <p14:tracePt t="16788" x="3027363" y="2206625"/>
          <p14:tracePt t="16798" x="2954338" y="2106613"/>
          <p14:tracePt t="16804" x="2925763" y="2079625"/>
          <p14:tracePt t="16812" x="2852738" y="1997075"/>
          <p14:tracePt t="16820" x="2808288" y="1960563"/>
          <p14:tracePt t="16828" x="2708275" y="1914525"/>
          <p14:tracePt t="16836" x="2662238" y="1897063"/>
          <p14:tracePt t="16844" x="2598738" y="1851025"/>
          <p14:tracePt t="16852" x="2570163" y="1841500"/>
          <p14:tracePt t="16860" x="2525713" y="1833563"/>
          <p14:tracePt t="16868" x="2479675" y="1814513"/>
          <p14:tracePt t="16876" x="2452688" y="1814513"/>
          <p14:tracePt t="16899" x="2287588" y="1787525"/>
          <p14:tracePt t="16901" x="2187575" y="1768475"/>
          <p14:tracePt t="16908" x="2041525" y="1760538"/>
          <p14:tracePt t="16917" x="1968500" y="1731963"/>
          <p14:tracePt t="16924" x="1868488" y="1724025"/>
          <p14:tracePt t="16932" x="1795463" y="1697038"/>
          <p14:tracePt t="16940" x="1731963" y="1651000"/>
          <p14:tracePt t="16949" x="1668463" y="1641475"/>
          <p14:tracePt t="16956" x="1585913" y="1604963"/>
          <p14:tracePt t="16965" x="1504950" y="1550988"/>
          <p14:tracePt t="16972" x="1458913" y="1522413"/>
          <p14:tracePt t="16981" x="1395413" y="1468438"/>
          <p14:tracePt t="16988" x="1366838" y="1449388"/>
          <p14:tracePt t="16998" x="1349375" y="1431925"/>
          <p14:tracePt t="17004" x="1330325" y="1412875"/>
          <p14:tracePt t="17012" x="1322388" y="1404938"/>
          <p14:tracePt t="17020" x="1322388" y="1395413"/>
          <p14:tracePt t="17028" x="1312863" y="1385888"/>
          <p14:tracePt t="17148" x="1312863" y="1395413"/>
          <p14:tracePt t="17156" x="1312863" y="1412875"/>
          <p14:tracePt t="17172" x="1312863" y="1422400"/>
          <p14:tracePt t="17180" x="1312863" y="1441450"/>
          <p14:tracePt t="17188" x="1330325" y="1449388"/>
          <p14:tracePt t="17199" x="1358900" y="1468438"/>
          <p14:tracePt t="17204" x="1376363" y="1477963"/>
          <p14:tracePt t="17212" x="1395413" y="1485900"/>
          <p14:tracePt t="17221" x="1412875" y="1485900"/>
          <p14:tracePt t="17230" x="1422400" y="1495425"/>
          <p14:tracePt t="17237" x="1439863" y="1495425"/>
          <p14:tracePt t="17245" x="1458913" y="1495425"/>
          <p14:tracePt t="17252" x="1485900" y="1495425"/>
          <p14:tracePt t="17260" x="1504950" y="1514475"/>
          <p14:tracePt t="17300" x="1512888" y="1514475"/>
          <p14:tracePt t="17316" x="1531938" y="1514475"/>
          <p14:tracePt t="17348" x="1541463" y="1514475"/>
          <p14:tracePt t="17622" x="1549400" y="1514475"/>
          <p14:tracePt t="17628" x="1649413" y="1514475"/>
          <p14:tracePt t="17636" x="1758950" y="1514475"/>
          <p14:tracePt t="17645" x="1887538" y="1514475"/>
          <p14:tracePt t="17652" x="2014538" y="1514475"/>
          <p14:tracePt t="17660" x="2070100" y="1514475"/>
          <p14:tracePt t="17667" x="2187575" y="1514475"/>
          <p14:tracePt t="17675" x="2260600" y="1514475"/>
          <p14:tracePt t="17684" x="2389188" y="1514475"/>
          <p14:tracePt t="17692" x="2479675" y="1514475"/>
          <p14:tracePt t="17700" x="2570163" y="1504950"/>
          <p14:tracePt t="17708" x="2662238" y="1504950"/>
          <p14:tracePt t="17716" x="2716213" y="1504950"/>
          <p14:tracePt t="17724" x="2789238" y="1504950"/>
          <p14:tracePt t="17732" x="2835275" y="1504950"/>
          <p14:tracePt t="17739" x="2852738" y="1504950"/>
          <p14:tracePt t="17748" x="2881313" y="1504950"/>
          <p14:tracePt t="17756" x="2925763" y="1504950"/>
          <p14:tracePt t="17764" x="2954338" y="1504950"/>
          <p14:tracePt t="17772" x="2990850" y="1504950"/>
          <p14:tracePt t="17781" x="3044825" y="1504950"/>
          <p14:tracePt t="17788" x="3117850" y="1504950"/>
          <p14:tracePt t="17798" x="3200400" y="1504950"/>
          <p14:tracePt t="17804" x="3273425" y="1504950"/>
          <p14:tracePt t="17812" x="3346450" y="1514475"/>
          <p14:tracePt t="17820" x="3419475" y="1514475"/>
          <p14:tracePt t="17828" x="3463925" y="1514475"/>
          <p14:tracePt t="17836" x="3500438" y="1514475"/>
          <p14:tracePt t="17844" x="3509963" y="1514475"/>
          <p14:tracePt t="17852" x="3519488" y="1514475"/>
          <p14:tracePt t="18052" x="3556000" y="1514475"/>
          <p14:tracePt t="18060" x="3609975" y="1514475"/>
          <p14:tracePt t="18068" x="3646488" y="1514475"/>
          <p14:tracePt t="18076" x="3665538" y="1514475"/>
          <p14:tracePt t="18084" x="3692525" y="1514475"/>
          <p14:tracePt t="18092" x="3702050" y="1514475"/>
          <p14:tracePt t="18100" x="3709988" y="1514475"/>
          <p14:tracePt t="18108" x="3719513" y="1514475"/>
          <p14:tracePt t="18124" x="3738563" y="1514475"/>
          <p14:tracePt t="19109" x="3756025" y="1514475"/>
          <p14:tracePt t="19116" x="3765550" y="1514475"/>
          <p14:tracePt t="19124" x="3783013" y="1514475"/>
          <p14:tracePt t="19372" x="3792538" y="1504950"/>
          <p14:tracePt t="20620" x="3746500" y="1504950"/>
          <p14:tracePt t="20628" x="3600450" y="1504950"/>
          <p14:tracePt t="20636" x="3455988" y="1504950"/>
          <p14:tracePt t="20644" x="3327400" y="1504950"/>
          <p14:tracePt t="20652" x="3217863" y="1504950"/>
          <p14:tracePt t="20660" x="3108325" y="1504950"/>
          <p14:tracePt t="20668" x="2981325" y="1504950"/>
          <p14:tracePt t="20676" x="2889250" y="1504950"/>
          <p14:tracePt t="20683" x="2781300" y="1504950"/>
          <p14:tracePt t="20692" x="2671763" y="1504950"/>
          <p14:tracePt t="20700" x="2562225" y="1504950"/>
          <p14:tracePt t="20708" x="2479675" y="1504950"/>
          <p14:tracePt t="20716" x="2406650" y="1504950"/>
          <p14:tracePt t="20724" x="2379663" y="1504950"/>
          <p14:tracePt t="20732" x="2343150" y="1495425"/>
          <p14:tracePt t="20740" x="2306638" y="1495425"/>
          <p14:tracePt t="20749" x="2270125" y="1468438"/>
          <p14:tracePt t="20755" x="2260600" y="1468438"/>
          <p14:tracePt t="20764" x="2224088" y="1468438"/>
          <p14:tracePt t="20772" x="2214563" y="1468438"/>
          <p14:tracePt t="20783" x="2187575" y="1468438"/>
          <p14:tracePt t="20788" x="2170113" y="1468438"/>
          <p14:tracePt t="20798" x="2143125" y="1468438"/>
          <p14:tracePt t="20804" x="2133600" y="1468438"/>
          <p14:tracePt t="20815" x="2124075" y="1468438"/>
          <p14:tracePt t="20820" x="2097088" y="1468438"/>
          <p14:tracePt t="20828" x="2078038" y="1468438"/>
          <p14:tracePt t="20836" x="2051050" y="1468438"/>
          <p14:tracePt t="20845" x="2033588" y="1468438"/>
          <p14:tracePt t="20851" x="1997075" y="1468438"/>
          <p14:tracePt t="20860" x="1968500" y="1468438"/>
          <p14:tracePt t="20867" x="1931988" y="1449388"/>
          <p14:tracePt t="20876" x="1905000" y="1449388"/>
          <p14:tracePt t="20883" x="1887538" y="1449388"/>
          <p14:tracePt t="20901" x="1824038" y="1422400"/>
          <p14:tracePt t="20908" x="1795463" y="1422400"/>
          <p14:tracePt t="20916" x="1758950" y="1412875"/>
          <p14:tracePt t="20924" x="1741488" y="1412875"/>
          <p14:tracePt t="20932" x="1695450" y="1412875"/>
          <p14:tracePt t="20940" x="1668463" y="1412875"/>
          <p14:tracePt t="20952" x="1641475" y="1412875"/>
          <p14:tracePt t="20958" x="1612900" y="1412875"/>
          <p14:tracePt t="20969" x="1595438" y="1412875"/>
          <p14:tracePt t="20974" x="1576388" y="1412875"/>
          <p14:tracePt t="20989" x="1568450" y="1412875"/>
          <p14:tracePt t="21238" x="1558925" y="1412875"/>
          <p14:tracePt t="21246" x="1558925" y="1422400"/>
          <p14:tracePt t="21261" x="1558925" y="1431925"/>
          <p14:tracePt t="21276" x="1558925" y="1441450"/>
          <p14:tracePt t="21300" x="1558925" y="1449388"/>
          <p14:tracePt t="21316" x="1558925" y="1458913"/>
          <p14:tracePt t="21670" x="1558925" y="1468438"/>
          <p14:tracePt t="21773" x="1558925" y="1485900"/>
          <p14:tracePt t="21780" x="1558925" y="1495425"/>
          <p14:tracePt t="22140" x="1568450" y="1495425"/>
          <p14:tracePt t="22148" x="1604963" y="1495425"/>
          <p14:tracePt t="22156" x="1649413" y="1485900"/>
          <p14:tracePt t="22164" x="1668463" y="1485900"/>
          <p14:tracePt t="22172" x="1677988" y="1485900"/>
          <p14:tracePt t="22184" x="1704975" y="1485900"/>
          <p14:tracePt t="22187" x="1704975" y="1477963"/>
          <p14:tracePt t="22198" x="1714500" y="1477963"/>
          <p14:tracePt t="22204" x="1731963" y="1477963"/>
          <p14:tracePt t="22212" x="1751013" y="1477963"/>
          <p14:tracePt t="22236" x="1778000" y="1477963"/>
          <p14:tracePt t="22244" x="1795463" y="1477963"/>
          <p14:tracePt t="22252" x="1824038" y="1477963"/>
          <p14:tracePt t="22260" x="1860550" y="1477963"/>
          <p14:tracePt t="22268" x="1887538" y="1477963"/>
          <p14:tracePt t="22276" x="1924050" y="1477963"/>
          <p14:tracePt t="22284" x="1951038" y="1477963"/>
          <p14:tracePt t="22292" x="1987550" y="1477963"/>
          <p14:tracePt t="22300" x="2041525" y="1477963"/>
          <p14:tracePt t="22308" x="2078038" y="1477963"/>
          <p14:tracePt t="22316" x="2133600" y="1477963"/>
          <p14:tracePt t="22324" x="2160588" y="1477963"/>
          <p14:tracePt t="22332" x="2214563" y="1477963"/>
          <p14:tracePt t="22340" x="2233613" y="1495425"/>
          <p14:tracePt t="22348" x="2251075" y="1495425"/>
          <p14:tracePt t="22356" x="2297113" y="1495425"/>
          <p14:tracePt t="22364" x="2352675" y="1495425"/>
          <p14:tracePt t="22372" x="2389188" y="1495425"/>
          <p14:tracePt t="22385" x="2462213" y="1495425"/>
          <p14:tracePt t="22389" x="2516188" y="1495425"/>
          <p14:tracePt t="22402" x="2570163" y="1495425"/>
          <p14:tracePt t="22405" x="2643188" y="1495425"/>
          <p14:tracePt t="22416" x="2708275" y="1495425"/>
          <p14:tracePt t="22420" x="2762250" y="1495425"/>
          <p14:tracePt t="22428" x="2817813" y="1495425"/>
          <p14:tracePt t="22436" x="2844800" y="1495425"/>
          <p14:tracePt t="22444" x="2871788" y="1495425"/>
          <p14:tracePt t="22452" x="2908300" y="1495425"/>
          <p14:tracePt t="22460" x="2925763" y="1495425"/>
          <p14:tracePt t="22469" x="2954338" y="1495425"/>
          <p14:tracePt t="22476" x="2962275" y="1495425"/>
          <p14:tracePt t="22484" x="2981325" y="1495425"/>
          <p14:tracePt t="22492" x="2998788" y="1495425"/>
          <p14:tracePt t="22500" x="3035300" y="1495425"/>
          <p14:tracePt t="22508" x="3063875" y="1495425"/>
          <p14:tracePt t="22516" x="3090863" y="1495425"/>
          <p14:tracePt t="22524" x="3127375" y="1495425"/>
          <p14:tracePt t="22532" x="3181350" y="1495425"/>
          <p14:tracePt t="22540" x="3244850" y="1495425"/>
          <p14:tracePt t="22548" x="3273425" y="1495425"/>
          <p14:tracePt t="22555" x="3327400" y="1495425"/>
          <p14:tracePt t="22565" x="3363913" y="1495425"/>
          <p14:tracePt t="22572" x="3409950" y="1495425"/>
          <p14:tracePt t="22581" x="3436938" y="1495425"/>
          <p14:tracePt t="22588" x="3463925" y="1495425"/>
          <p14:tracePt t="22598" x="3473450" y="1495425"/>
          <p14:tracePt t="22604" x="3500438" y="1495425"/>
          <p14:tracePt t="22612" x="3519488" y="1495425"/>
          <p14:tracePt t="22620" x="3536950" y="1495425"/>
          <p14:tracePt t="22636" x="3546475" y="1495425"/>
          <p14:tracePt t="22652" x="3556000" y="1495425"/>
          <p14:tracePt t="22660" x="3573463" y="1495425"/>
          <p14:tracePt t="22668" x="3592513" y="1495425"/>
          <p14:tracePt t="22676" x="3619500" y="1495425"/>
          <p14:tracePt t="22684" x="3636963" y="1495425"/>
          <p14:tracePt t="22692" x="3665538" y="1495425"/>
          <p14:tracePt t="22700" x="3683000" y="1495425"/>
          <p14:tracePt t="22708" x="3692525" y="1495425"/>
          <p14:tracePt t="22716" x="3729038" y="1495425"/>
          <p14:tracePt t="22724" x="3756025" y="1495425"/>
          <p14:tracePt t="22732" x="3792538" y="1495425"/>
          <p14:tracePt t="22740" x="3829050" y="1504950"/>
          <p14:tracePt t="22748" x="3875088" y="1504950"/>
          <p14:tracePt t="22756" x="3911600" y="1504950"/>
          <p14:tracePt t="22764" x="3938588" y="1504950"/>
          <p14:tracePt t="22772" x="3975100" y="1514475"/>
          <p14:tracePt t="22782" x="3992563" y="1514475"/>
          <p14:tracePt t="22787" x="4002088" y="1514475"/>
          <p14:tracePt t="22798" x="4021138" y="1522413"/>
          <p14:tracePt t="22804" x="4029075" y="1522413"/>
          <p14:tracePt t="22820" x="4048125" y="1522413"/>
          <p14:tracePt t="22828" x="4057650" y="1522413"/>
          <p14:tracePt t="22852" x="4065588" y="1522413"/>
          <p14:tracePt t="22868" x="4094163" y="1522413"/>
          <p14:tracePt t="22876" x="4102100" y="1522413"/>
          <p14:tracePt t="22884" x="4111625" y="1522413"/>
          <p14:tracePt t="22893" x="4148138" y="1522413"/>
          <p14:tracePt t="22900" x="4165600" y="1522413"/>
          <p14:tracePt t="22908" x="4202113" y="1522413"/>
          <p14:tracePt t="22916" x="4248150" y="1522413"/>
          <p14:tracePt t="22924" x="4257675" y="1522413"/>
          <p14:tracePt t="22932" x="4294188" y="1522413"/>
          <p14:tracePt t="22940" x="4311650" y="1522413"/>
          <p14:tracePt t="22948" x="4321175" y="1522413"/>
          <p14:tracePt t="22956" x="4340225" y="1522413"/>
          <p14:tracePt t="22988" x="4348163" y="1522413"/>
          <p14:tracePt t="25030" x="4394200" y="1485900"/>
          <p14:tracePt t="25038" x="4413250" y="1458913"/>
          <p14:tracePt t="25047" x="4430713" y="1431925"/>
          <p14:tracePt t="25053" x="4440238" y="1422400"/>
          <p14:tracePt t="25061" x="4440238" y="1404938"/>
          <p14:tracePt t="25067" x="4440238" y="1395413"/>
          <p14:tracePt t="25140" x="4440238" y="1385888"/>
          <p14:tracePt t="25148" x="4440238" y="1376363"/>
          <p14:tracePt t="25164" x="4440238" y="1368425"/>
          <p14:tracePt t="25317" x="4440238" y="1358900"/>
          <p14:tracePt t="25325" x="4440238" y="1322388"/>
          <p14:tracePt t="25333" x="4440238" y="1303338"/>
          <p14:tracePt t="25340" x="4440238" y="1276350"/>
          <p14:tracePt t="25348" x="4440238" y="1258888"/>
          <p14:tracePt t="25356" x="4440238" y="1239838"/>
          <p14:tracePt t="25364" x="4440238" y="1231900"/>
          <p14:tracePt t="25372" x="4440238" y="1222375"/>
          <p14:tracePt t="25381" x="4440238" y="1212850"/>
          <p14:tracePt t="25388" x="4440238" y="1203325"/>
          <p14:tracePt t="25949" x="4440238" y="1222375"/>
          <p14:tracePt t="25964" x="4448175" y="1231900"/>
          <p14:tracePt t="25988" x="4448175" y="1239838"/>
          <p14:tracePt t="26004" x="4457700" y="1249363"/>
          <p14:tracePt t="26029" x="4467225" y="1268413"/>
          <p14:tracePt t="26036" x="4476750" y="1276350"/>
          <p14:tracePt t="26060" x="4494213" y="1295400"/>
          <p14:tracePt t="26068" x="4494213" y="1303338"/>
          <p14:tracePt t="26076" x="4521200" y="1322388"/>
          <p14:tracePt t="26084" x="4530725" y="1331913"/>
          <p14:tracePt t="26092" x="4567238" y="1349375"/>
          <p14:tracePt t="26100" x="4586288" y="1368425"/>
          <p14:tracePt t="26116" x="4622800" y="1404938"/>
          <p14:tracePt t="26124" x="4640263" y="1422400"/>
          <p14:tracePt t="26132" x="4659313" y="1431925"/>
          <p14:tracePt t="26140" x="4695825" y="1458913"/>
          <p14:tracePt t="26148" x="4722813" y="1468438"/>
          <p14:tracePt t="26156" x="4749800" y="1504950"/>
          <p14:tracePt t="26164" x="4767263" y="1522413"/>
          <p14:tracePt t="26172" x="4832350" y="1558925"/>
          <p14:tracePt t="26181" x="4849813" y="1577975"/>
          <p14:tracePt t="26188" x="4868863" y="1587500"/>
          <p14:tracePt t="26198" x="4886325" y="1604963"/>
          <p14:tracePt t="26204" x="4922838" y="1641475"/>
          <p14:tracePt t="26326" x="4932363" y="1651000"/>
          <p14:tracePt t="26332" x="4941888" y="1660525"/>
          <p14:tracePt t="26348" x="4949825" y="1668463"/>
          <p14:tracePt t="26519" x="4959350" y="1660525"/>
          <p14:tracePt t="26526" x="4959350" y="1641475"/>
          <p14:tracePt t="26534" x="4959350" y="1631950"/>
          <p14:tracePt t="26540" x="4949825" y="1604963"/>
          <p14:tracePt t="26548" x="4941888" y="1577975"/>
          <p14:tracePt t="26556" x="4932363" y="1558925"/>
          <p14:tracePt t="26564" x="4913313" y="1541463"/>
          <p14:tracePt t="26572" x="4913313" y="1522413"/>
          <p14:tracePt t="26581" x="4905375" y="1504950"/>
          <p14:tracePt t="26588" x="4905375" y="1485900"/>
          <p14:tracePt t="26597" x="4895850" y="1477963"/>
          <p14:tracePt t="26603" x="4895850" y="1468438"/>
          <p14:tracePt t="26615" x="4876800" y="1449388"/>
          <p14:tracePt t="26628" x="4868863" y="1449388"/>
          <p14:tracePt t="26660" x="4859338" y="1431925"/>
          <p14:tracePt t="26669" x="4849813" y="1422400"/>
          <p14:tracePt t="26685" x="4849813" y="1404938"/>
          <p14:tracePt t="26692" x="4849813" y="1395413"/>
          <p14:tracePt t="26700" x="4832350" y="1368425"/>
          <p14:tracePt t="26708" x="4832350" y="1358900"/>
          <p14:tracePt t="26724" x="4822825" y="1349375"/>
          <p14:tracePt t="26740" x="4813300" y="1331913"/>
          <p14:tracePt t="26756" x="4813300" y="1322388"/>
          <p14:tracePt t="26764" x="4813300" y="1312863"/>
          <p14:tracePt t="26771" x="4813300" y="1303338"/>
          <p14:tracePt t="26788" x="4813300" y="1295400"/>
          <p14:tracePt t="26798" x="4803775" y="1295400"/>
          <p14:tracePt t="26804" x="4795838" y="1285875"/>
          <p14:tracePt t="26814" x="4795838" y="1276350"/>
          <p14:tracePt t="26820" x="4795838" y="1268413"/>
          <p14:tracePt t="26836" x="4795838" y="1258888"/>
          <p14:tracePt t="26966" x="4795838" y="1249363"/>
          <p14:tracePt t="26974" x="4795838" y="1239838"/>
          <p14:tracePt t="27204" x="4759325" y="1239838"/>
          <p14:tracePt t="27212" x="4713288" y="1276350"/>
          <p14:tracePt t="27220" x="4686300" y="1303338"/>
          <p14:tracePt t="27228" x="4640263" y="1331913"/>
          <p14:tracePt t="27236" x="4603750" y="1368425"/>
          <p14:tracePt t="27244" x="4576763" y="1376363"/>
          <p14:tracePt t="27252" x="4557713" y="1395413"/>
          <p14:tracePt t="27260" x="4540250" y="1412875"/>
          <p14:tracePt t="27268" x="4530725" y="1422400"/>
          <p14:tracePt t="27276" x="4521200" y="1441450"/>
          <p14:tracePt t="27292" x="4513263" y="1449388"/>
          <p14:tracePt t="27301" x="4503738" y="1449388"/>
          <p14:tracePt t="27308" x="4494213" y="1458913"/>
          <p14:tracePt t="27316" x="4484688" y="1458913"/>
          <p14:tracePt t="27324" x="4476750" y="1468438"/>
          <p14:tracePt t="27332" x="4476750" y="1477963"/>
          <p14:tracePt t="27356" x="4467225" y="1495425"/>
          <p14:tracePt t="27364" x="4457700" y="1504950"/>
          <p14:tracePt t="27372" x="4448175" y="1514475"/>
          <p14:tracePt t="27388" x="4448175" y="1522413"/>
          <p14:tracePt t="27397" x="4440238" y="1522413"/>
          <p14:tracePt t="27590" x="4440238" y="1550988"/>
          <p14:tracePt t="27596" x="4440238" y="1568450"/>
          <p14:tracePt t="27604" x="4430713" y="1604963"/>
          <p14:tracePt t="27616" x="4413250" y="1624013"/>
          <p14:tracePt t="27619" x="4403725" y="1624013"/>
          <p14:tracePt t="27636" x="4394200" y="1631950"/>
          <p14:tracePt t="28396" x="4330700" y="1704975"/>
          <p14:tracePt t="28405" x="4303713" y="1724025"/>
          <p14:tracePt t="28416" x="4294188" y="1731963"/>
          <p14:tracePt t="28426" x="4257675" y="1751013"/>
          <p14:tracePt t="28434" x="4257675" y="1760538"/>
          <p14:tracePt t="28436" x="4248150" y="1760538"/>
          <p14:tracePt t="28452" x="4238625" y="1778000"/>
          <p14:tracePt t="28460" x="4230688" y="1787525"/>
          <p14:tracePt t="28476" x="4211638" y="1797050"/>
          <p14:tracePt t="28484" x="4202113" y="1797050"/>
          <p14:tracePt t="28492" x="4194175" y="1804988"/>
          <p14:tracePt t="28540" x="4184650" y="1804988"/>
          <p14:tracePt t="28556" x="4175125" y="1804988"/>
          <p14:tracePt t="28565" x="4175125" y="1797050"/>
          <p14:tracePt t="28572" x="4175125" y="1768475"/>
          <p14:tracePt t="28580" x="4165600" y="1751013"/>
          <p14:tracePt t="28588" x="4165600" y="1741488"/>
          <p14:tracePt t="28598" x="4165600" y="1724025"/>
          <p14:tracePt t="28603" x="4165600" y="1714500"/>
          <p14:tracePt t="28614" x="4165600" y="1704975"/>
          <p14:tracePt t="28636" x="4165600" y="1697038"/>
          <p14:tracePt t="28646" x="4165600" y="1677988"/>
          <p14:tracePt t="28700" x="4165600" y="1668463"/>
          <p14:tracePt t="28708" x="4165600" y="1660525"/>
          <p14:tracePt t="28724" x="4165600" y="1641475"/>
          <p14:tracePt t="28740" x="4165600" y="1631950"/>
          <p14:tracePt t="28756" x="4165600" y="1624013"/>
          <p14:tracePt t="28991" x="4165600" y="1631950"/>
          <p14:tracePt t="28996" x="4165600" y="1641475"/>
          <p14:tracePt t="29012" x="4165600" y="1651000"/>
          <p14:tracePt t="29020" x="4165600" y="1660525"/>
          <p14:tracePt t="29028" x="4165600" y="1668463"/>
          <p14:tracePt t="29036" x="4165600" y="1697038"/>
          <p14:tracePt t="29052" x="4165600" y="1704975"/>
          <p14:tracePt t="29060" x="4165600" y="1714500"/>
          <p14:tracePt t="29076" x="4165600" y="1724025"/>
          <p14:tracePt t="29084" x="4157663" y="1724025"/>
          <p14:tracePt t="29189" x="4138613" y="1704975"/>
          <p14:tracePt t="29204" x="4138613" y="1677988"/>
          <p14:tracePt t="29212" x="4138613" y="1660525"/>
          <p14:tracePt t="29222" x="4138613" y="1614488"/>
          <p14:tracePt t="29228" x="4148138" y="1604963"/>
          <p14:tracePt t="29260" x="4148138" y="1587500"/>
          <p14:tracePt t="29276" x="4148138" y="1577975"/>
          <p14:tracePt t="31596" x="4175125" y="1577975"/>
          <p14:tracePt t="31604" x="4311650" y="1595438"/>
          <p14:tracePt t="31612" x="4476750" y="1604963"/>
          <p14:tracePt t="31620" x="4659313" y="1641475"/>
          <p14:tracePt t="31630" x="4840288" y="1668463"/>
          <p14:tracePt t="31636" x="5078413" y="1724025"/>
          <p14:tracePt t="31644" x="5260975" y="1731963"/>
          <p14:tracePt t="31652" x="5441950" y="1768475"/>
          <p14:tracePt t="31660" x="5607050" y="1768475"/>
          <p14:tracePt t="31668" x="5680075" y="1768475"/>
          <p14:tracePt t="31676" x="5743575" y="1787525"/>
          <p14:tracePt t="31684" x="5770563" y="1787525"/>
          <p14:tracePt t="31837" x="5780088" y="1797050"/>
          <p14:tracePt t="31972" x="5761038" y="1797050"/>
          <p14:tracePt t="31980" x="5734050" y="1804988"/>
          <p14:tracePt t="31988" x="5724525" y="1804988"/>
          <p14:tracePt t="31995" x="5707063" y="1804988"/>
          <p14:tracePt t="32012" x="5697538" y="1804988"/>
          <p14:tracePt t="32181" x="5688013" y="1804988"/>
          <p14:tracePt t="32196" x="5680075" y="1804988"/>
          <p14:tracePt t="32205" x="5670550" y="1804988"/>
          <p14:tracePt t="32212" x="5661025" y="1804988"/>
          <p14:tracePt t="32220" x="5643563" y="1804988"/>
          <p14:tracePt t="32230" x="5634038" y="1797050"/>
          <p14:tracePt t="32373" x="5634038" y="1787525"/>
          <p14:tracePt t="32389" x="5634038" y="1768475"/>
          <p14:tracePt t="32485" x="5624513" y="1760538"/>
          <p14:tracePt t="32501" x="5607050" y="1760538"/>
          <p14:tracePt t="32508" x="5580063" y="1760538"/>
          <p14:tracePt t="32518" x="5551488" y="1760538"/>
          <p14:tracePt t="32524" x="5507038" y="1760538"/>
          <p14:tracePt t="32532" x="5470525" y="1760538"/>
          <p14:tracePt t="32540" x="5424488" y="1760538"/>
          <p14:tracePt t="32556" x="5405438" y="1751013"/>
          <p14:tracePt t="32580" x="5387975" y="1751013"/>
          <p14:tracePt t="32620" x="5378450" y="1751013"/>
          <p14:tracePt t="32637" x="5368925" y="1751013"/>
          <p14:tracePt t="32653" x="5360988" y="1751013"/>
          <p14:tracePt t="32670" x="5341938" y="1751013"/>
          <p14:tracePt t="32685" x="5334000" y="1751013"/>
          <p14:tracePt t="32693" x="5324475" y="1751013"/>
          <p14:tracePt t="32701" x="5297488" y="1751013"/>
          <p14:tracePt t="32716" x="5287963" y="1751013"/>
          <p14:tracePt t="32741" x="5278438" y="1751013"/>
          <p14:tracePt t="32757" x="5260975" y="1751013"/>
          <p14:tracePt t="32775" x="5251450" y="1751013"/>
          <p14:tracePt t="32781" x="5241925" y="1751013"/>
          <p14:tracePt t="33078" x="5214938" y="1751013"/>
          <p14:tracePt t="33456" x="5205413" y="1751013"/>
          <p14:tracePt t="33612" x="5205413" y="1741488"/>
          <p14:tracePt t="33620" x="5214938" y="1724025"/>
          <p14:tracePt t="33636" x="5214938" y="1714500"/>
          <p14:tracePt t="33644" x="5214938" y="1704975"/>
          <p14:tracePt t="33652" x="5214938" y="1687513"/>
          <p14:tracePt t="34086" x="5214938" y="1677988"/>
          <p14:tracePt t="34091" x="5224463" y="1668463"/>
          <p14:tracePt t="34534" x="5232400" y="1668463"/>
          <p14:tracePt t="34542" x="5232400" y="1651000"/>
          <p14:tracePt t="34549" x="5232400" y="1641475"/>
          <p14:tracePt t="35221" x="5232400" y="1624013"/>
          <p14:tracePt t="35230" x="5232400" y="1604963"/>
          <p14:tracePt t="35246" x="5232400" y="1595438"/>
          <p14:tracePt t="35252" x="5232400" y="1587500"/>
          <p14:tracePt t="35740" x="5260975" y="1577975"/>
          <p14:tracePt t="35748" x="5351463" y="1577975"/>
          <p14:tracePt t="35756" x="5461000" y="1577975"/>
          <p14:tracePt t="35764" x="5580063" y="1577975"/>
          <p14:tracePt t="35772" x="5653088" y="1577975"/>
          <p14:tracePt t="35780" x="5724525" y="1577975"/>
          <p14:tracePt t="35788" x="5780088" y="1577975"/>
          <p14:tracePt t="35797" x="5816600" y="1577975"/>
          <p14:tracePt t="35804" x="5853113" y="1577975"/>
          <p14:tracePt t="35813" x="5862638" y="1577975"/>
          <p14:tracePt t="35925" x="5880100" y="1577975"/>
          <p14:tracePt t="35933" x="5899150" y="1577975"/>
          <p14:tracePt t="35940" x="5943600" y="1577975"/>
          <p14:tracePt t="35948" x="5972175" y="1577975"/>
          <p14:tracePt t="35956" x="6007100" y="1577975"/>
          <p14:tracePt t="35964" x="6053138" y="1577975"/>
          <p14:tracePt t="35972" x="6089650" y="1577975"/>
          <p14:tracePt t="35980" x="6108700" y="1577975"/>
          <p14:tracePt t="35988" x="6116638" y="1577975"/>
          <p14:tracePt t="35997" x="6135688" y="1577975"/>
          <p14:tracePt t="36332" x="6145213" y="1577975"/>
          <p14:tracePt t="36339" x="6153150" y="1577975"/>
          <p14:tracePt t="36356" x="6181725" y="1595438"/>
          <p14:tracePt t="36380" x="6189663" y="1604963"/>
          <p14:tracePt t="36388" x="6199188" y="1614488"/>
          <p14:tracePt t="36428" x="6208713" y="1624013"/>
          <p14:tracePt t="36436" x="6208713" y="1641475"/>
          <p14:tracePt t="36444" x="6226175" y="1660525"/>
          <p14:tracePt t="36452" x="6226175" y="1668463"/>
          <p14:tracePt t="36460" x="6226175" y="1697038"/>
          <p14:tracePt t="36468" x="6226175" y="1714500"/>
          <p14:tracePt t="36476" x="6226175" y="1731963"/>
          <p14:tracePt t="36484" x="6226175" y="1760538"/>
          <p14:tracePt t="36492" x="6226175" y="1778000"/>
          <p14:tracePt t="36500" x="6226175" y="1804988"/>
          <p14:tracePt t="36508" x="6226175" y="1824038"/>
          <p14:tracePt t="36517" x="6226175" y="1851025"/>
          <p14:tracePt t="36524" x="6226175" y="1860550"/>
          <p14:tracePt t="36532" x="6226175" y="1878013"/>
          <p14:tracePt t="36548" x="6226175" y="1906588"/>
          <p14:tracePt t="36556" x="6226175" y="1924050"/>
          <p14:tracePt t="36566" x="6218238" y="1951038"/>
          <p14:tracePt t="36572" x="6218238" y="1970088"/>
          <p14:tracePt t="36581" x="6218238" y="1987550"/>
          <p14:tracePt t="36588" x="6208713" y="1997075"/>
          <p14:tracePt t="36596" x="6189663" y="2016125"/>
          <p14:tracePt t="36603" x="6181725" y="2033588"/>
          <p14:tracePt t="36613" x="6172200" y="2043113"/>
          <p14:tracePt t="36620" x="6162675" y="2070100"/>
          <p14:tracePt t="36629" x="6145213" y="2089150"/>
          <p14:tracePt t="36646" x="6135688" y="2097088"/>
          <p14:tracePt t="36732" x="6126163" y="2097088"/>
          <p14:tracePt t="36756" x="6108700" y="2106613"/>
          <p14:tracePt t="36764" x="6099175" y="2106613"/>
          <p14:tracePt t="36772" x="6072188" y="2106613"/>
          <p14:tracePt t="36780" x="6043613" y="2106613"/>
          <p14:tracePt t="36788" x="6007100" y="2106613"/>
          <p14:tracePt t="36797" x="5972175" y="2106613"/>
          <p14:tracePt t="36803" x="5943600" y="2106613"/>
          <p14:tracePt t="36813" x="5907088" y="2106613"/>
          <p14:tracePt t="36819" x="5870575" y="2106613"/>
          <p14:tracePt t="36830" x="5843588" y="2106613"/>
          <p14:tracePt t="36836" x="5789613" y="2106613"/>
          <p14:tracePt t="36845" x="5724525" y="2106613"/>
          <p14:tracePt t="36852" x="5688013" y="2106613"/>
          <p14:tracePt t="36860" x="5624513" y="2089150"/>
          <p14:tracePt t="36868" x="5588000" y="2089150"/>
          <p14:tracePt t="36877" x="5534025" y="2070100"/>
          <p14:tracePt t="36896" x="5487988" y="2060575"/>
          <p14:tracePt t="36900" x="5478463" y="2060575"/>
          <p14:tracePt t="36907" x="5470525" y="2060575"/>
          <p14:tracePt t="36948" x="5451475" y="2060575"/>
          <p14:tracePt t="37196" x="5441950" y="2060575"/>
          <p14:tracePt t="37203" x="5424488" y="2060575"/>
          <p14:tracePt t="37212" x="5414963" y="2060575"/>
          <p14:tracePt t="37222" x="5405438" y="2060575"/>
          <p14:tracePt t="37319" x="5397500" y="2060575"/>
          <p14:tracePt t="37381" x="5387975" y="2043113"/>
          <p14:tracePt t="37390" x="5387975" y="2024063"/>
          <p14:tracePt t="37396" x="5387975" y="1997075"/>
          <p14:tracePt t="37404" x="5387975" y="1987550"/>
          <p14:tracePt t="37413" x="5378450" y="1979613"/>
          <p14:tracePt t="37420" x="5360988" y="1951038"/>
          <p14:tracePt t="37431" x="5360988" y="1933575"/>
          <p14:tracePt t="37444" x="5360988" y="1906588"/>
          <p14:tracePt t="37451" x="5360988" y="1897063"/>
          <p14:tracePt t="37468" x="5360988" y="1887538"/>
          <p14:tracePt t="37476" x="5360988" y="1870075"/>
          <p14:tracePt t="37484" x="5360988" y="1860550"/>
          <p14:tracePt t="37492" x="5368925" y="1860550"/>
          <p14:tracePt t="37500" x="5368925" y="1851025"/>
          <p14:tracePt t="37508" x="5368925" y="1833563"/>
          <p14:tracePt t="37517" x="5368925" y="1824038"/>
          <p14:tracePt t="37524" x="5378450" y="1814513"/>
          <p14:tracePt t="37532" x="5387975" y="1804988"/>
          <p14:tracePt t="37547" x="5397500" y="1797050"/>
          <p14:tracePt t="37644" x="5397500" y="1787525"/>
          <p14:tracePt t="37652" x="5405438" y="1778000"/>
          <p14:tracePt t="37684" x="5414963" y="1768475"/>
          <p14:tracePt t="37709" x="5414963" y="1751013"/>
          <p14:tracePt t="37716" x="5434013" y="1731963"/>
          <p14:tracePt t="37731" x="5441950" y="1724025"/>
          <p14:tracePt t="37741" x="5441950" y="1714500"/>
          <p14:tracePt t="37765" x="5451475" y="1704975"/>
          <p14:tracePt t="37853" x="5470525" y="1704975"/>
          <p14:tracePt t="37862" x="5514975" y="1697038"/>
          <p14:tracePt t="37869" x="5543550" y="1677988"/>
          <p14:tracePt t="37876" x="5580063" y="1677988"/>
          <p14:tracePt t="37884" x="5624513" y="1677988"/>
          <p14:tracePt t="37901" x="5716588" y="1677988"/>
          <p14:tracePt t="37908" x="5770563" y="1677988"/>
          <p14:tracePt t="37916" x="5870575" y="1677988"/>
          <p14:tracePt t="37924" x="5899150" y="1677988"/>
          <p14:tracePt t="37932" x="5953125" y="1677988"/>
          <p14:tracePt t="37941" x="6007100" y="1677988"/>
          <p14:tracePt t="37948" x="6035675" y="1677988"/>
          <p14:tracePt t="37956" x="6089650" y="1677988"/>
          <p14:tracePt t="37964" x="6135688" y="1697038"/>
          <p14:tracePt t="37972" x="6181725" y="1697038"/>
          <p14:tracePt t="37980" x="6218238" y="1697038"/>
          <p14:tracePt t="37988" x="6245225" y="1704975"/>
          <p14:tracePt t="37998" x="6291263" y="1704975"/>
          <p14:tracePt t="38004" x="6318250" y="1714500"/>
          <p14:tracePt t="38014" x="6345238" y="1714500"/>
          <p14:tracePt t="38031" x="6362700" y="1714500"/>
          <p14:tracePt t="38052" x="6372225" y="1724025"/>
          <p14:tracePt t="38244" x="6362700" y="1724025"/>
          <p14:tracePt t="38251" x="6262688" y="1778000"/>
          <p14:tracePt t="38260" x="6189663" y="1787525"/>
          <p14:tracePt t="38268" x="6089650" y="1833563"/>
          <p14:tracePt t="38276" x="5999163" y="1841500"/>
          <p14:tracePt t="38284" x="5899150" y="1887538"/>
          <p14:tracePt t="38292" x="5816600" y="1897063"/>
          <p14:tracePt t="38300" x="5780088" y="1906588"/>
          <p14:tracePt t="38308" x="5743575" y="1914525"/>
          <p14:tracePt t="38404" x="5734050" y="1914525"/>
          <p14:tracePt t="38412" x="5688013" y="1943100"/>
          <p14:tracePt t="38420" x="5643563" y="1951038"/>
          <p14:tracePt t="38428" x="5588000" y="1951038"/>
          <p14:tracePt t="38436" x="5543550" y="1951038"/>
          <p14:tracePt t="38446" x="5487988" y="1951038"/>
          <p14:tracePt t="38452" x="5434013" y="1951038"/>
          <p14:tracePt t="38460" x="5424488" y="1951038"/>
          <p14:tracePt t="38468" x="5378450" y="1951038"/>
          <p14:tracePt t="38476" x="5360988" y="1951038"/>
          <p14:tracePt t="38484" x="5334000" y="1951038"/>
          <p14:tracePt t="38492" x="5324475" y="1943100"/>
          <p14:tracePt t="38556" x="5314950" y="1943100"/>
          <p14:tracePt t="38564" x="5287963" y="1933575"/>
          <p14:tracePt t="38572" x="5278438" y="1924050"/>
          <p14:tracePt t="38580" x="5251450" y="1897063"/>
          <p14:tracePt t="38588" x="5224463" y="1878013"/>
          <p14:tracePt t="38596" x="5178425" y="1851025"/>
          <p14:tracePt t="38604" x="5122863" y="1833563"/>
          <p14:tracePt t="38613" x="5068888" y="1797050"/>
          <p14:tracePt t="38620" x="5005388" y="1760538"/>
          <p14:tracePt t="38629" x="4932363" y="1731963"/>
          <p14:tracePt t="38636" x="4886325" y="1704975"/>
          <p14:tracePt t="38646" x="4868863" y="1697038"/>
          <p14:tracePt t="38652" x="4822825" y="1677988"/>
          <p14:tracePt t="38660" x="4813300" y="1668463"/>
          <p14:tracePt t="38668" x="4795838" y="1660525"/>
          <p14:tracePt t="38716" x="4786313" y="1651000"/>
          <p14:tracePt t="38724" x="4786313" y="1641475"/>
          <p14:tracePt t="38740" x="4776788" y="1624013"/>
          <p14:tracePt t="38748" x="4730750" y="1558925"/>
          <p14:tracePt t="38756" x="4713288" y="1541463"/>
          <p14:tracePt t="38764" x="4695825" y="1514475"/>
          <p14:tracePt t="38772" x="4649788" y="1458913"/>
          <p14:tracePt t="38780" x="4594225" y="1431925"/>
          <p14:tracePt t="38788" x="4567238" y="1395413"/>
          <p14:tracePt t="38796" x="4530725" y="1368425"/>
          <p14:tracePt t="38804" x="4513263" y="1349375"/>
          <p14:tracePt t="38813" x="4494213" y="1331913"/>
          <p14:tracePt t="38819" x="4484688" y="1312863"/>
          <p14:tracePt t="38830" x="4457700" y="1285875"/>
          <p14:tracePt t="38836" x="4448175" y="1276350"/>
          <p14:tracePt t="38848" x="4440238" y="1268413"/>
          <p14:tracePt t="38860" x="4421188" y="1249363"/>
          <p14:tracePt t="39062" x="4484688" y="1285875"/>
          <p14:tracePt t="39069" x="4567238" y="1358900"/>
          <p14:tracePt t="39081" x="4667250" y="1395413"/>
          <p14:tracePt t="39088" x="4730750" y="1441450"/>
          <p14:tracePt t="39092" x="4776788" y="1468438"/>
          <p14:tracePt t="39100" x="4813300" y="1495425"/>
          <p14:tracePt t="39109" x="4840288" y="1495425"/>
          <p14:tracePt t="39116" x="4868863" y="1522413"/>
          <p14:tracePt t="39124" x="4886325" y="1531938"/>
          <p14:tracePt t="39148" x="4895850" y="1531938"/>
          <p14:tracePt t="39164" x="4905375" y="1541463"/>
          <p14:tracePt t="39294" x="4905375" y="1531938"/>
          <p14:tracePt t="39308" x="4905375" y="1514475"/>
          <p14:tracePt t="39316" x="4895850" y="1495425"/>
          <p14:tracePt t="39436" x="4840288" y="1495425"/>
          <p14:tracePt t="39444" x="4813300" y="1504950"/>
          <p14:tracePt t="39452" x="4767263" y="1531938"/>
          <p14:tracePt t="39460" x="4722813" y="1550988"/>
          <p14:tracePt t="39468" x="4703763" y="1587500"/>
          <p14:tracePt t="39476" x="4659313" y="1604963"/>
          <p14:tracePt t="39484" x="4640263" y="1624013"/>
          <p14:tracePt t="39492" x="4622800" y="1641475"/>
          <p14:tracePt t="39500" x="4613275" y="1651000"/>
          <p14:tracePt t="39556" x="4594225" y="1651000"/>
          <p14:tracePt t="39588" x="4603750" y="1668463"/>
          <p14:tracePt t="39596" x="4630738" y="1687513"/>
          <p14:tracePt t="39604" x="4640263" y="1697038"/>
          <p14:tracePt t="39612" x="4695825" y="1731963"/>
          <p14:tracePt t="39620" x="4722813" y="1751013"/>
          <p14:tracePt t="39630" x="4767263" y="1797050"/>
          <p14:tracePt t="39636" x="4849813" y="1833563"/>
          <p14:tracePt t="39645" x="4932363" y="1860550"/>
          <p14:tracePt t="39652" x="5041900" y="1906588"/>
          <p14:tracePt t="39663" x="5141913" y="1933575"/>
          <p14:tracePt t="39668" x="5214938" y="1943100"/>
          <p14:tracePt t="39676" x="5334000" y="1987550"/>
          <p14:tracePt t="39684" x="5414963" y="2016125"/>
          <p14:tracePt t="39692" x="5487988" y="2016125"/>
          <p14:tracePt t="39700" x="5543550" y="2043113"/>
          <p14:tracePt t="39708" x="5561013" y="2043113"/>
          <p14:tracePt t="39715" x="5570538" y="2052638"/>
          <p14:tracePt t="39756" x="5570538" y="2079625"/>
          <p14:tracePt t="39764" x="5570538" y="2089150"/>
          <p14:tracePt t="39772" x="5570538" y="2125663"/>
          <p14:tracePt t="39780" x="5561013" y="2133600"/>
          <p14:tracePt t="39788" x="5551488" y="2133600"/>
          <p14:tracePt t="39797" x="5543550" y="2152650"/>
          <p14:tracePt t="39805" x="5534025" y="2160588"/>
          <p14:tracePt t="39818" x="5524500" y="2170113"/>
          <p14:tracePt t="39836" x="5514975" y="2179638"/>
          <p14:tracePt t="39850" x="5507038" y="2189163"/>
          <p14:tracePt t="39854" x="5497513" y="2197100"/>
          <p14:tracePt t="39861" x="5478463" y="2216150"/>
          <p14:tracePt t="39868" x="5461000" y="2216150"/>
          <p14:tracePt t="39884" x="5441950" y="2233613"/>
          <p14:tracePt t="39892" x="5424488" y="2252663"/>
          <p14:tracePt t="39900" x="5397500" y="2270125"/>
          <p14:tracePt t="39908" x="5368925" y="2279650"/>
          <p14:tracePt t="39916" x="5360988" y="2279650"/>
          <p14:tracePt t="39924" x="5351463" y="2279650"/>
          <p14:tracePt t="39932" x="5314950" y="2306638"/>
          <p14:tracePt t="39940" x="5297488" y="2316163"/>
          <p14:tracePt t="39956" x="5278438" y="2316163"/>
          <p14:tracePt t="40028" x="5268913" y="2316163"/>
          <p14:tracePt t="40061" x="5214938" y="2289175"/>
          <p14:tracePt t="40069" x="5195888" y="2270125"/>
          <p14:tracePt t="40080" x="5159375" y="2243138"/>
          <p14:tracePt t="40088" x="5141913" y="2206625"/>
          <p14:tracePt t="40093" x="5122863" y="2189163"/>
          <p14:tracePt t="40101" x="5122863" y="2170113"/>
          <p14:tracePt t="40110" x="5122863" y="2160588"/>
          <p14:tracePt t="40116" x="5122863" y="2152650"/>
          <p14:tracePt t="40133" x="5122863" y="2133600"/>
          <p14:tracePt t="40140" x="5122863" y="2125663"/>
          <p14:tracePt t="40149" x="5122863" y="2106613"/>
          <p14:tracePt t="40155" x="5122863" y="2089150"/>
          <p14:tracePt t="40164" x="5132388" y="2070100"/>
          <p14:tracePt t="40172" x="5151438" y="2060575"/>
          <p14:tracePt t="40181" x="5168900" y="2052638"/>
          <p14:tracePt t="40188" x="5187950" y="2043113"/>
          <p14:tracePt t="40204" x="5195888" y="2033588"/>
          <p14:tracePt t="40309" x="5205413" y="2033588"/>
          <p14:tracePt t="40325" x="5205413" y="2043113"/>
          <p14:tracePt t="40335" x="5205413" y="2060575"/>
          <p14:tracePt t="40347" x="5205413" y="2070100"/>
          <p14:tracePt t="40444" x="5214938" y="2060575"/>
          <p14:tracePt t="40588" x="5224463" y="2060575"/>
          <p14:tracePt t="40596" x="5260975" y="2060575"/>
          <p14:tracePt t="40604" x="5314950" y="2060575"/>
          <p14:tracePt t="40612" x="5351463" y="2060575"/>
          <p14:tracePt t="40620" x="5360988" y="2060575"/>
          <p14:tracePt t="40630" x="5387975" y="2060575"/>
          <p14:tracePt t="40637" x="5397500" y="2060575"/>
          <p14:tracePt t="40649" x="5414963" y="2060575"/>
          <p14:tracePt t="40653" x="5424488" y="2060575"/>
          <p14:tracePt t="40666" x="5441950" y="2060575"/>
          <p14:tracePt t="40668" x="5451475" y="2060575"/>
          <p14:tracePt t="40677" x="5487988" y="2060575"/>
          <p14:tracePt t="40684" x="5534025" y="2060575"/>
          <p14:tracePt t="40692" x="5570538" y="2060575"/>
          <p14:tracePt t="40700" x="5624513" y="2060575"/>
          <p14:tracePt t="40708" x="5653088" y="2060575"/>
          <p14:tracePt t="40716" x="5688013" y="2060575"/>
          <p14:tracePt t="40853" x="5653088" y="2060575"/>
          <p14:tracePt t="40861" x="5580063" y="2060575"/>
          <p14:tracePt t="40869" x="5507038" y="2060575"/>
          <p14:tracePt t="40877" x="5451475" y="2060575"/>
          <p14:tracePt t="40896" x="5314950" y="2060575"/>
          <p14:tracePt t="40900" x="5260975" y="2060575"/>
          <p14:tracePt t="40908" x="5224463" y="2060575"/>
          <p14:tracePt t="40915" x="5178425" y="2060575"/>
          <p14:tracePt t="40923" x="5159375" y="2060575"/>
          <p14:tracePt t="40932" x="5141913" y="2060575"/>
          <p14:tracePt t="41053" x="5132388" y="2052638"/>
          <p14:tracePt t="41062" x="5132388" y="2024063"/>
          <p14:tracePt t="41070" x="5132388" y="2016125"/>
          <p14:tracePt t="41077" x="5132388" y="1997075"/>
          <p14:tracePt t="41092" x="5132388" y="1987550"/>
          <p14:tracePt t="41100" x="5132388" y="1979613"/>
          <p14:tracePt t="41108" x="5132388" y="1951038"/>
          <p14:tracePt t="41116" x="5132388" y="1943100"/>
          <p14:tracePt t="41124" x="5132388" y="1914525"/>
          <p14:tracePt t="41132" x="5132388" y="1897063"/>
          <p14:tracePt t="41140" x="5141913" y="1870075"/>
          <p14:tracePt t="41148" x="5141913" y="1860550"/>
          <p14:tracePt t="41155" x="5141913" y="1841500"/>
          <p14:tracePt t="41164" x="5141913" y="1814513"/>
          <p14:tracePt t="41172" x="5141913" y="1797050"/>
          <p14:tracePt t="41180" x="5141913" y="1760538"/>
          <p14:tracePt t="41188" x="5141913" y="1751013"/>
          <p14:tracePt t="41196" x="5151438" y="1724025"/>
          <p14:tracePt t="41204" x="5151438" y="1714500"/>
          <p14:tracePt t="41213" x="5151438" y="1704975"/>
          <p14:tracePt t="41221" x="5151438" y="1687513"/>
          <p14:tracePt t="41237" x="5159375" y="1677988"/>
          <p14:tracePt t="41246" x="5168900" y="1668463"/>
          <p14:tracePt t="41260" x="5178425" y="1651000"/>
          <p14:tracePt t="41268" x="5178425" y="1641475"/>
          <p14:tracePt t="41284" x="5187950" y="1631950"/>
          <p14:tracePt t="41397" x="5205413" y="1624013"/>
          <p14:tracePt t="41406" x="5305425" y="1624013"/>
          <p14:tracePt t="41412" x="5451475" y="1624013"/>
          <p14:tracePt t="41420" x="5624513" y="1624013"/>
          <p14:tracePt t="41429" x="5807075" y="1624013"/>
          <p14:tracePt t="41436" x="5972175" y="1624013"/>
          <p14:tracePt t="41446" x="6099175" y="1624013"/>
          <p14:tracePt t="41452" x="6226175" y="1624013"/>
          <p14:tracePt t="41460" x="6299200" y="1624013"/>
          <p14:tracePt t="41468" x="6345238" y="1624013"/>
          <p14:tracePt t="41476" x="6362700" y="1624013"/>
          <p14:tracePt t="41741" x="6372225" y="1651000"/>
          <p14:tracePt t="41748" x="6372225" y="1677988"/>
          <p14:tracePt t="41756" x="6345238" y="1724025"/>
          <p14:tracePt t="41764" x="6335713" y="1741488"/>
          <p14:tracePt t="41772" x="6291263" y="1797050"/>
          <p14:tracePt t="41780" x="6272213" y="1833563"/>
          <p14:tracePt t="41788" x="6272213" y="1860550"/>
          <p14:tracePt t="41796" x="6218238" y="1906588"/>
          <p14:tracePt t="41804" x="6208713" y="1951038"/>
          <p14:tracePt t="41812" x="6189663" y="1979613"/>
          <p14:tracePt t="41820" x="6172200" y="2006600"/>
          <p14:tracePt t="41832" x="6172200" y="2024063"/>
          <p14:tracePt t="41836" x="6162675" y="2060575"/>
          <p14:tracePt t="41847" x="6162675" y="2070100"/>
          <p14:tracePt t="41860" x="6162675" y="2089150"/>
          <p14:tracePt t="41956" x="6126163" y="2125663"/>
          <p14:tracePt t="41964" x="6116638" y="2125663"/>
          <p14:tracePt t="41972" x="6099175" y="2143125"/>
          <p14:tracePt t="41980" x="6080125" y="2152650"/>
          <p14:tracePt t="41988" x="6062663" y="2160588"/>
          <p14:tracePt t="41997" x="6035675" y="2160588"/>
          <p14:tracePt t="42004" x="6026150" y="2160588"/>
          <p14:tracePt t="42013" x="5989638" y="2170113"/>
          <p14:tracePt t="42020" x="5972175" y="2170113"/>
          <p14:tracePt t="42029" x="5953125" y="2170113"/>
          <p14:tracePt t="42035" x="5943600" y="2170113"/>
          <p14:tracePt t="42045" x="5926138" y="2170113"/>
          <p14:tracePt t="42051" x="5889625" y="2170113"/>
          <p14:tracePt t="42060" x="5880100" y="2170113"/>
          <p14:tracePt t="42067" x="5843588" y="2170113"/>
          <p14:tracePt t="42076" x="5807075" y="2170113"/>
          <p14:tracePt t="42084" x="5753100" y="2133600"/>
          <p14:tracePt t="42092" x="5724525" y="2125663"/>
          <p14:tracePt t="42100" x="5680075" y="2097088"/>
          <p14:tracePt t="42108" x="5634038" y="2070100"/>
          <p14:tracePt t="42116" x="5580063" y="2060575"/>
          <p14:tracePt t="42124" x="5507038" y="2060575"/>
          <p14:tracePt t="42131" x="5441950" y="2033588"/>
          <p14:tracePt t="42140" x="5360988" y="2024063"/>
          <p14:tracePt t="42148" x="5324475" y="2024063"/>
          <p14:tracePt t="42156" x="5278438" y="2024063"/>
          <p14:tracePt t="42164" x="5241925" y="2024063"/>
          <p14:tracePt t="42172" x="5232400" y="2024063"/>
          <p14:tracePt t="42180" x="5214938" y="2024063"/>
          <p14:tracePt t="42189" x="5195888" y="2024063"/>
          <p14:tracePt t="42197" x="5178425" y="2016125"/>
          <p14:tracePt t="42260" x="5178425" y="1979613"/>
          <p14:tracePt t="42277" x="5178425" y="1951038"/>
          <p14:tracePt t="42285" x="5178425" y="1933575"/>
          <p14:tracePt t="42293" x="5178425" y="1906588"/>
          <p14:tracePt t="42300" x="5195888" y="1870075"/>
          <p14:tracePt t="42308" x="5195888" y="1841500"/>
          <p14:tracePt t="42316" x="5205413" y="1824038"/>
          <p14:tracePt t="42324" x="5214938" y="1797050"/>
          <p14:tracePt t="42333" x="5214938" y="1751013"/>
          <p14:tracePt t="42341" x="5232400" y="1731963"/>
          <p14:tracePt t="42348" x="5241925" y="1724025"/>
          <p14:tracePt t="42364" x="5241925" y="1697038"/>
          <p14:tracePt t="42372" x="5251450" y="1687513"/>
          <p14:tracePt t="42404" x="5251450" y="1668463"/>
          <p14:tracePt t="42412" x="5251450" y="1660525"/>
          <p14:tracePt t="42428" x="5251450" y="1651000"/>
          <p14:tracePt t="42436" x="5251450" y="1641475"/>
          <p14:tracePt t="42447" x="5251450" y="1624013"/>
          <p14:tracePt t="42452" x="5251450" y="1614488"/>
          <p14:tracePt t="42460" x="5251450" y="1604963"/>
          <p14:tracePt t="42469" x="5251450" y="1587500"/>
          <p14:tracePt t="42476" x="5260975" y="1568450"/>
          <p14:tracePt t="42484" x="5268913" y="1558925"/>
          <p14:tracePt t="42492" x="5268913" y="1541463"/>
          <p14:tracePt t="42501" x="5268913" y="1531938"/>
          <p14:tracePt t="42508" x="5268913" y="1522413"/>
          <p14:tracePt t="42549" x="5268913" y="1504950"/>
          <p14:tracePt t="42556" x="5278438" y="1495425"/>
          <p14:tracePt t="42620" x="5278438" y="1485900"/>
          <p14:tracePt t="42636" x="5278438" y="1477963"/>
          <p14:tracePt t="42652" x="5278438" y="1449388"/>
          <p14:tracePt t="42671" x="5268913" y="1441450"/>
          <p14:tracePt t="42684" x="5260975" y="1441450"/>
          <p14:tracePt t="43076" x="5260975" y="1431925"/>
          <p14:tracePt t="43084" x="5260975" y="1422400"/>
          <p14:tracePt t="43092" x="5260975" y="1412875"/>
          <p14:tracePt t="43108" x="5260975" y="1404938"/>
          <p14:tracePt t="43116" x="5260975" y="1395413"/>
          <p14:tracePt t="43124" x="5260975" y="1385888"/>
          <p14:tracePt t="43132" x="5251450" y="1376363"/>
          <p14:tracePt t="43140" x="5232400" y="1368425"/>
          <p14:tracePt t="43156" x="5224463" y="1358900"/>
          <p14:tracePt t="43172" x="5205413" y="1358900"/>
          <p14:tracePt t="43180" x="5195888" y="1358900"/>
          <p14:tracePt t="43188" x="5195888" y="1349375"/>
          <p14:tracePt t="43204" x="5168900" y="1331913"/>
          <p14:tracePt t="43324" x="5159375" y="1331913"/>
          <p14:tracePt t="43340" x="5141913" y="1339850"/>
          <p14:tracePt t="43372" x="5132388" y="1349375"/>
          <p14:tracePt t="43404" x="5132388" y="1358900"/>
          <p14:tracePt t="43420" x="5122863" y="1368425"/>
          <p14:tracePt t="43428" x="5114925" y="1368425"/>
          <p14:tracePt t="43436" x="5095875" y="1376363"/>
          <p14:tracePt t="43452" x="5086350" y="1395413"/>
          <p14:tracePt t="43460" x="5078413" y="1404938"/>
          <p14:tracePt t="43468" x="5068888" y="1404938"/>
          <p14:tracePt t="43476" x="5059363" y="1412875"/>
          <p14:tracePt t="43484" x="5049838" y="1422400"/>
          <p14:tracePt t="43500" x="5041900" y="1431925"/>
          <p14:tracePt t="43764" x="5068888" y="1431925"/>
          <p14:tracePt t="43772" x="5122863" y="1431925"/>
          <p14:tracePt t="43780" x="5168900" y="1431925"/>
          <p14:tracePt t="43788" x="5195888" y="1431925"/>
          <p14:tracePt t="43795" x="5232400" y="1431925"/>
          <p14:tracePt t="43804" x="5268913" y="1449388"/>
          <p14:tracePt t="43812" x="5278438" y="1449388"/>
          <p14:tracePt t="43820" x="5287963" y="1449388"/>
          <p14:tracePt t="43844" x="5297488" y="1458913"/>
          <p14:tracePt t="43852" x="5305425" y="1458913"/>
          <p14:tracePt t="43878" x="5324475" y="1458913"/>
          <p14:tracePt t="43883" x="5378450" y="1458913"/>
          <p14:tracePt t="43898" x="5451475" y="1468438"/>
          <p14:tracePt t="43900" x="5570538" y="1485900"/>
          <p14:tracePt t="43908" x="5643563" y="1485900"/>
          <p14:tracePt t="43916" x="5753100" y="1514475"/>
          <p14:tracePt t="43924" x="5843588" y="1522413"/>
          <p14:tracePt t="43932" x="5926138" y="1522413"/>
          <p14:tracePt t="43941" x="6016625" y="1522413"/>
          <p14:tracePt t="43948" x="6089650" y="1541463"/>
          <p14:tracePt t="43956" x="6162675" y="1541463"/>
          <p14:tracePt t="43964" x="6218238" y="1541463"/>
          <p14:tracePt t="43972" x="6281738" y="1541463"/>
          <p14:tracePt t="43980" x="6335713" y="1541463"/>
          <p14:tracePt t="43988" x="6391275" y="1541463"/>
          <p14:tracePt t="43996" x="6445250" y="1541463"/>
          <p14:tracePt t="44004" x="6500813" y="1541463"/>
          <p14:tracePt t="44013" x="6554788" y="1541463"/>
          <p14:tracePt t="44020" x="6600825" y="1541463"/>
          <p14:tracePt t="44029" x="6618288" y="1541463"/>
          <p14:tracePt t="44036" x="6681788" y="1541463"/>
          <p14:tracePt t="44046" x="6764338" y="1541463"/>
          <p14:tracePt t="44052" x="6856413" y="1541463"/>
          <p14:tracePt t="44066" x="6929438" y="1541463"/>
          <p14:tracePt t="44069" x="7037388" y="1541463"/>
          <p14:tracePt t="44077" x="7110413" y="1541463"/>
          <p14:tracePt t="44085" x="7183438" y="1541463"/>
          <p14:tracePt t="44093" x="7239000" y="1541463"/>
          <p14:tracePt t="44101" x="7302500" y="1541463"/>
          <p14:tracePt t="44108" x="7339013" y="1541463"/>
          <p14:tracePt t="44116" x="7366000" y="1541463"/>
          <p14:tracePt t="44132" x="7375525" y="1541463"/>
          <p14:tracePt t="44316" x="7385050" y="1550988"/>
          <p14:tracePt t="48118" x="7375525" y="1568450"/>
          <p14:tracePt t="48126" x="7302500" y="1624013"/>
          <p14:tracePt t="48134" x="7239000" y="1668463"/>
          <p14:tracePt t="48140" x="7175500" y="1714500"/>
          <p14:tracePt t="48149" x="7110413" y="1760538"/>
          <p14:tracePt t="48156" x="7065963" y="1778000"/>
          <p14:tracePt t="48164" x="7010400" y="1814513"/>
          <p14:tracePt t="48171" x="6992938" y="1833563"/>
          <p14:tracePt t="48182" x="6956425" y="1841500"/>
          <p14:tracePt t="48189" x="6937375" y="1860550"/>
          <p14:tracePt t="48197" x="6929438" y="1860550"/>
          <p14:tracePt t="48204" x="6910388" y="1870075"/>
          <p14:tracePt t="48212" x="6900863" y="1878013"/>
          <p14:tracePt t="48221" x="6883400" y="1878013"/>
          <p14:tracePt t="48244" x="6873875" y="1878013"/>
          <p14:tracePt t="48261" x="6864350" y="1878013"/>
          <p14:tracePt t="48268" x="6837363" y="1906588"/>
          <p14:tracePt t="48276" x="6810375" y="1914525"/>
          <p14:tracePt t="48284" x="6737350" y="1943100"/>
          <p14:tracePt t="48292" x="6673850" y="1979613"/>
          <p14:tracePt t="48300" x="6600825" y="1997075"/>
          <p14:tracePt t="48308" x="6500813" y="2006600"/>
          <p14:tracePt t="48316" x="6391275" y="2052638"/>
          <p14:tracePt t="48324" x="6272213" y="2079625"/>
          <p14:tracePt t="48332" x="6145213" y="2106613"/>
          <p14:tracePt t="48340" x="6035675" y="2125663"/>
          <p14:tracePt t="48348" x="5943600" y="2133600"/>
          <p14:tracePt t="48356" x="5862638" y="2133600"/>
          <p14:tracePt t="48365" x="5770563" y="2152650"/>
          <p14:tracePt t="48372" x="5716588" y="2152650"/>
          <p14:tracePt t="48380" x="5653088" y="2170113"/>
          <p14:tracePt t="48388" x="5580063" y="2189163"/>
          <p14:tracePt t="48397" x="5534025" y="2189163"/>
          <p14:tracePt t="48404" x="5478463" y="2197100"/>
          <p14:tracePt t="48412" x="5451475" y="2197100"/>
          <p14:tracePt t="48420" x="5424488" y="2197100"/>
          <p14:tracePt t="48430" x="5368925" y="2197100"/>
          <p14:tracePt t="48436" x="5305425" y="2206625"/>
          <p14:tracePt t="48445" x="5287963" y="2206625"/>
          <p14:tracePt t="48452" x="5232400" y="2233613"/>
          <p14:tracePt t="48461" x="5178425" y="2233613"/>
          <p14:tracePt t="48468" x="5122863" y="2233613"/>
          <p14:tracePt t="48476" x="5078413" y="2233613"/>
          <p14:tracePt t="48483" x="5032375" y="2243138"/>
          <p14:tracePt t="48492" x="4978400" y="2243138"/>
          <p14:tracePt t="48501" x="4905375" y="2243138"/>
          <p14:tracePt t="48509" x="4849813" y="2243138"/>
          <p14:tracePt t="48519" x="4776788" y="2243138"/>
          <p14:tracePt t="48525" x="4667250" y="2243138"/>
          <p14:tracePt t="48532" x="4594225" y="2243138"/>
          <p14:tracePt t="48540" x="4513263" y="2243138"/>
          <p14:tracePt t="48548" x="4421188" y="2243138"/>
          <p14:tracePt t="48555" x="4330700" y="2243138"/>
          <p14:tracePt t="48565" x="4221163" y="2243138"/>
          <p14:tracePt t="48572" x="4129088" y="2243138"/>
          <p14:tracePt t="48580" x="4021138" y="2243138"/>
          <p14:tracePt t="48588" x="3929063" y="2243138"/>
          <p14:tracePt t="48596" x="3838575" y="2243138"/>
          <p14:tracePt t="48604" x="3746500" y="2243138"/>
          <p14:tracePt t="48612" x="3673475" y="2243138"/>
          <p14:tracePt t="48620" x="3600450" y="2243138"/>
          <p14:tracePt t="48630" x="3519488" y="2243138"/>
          <p14:tracePt t="48636" x="3446463" y="2243138"/>
          <p14:tracePt t="48645" x="3390900" y="2243138"/>
          <p14:tracePt t="48652" x="3336925" y="2243138"/>
          <p14:tracePt t="48662" x="3309938" y="2243138"/>
          <p14:tracePt t="48668" x="3263900" y="2243138"/>
          <p14:tracePt t="48676" x="3227388" y="2243138"/>
          <p14:tracePt t="48684" x="3208338" y="2243138"/>
          <p14:tracePt t="48692" x="3163888" y="2252663"/>
          <p14:tracePt t="48700" x="3136900" y="2252663"/>
          <p14:tracePt t="48708" x="3108325" y="2252663"/>
          <p14:tracePt t="48716" x="3063875" y="2252663"/>
          <p14:tracePt t="48725" x="3027363" y="2252663"/>
          <p14:tracePt t="48734" x="2981325" y="2252663"/>
          <p14:tracePt t="48741" x="2954338" y="2252663"/>
          <p14:tracePt t="48748" x="2917825" y="2252663"/>
          <p14:tracePt t="48755" x="2871788" y="2252663"/>
          <p14:tracePt t="48764" x="2817813" y="2252663"/>
          <p14:tracePt t="48772" x="2781300" y="2252663"/>
          <p14:tracePt t="48780" x="2762250" y="2252663"/>
          <p14:tracePt t="48788" x="2716213" y="2252663"/>
          <p14:tracePt t="48797" x="2698750" y="2252663"/>
          <p14:tracePt t="48804" x="2679700" y="2252663"/>
          <p14:tracePt t="48925" x="2671763" y="2252663"/>
          <p14:tracePt t="48933" x="2652713" y="2252663"/>
          <p14:tracePt t="48941" x="2625725" y="2252663"/>
          <p14:tracePt t="48947" x="2579688" y="2252663"/>
          <p14:tracePt t="48956" x="2552700" y="2252663"/>
          <p14:tracePt t="48964" x="2533650" y="2252663"/>
          <p14:tracePt t="48972" x="2516188" y="2252663"/>
          <p14:tracePt t="48980" x="2498725" y="2252663"/>
          <p14:tracePt t="48988" x="2479675" y="2252663"/>
          <p14:tracePt t="48996" x="2452688" y="2252663"/>
          <p14:tracePt t="49003" x="2443163" y="2252663"/>
          <p14:tracePt t="49012" x="2433638" y="2252663"/>
          <p14:tracePt t="49028" x="2406650" y="2252663"/>
          <p14:tracePt t="49046" x="2397125" y="2252663"/>
          <p14:tracePt t="49052" x="2389188" y="2252663"/>
          <p14:tracePt t="49063" x="2370138" y="2252663"/>
          <p14:tracePt t="49068" x="2360613" y="2252663"/>
          <p14:tracePt t="49092" x="2352675" y="2252663"/>
          <p14:tracePt t="49100" x="2333625" y="2252663"/>
          <p14:tracePt t="49108" x="2324100" y="2252663"/>
          <p14:tracePt t="49116" x="2316163" y="2252663"/>
          <p14:tracePt t="49124" x="2306638" y="2252663"/>
          <p14:tracePt t="49132" x="2287588" y="2252663"/>
          <p14:tracePt t="49504" x="2316163" y="2252663"/>
          <p14:tracePt t="49511" x="2370138" y="2252663"/>
          <p14:tracePt t="49518" x="2416175" y="2252663"/>
          <p14:tracePt t="49524" x="2443163" y="2252663"/>
          <p14:tracePt t="49532" x="2479675" y="2252663"/>
          <p14:tracePt t="49540" x="2533650" y="2252663"/>
          <p14:tracePt t="49548" x="2570163" y="2252663"/>
          <p14:tracePt t="49556" x="2598738" y="2252663"/>
          <p14:tracePt t="49564" x="2625725" y="2252663"/>
          <p14:tracePt t="49571" x="2643188" y="2252663"/>
          <p14:tracePt t="49580" x="2662238" y="2252663"/>
          <p14:tracePt t="49629" x="2671763" y="2252663"/>
          <p14:tracePt t="49668" x="2679700" y="2252663"/>
          <p14:tracePt t="49676" x="2716213" y="2252663"/>
          <p14:tracePt t="49684" x="2735263" y="2252663"/>
          <p14:tracePt t="49693" x="2762250" y="2252663"/>
          <p14:tracePt t="49701" x="2781300" y="2252663"/>
          <p14:tracePt t="49708" x="2798763" y="2252663"/>
          <p14:tracePt t="51485" x="2808288" y="2252663"/>
          <p14:tracePt t="52100" x="2817813" y="2252663"/>
          <p14:tracePt t="52108" x="2817813" y="2206625"/>
          <p14:tracePt t="52116" x="2825750" y="2189163"/>
          <p14:tracePt t="52124" x="2825750" y="2160588"/>
          <p14:tracePt t="52132" x="2852738" y="2116138"/>
          <p14:tracePt t="52140" x="2852738" y="2089150"/>
          <p14:tracePt t="52148" x="2852738" y="2033588"/>
          <p14:tracePt t="52156" x="2852738" y="2024063"/>
          <p14:tracePt t="52164" x="2852738" y="1987550"/>
          <p14:tracePt t="52172" x="2852738" y="1960563"/>
          <p14:tracePt t="52180" x="2852738" y="1943100"/>
          <p14:tracePt t="52188" x="2852738" y="1914525"/>
          <p14:tracePt t="52196" x="2852738" y="1897063"/>
          <p14:tracePt t="52212" x="2852738" y="1878013"/>
          <p14:tracePt t="52222" x="2852738" y="1870075"/>
          <p14:tracePt t="52228" x="2844800" y="1860550"/>
          <p14:tracePt t="52236" x="2825750" y="1851025"/>
          <p14:tracePt t="52245" x="2817813" y="1851025"/>
          <p14:tracePt t="52252" x="2798763" y="1851025"/>
          <p14:tracePt t="52262" x="2771775" y="1851025"/>
          <p14:tracePt t="52268" x="2762250" y="1841500"/>
          <p14:tracePt t="52278" x="2752725" y="1841500"/>
          <p14:tracePt t="52283" x="2744788" y="1833563"/>
          <p14:tracePt t="52292" x="2735263" y="1824038"/>
          <p14:tracePt t="52300" x="2725738" y="1814513"/>
          <p14:tracePt t="52308" x="2716213" y="1814513"/>
          <p14:tracePt t="52316" x="2708275" y="1804988"/>
          <p14:tracePt t="52324" x="2689225" y="1797050"/>
          <p14:tracePt t="52340" x="2671763" y="1797050"/>
          <p14:tracePt t="52347" x="2662238" y="1787525"/>
          <p14:tracePt t="52356" x="2643188" y="1768475"/>
          <p14:tracePt t="52364" x="2616200" y="1760538"/>
          <p14:tracePt t="52372" x="2589213" y="1760538"/>
          <p14:tracePt t="52380" x="2543175" y="1751013"/>
          <p14:tracePt t="52388" x="2498725" y="1724025"/>
          <p14:tracePt t="52396" x="2470150" y="1714500"/>
          <p14:tracePt t="52405" x="2416175" y="1714500"/>
          <p14:tracePt t="52415" x="2370138" y="1697038"/>
          <p14:tracePt t="52421" x="2360613" y="1677988"/>
          <p14:tracePt t="52431" x="2343150" y="1668463"/>
          <p14:tracePt t="52436" x="2324100" y="1668463"/>
          <p14:tracePt t="52445" x="2316163" y="1660525"/>
          <p14:tracePt t="52452" x="2306638" y="1641475"/>
          <p14:tracePt t="52467" x="2306638" y="1624013"/>
          <p14:tracePt t="52478" x="2306638" y="1614488"/>
          <p14:tracePt t="52484" x="2306638" y="1595438"/>
          <p14:tracePt t="52492" x="2306638" y="1577975"/>
          <p14:tracePt t="52508" x="2306638" y="1558925"/>
          <p14:tracePt t="52517" x="2306638" y="1550988"/>
          <p14:tracePt t="52524" x="2306638" y="1531938"/>
          <p14:tracePt t="52532" x="2306638" y="1504950"/>
          <p14:tracePt t="52540" x="2297113" y="1485900"/>
          <p14:tracePt t="52548" x="2287588" y="1477963"/>
          <p14:tracePt t="52556" x="2287588" y="1468438"/>
          <p14:tracePt t="52564" x="2287588" y="1458913"/>
          <p14:tracePt t="52572" x="2279650" y="1441450"/>
          <p14:tracePt t="52588" x="2260600" y="1431925"/>
          <p14:tracePt t="52596" x="2243138" y="1422400"/>
          <p14:tracePt t="52612" x="2233613" y="1412875"/>
          <p14:tracePt t="52828" x="2233613" y="1422400"/>
          <p14:tracePt t="52836" x="2233613" y="1477963"/>
          <p14:tracePt t="52844" x="2233613" y="1531938"/>
          <p14:tracePt t="52852" x="2233613" y="1641475"/>
          <p14:tracePt t="52862" x="2214563" y="1704975"/>
          <p14:tracePt t="52867" x="2214563" y="1778000"/>
          <p14:tracePt t="52879" x="2214563" y="1887538"/>
          <p14:tracePt t="52895" x="2214563" y="2125663"/>
          <p14:tracePt t="52899" x="2214563" y="2197100"/>
          <p14:tracePt t="52908" x="2214563" y="2379663"/>
          <p14:tracePt t="52916" x="2214563" y="2525713"/>
          <p14:tracePt t="52924" x="2214563" y="2654300"/>
          <p14:tracePt t="52932" x="2214563" y="2763838"/>
          <p14:tracePt t="52940" x="2214563" y="2854325"/>
          <p14:tracePt t="52947" x="2214563" y="2982913"/>
          <p14:tracePt t="52956" x="2214563" y="3073400"/>
          <p14:tracePt t="52966" x="2214563" y="3182938"/>
          <p14:tracePt t="52972" x="2214563" y="3292475"/>
          <p14:tracePt t="52980" x="2214563" y="3402013"/>
          <p14:tracePt t="52988" x="2214563" y="3511550"/>
          <p14:tracePt t="52996" x="2214563" y="3575050"/>
          <p14:tracePt t="53004" x="2179638" y="3648075"/>
          <p14:tracePt t="53012" x="2170113" y="3748088"/>
          <p14:tracePt t="53020" x="2151063" y="3803650"/>
          <p14:tracePt t="53028" x="2133600" y="3821113"/>
          <p14:tracePt t="53036" x="2124075" y="3867150"/>
          <p14:tracePt t="53046" x="2124075" y="3884613"/>
          <p14:tracePt t="53052" x="2114550" y="3911600"/>
          <p14:tracePt t="53068" x="2114550" y="3921125"/>
          <p14:tracePt t="53079" x="2106613" y="3940175"/>
          <p14:tracePt t="53164" x="2097088" y="3957638"/>
          <p14:tracePt t="53172" x="2087563" y="3967163"/>
          <p14:tracePt t="53180" x="2060575" y="3984625"/>
          <p14:tracePt t="53188" x="2014538" y="4021138"/>
          <p14:tracePt t="53196" x="1987550" y="4040188"/>
          <p14:tracePt t="53204" x="1968500" y="4057650"/>
          <p14:tracePt t="53212" x="1931988" y="4076700"/>
          <p14:tracePt t="53221" x="1924050" y="4094163"/>
          <p14:tracePt t="53229" x="1914525" y="4103688"/>
          <p14:tracePt t="53236" x="1905000" y="4122738"/>
          <p14:tracePt t="53245" x="1905000" y="4149725"/>
          <p14:tracePt t="53253" x="1905000" y="4159250"/>
          <p14:tracePt t="53268" x="1895475" y="4176713"/>
          <p14:tracePt t="53404" x="1905000" y="4186238"/>
          <p14:tracePt t="53412" x="1951038" y="4222750"/>
          <p14:tracePt t="53420" x="1978025" y="4249738"/>
          <p14:tracePt t="53428" x="2041525" y="4286250"/>
          <p14:tracePt t="53436" x="2060575" y="4286250"/>
          <p14:tracePt t="53444" x="2106613" y="4322763"/>
          <p14:tracePt t="53452" x="2124075" y="4340225"/>
          <p14:tracePt t="53461" x="2151063" y="4376738"/>
          <p14:tracePt t="53468" x="2179638" y="4395788"/>
          <p14:tracePt t="53478" x="2206625" y="4422775"/>
          <p14:tracePt t="53484" x="2214563" y="4432300"/>
          <p14:tracePt t="53492" x="2224088" y="4441825"/>
          <p14:tracePt t="53500" x="2233613" y="4449763"/>
          <p14:tracePt t="53567" x="2243138" y="4468813"/>
          <p14:tracePt t="53572" x="2243138" y="4478338"/>
          <p14:tracePt t="53580" x="2251075" y="4486275"/>
          <p14:tracePt t="53588" x="2260600" y="4505325"/>
          <p14:tracePt t="53612" x="2270125" y="4514850"/>
          <p14:tracePt t="53740" x="2270125" y="4468813"/>
          <p14:tracePt t="53748" x="2270125" y="4459288"/>
          <p14:tracePt t="53916" x="2270125" y="4449763"/>
          <p14:tracePt t="53924" x="2243138" y="4468813"/>
          <p14:tracePt t="53932" x="2206625" y="4478338"/>
          <p14:tracePt t="53940" x="2170113" y="4505325"/>
          <p14:tracePt t="53948" x="2143125" y="4532313"/>
          <p14:tracePt t="53956" x="2106613" y="4559300"/>
          <p14:tracePt t="53965" x="2078038" y="4595813"/>
          <p14:tracePt t="53972" x="2041525" y="4624388"/>
          <p14:tracePt t="53980" x="2041525" y="4632325"/>
          <p14:tracePt t="53988" x="2024063" y="4660900"/>
          <p14:tracePt t="53997" x="2024063" y="4668838"/>
          <p14:tracePt t="54004" x="2024063" y="4678363"/>
          <p14:tracePt t="54013" x="2014538" y="4687888"/>
          <p14:tracePt t="54188" x="2033588" y="4687888"/>
          <p14:tracePt t="54196" x="2097088" y="4687888"/>
          <p14:tracePt t="54204" x="2187575" y="4687888"/>
          <p14:tracePt t="54212" x="2316163" y="4687888"/>
          <p14:tracePt t="54222" x="2452688" y="4732338"/>
          <p14:tracePt t="54228" x="2598738" y="4741863"/>
          <p14:tracePt t="54236" x="2708275" y="4760913"/>
          <p14:tracePt t="54244" x="2844800" y="4787900"/>
          <p14:tracePt t="54252" x="2971800" y="4805363"/>
          <p14:tracePt t="54261" x="3044825" y="4824413"/>
          <p14:tracePt t="54268" x="3144838" y="4851400"/>
          <p14:tracePt t="54277" x="3200400" y="4851400"/>
          <p14:tracePt t="54284" x="3227388" y="4851400"/>
          <p14:tracePt t="54292" x="3244850" y="4851400"/>
          <p14:tracePt t="54300" x="3254375" y="4851400"/>
          <p14:tracePt t="54308" x="3263900" y="4851400"/>
          <p14:tracePt t="54404" x="3273425" y="4851400"/>
          <p14:tracePt t="54412" x="3290888" y="4851400"/>
          <p14:tracePt t="54419" x="3300413" y="4851400"/>
          <p14:tracePt t="54428" x="3309938" y="4860925"/>
          <p14:tracePt t="54436" x="3336925" y="4870450"/>
          <p14:tracePt t="54444" x="3354388" y="4878388"/>
          <p14:tracePt t="54452" x="3373438" y="4878388"/>
          <p14:tracePt t="54461" x="3409950" y="4887913"/>
          <p14:tracePt t="54468" x="3409950" y="4897438"/>
          <p14:tracePt t="54478" x="3427413" y="4897438"/>
          <p14:tracePt t="54492" x="3436938" y="4897438"/>
          <p14:tracePt t="54508" x="3446463" y="4906963"/>
          <p14:tracePt t="54548" x="3463925" y="4906963"/>
          <p14:tracePt t="54556" x="3473450" y="4906963"/>
          <p14:tracePt t="54571" x="3482975" y="4897438"/>
          <p14:tracePt t="54580" x="3490913" y="4878388"/>
          <p14:tracePt t="54588" x="3509963" y="4851400"/>
          <p14:tracePt t="54596" x="3536950" y="4833938"/>
          <p14:tracePt t="54604" x="3573463" y="4824413"/>
          <p14:tracePt t="54613" x="3592513" y="4805363"/>
          <p14:tracePt t="54620" x="3609975" y="4805363"/>
          <p14:tracePt t="54628" x="3665538" y="4787900"/>
          <p14:tracePt t="54636" x="3709988" y="4778375"/>
          <p14:tracePt t="54645" x="3738563" y="4768850"/>
          <p14:tracePt t="54652" x="3756025" y="4760913"/>
          <p14:tracePt t="54820" x="3765550" y="4751388"/>
          <p14:tracePt t="54828" x="3765550" y="4741863"/>
          <p14:tracePt t="54836" x="3775075" y="4732338"/>
          <p14:tracePt t="54846" x="3783013" y="4724400"/>
          <p14:tracePt t="54852" x="3792538" y="4705350"/>
          <p14:tracePt t="54863" x="3802063" y="4705350"/>
          <p14:tracePt t="54868" x="3810000" y="4697413"/>
          <p14:tracePt t="55068" x="3810000" y="4705350"/>
          <p14:tracePt t="55077" x="3802063" y="4724400"/>
          <p14:tracePt t="55084" x="3792538" y="4751388"/>
          <p14:tracePt t="55093" x="3765550" y="4787900"/>
          <p14:tracePt t="55100" x="3746500" y="4814888"/>
          <p14:tracePt t="55109" x="3738563" y="4833938"/>
          <p14:tracePt t="55116" x="3719513" y="4851400"/>
          <p14:tracePt t="55125" x="3719513" y="4878388"/>
          <p14:tracePt t="55132" x="3709988" y="4897438"/>
          <p14:tracePt t="55140" x="3702050" y="4914900"/>
          <p14:tracePt t="55156" x="3702050" y="4924425"/>
          <p14:tracePt t="55164" x="3692525" y="4951413"/>
          <p14:tracePt t="55172" x="3692525" y="4960938"/>
          <p14:tracePt t="55181" x="3683000" y="4979988"/>
          <p14:tracePt t="55189" x="3673475" y="4997450"/>
          <p14:tracePt t="55197" x="3673475" y="5006975"/>
          <p14:tracePt t="55204" x="3665538" y="5016500"/>
          <p14:tracePt t="55213" x="3656013" y="5053013"/>
          <p14:tracePt t="55222" x="3656013" y="5060950"/>
          <p14:tracePt t="55228" x="3656013" y="5070475"/>
          <p14:tracePt t="55236" x="3656013" y="5106988"/>
          <p14:tracePt t="55247" x="3656013" y="5133975"/>
          <p14:tracePt t="55251" x="3646488" y="5143500"/>
          <p14:tracePt t="55265" x="3636963" y="5153025"/>
          <p14:tracePt t="55533" x="3619500" y="5153025"/>
          <p14:tracePt t="55540" x="3519488" y="5153025"/>
          <p14:tracePt t="55548" x="3390900" y="5153025"/>
          <p14:tracePt t="55556" x="3281363" y="5153025"/>
          <p14:tracePt t="55566" x="3236913" y="5153025"/>
          <p14:tracePt t="55572" x="3181350" y="5153025"/>
          <p14:tracePt t="55580" x="3108325" y="5153025"/>
          <p14:tracePt t="55588" x="3071813" y="5153025"/>
          <p14:tracePt t="55596" x="3027363" y="5153025"/>
          <p14:tracePt t="55604" x="2990850" y="5153025"/>
          <p14:tracePt t="55612" x="2981325" y="5153025"/>
          <p14:tracePt t="55629" x="2971800" y="5153025"/>
          <p14:tracePt t="55692" x="2962275" y="5153025"/>
          <p14:tracePt t="55700" x="2935288" y="5153025"/>
          <p14:tracePt t="55707" x="2898775" y="5153025"/>
          <p14:tracePt t="55716" x="2871788" y="5153025"/>
          <p14:tracePt t="55724" x="2825750" y="5153025"/>
          <p14:tracePt t="55732" x="2789238" y="5153025"/>
          <p14:tracePt t="55740" x="2771775" y="5153025"/>
          <p14:tracePt t="55748" x="2752725" y="5153025"/>
          <p14:tracePt t="55756" x="2735263" y="5153025"/>
          <p14:tracePt t="55764" x="2716213" y="5133975"/>
          <p14:tracePt t="55772" x="2698750" y="5133975"/>
          <p14:tracePt t="55780" x="2689225" y="5133975"/>
          <p14:tracePt t="55788" x="2679700" y="5126038"/>
          <p14:tracePt t="55812" x="2662238" y="5126038"/>
          <p14:tracePt t="56038" x="2652713" y="5089525"/>
          <p14:tracePt t="56044" x="2652713" y="5033963"/>
          <p14:tracePt t="56052" x="2652713" y="4987925"/>
          <p14:tracePt t="56061" x="2652713" y="4960938"/>
          <p14:tracePt t="56067" x="2652713" y="4914900"/>
          <p14:tracePt t="56078" x="2652713" y="4878388"/>
          <p14:tracePt t="56084" x="2652713" y="4824413"/>
          <p14:tracePt t="56092" x="2652713" y="4768850"/>
          <p14:tracePt t="56100" x="2652713" y="4724400"/>
          <p14:tracePt t="56111" x="2652713" y="4697413"/>
          <p14:tracePt t="56116" x="2652713" y="4668838"/>
          <p14:tracePt t="56124" x="2652713" y="4651375"/>
          <p14:tracePt t="56132" x="2652713" y="4624388"/>
          <p14:tracePt t="56148" x="2652713" y="4614863"/>
          <p14:tracePt t="56364" x="2652713" y="4624388"/>
          <p14:tracePt t="56462" x="2662238" y="4624388"/>
          <p14:tracePt t="56477" x="2689225" y="4632325"/>
          <p14:tracePt t="56484" x="2752725" y="4632325"/>
          <p14:tracePt t="56492" x="2881313" y="4632325"/>
          <p14:tracePt t="56501" x="3008313" y="4632325"/>
          <p14:tracePt t="56508" x="3117850" y="4632325"/>
          <p14:tracePt t="56516" x="3227388" y="4632325"/>
          <p14:tracePt t="56524" x="3317875" y="4632325"/>
          <p14:tracePt t="56532" x="3382963" y="4632325"/>
          <p14:tracePt t="56540" x="3419475" y="4632325"/>
          <p14:tracePt t="56548" x="3446463" y="4632325"/>
          <p14:tracePt t="56556" x="3463925" y="4632325"/>
          <p14:tracePt t="56564" x="3473450" y="4632325"/>
          <p14:tracePt t="56571" x="3490913" y="4632325"/>
          <p14:tracePt t="56604" x="3500438" y="4632325"/>
          <p14:tracePt t="56612" x="3509963" y="4632325"/>
          <p14:tracePt t="56628" x="3536950" y="4632325"/>
          <p14:tracePt t="56636" x="3582988" y="4632325"/>
          <p14:tracePt t="56645" x="3600450" y="4632325"/>
          <p14:tracePt t="56652" x="3609975" y="4632325"/>
          <p14:tracePt t="56662" x="3636963" y="4632325"/>
          <p14:tracePt t="56677" x="3646488" y="4632325"/>
          <p14:tracePt t="56683" x="3665538" y="4632325"/>
          <p14:tracePt t="56694" x="3673475" y="4632325"/>
          <p14:tracePt t="57044" x="3683000" y="4651375"/>
          <p14:tracePt t="57052" x="3683000" y="4705350"/>
          <p14:tracePt t="57060" x="3673475" y="4714875"/>
          <p14:tracePt t="57068" x="3665538" y="4751388"/>
          <p14:tracePt t="57077" x="3656013" y="4760913"/>
          <p14:tracePt t="57084" x="3646488" y="4797425"/>
          <p14:tracePt t="57092" x="3629025" y="4814888"/>
          <p14:tracePt t="57100" x="3629025" y="4851400"/>
          <p14:tracePt t="57108" x="3619500" y="4870450"/>
          <p14:tracePt t="57115" x="3609975" y="4897438"/>
          <p14:tracePt t="57124" x="3582988" y="4924425"/>
          <p14:tracePt t="57132" x="3582988" y="4951413"/>
          <p14:tracePt t="57140" x="3582988" y="4960938"/>
          <p14:tracePt t="57148" x="3582988" y="4979988"/>
          <p14:tracePt t="57156" x="3573463" y="4997450"/>
          <p14:tracePt t="57204" x="3573463" y="5006975"/>
          <p14:tracePt t="57212" x="3563938" y="5016500"/>
          <p14:tracePt t="57220" x="3563938" y="5024438"/>
          <p14:tracePt t="57228" x="3546475" y="5043488"/>
          <p14:tracePt t="57244" x="3536950" y="5053013"/>
          <p14:tracePt t="57276" x="3536950" y="5060950"/>
          <p14:tracePt t="57332" x="3527425" y="5070475"/>
          <p14:tracePt t="57494" x="3482975" y="5070475"/>
          <p14:tracePt t="57505" x="3455988" y="5070475"/>
          <p14:tracePt t="57511" x="3390900" y="5060950"/>
          <p14:tracePt t="57516" x="3363913" y="5053013"/>
          <p14:tracePt t="57524" x="3309938" y="5033963"/>
          <p14:tracePt t="57532" x="3273425" y="5024438"/>
          <p14:tracePt t="57540" x="3217863" y="5016500"/>
          <p14:tracePt t="57548" x="3190875" y="5016500"/>
          <p14:tracePt t="57556" x="3171825" y="5016500"/>
          <p14:tracePt t="57564" x="3144838" y="5006975"/>
          <p14:tracePt t="57572" x="3127375" y="5006975"/>
          <p14:tracePt t="57612" x="3117850" y="5006975"/>
          <p14:tracePt t="57620" x="3100388" y="5006975"/>
          <p14:tracePt t="57628" x="3090863" y="4997450"/>
          <p14:tracePt t="57644" x="3063875" y="4997450"/>
          <p14:tracePt t="57652" x="3044825" y="4997450"/>
          <p14:tracePt t="57662" x="3017838" y="4997450"/>
          <p14:tracePt t="57668" x="3008313" y="4997450"/>
          <p14:tracePt t="57678" x="2998788" y="4997450"/>
          <p14:tracePt t="57684" x="2971800" y="4997450"/>
          <p14:tracePt t="57692" x="2962275" y="4997450"/>
          <p14:tracePt t="57700" x="2944813" y="4997450"/>
          <p14:tracePt t="57708" x="2925763" y="4997450"/>
          <p14:tracePt t="57924" x="2917825" y="4987925"/>
          <p14:tracePt t="57948" x="2917825" y="4960938"/>
          <p14:tracePt t="57956" x="2908300" y="4924425"/>
          <p14:tracePt t="57964" x="2889250" y="4878388"/>
          <p14:tracePt t="57972" x="2889250" y="4870450"/>
          <p14:tracePt t="57980" x="2881313" y="4833938"/>
          <p14:tracePt t="57988" x="2881313" y="4824413"/>
          <p14:tracePt t="57996" x="2881313" y="4787900"/>
          <p14:tracePt t="58004" x="2881313" y="4768850"/>
          <p14:tracePt t="58012" x="2862263" y="4741863"/>
          <p14:tracePt t="58020" x="2862263" y="4705350"/>
          <p14:tracePt t="58028" x="2862263" y="4668838"/>
          <p14:tracePt t="58036" x="2852738" y="4632325"/>
          <p14:tracePt t="58045" x="2852738" y="4624388"/>
          <p14:tracePt t="58052" x="2852738" y="4605338"/>
          <p14:tracePt t="58061" x="2852738" y="4587875"/>
          <p14:tracePt t="58068" x="2852738" y="4578350"/>
          <p14:tracePt t="58092" x="2852738" y="4568825"/>
          <p14:tracePt t="58292" x="2852738" y="4578350"/>
          <p14:tracePt t="58309" x="2889250" y="4605338"/>
          <p14:tracePt t="58316" x="2981325" y="4605338"/>
          <p14:tracePt t="58324" x="3054350" y="4605338"/>
          <p14:tracePt t="58332" x="3127375" y="4605338"/>
          <p14:tracePt t="58340" x="3190875" y="4605338"/>
          <p14:tracePt t="58348" x="3281363" y="4605338"/>
          <p14:tracePt t="58356" x="3373438" y="4605338"/>
          <p14:tracePt t="58364" x="3446463" y="4605338"/>
          <p14:tracePt t="58372" x="3536950" y="4605338"/>
          <p14:tracePt t="58380" x="3629025" y="4605338"/>
          <p14:tracePt t="58388" x="3702050" y="4605338"/>
          <p14:tracePt t="58396" x="3775075" y="4605338"/>
          <p14:tracePt t="58404" x="3883025" y="4605338"/>
          <p14:tracePt t="58412" x="3965575" y="4605338"/>
          <p14:tracePt t="58420" x="4038600" y="4605338"/>
          <p14:tracePt t="58428" x="4065588" y="4605338"/>
          <p14:tracePt t="58436" x="4102100" y="4605338"/>
          <p14:tracePt t="58444" x="4121150" y="4605338"/>
          <p14:tracePt t="58757" x="4129088" y="4614863"/>
          <p14:tracePt t="58772" x="4075113" y="4632325"/>
          <p14:tracePt t="58780" x="4029075" y="4651375"/>
          <p14:tracePt t="58788" x="3984625" y="4651375"/>
          <p14:tracePt t="58796" x="3948113" y="4660900"/>
          <p14:tracePt t="58804" x="3911600" y="4660900"/>
          <p14:tracePt t="58813" x="3875088" y="4660900"/>
          <p14:tracePt t="58819" x="3856038" y="4668838"/>
          <p14:tracePt t="58828" x="3838575" y="4678363"/>
          <p14:tracePt t="58835" x="3802063" y="4697413"/>
          <p14:tracePt t="58845" x="3783013" y="4705350"/>
          <p14:tracePt t="58851" x="3756025" y="4741863"/>
          <p14:tracePt t="58861" x="3738563" y="4760913"/>
          <p14:tracePt t="58868" x="3709988" y="4805363"/>
          <p14:tracePt t="58878" x="3702050" y="4833938"/>
          <p14:tracePt t="58896" x="3692525" y="4906963"/>
          <p14:tracePt t="58902" x="3692525" y="4933950"/>
          <p14:tracePt t="58914" x="3692525" y="4960938"/>
          <p14:tracePt t="58917" x="3683000" y="5006975"/>
          <p14:tracePt t="58924" x="3683000" y="5016500"/>
          <p14:tracePt t="58932" x="3683000" y="5043488"/>
          <p14:tracePt t="58940" x="3673475" y="5060950"/>
          <p14:tracePt t="58947" x="3665538" y="5070475"/>
          <p14:tracePt t="58964" x="3665538" y="5080000"/>
          <p14:tracePt t="58971" x="3665538" y="5089525"/>
          <p14:tracePt t="58982" x="3656013" y="5097463"/>
          <p14:tracePt t="58989" x="3646488" y="5106988"/>
          <p14:tracePt t="58998" x="3646488" y="5116513"/>
          <p14:tracePt t="59005" x="3646488" y="5126038"/>
          <p14:tracePt t="59020" x="3646488" y="5133975"/>
          <p14:tracePt t="59029" x="3646488" y="5153025"/>
          <p14:tracePt t="59036" x="3646488" y="5160963"/>
          <p14:tracePt t="59052" x="3646488" y="5170488"/>
          <p14:tracePt t="59324" x="3573463" y="5180013"/>
          <p14:tracePt t="59332" x="3519488" y="5180013"/>
          <p14:tracePt t="59340" x="3390900" y="5160963"/>
          <p14:tracePt t="59348" x="3254375" y="5133975"/>
          <p14:tracePt t="59356" x="3108325" y="5089525"/>
          <p14:tracePt t="59364" x="2981325" y="5070475"/>
          <p14:tracePt t="59372" x="2852738" y="5053013"/>
          <p14:tracePt t="59380" x="2771775" y="5043488"/>
          <p14:tracePt t="59388" x="2735263" y="5043488"/>
          <p14:tracePt t="59396" x="2716213" y="5033963"/>
          <p14:tracePt t="59524" x="2716213" y="5024438"/>
          <p14:tracePt t="59532" x="2716213" y="4987925"/>
          <p14:tracePt t="59541" x="2725738" y="4960938"/>
          <p14:tracePt t="59548" x="2744788" y="4951413"/>
          <p14:tracePt t="59556" x="2744788" y="4933950"/>
          <p14:tracePt t="59565" x="2752725" y="4924425"/>
          <p14:tracePt t="59572" x="2781300" y="4897438"/>
          <p14:tracePt t="59580" x="2789238" y="4870450"/>
          <p14:tracePt t="59588" x="2798763" y="4833938"/>
          <p14:tracePt t="59597" x="2817813" y="4797425"/>
          <p14:tracePt t="59604" x="2835275" y="4760913"/>
          <p14:tracePt t="59613" x="2844800" y="4697413"/>
          <p14:tracePt t="59621" x="2852738" y="4651375"/>
          <p14:tracePt t="59632" x="2889250" y="4605338"/>
          <p14:tracePt t="59637" x="2898775" y="4559300"/>
          <p14:tracePt t="59647" x="2898775" y="4522788"/>
          <p14:tracePt t="59652" x="2908300" y="4486275"/>
          <p14:tracePt t="59663" x="2908300" y="4449763"/>
          <p14:tracePt t="59668" x="2935288" y="4395788"/>
          <p14:tracePt t="59679" x="2935288" y="4386263"/>
          <p14:tracePt t="59684" x="2944813" y="4349750"/>
          <p14:tracePt t="59695" x="2954338" y="4340225"/>
          <p14:tracePt t="59700" x="2954338" y="4313238"/>
          <p14:tracePt t="59724" x="2954338" y="4303713"/>
          <p14:tracePt t="59838" x="2954338" y="4313238"/>
          <p14:tracePt t="59846" x="2954338" y="4322763"/>
          <p14:tracePt t="59852" x="2954338" y="4332288"/>
          <p14:tracePt t="59861" x="2954338" y="4340225"/>
          <p14:tracePt t="59868" x="2954338" y="4349750"/>
          <p14:tracePt t="59879" x="2954338" y="4359275"/>
          <p14:tracePt t="59884" x="2954338" y="4376738"/>
          <p14:tracePt t="59905" x="2954338" y="4395788"/>
          <p14:tracePt t="59915" x="2954338" y="4413250"/>
          <p14:tracePt t="59917" x="2954338" y="4432300"/>
          <p14:tracePt t="59924" x="2954338" y="4441825"/>
          <p14:tracePt t="59932" x="2954338" y="4459288"/>
          <p14:tracePt t="59948" x="2954338" y="4468813"/>
          <p14:tracePt t="59956" x="2962275" y="4478338"/>
          <p14:tracePt t="60054" x="2971800" y="4486275"/>
          <p14:tracePt t="60063" x="2981325" y="4486275"/>
          <p14:tracePt t="60070" x="2981325" y="4495800"/>
          <p14:tracePt t="60309" x="2981325" y="4505325"/>
          <p14:tracePt t="60332" x="2981325" y="4514850"/>
          <p14:tracePt t="60340" x="2981325" y="4541838"/>
          <p14:tracePt t="60460" x="2990850" y="4551363"/>
          <p14:tracePt t="60468" x="3071813" y="4551363"/>
          <p14:tracePt t="60476" x="3163888" y="4551363"/>
          <p14:tracePt t="60484" x="3281363" y="4559300"/>
          <p14:tracePt t="60496" x="3373438" y="4578350"/>
          <p14:tracePt t="60502" x="3482975" y="4587875"/>
          <p14:tracePt t="60507" x="3556000" y="4587875"/>
          <p14:tracePt t="60516" x="3619500" y="4614863"/>
          <p14:tracePt t="60524" x="3665538" y="4614863"/>
          <p14:tracePt t="60548" x="3673475" y="4624388"/>
          <p14:tracePt t="60878" x="3665538" y="4624388"/>
          <p14:tracePt t="61260" x="3702050" y="4624388"/>
          <p14:tracePt t="61268" x="3756025" y="4614863"/>
          <p14:tracePt t="61276" x="3802063" y="4614863"/>
          <p14:tracePt t="61283" x="3829050" y="4614863"/>
          <p14:tracePt t="61294" x="3856038" y="4614863"/>
          <p14:tracePt t="61299" x="3875088" y="4614863"/>
          <p14:tracePt t="61308" x="3919538" y="4614863"/>
          <p14:tracePt t="61316" x="3929063" y="4614863"/>
          <p14:tracePt t="61324" x="3948113" y="4614863"/>
          <p14:tracePt t="61332" x="3965575" y="4614863"/>
          <p14:tracePt t="61974" x="4011613" y="4614863"/>
          <p14:tracePt t="61980" x="4075113" y="4614863"/>
          <p14:tracePt t="61988" x="4175125" y="4614863"/>
          <p14:tracePt t="61996" x="4267200" y="4614863"/>
          <p14:tracePt t="62004" x="4340225" y="4614863"/>
          <p14:tracePt t="62012" x="4430713" y="4614863"/>
          <p14:tracePt t="62020" x="4494213" y="4624388"/>
          <p14:tracePt t="62028" x="4567238" y="4641850"/>
          <p14:tracePt t="62036" x="4640263" y="4641850"/>
          <p14:tracePt t="62044" x="4695825" y="4641850"/>
          <p14:tracePt t="62052" x="4740275" y="4641850"/>
          <p14:tracePt t="62060" x="4795838" y="4641850"/>
          <p14:tracePt t="62068" x="4868863" y="4641850"/>
          <p14:tracePt t="62078" x="4959350" y="4641850"/>
          <p14:tracePt t="62084" x="5049838" y="4641850"/>
          <p14:tracePt t="62094" x="5122863" y="4641850"/>
          <p14:tracePt t="62102" x="5195888" y="4641850"/>
          <p14:tracePt t="62108" x="5305425" y="4641850"/>
          <p14:tracePt t="62116" x="5405438" y="4651375"/>
          <p14:tracePt t="62124" x="5514975" y="4651375"/>
          <p14:tracePt t="62132" x="5607050" y="4651375"/>
          <p14:tracePt t="62140" x="5661025" y="4651375"/>
          <p14:tracePt t="62148" x="5761038" y="4678363"/>
          <p14:tracePt t="62157" x="5834063" y="4678363"/>
          <p14:tracePt t="62164" x="5889625" y="4678363"/>
          <p14:tracePt t="62172" x="5926138" y="4678363"/>
          <p14:tracePt t="62180" x="5999163" y="4697413"/>
          <p14:tracePt t="62188" x="6043613" y="4697413"/>
          <p14:tracePt t="62196" x="6108700" y="4697413"/>
          <p14:tracePt t="62203" x="6153150" y="4697413"/>
          <p14:tracePt t="62212" x="6208713" y="4697413"/>
          <p14:tracePt t="62221" x="6262688" y="4697413"/>
          <p14:tracePt t="62228" x="6318250" y="4697413"/>
          <p14:tracePt t="62236" x="6372225" y="4697413"/>
          <p14:tracePt t="62244" x="6408738" y="4697413"/>
          <p14:tracePt t="62252" x="6454775" y="4697413"/>
          <p14:tracePt t="62260" x="6491288" y="4697413"/>
          <p14:tracePt t="62268" x="6500813" y="4697413"/>
          <p14:tracePt t="62284" x="6518275" y="4697413"/>
          <p14:tracePt t="62462" x="6527800" y="4697413"/>
          <p14:tracePt t="62468" x="6554788" y="4697413"/>
          <p14:tracePt t="62476" x="6591300" y="4697413"/>
          <p14:tracePt t="62485" x="6645275" y="4697413"/>
          <p14:tracePt t="62495" x="6691313" y="4697413"/>
          <p14:tracePt t="62500" x="6700838" y="4697413"/>
          <p14:tracePt t="62508" x="6718300" y="4697413"/>
          <p14:tracePt t="62837" x="6718300" y="4687888"/>
          <p14:tracePt t="62845" x="6718300" y="4678363"/>
          <p14:tracePt t="62860" x="6718300" y="4660900"/>
          <p14:tracePt t="63158" x="6727825" y="4660900"/>
          <p14:tracePt t="63164" x="6737350" y="4668838"/>
          <p14:tracePt t="63180" x="6764338" y="4687888"/>
          <p14:tracePt t="63196" x="6773863" y="4697413"/>
          <p14:tracePt t="63204" x="6783388" y="4705350"/>
          <p14:tracePt t="63988" x="6783388" y="4714875"/>
          <p14:tracePt t="63996" x="6783388" y="4724400"/>
          <p14:tracePt t="64004" x="6718300" y="4732338"/>
          <p14:tracePt t="64012" x="6664325" y="4732338"/>
          <p14:tracePt t="64020" x="6600825" y="4751388"/>
          <p14:tracePt t="64028" x="6545263" y="4751388"/>
          <p14:tracePt t="64036" x="6491288" y="4760913"/>
          <p14:tracePt t="64044" x="6418263" y="4760913"/>
          <p14:tracePt t="64052" x="6354763" y="4787900"/>
          <p14:tracePt t="64060" x="6281738" y="4787900"/>
          <p14:tracePt t="64068" x="6254750" y="4787900"/>
          <p14:tracePt t="64077" x="6208713" y="4787900"/>
          <p14:tracePt t="64084" x="6189663" y="4787900"/>
          <p14:tracePt t="64100" x="6181725" y="4787900"/>
          <p14:tracePt t="64196" x="6145213" y="4787900"/>
          <p14:tracePt t="64204" x="6080125" y="4787900"/>
          <p14:tracePt t="64212" x="5989638" y="4787900"/>
          <p14:tracePt t="64223" x="5899150" y="4787900"/>
          <p14:tracePt t="64228" x="5797550" y="4787900"/>
          <p14:tracePt t="64236" x="5688013" y="4787900"/>
          <p14:tracePt t="64245" x="5580063" y="4787900"/>
          <p14:tracePt t="64251" x="5487988" y="4787900"/>
          <p14:tracePt t="64260" x="5397500" y="4787900"/>
          <p14:tracePt t="64268" x="5324475" y="4787900"/>
          <p14:tracePt t="64277" x="5251450" y="4787900"/>
          <p14:tracePt t="64284" x="5178425" y="4787900"/>
          <p14:tracePt t="64302" x="5078413" y="4787900"/>
          <p14:tracePt t="64314" x="5059363" y="4787900"/>
          <p14:tracePt t="64315" x="5032375" y="4787900"/>
          <p14:tracePt t="64323" x="4978400" y="4778375"/>
          <p14:tracePt t="64332" x="4932363" y="4778375"/>
          <p14:tracePt t="64340" x="4913313" y="4768850"/>
          <p14:tracePt t="64347" x="4859338" y="4768850"/>
          <p14:tracePt t="64355" x="4803775" y="4768850"/>
          <p14:tracePt t="64364" x="4749800" y="4768850"/>
          <p14:tracePt t="64372" x="4695825" y="4768850"/>
          <p14:tracePt t="64380" x="4649788" y="4768850"/>
          <p14:tracePt t="64388" x="4613275" y="4768850"/>
          <p14:tracePt t="64396" x="4586288" y="4768850"/>
          <p14:tracePt t="64405" x="4567238" y="4768850"/>
          <p14:tracePt t="64415" x="4557713" y="4768850"/>
          <p14:tracePt t="64422" x="4549775" y="4768850"/>
          <p14:tracePt t="64503" x="4540250" y="4768850"/>
          <p14:tracePt t="64512" x="4521200" y="4768850"/>
          <p14:tracePt t="64519" x="4503738" y="4768850"/>
          <p14:tracePt t="64524" x="4448175" y="4768850"/>
          <p14:tracePt t="64533" x="4413250" y="4768850"/>
          <p14:tracePt t="64539" x="4394200" y="4768850"/>
          <p14:tracePt t="64548" x="4376738" y="4768850"/>
          <p14:tracePt t="64557" x="4357688" y="4768850"/>
          <p14:tracePt t="64565" x="4330700" y="4768850"/>
          <p14:tracePt t="64572" x="4321175" y="4768850"/>
          <p14:tracePt t="64580" x="4311650" y="4768850"/>
          <p14:tracePt t="64588" x="4303713" y="4768850"/>
          <p14:tracePt t="64596" x="4294188" y="4768850"/>
          <p14:tracePt t="64613" x="4284663" y="4768850"/>
          <p14:tracePt t="64644" x="4275138" y="4768850"/>
          <p14:tracePt t="64652" x="4267200" y="4768850"/>
          <p14:tracePt t="64661" x="4238625" y="4768850"/>
          <p14:tracePt t="64668" x="4230688" y="4768850"/>
          <p14:tracePt t="64678" x="4202113" y="4768850"/>
          <p14:tracePt t="64684" x="4184650" y="4760913"/>
          <p14:tracePt t="64726" x="4175125" y="4760913"/>
          <p14:tracePt t="64949" x="4175125" y="4751388"/>
          <p14:tracePt t="64956" x="4194175" y="4751388"/>
          <p14:tracePt t="64964" x="4202113" y="4751388"/>
          <p14:tracePt t="64971" x="4238625" y="4741863"/>
          <p14:tracePt t="64980" x="4284663" y="4741863"/>
          <p14:tracePt t="64988" x="4321175" y="4741863"/>
          <p14:tracePt t="64995" x="4340225" y="4741863"/>
          <p14:tracePt t="65004" x="4394200" y="4741863"/>
          <p14:tracePt t="65012" x="4448175" y="4741863"/>
          <p14:tracePt t="65020" x="4503738" y="4741863"/>
          <p14:tracePt t="65028" x="4567238" y="4741863"/>
          <p14:tracePt t="65036" x="4640263" y="4741863"/>
          <p14:tracePt t="65044" x="4695825" y="4741863"/>
          <p14:tracePt t="65052" x="4786313" y="4741863"/>
          <p14:tracePt t="65060" x="4840288" y="4741863"/>
          <p14:tracePt t="65069" x="4886325" y="4741863"/>
          <p14:tracePt t="65081" x="4941888" y="4741863"/>
          <p14:tracePt t="65085" x="4968875" y="4741863"/>
          <p14:tracePt t="65098" x="5022850" y="4741863"/>
          <p14:tracePt t="65100" x="5078413" y="4741863"/>
          <p14:tracePt t="65108" x="5151438" y="4741863"/>
          <p14:tracePt t="65116" x="5195888" y="4741863"/>
          <p14:tracePt t="65124" x="5251450" y="4741863"/>
          <p14:tracePt t="65132" x="5287963" y="4741863"/>
          <p14:tracePt t="65140" x="5341938" y="4741863"/>
          <p14:tracePt t="65149" x="5387975" y="4741863"/>
          <p14:tracePt t="65157" x="5405438" y="4741863"/>
          <p14:tracePt t="65165" x="5441950" y="4741863"/>
          <p14:tracePt t="65173" x="5451475" y="4741863"/>
          <p14:tracePt t="65181" x="5478463" y="4732338"/>
          <p14:tracePt t="65188" x="5487988" y="4732338"/>
          <p14:tracePt t="65196" x="5514975" y="4732338"/>
          <p14:tracePt t="65204" x="5543550" y="4732338"/>
          <p14:tracePt t="65211" x="5570538" y="4732338"/>
          <p14:tracePt t="65221" x="5597525" y="4732338"/>
          <p14:tracePt t="65228" x="5624513" y="4732338"/>
          <p14:tracePt t="65236" x="5670550" y="4732338"/>
          <p14:tracePt t="65244" x="5697538" y="4732338"/>
          <p14:tracePt t="65251" x="5743575" y="4732338"/>
          <p14:tracePt t="65261" x="5770563" y="4732338"/>
          <p14:tracePt t="65269" x="5797550" y="4732338"/>
          <p14:tracePt t="65277" x="5834063" y="4732338"/>
          <p14:tracePt t="65286" x="5880100" y="4732338"/>
          <p14:tracePt t="65294" x="5899150" y="4732338"/>
          <p14:tracePt t="65300" x="5926138" y="4732338"/>
          <p14:tracePt t="65308" x="5943600" y="4732338"/>
          <p14:tracePt t="65316" x="5972175" y="4732338"/>
          <p14:tracePt t="65324" x="6016625" y="4732338"/>
          <p14:tracePt t="65332" x="6035675" y="4732338"/>
          <p14:tracePt t="65348" x="6062663" y="4732338"/>
          <p14:tracePt t="65356" x="6072188" y="4732338"/>
          <p14:tracePt t="65364" x="6099175" y="4732338"/>
          <p14:tracePt t="65372" x="6116638" y="4732338"/>
          <p14:tracePt t="65380" x="6145213" y="4732338"/>
          <p14:tracePt t="65388" x="6172200" y="4732338"/>
          <p14:tracePt t="65396" x="6208713" y="4732338"/>
          <p14:tracePt t="65405" x="6226175" y="4732338"/>
          <p14:tracePt t="65415" x="6254750" y="4724400"/>
          <p14:tracePt t="65421" x="6272213" y="4724400"/>
          <p14:tracePt t="65430" x="6299200" y="4724400"/>
          <p14:tracePt t="65436" x="6326188" y="4697413"/>
          <p14:tracePt t="65445" x="6345238" y="4697413"/>
          <p14:tracePt t="65452" x="6381750" y="4687888"/>
          <p14:tracePt t="65460" x="6391275" y="4687888"/>
          <p14:tracePt t="65468" x="6445250" y="4687888"/>
          <p14:tracePt t="65477" x="6464300" y="4678363"/>
          <p14:tracePt t="65484" x="6508750" y="4678363"/>
          <p14:tracePt t="65494" x="6545263" y="4678363"/>
          <p14:tracePt t="65500" x="6564313" y="4678363"/>
          <p14:tracePt t="65518" x="6645275" y="4678363"/>
          <p14:tracePt t="65525" x="6700838" y="4678363"/>
          <p14:tracePt t="65534" x="6746875" y="4678363"/>
          <p14:tracePt t="65540" x="6773863" y="4678363"/>
          <p14:tracePt t="65548" x="6819900" y="4678363"/>
          <p14:tracePt t="65556" x="6856413" y="4678363"/>
          <p14:tracePt t="65565" x="6873875" y="4678363"/>
          <p14:tracePt t="65572" x="6900863" y="4678363"/>
          <p14:tracePt t="65580" x="6910388" y="4678363"/>
          <p14:tracePt t="65588" x="6919913" y="4678363"/>
          <p14:tracePt t="66166" x="6929438" y="4668838"/>
          <p14:tracePt t="66196" x="6929438" y="4660900"/>
          <p14:tracePt t="66236" x="6929438" y="4651375"/>
          <p14:tracePt t="66252" x="6929438" y="4641850"/>
          <p14:tracePt t="66260" x="6929438" y="4624388"/>
          <p14:tracePt t="66276" x="6929438" y="4614863"/>
          <p14:tracePt t="66284" x="6919913" y="4605338"/>
          <p14:tracePt t="66308" x="6900863" y="4605338"/>
          <p14:tracePt t="67085" x="6900863" y="4641850"/>
          <p14:tracePt t="67092" x="6900863" y="4660900"/>
          <p14:tracePt t="67107" x="6900863" y="4678363"/>
          <p14:tracePt t="67204" x="6900863" y="4697413"/>
          <p14:tracePt t="67223" x="6910388" y="4697413"/>
          <p14:tracePt t="68564" x="6900863" y="4705350"/>
          <p14:tracePt t="68572" x="6846888" y="4705350"/>
          <p14:tracePt t="68580" x="6791325" y="4724400"/>
          <p14:tracePt t="68588" x="6746875" y="4732338"/>
          <p14:tracePt t="72926" x="6727825" y="4732338"/>
          <p14:tracePt t="72935" x="6681788" y="4705350"/>
          <p14:tracePt t="72944" x="6627813" y="4624388"/>
          <p14:tracePt t="72952" x="6554788" y="4522788"/>
          <p14:tracePt t="72956" x="6500813" y="4459288"/>
          <p14:tracePt t="72964" x="6454775" y="4422775"/>
          <p14:tracePt t="72972" x="6435725" y="4376738"/>
          <p14:tracePt t="72980" x="6418263" y="4313238"/>
          <p14:tracePt t="72988" x="6408738" y="4286250"/>
          <p14:tracePt t="72996" x="6408738" y="4249738"/>
          <p14:tracePt t="73003" x="6408738" y="4203700"/>
          <p14:tracePt t="73011" x="6408738" y="4195763"/>
          <p14:tracePt t="73020" x="6408738" y="4159250"/>
          <p14:tracePt t="73028" x="6399213" y="4122738"/>
          <p14:tracePt t="73036" x="6372225" y="4040188"/>
          <p14:tracePt t="73044" x="6345238" y="3967163"/>
          <p14:tracePt t="73052" x="6335713" y="3848100"/>
          <p14:tracePt t="73060" x="6281738" y="3748088"/>
          <p14:tracePt t="73068" x="6235700" y="3657600"/>
          <p14:tracePt t="73076" x="6189663" y="3538538"/>
          <p14:tracePt t="73084" x="6153150" y="3419475"/>
          <p14:tracePt t="73092" x="6080125" y="3309938"/>
          <p14:tracePt t="73100" x="6016625" y="3192463"/>
          <p14:tracePt t="73110" x="5980113" y="3073400"/>
          <p14:tracePt t="73116" x="5935663" y="2982913"/>
          <p14:tracePt t="73124" x="5880100" y="2890838"/>
          <p14:tracePt t="73132" x="5853113" y="2817813"/>
          <p14:tracePt t="73140" x="5816600" y="2771775"/>
          <p14:tracePt t="73147" x="5780088" y="2717800"/>
          <p14:tracePt t="73156" x="5743575" y="2654300"/>
          <p14:tracePt t="73164" x="5724525" y="2608263"/>
          <p14:tracePt t="73172" x="5688013" y="2562225"/>
          <p14:tracePt t="73180" x="5661025" y="2498725"/>
          <p14:tracePt t="73188" x="5624513" y="2471738"/>
          <p14:tracePt t="73196" x="5616575" y="2444750"/>
          <p14:tracePt t="73205" x="5597525" y="2408238"/>
          <p14:tracePt t="73212" x="5580063" y="2379663"/>
          <p14:tracePt t="73222" x="5561013" y="2362200"/>
          <p14:tracePt t="73228" x="5534025" y="2325688"/>
          <p14:tracePt t="73245" x="5524500" y="2316163"/>
          <p14:tracePt t="73252" x="5514975" y="2298700"/>
          <p14:tracePt t="73260" x="5497513" y="2289175"/>
          <p14:tracePt t="73268" x="5487988" y="2279650"/>
          <p14:tracePt t="73284" x="5478463" y="2279650"/>
          <p14:tracePt t="73293" x="5470525" y="2270125"/>
          <p14:tracePt t="73332" x="5461000" y="2270125"/>
          <p14:tracePt t="73684" x="5580063" y="2279650"/>
          <p14:tracePt t="73692" x="5707063" y="2316163"/>
          <p14:tracePt t="73699" x="5789613" y="2335213"/>
          <p14:tracePt t="73708" x="5862638" y="2335213"/>
          <p14:tracePt t="73716" x="5907088" y="2343150"/>
          <p14:tracePt t="73725" x="5943600" y="2343150"/>
          <p14:tracePt t="73964" x="5907088" y="2343150"/>
          <p14:tracePt t="73972" x="5843588" y="2306638"/>
          <p14:tracePt t="73980" x="5807075" y="2306638"/>
          <p14:tracePt t="73988" x="5753100" y="2306638"/>
          <p14:tracePt t="73996" x="5716588" y="2306638"/>
          <p14:tracePt t="74004" x="5688013" y="2306638"/>
          <p14:tracePt t="74012" x="5670550" y="2306638"/>
          <p14:tracePt t="74021" x="5643563" y="2306638"/>
          <p14:tracePt t="74028" x="5634038" y="2306638"/>
          <p14:tracePt t="74036" x="5624513" y="2306638"/>
          <p14:tracePt t="74044" x="5616575" y="2306638"/>
          <p14:tracePt t="74052" x="5607050" y="2306638"/>
          <p14:tracePt t="74061" x="5597525" y="2306638"/>
          <p14:tracePt t="74076" x="5588000" y="2298700"/>
          <p14:tracePt t="74100" x="5570538" y="2298700"/>
          <p14:tracePt t="74109" x="5561013" y="2298700"/>
          <p14:tracePt t="74116" x="5524500" y="2298700"/>
          <p14:tracePt t="74127" x="5497513" y="2298700"/>
          <p14:tracePt t="74132" x="5451475" y="2270125"/>
          <p14:tracePt t="74140" x="5414963" y="2252663"/>
          <p14:tracePt t="74148" x="5351463" y="2243138"/>
          <p14:tracePt t="74155" x="5297488" y="2225675"/>
          <p14:tracePt t="74164" x="5251450" y="2206625"/>
          <p14:tracePt t="74172" x="5232400" y="2197100"/>
          <p14:tracePt t="74179" x="5205413" y="2189163"/>
          <p14:tracePt t="74188" x="5195888" y="2189163"/>
          <p14:tracePt t="74196" x="5168900" y="2160588"/>
          <p14:tracePt t="74204" x="5159375" y="2152650"/>
          <p14:tracePt t="74212" x="5159375" y="2143125"/>
          <p14:tracePt t="74221" x="5141913" y="2106613"/>
          <p14:tracePt t="74236" x="5141913" y="2070100"/>
          <p14:tracePt t="74244" x="5141913" y="2060575"/>
          <p14:tracePt t="74252" x="5141913" y="2006600"/>
          <p14:tracePt t="74260" x="5132388" y="1960563"/>
          <p14:tracePt t="74268" x="5132388" y="1914525"/>
          <p14:tracePt t="74277" x="5122863" y="1887538"/>
          <p14:tracePt t="74284" x="5114925" y="1870075"/>
          <p14:tracePt t="74293" x="5095875" y="1824038"/>
          <p14:tracePt t="74300" x="5086350" y="1804988"/>
          <p14:tracePt t="74309" x="5086350" y="1797050"/>
          <p14:tracePt t="74316" x="5086350" y="1768475"/>
          <p14:tracePt t="74326" x="5078413" y="1751013"/>
          <p14:tracePt t="74332" x="5068888" y="1751013"/>
          <p14:tracePt t="74340" x="5068888" y="1731963"/>
          <p14:tracePt t="74348" x="5068888" y="1724025"/>
          <p14:tracePt t="74356" x="5068888" y="1714500"/>
          <p14:tracePt t="74364" x="5068888" y="1687513"/>
          <p14:tracePt t="74371" x="5068888" y="1677988"/>
          <p14:tracePt t="74380" x="5068888" y="1668463"/>
          <p14:tracePt t="74388" x="5068888" y="1651000"/>
          <p14:tracePt t="74396" x="5068888" y="1631950"/>
          <p14:tracePt t="74404" x="5068888" y="1624013"/>
          <p14:tracePt t="74412" x="5068888" y="1595438"/>
          <p14:tracePt t="74419" x="5068888" y="1587500"/>
          <p14:tracePt t="74428" x="5068888" y="1577975"/>
          <p14:tracePt t="74435" x="5068888" y="1558925"/>
          <p14:tracePt t="74452" x="5068888" y="1550988"/>
          <p14:tracePt t="74484" x="5068888" y="1541463"/>
          <p14:tracePt t="74509" x="5078413" y="1531938"/>
          <p14:tracePt t="74518" x="5086350" y="1531938"/>
          <p14:tracePt t="74532" x="5114925" y="1514475"/>
          <p14:tracePt t="74540" x="5132388" y="1514475"/>
          <p14:tracePt t="74548" x="5141913" y="1504950"/>
          <p14:tracePt t="74556" x="5159375" y="1504950"/>
          <p14:tracePt t="74565" x="5178425" y="1504950"/>
          <p14:tracePt t="74571" x="5195888" y="1495425"/>
          <p14:tracePt t="74579" x="5214938" y="1495425"/>
          <p14:tracePt t="74588" x="5232400" y="1495425"/>
          <p14:tracePt t="74595" x="5232400" y="1485900"/>
          <p14:tracePt t="74612" x="5251450" y="1485900"/>
          <p14:tracePt t="74619" x="5260975" y="1485900"/>
          <p14:tracePt t="74636" x="5278438" y="1468438"/>
          <p14:tracePt t="74668" x="5297488" y="1468438"/>
          <p14:tracePt t="74676" x="5305425" y="1468438"/>
          <p14:tracePt t="74684" x="5334000" y="1468438"/>
          <p14:tracePt t="74694" x="5351463" y="1468438"/>
          <p14:tracePt t="74700" x="5378450" y="1468438"/>
          <p14:tracePt t="74710" x="5405438" y="1458913"/>
          <p14:tracePt t="74716" x="5434013" y="1458913"/>
          <p14:tracePt t="74726" x="5441950" y="1458913"/>
          <p14:tracePt t="74732" x="5451475" y="1458913"/>
          <p14:tracePt t="74740" x="5470525" y="1458913"/>
          <p14:tracePt t="74748" x="5487988" y="1458913"/>
          <p14:tracePt t="74764" x="5497513" y="1458913"/>
          <p14:tracePt t="74780" x="5507038" y="1458913"/>
          <p14:tracePt t="75557" x="5597525" y="1458913"/>
          <p14:tracePt t="75568" x="5724525" y="1458913"/>
          <p14:tracePt t="75573" x="5834063" y="1458913"/>
          <p14:tracePt t="75580" x="5943600" y="1458913"/>
          <p14:tracePt t="75588" x="6053138" y="1458913"/>
          <p14:tracePt t="75596" x="6108700" y="1458913"/>
          <p14:tracePt t="75604" x="6181725" y="1458913"/>
          <p14:tracePt t="75612" x="6199188" y="1458913"/>
          <p14:tracePt t="75748" x="6208713" y="1458913"/>
          <p14:tracePt t="75757" x="6208713" y="1468438"/>
          <p14:tracePt t="75765" x="6208713" y="1495425"/>
          <p14:tracePt t="75773" x="6235700" y="1522413"/>
          <p14:tracePt t="75788" x="6262688" y="1568450"/>
          <p14:tracePt t="75796" x="6281738" y="1604963"/>
          <p14:tracePt t="75804" x="6299200" y="1641475"/>
          <p14:tracePt t="75813" x="6308725" y="1677988"/>
          <p14:tracePt t="75820" x="6335713" y="1704975"/>
          <p14:tracePt t="75829" x="6345238" y="1724025"/>
          <p14:tracePt t="75836" x="6354763" y="1751013"/>
          <p14:tracePt t="75869" x="6362700" y="1814513"/>
          <p14:tracePt t="75876" x="6372225" y="1833563"/>
          <p14:tracePt t="75896" x="6381750" y="1851025"/>
          <p14:tracePt t="75900" x="6391275" y="1870075"/>
          <p14:tracePt t="75925" x="6391275" y="1878013"/>
          <p14:tracePt t="75932" x="6391275" y="1887538"/>
          <p14:tracePt t="75941" x="6391275" y="1897063"/>
          <p14:tracePt t="75947" x="6391275" y="1924050"/>
          <p14:tracePt t="75955" x="6391275" y="1943100"/>
          <p14:tracePt t="75964" x="6391275" y="1970088"/>
          <p14:tracePt t="75979" x="6391275" y="1987550"/>
          <p14:tracePt t="75988" x="6391275" y="2016125"/>
          <p14:tracePt t="75996" x="6391275" y="2033588"/>
          <p14:tracePt t="76004" x="6391275" y="2060575"/>
          <p14:tracePt t="76011" x="6391275" y="2079625"/>
          <p14:tracePt t="76020" x="6362700" y="2097088"/>
          <p14:tracePt t="76028" x="6335713" y="2133600"/>
          <p14:tracePt t="76036" x="6326188" y="2152650"/>
          <p14:tracePt t="76045" x="6308725" y="2179638"/>
          <p14:tracePt t="76052" x="6272213" y="2197100"/>
          <p14:tracePt t="76060" x="6254750" y="2225675"/>
          <p14:tracePt t="76068" x="6226175" y="2243138"/>
          <p14:tracePt t="76076" x="6218238" y="2252663"/>
          <p14:tracePt t="76084" x="6181725" y="2279650"/>
          <p14:tracePt t="76093" x="6162675" y="2289175"/>
          <p14:tracePt t="76100" x="6126163" y="2298700"/>
          <p14:tracePt t="76111" x="6099175" y="2316163"/>
          <p14:tracePt t="76116" x="6072188" y="2325688"/>
          <p14:tracePt t="76126" x="6026150" y="2343150"/>
          <p14:tracePt t="76133" x="5972175" y="2343150"/>
          <p14:tracePt t="76139" x="5943600" y="2352675"/>
          <p14:tracePt t="76148" x="5907088" y="2352675"/>
          <p14:tracePt t="76155" x="5880100" y="2352675"/>
          <p14:tracePt t="76164" x="5843588" y="2352675"/>
          <p14:tracePt t="76172" x="5826125" y="2352675"/>
          <p14:tracePt t="76180" x="5780088" y="2352675"/>
          <p14:tracePt t="76188" x="5761038" y="2352675"/>
          <p14:tracePt t="76196" x="5724525" y="2352675"/>
          <p14:tracePt t="76204" x="5697538" y="2352675"/>
          <p14:tracePt t="76212" x="5661025" y="2352675"/>
          <p14:tracePt t="76224" x="5607050" y="2325688"/>
          <p14:tracePt t="76228" x="5561013" y="2316163"/>
          <p14:tracePt t="76236" x="5534025" y="2306638"/>
          <p14:tracePt t="76244" x="5507038" y="2298700"/>
          <p14:tracePt t="76252" x="5441950" y="2270125"/>
          <p14:tracePt t="76260" x="5414963" y="2270125"/>
          <p14:tracePt t="76268" x="5397500" y="2262188"/>
          <p14:tracePt t="76277" x="5368925" y="2252663"/>
          <p14:tracePt t="76284" x="5314950" y="2225675"/>
          <p14:tracePt t="76293" x="5287963" y="2206625"/>
          <p14:tracePt t="76299" x="5268913" y="2197100"/>
          <p14:tracePt t="76316" x="5260975" y="2189163"/>
          <p14:tracePt t="76326" x="5241925" y="2179638"/>
          <p14:tracePt t="76332" x="5232400" y="2170113"/>
          <p14:tracePt t="76340" x="5224463" y="2160588"/>
          <p14:tracePt t="76348" x="5195888" y="2133600"/>
          <p14:tracePt t="76356" x="5195888" y="2125663"/>
          <p14:tracePt t="76364" x="5195888" y="2097088"/>
          <p14:tracePt t="76372" x="5178425" y="2070100"/>
          <p14:tracePt t="76380" x="5168900" y="2033588"/>
          <p14:tracePt t="76388" x="5168900" y="2024063"/>
          <p14:tracePt t="76396" x="5159375" y="1987550"/>
          <p14:tracePt t="76404" x="5159375" y="1951038"/>
          <p14:tracePt t="76412" x="5159375" y="1924050"/>
          <p14:tracePt t="76420" x="5151438" y="1887538"/>
          <p14:tracePt t="76428" x="5151438" y="1851025"/>
          <p14:tracePt t="76435" x="5151438" y="1824038"/>
          <p14:tracePt t="76443" x="5141913" y="1814513"/>
          <p14:tracePt t="76452" x="5132388" y="1787525"/>
          <p14:tracePt t="76461" x="5132388" y="1760538"/>
          <p14:tracePt t="76467" x="5132388" y="1741488"/>
          <p14:tracePt t="76476" x="5132388" y="1697038"/>
          <p14:tracePt t="76484" x="5132388" y="1687513"/>
          <p14:tracePt t="76493" x="5132388" y="1660525"/>
          <p14:tracePt t="76510" x="5132388" y="1651000"/>
          <p14:tracePt t="76517" x="5132388" y="1641475"/>
          <p14:tracePt t="76527" x="5132388" y="1614488"/>
          <p14:tracePt t="76531" x="5141913" y="1595438"/>
          <p14:tracePt t="76540" x="5187950" y="1558925"/>
          <p14:tracePt t="76548" x="5214938" y="1550988"/>
          <p14:tracePt t="76558" x="5241925" y="1531938"/>
          <p14:tracePt t="76567" x="5287963" y="1504950"/>
          <p14:tracePt t="76573" x="5334000" y="1485900"/>
          <p14:tracePt t="76580" x="5378450" y="1449388"/>
          <p14:tracePt t="76588" x="5414963" y="1449388"/>
          <p14:tracePt t="76596" x="5441950" y="1431925"/>
          <p14:tracePt t="76604" x="5461000" y="1431925"/>
          <p14:tracePt t="76612" x="5478463" y="1431925"/>
          <p14:tracePt t="76620" x="5497513" y="1431925"/>
          <p14:tracePt t="76629" x="5507038" y="1431925"/>
          <p14:tracePt t="76636" x="5524500" y="1422400"/>
          <p14:tracePt t="76643" x="5534025" y="1422400"/>
          <p14:tracePt t="76651" x="5570538" y="1422400"/>
          <p14:tracePt t="76660" x="5588000" y="1422400"/>
          <p14:tracePt t="76668" x="5616575" y="1422400"/>
          <p14:tracePt t="76676" x="5661025" y="1422400"/>
          <p14:tracePt t="76684" x="5716588" y="1422400"/>
          <p14:tracePt t="76693" x="5770563" y="1422400"/>
          <p14:tracePt t="76700" x="5797550" y="1422400"/>
          <p14:tracePt t="76710" x="5843588" y="1422400"/>
          <p14:tracePt t="76716" x="5899150" y="1422400"/>
          <p14:tracePt t="76726" x="5943600" y="1431925"/>
          <p14:tracePt t="76731" x="5980113" y="1458913"/>
          <p14:tracePt t="76742" x="6026150" y="1468438"/>
          <p14:tracePt t="76748" x="6072188" y="1485900"/>
          <p14:tracePt t="76756" x="6099175" y="1514475"/>
          <p14:tracePt t="76764" x="6116638" y="1522413"/>
          <p14:tracePt t="76772" x="6153150" y="1541463"/>
          <p14:tracePt t="76780" x="6162675" y="1558925"/>
          <p14:tracePt t="76788" x="6172200" y="1587500"/>
          <p14:tracePt t="76796" x="6181725" y="1604963"/>
          <p14:tracePt t="76803" x="6181725" y="1631950"/>
          <p14:tracePt t="76812" x="6181725" y="1651000"/>
          <p14:tracePt t="76820" x="6181725" y="1687513"/>
          <p14:tracePt t="76828" x="6199188" y="1714500"/>
          <p14:tracePt t="76836" x="6199188" y="1731963"/>
          <p14:tracePt t="76845" x="6199188" y="1751013"/>
          <p14:tracePt t="76852" x="6199188" y="1760538"/>
          <p14:tracePt t="76862" x="6199188" y="1768475"/>
          <p14:tracePt t="76868" x="6199188" y="1778000"/>
          <p14:tracePt t="76877" x="6199188" y="1797050"/>
          <p14:tracePt t="76894" x="6199188" y="1814513"/>
          <p14:tracePt t="76900" x="6199188" y="1824038"/>
          <p14:tracePt t="76909" x="6199188" y="1841500"/>
          <p14:tracePt t="76916" x="6208713" y="1860550"/>
          <p14:tracePt t="76925" x="6208713" y="1870075"/>
          <p14:tracePt t="76931" x="6208713" y="1878013"/>
          <p14:tracePt t="76940" x="6208713" y="1914525"/>
          <p14:tracePt t="76948" x="6208713" y="1924050"/>
          <p14:tracePt t="76956" x="6208713" y="1960563"/>
          <p14:tracePt t="76964" x="6199188" y="1979613"/>
          <p14:tracePt t="76972" x="6199188" y="1997075"/>
          <p14:tracePt t="76980" x="6199188" y="2024063"/>
          <p14:tracePt t="76988" x="6189663" y="2043113"/>
          <p14:tracePt t="76996" x="6181725" y="2060575"/>
          <p14:tracePt t="77004" x="6162675" y="2079625"/>
          <p14:tracePt t="77012" x="6153150" y="2089150"/>
          <p14:tracePt t="77020" x="6135688" y="2106613"/>
          <p14:tracePt t="77029" x="6126163" y="2116138"/>
          <p14:tracePt t="77036" x="6108700" y="2125663"/>
          <p14:tracePt t="77045" x="6089650" y="2133600"/>
          <p14:tracePt t="77051" x="6062663" y="2152650"/>
          <p14:tracePt t="77061" x="6053138" y="2160588"/>
          <p14:tracePt t="77067" x="6016625" y="2160588"/>
          <p14:tracePt t="77076" x="5962650" y="2170113"/>
          <p14:tracePt t="77084" x="5916613" y="2197100"/>
          <p14:tracePt t="77092" x="5862638" y="2206625"/>
          <p14:tracePt t="77100" x="5797550" y="2206625"/>
          <p14:tracePt t="77109" x="5743575" y="2206625"/>
          <p14:tracePt t="77116" x="5697538" y="2225675"/>
          <p14:tracePt t="77125" x="5670550" y="2225675"/>
          <p14:tracePt t="77133" x="5634038" y="2225675"/>
          <p14:tracePt t="77140" x="5597525" y="2225675"/>
          <p14:tracePt t="77149" x="5580063" y="2225675"/>
          <p14:tracePt t="77164" x="5561013" y="2225675"/>
          <p14:tracePt t="77172" x="5543550" y="2225675"/>
          <p14:tracePt t="77181" x="5524500" y="2225675"/>
          <p14:tracePt t="77189" x="5487988" y="2206625"/>
          <p14:tracePt t="77195" x="5461000" y="2189163"/>
          <p14:tracePt t="77204" x="5441950" y="2179638"/>
          <p14:tracePt t="77211" x="5424488" y="2160588"/>
          <p14:tracePt t="77222" x="5378450" y="2133600"/>
          <p14:tracePt t="77228" x="5360988" y="2125663"/>
          <p14:tracePt t="77235" x="5341938" y="2106613"/>
          <p14:tracePt t="77245" x="5334000" y="2097088"/>
          <p14:tracePt t="77251" x="5314950" y="2089150"/>
          <p14:tracePt t="77261" x="5287963" y="2060575"/>
          <p14:tracePt t="77268" x="5278438" y="2052638"/>
          <p14:tracePt t="77276" x="5260975" y="2033588"/>
          <p14:tracePt t="77283" x="5251450" y="2016125"/>
          <p14:tracePt t="77292" x="5241925" y="1997075"/>
          <p14:tracePt t="77300" x="5241925" y="1979613"/>
          <p14:tracePt t="77309" x="5241925" y="1960563"/>
          <p14:tracePt t="77317" x="5232400" y="1924050"/>
          <p14:tracePt t="77326" x="5232400" y="1914525"/>
          <p14:tracePt t="77332" x="5232400" y="1906588"/>
          <p14:tracePt t="77340" x="5232400" y="1878013"/>
          <p14:tracePt t="77348" x="5232400" y="1870075"/>
          <p14:tracePt t="77356" x="5232400" y="1860550"/>
          <p14:tracePt t="77364" x="5232400" y="1841500"/>
          <p14:tracePt t="77388" x="5232400" y="1833563"/>
          <p14:tracePt t="77396" x="5232400" y="1824038"/>
          <p14:tracePt t="77412" x="5232400" y="1797050"/>
          <p14:tracePt t="77420" x="5232400" y="1787525"/>
          <p14:tracePt t="77428" x="5232400" y="1778000"/>
          <p14:tracePt t="77435" x="5232400" y="1768475"/>
          <p14:tracePt t="77446" x="5232400" y="1760538"/>
          <p14:tracePt t="77453" x="5224463" y="1751013"/>
          <p14:tracePt t="77462" x="5214938" y="1741488"/>
          <p14:tracePt t="77485" x="5214938" y="1724025"/>
          <p14:tracePt t="77496" x="5214938" y="1704975"/>
          <p14:tracePt t="77502" x="5224463" y="1697038"/>
          <p14:tracePt t="77512" x="5232400" y="1687513"/>
          <p14:tracePt t="77516" x="5241925" y="1687513"/>
          <p14:tracePt t="77526" x="5251450" y="1687513"/>
          <p14:tracePt t="77532" x="5268913" y="1668463"/>
          <p14:tracePt t="77540" x="5305425" y="1660525"/>
          <p14:tracePt t="77548" x="5334000" y="1660525"/>
          <p14:tracePt t="77556" x="5378450" y="1651000"/>
          <p14:tracePt t="77564" x="5414963" y="1651000"/>
          <p14:tracePt t="77572" x="5470525" y="1651000"/>
          <p14:tracePt t="77580" x="5524500" y="1651000"/>
          <p14:tracePt t="77588" x="5570538" y="1651000"/>
          <p14:tracePt t="77596" x="5624513" y="1651000"/>
          <p14:tracePt t="77604" x="5661025" y="1651000"/>
          <p14:tracePt t="77612" x="5707063" y="1651000"/>
          <p14:tracePt t="77620" x="5724525" y="1651000"/>
          <p14:tracePt t="77692" x="5753100" y="1651000"/>
          <p14:tracePt t="77700" x="5789613" y="1660525"/>
          <p14:tracePt t="77708" x="5826125" y="1687513"/>
          <p14:tracePt t="77717" x="5899150" y="1724025"/>
          <p14:tracePt t="77725" x="5953125" y="1751013"/>
          <p14:tracePt t="77732" x="6016625" y="1797050"/>
          <p14:tracePt t="77740" x="6135688" y="1814513"/>
          <p14:tracePt t="77748" x="6172200" y="1824038"/>
          <p14:tracePt t="77756" x="6254750" y="1841500"/>
          <p14:tracePt t="77764" x="6262688" y="1841500"/>
          <p14:tracePt t="77772" x="6262688" y="1851025"/>
          <p14:tracePt t="77780" x="6281738" y="1860550"/>
          <p14:tracePt t="77828" x="6291263" y="1870075"/>
          <p14:tracePt t="77846" x="6291263" y="1878013"/>
          <p14:tracePt t="77861" x="6291263" y="1887538"/>
          <p14:tracePt t="77877" x="6291263" y="1897063"/>
          <p14:tracePt t="78405" x="6262688" y="1897063"/>
          <p14:tracePt t="78413" x="6199188" y="1897063"/>
          <p14:tracePt t="78421" x="6099175" y="1878013"/>
          <p14:tracePt t="78429" x="5899150" y="1860550"/>
          <p14:tracePt t="78436" x="5724525" y="1860550"/>
          <p14:tracePt t="78444" x="5497513" y="1860550"/>
          <p14:tracePt t="78452" x="5232400" y="1841500"/>
          <p14:tracePt t="78461" x="5068888" y="1841500"/>
          <p14:tracePt t="78467" x="4913313" y="1814513"/>
          <p14:tracePt t="78476" x="4786313" y="1814513"/>
          <p14:tracePt t="78484" x="4713288" y="1797050"/>
          <p14:tracePt t="78492" x="4676775" y="1797050"/>
          <p14:tracePt t="78501" x="4630738" y="1787525"/>
          <p14:tracePt t="78509" x="4613275" y="1787525"/>
          <p14:tracePt t="78516" x="4586288" y="1778000"/>
          <p14:tracePt t="78527" x="4549775" y="1760538"/>
          <p14:tracePt t="78531" x="4530725" y="1760538"/>
          <p14:tracePt t="78540" x="4513263" y="1760538"/>
          <p14:tracePt t="78548" x="4467225" y="1760538"/>
          <p14:tracePt t="78556" x="4367213" y="1760538"/>
          <p14:tracePt t="78564" x="4275138" y="1760538"/>
          <p14:tracePt t="78571" x="4111625" y="1741488"/>
          <p14:tracePt t="78580" x="3965575" y="1731963"/>
          <p14:tracePt t="78588" x="3783013" y="1687513"/>
          <p14:tracePt t="78596" x="3656013" y="1668463"/>
          <p14:tracePt t="78604" x="3527425" y="1651000"/>
          <p14:tracePt t="78612" x="3390900" y="1624013"/>
          <p14:tracePt t="78620" x="3317875" y="1595438"/>
          <p14:tracePt t="78627" x="3217863" y="1568450"/>
          <p14:tracePt t="78636" x="3163888" y="1568450"/>
          <p14:tracePt t="78644" x="3117850" y="1550988"/>
          <p14:tracePt t="78652" x="3100388" y="1550988"/>
          <p14:tracePt t="78660" x="3090863" y="1550988"/>
          <p14:tracePt t="78667" x="3081338" y="1550988"/>
          <p14:tracePt t="78676" x="3071813" y="1550988"/>
          <p14:tracePt t="78684" x="3063875" y="1550988"/>
          <p14:tracePt t="78693" x="3054350" y="1550988"/>
          <p14:tracePt t="78700" x="3017838" y="1550988"/>
          <p14:tracePt t="78709" x="2998788" y="1550988"/>
          <p14:tracePt t="78716" x="2954338" y="1550988"/>
          <p14:tracePt t="78727" x="2917825" y="1550988"/>
          <p14:tracePt t="78732" x="2844800" y="1550988"/>
          <p14:tracePt t="78740" x="2808288" y="1550988"/>
          <p14:tracePt t="78748" x="2735263" y="1550988"/>
          <p14:tracePt t="78756" x="2679700" y="1550988"/>
          <p14:tracePt t="78764" x="2625725" y="1550988"/>
          <p14:tracePt t="78772" x="2570163" y="1550988"/>
          <p14:tracePt t="78780" x="2543175" y="1550988"/>
          <p14:tracePt t="78788" x="2525713" y="1550988"/>
          <p14:tracePt t="78796" x="2516188" y="1550988"/>
          <p14:tracePt t="78876" x="2498725" y="1550988"/>
          <p14:tracePt t="78892" x="2479675" y="1550988"/>
          <p14:tracePt t="78900" x="2433638" y="1558925"/>
          <p14:tracePt t="78908" x="2397125" y="1568450"/>
          <p14:tracePt t="78916" x="2379663" y="1568450"/>
          <p14:tracePt t="78926" x="2343150" y="1587500"/>
          <p14:tracePt t="78932" x="2316163" y="1595438"/>
          <p14:tracePt t="78948" x="2279650" y="1595438"/>
          <p14:tracePt t="78956" x="2243138" y="1614488"/>
          <p14:tracePt t="78964" x="2224088" y="1624013"/>
          <p14:tracePt t="78972" x="2187575" y="1624013"/>
          <p14:tracePt t="78980" x="2143125" y="1624013"/>
          <p14:tracePt t="78988" x="2114550" y="1641475"/>
          <p14:tracePt t="78996" x="2070100" y="1641475"/>
          <p14:tracePt t="79004" x="2041525" y="1641475"/>
          <p14:tracePt t="79012" x="2014538" y="1641475"/>
          <p14:tracePt t="79020" x="1960563" y="1641475"/>
          <p14:tracePt t="79028" x="1887538" y="1641475"/>
          <p14:tracePt t="79036" x="1841500" y="1641475"/>
          <p14:tracePt t="79044" x="1804988" y="1641475"/>
          <p14:tracePt t="79051" x="1778000" y="1641475"/>
          <p14:tracePt t="79060" x="1758950" y="1641475"/>
          <p14:tracePt t="79068" x="1751013" y="1641475"/>
          <p14:tracePt t="79132" x="1741488" y="1631950"/>
          <p14:tracePt t="79173" x="1731963" y="1604963"/>
          <p14:tracePt t="79188" x="1722438" y="1595438"/>
          <p14:tracePt t="79365" x="1722438" y="1587500"/>
          <p14:tracePt t="79373" x="1722438" y="1577975"/>
          <p14:tracePt t="79388" x="1722438" y="1568450"/>
          <p14:tracePt t="79404" x="1722438" y="1558925"/>
          <p14:tracePt t="79436" x="1722438" y="1550988"/>
          <p14:tracePt t="79444" x="1714500" y="1541463"/>
          <p14:tracePt t="79724" x="1695450" y="1541463"/>
          <p14:tracePt t="79732" x="1677988" y="1541463"/>
          <p14:tracePt t="79741" x="1658938" y="1558925"/>
          <p14:tracePt t="79756" x="1641475" y="1558925"/>
          <p14:tracePt t="80181" x="1622425" y="1558925"/>
          <p14:tracePt t="80485" x="1649413" y="1568450"/>
          <p14:tracePt t="80492" x="1658938" y="1568450"/>
          <p14:tracePt t="80500" x="1677988" y="1568450"/>
          <p14:tracePt t="80510" x="1741488" y="1577975"/>
          <p14:tracePt t="80516" x="1778000" y="1577975"/>
          <p14:tracePt t="80526" x="1804988" y="1577975"/>
          <p14:tracePt t="80532" x="1851025" y="1577975"/>
          <p14:tracePt t="80542" x="1887538" y="1577975"/>
          <p14:tracePt t="80548" x="1960563" y="1577975"/>
          <p14:tracePt t="80556" x="1997075" y="1577975"/>
          <p14:tracePt t="80564" x="2051050" y="1577975"/>
          <p14:tracePt t="80571" x="2106613" y="1577975"/>
          <p14:tracePt t="80579" x="2151063" y="1577975"/>
          <p14:tracePt t="80588" x="2206625" y="1577975"/>
          <p14:tracePt t="80596" x="2243138" y="1577975"/>
          <p14:tracePt t="80604" x="2316163" y="1595438"/>
          <p14:tracePt t="80611" x="2397125" y="1624013"/>
          <p14:tracePt t="80620" x="2433638" y="1624013"/>
          <p14:tracePt t="80627" x="2489200" y="1624013"/>
          <p14:tracePt t="80637" x="2543175" y="1624013"/>
          <p14:tracePt t="80646" x="2606675" y="1631950"/>
          <p14:tracePt t="80653" x="2643188" y="1631950"/>
          <p14:tracePt t="80662" x="2698750" y="1631950"/>
          <p14:tracePt t="80670" x="2781300" y="1641475"/>
          <p14:tracePt t="80677" x="2871788" y="1660525"/>
          <p14:tracePt t="80684" x="2944813" y="1660525"/>
          <p14:tracePt t="80694" x="3035300" y="1660525"/>
          <p14:tracePt t="80700" x="3081338" y="1660525"/>
          <p14:tracePt t="80710" x="3136900" y="1660525"/>
          <p14:tracePt t="80716" x="3208338" y="1660525"/>
          <p14:tracePt t="80727" x="3300413" y="1660525"/>
          <p14:tracePt t="80732" x="3354388" y="1660525"/>
          <p14:tracePt t="80742" x="3446463" y="1660525"/>
          <p14:tracePt t="80749" x="3509963" y="1660525"/>
          <p14:tracePt t="80757" x="3563938" y="1660525"/>
          <p14:tracePt t="80765" x="3636963" y="1660525"/>
          <p14:tracePt t="80773" x="3673475" y="1660525"/>
          <p14:tracePt t="80780" x="3746500" y="1660525"/>
          <p14:tracePt t="80788" x="3802063" y="1660525"/>
          <p14:tracePt t="80796" x="3846513" y="1660525"/>
          <p14:tracePt t="80804" x="3902075" y="1660525"/>
          <p14:tracePt t="80812" x="3956050" y="1660525"/>
          <p14:tracePt t="80820" x="3984625" y="1660525"/>
          <p14:tracePt t="80828" x="4029075" y="1660525"/>
          <p14:tracePt t="80836" x="4057650" y="1660525"/>
          <p14:tracePt t="80843" x="4084638" y="1660525"/>
          <p14:tracePt t="80852" x="4102100" y="1660525"/>
          <p14:tracePt t="80860" x="4111625" y="1660525"/>
          <p14:tracePt t="80867" x="4129088" y="1660525"/>
          <p14:tracePt t="80876" x="4138613" y="1660525"/>
          <p14:tracePt t="80896" x="4165600" y="1660525"/>
          <p14:tracePt t="80899" x="4194175" y="1651000"/>
          <p14:tracePt t="80909" x="4202113" y="1641475"/>
          <p14:tracePt t="80916" x="4238625" y="1631950"/>
          <p14:tracePt t="80932" x="4257675" y="1624013"/>
          <p14:tracePt t="80942" x="4284663" y="1624013"/>
          <p14:tracePt t="80948" x="4303713" y="1624013"/>
          <p14:tracePt t="80956" x="4340225" y="1614488"/>
          <p14:tracePt t="80964" x="4357688" y="1614488"/>
          <p14:tracePt t="80972" x="4367213" y="1614488"/>
          <p14:tracePt t="80980" x="4376738" y="1614488"/>
          <p14:tracePt t="81620" x="4376738" y="1604963"/>
          <p14:tracePt t="81772" x="4367213" y="1587500"/>
          <p14:tracePt t="81779" x="4367213" y="1577975"/>
          <p14:tracePt t="81787" x="4340225" y="1558925"/>
          <p14:tracePt t="81796" x="4330700" y="1550988"/>
          <p14:tracePt t="81804" x="4303713" y="1522413"/>
          <p14:tracePt t="81820" x="4267200" y="1504950"/>
          <p14:tracePt t="81836" x="4257675" y="1485900"/>
          <p14:tracePt t="81852" x="4248150" y="1477963"/>
          <p14:tracePt t="83636" x="4248150" y="1495425"/>
          <p14:tracePt t="83652" x="4248150" y="1504950"/>
          <p14:tracePt t="83660" x="4248150" y="1514475"/>
          <p14:tracePt t="84108" x="4248150" y="1577975"/>
          <p14:tracePt t="84115" x="4248150" y="1668463"/>
          <p14:tracePt t="84124" x="4248150" y="1778000"/>
          <p14:tracePt t="84132" x="4248150" y="1887538"/>
          <p14:tracePt t="84142" x="4248150" y="2016125"/>
          <p14:tracePt t="84148" x="4248150" y="2143125"/>
          <p14:tracePt t="84156" x="4284663" y="2279650"/>
          <p14:tracePt t="84164" x="4311650" y="2389188"/>
          <p14:tracePt t="84171" x="4340225" y="2517775"/>
          <p14:tracePt t="84179" x="4376738" y="2581275"/>
          <p14:tracePt t="84188" x="4403725" y="2717800"/>
          <p14:tracePt t="84196" x="4421188" y="2827338"/>
          <p14:tracePt t="84204" x="4476750" y="2963863"/>
          <p14:tracePt t="84212" x="4503738" y="3073400"/>
          <p14:tracePt t="84220" x="4549775" y="3173413"/>
          <p14:tracePt t="84228" x="4603750" y="3282950"/>
          <p14:tracePt t="84236" x="4622800" y="3382963"/>
          <p14:tracePt t="84244" x="4630738" y="3511550"/>
          <p14:tracePt t="84252" x="4676775" y="3592513"/>
          <p14:tracePt t="84260" x="4703763" y="3702050"/>
          <p14:tracePt t="84268" x="4730750" y="3767138"/>
          <p14:tracePt t="84276" x="4767263" y="3848100"/>
          <p14:tracePt t="84284" x="4803775" y="3930650"/>
          <p14:tracePt t="84292" x="4832350" y="3984625"/>
          <p14:tracePt t="84300" x="4832350" y="4021138"/>
          <p14:tracePt t="84309" x="4859338" y="4094163"/>
          <p14:tracePt t="84317" x="4868863" y="4122738"/>
          <p14:tracePt t="84325" x="4876800" y="4149725"/>
          <p14:tracePt t="84332" x="4913313" y="4213225"/>
          <p14:tracePt t="84342" x="4922838" y="4232275"/>
          <p14:tracePt t="84347" x="4922838" y="4249738"/>
          <p14:tracePt t="84361" x="4932363" y="4268788"/>
          <p14:tracePt t="84372" x="4941888" y="4286250"/>
          <p14:tracePt t="84396" x="4941888" y="4295775"/>
          <p14:tracePt t="84404" x="4941888" y="4322763"/>
          <p14:tracePt t="84412" x="4941888" y="4332288"/>
          <p14:tracePt t="84420" x="4941888" y="4368800"/>
          <p14:tracePt t="84428" x="4941888" y="4386263"/>
          <p14:tracePt t="84436" x="4941888" y="4413250"/>
          <p14:tracePt t="84452" x="4941888" y="4441825"/>
          <p14:tracePt t="84460" x="4959350" y="4486275"/>
          <p14:tracePt t="84468" x="4959350" y="4514850"/>
          <p14:tracePt t="84476" x="4968875" y="4568825"/>
          <p14:tracePt t="84484" x="4968875" y="4632325"/>
          <p14:tracePt t="84492" x="4986338" y="4668838"/>
          <p14:tracePt t="84500" x="4995863" y="4705350"/>
          <p14:tracePt t="84509" x="4995863" y="4741863"/>
          <p14:tracePt t="84517" x="4995863" y="4778375"/>
          <p14:tracePt t="84525" x="5014913" y="4824413"/>
          <p14:tracePt t="84532" x="5014913" y="4841875"/>
          <p14:tracePt t="84542" x="5022850" y="4870450"/>
          <p14:tracePt t="84547" x="5022850" y="4887913"/>
          <p14:tracePt t="84555" x="5032375" y="4933950"/>
          <p14:tracePt t="84565" x="5032375" y="4943475"/>
          <p14:tracePt t="84572" x="5041900" y="4951413"/>
          <p14:tracePt t="84588" x="5041900" y="4970463"/>
          <p14:tracePt t="84661" x="5041900" y="4979988"/>
          <p14:tracePt t="84669" x="5049838" y="4987925"/>
          <p14:tracePt t="84911" x="5059363" y="4997450"/>
          <p14:tracePt t="85260" x="5059363" y="5024438"/>
          <p14:tracePt t="85268" x="5059363" y="5033963"/>
          <p14:tracePt t="85276" x="5049838" y="5060950"/>
          <p14:tracePt t="85284" x="5041900" y="5097463"/>
          <p14:tracePt t="85292" x="5041900" y="5116513"/>
          <p14:tracePt t="85300" x="5032375" y="5160963"/>
          <p14:tracePt t="85308" x="5005388" y="5207000"/>
          <p14:tracePt t="85316" x="4995863" y="5233988"/>
          <p14:tracePt t="85325" x="4986338" y="5316538"/>
          <p14:tracePt t="85332" x="4959350" y="5380038"/>
          <p14:tracePt t="85342" x="4949825" y="5445125"/>
          <p14:tracePt t="85347" x="4949825" y="5499100"/>
          <p14:tracePt t="85359" x="4949825" y="5526088"/>
          <p14:tracePt t="85365" x="4949825" y="5562600"/>
          <p14:tracePt t="85373" x="4949825" y="5572125"/>
          <p14:tracePt t="85380" x="4949825" y="5581650"/>
          <p14:tracePt t="85389" x="4949825" y="5589588"/>
          <p14:tracePt t="85420" x="4949825" y="5599113"/>
          <p14:tracePt t="85428" x="4941888" y="5618163"/>
          <p14:tracePt t="85436" x="4941888" y="5635625"/>
          <p14:tracePt t="85443" x="4932363" y="5654675"/>
          <p14:tracePt t="85451" x="4913313" y="5681663"/>
          <p14:tracePt t="85460" x="4895850" y="5699125"/>
          <p14:tracePt t="85468" x="4859338" y="5735638"/>
          <p14:tracePt t="85476" x="4849813" y="5754688"/>
          <p14:tracePt t="85483" x="4840288" y="5764213"/>
          <p14:tracePt t="85491" x="4832350" y="5772150"/>
          <p14:tracePt t="85500" x="4813300" y="5800725"/>
          <p14:tracePt t="85900" x="4813300" y="5754688"/>
          <p14:tracePt t="85908" x="4813300" y="5672138"/>
          <p14:tracePt t="85916" x="4803775" y="5562600"/>
          <p14:tracePt t="85924" x="4803775" y="5453063"/>
          <p14:tracePt t="85932" x="4803775" y="5326063"/>
          <p14:tracePt t="85942" x="4803775" y="5197475"/>
          <p14:tracePt t="85948" x="4803775" y="5053013"/>
          <p14:tracePt t="85956" x="4803775" y="4960938"/>
          <p14:tracePt t="85964" x="4803775" y="4851400"/>
          <p14:tracePt t="85972" x="4786313" y="4778375"/>
          <p14:tracePt t="85980" x="4786313" y="4714875"/>
          <p14:tracePt t="85988" x="4786313" y="4678363"/>
          <p14:tracePt t="85996" x="4767263" y="4624388"/>
          <p14:tracePt t="86004" x="4740275" y="4578350"/>
          <p14:tracePt t="86012" x="4740275" y="4541838"/>
          <p14:tracePt t="86020" x="4730750" y="4486275"/>
          <p14:tracePt t="86028" x="4730750" y="4449763"/>
          <p14:tracePt t="86036" x="4722813" y="4395788"/>
          <p14:tracePt t="86044" x="4695825" y="4313238"/>
          <p14:tracePt t="86052" x="4667250" y="4213225"/>
          <p14:tracePt t="86060" x="4667250" y="4122738"/>
          <p14:tracePt t="86068" x="4649788" y="3994150"/>
          <p14:tracePt t="86077" x="4622800" y="3867150"/>
          <p14:tracePt t="86084" x="4613275" y="3757613"/>
          <p14:tracePt t="86092" x="4613275" y="3665538"/>
          <p14:tracePt t="86099" x="4613275" y="3584575"/>
          <p14:tracePt t="86108" x="4613275" y="3492500"/>
          <p14:tracePt t="86116" x="4613275" y="3438525"/>
          <p14:tracePt t="86125" x="4613275" y="3382963"/>
          <p14:tracePt t="86132" x="4613275" y="3328988"/>
          <p14:tracePt t="86143" x="4613275" y="3273425"/>
          <p14:tracePt t="86148" x="4613275" y="3228975"/>
          <p14:tracePt t="86156" x="4613275" y="3192463"/>
          <p14:tracePt t="86164" x="4613275" y="3146425"/>
          <p14:tracePt t="86172" x="4613275" y="3109913"/>
          <p14:tracePt t="86180" x="4613275" y="3063875"/>
          <p14:tracePt t="86188" x="4613275" y="3036888"/>
          <p14:tracePt t="86196" x="4613275" y="2990850"/>
          <p14:tracePt t="86204" x="4613275" y="2936875"/>
          <p14:tracePt t="86212" x="4613275" y="2909888"/>
          <p14:tracePt t="86222" x="4613275" y="2873375"/>
          <p14:tracePt t="86227" x="4594225" y="2836863"/>
          <p14:tracePt t="86237" x="4586288" y="2800350"/>
          <p14:tracePt t="86245" x="4576763" y="2790825"/>
          <p14:tracePt t="86254" x="4549775" y="2763838"/>
          <p14:tracePt t="86259" x="4549775" y="2744788"/>
          <p14:tracePt t="86268" x="4549775" y="2735263"/>
          <p14:tracePt t="86276" x="4540250" y="2717800"/>
          <p14:tracePt t="86292" x="4521200" y="2690813"/>
          <p14:tracePt t="86300" x="4513263" y="2671763"/>
          <p14:tracePt t="86308" x="4494213" y="2644775"/>
          <p14:tracePt t="86316" x="4476750" y="2617788"/>
          <p14:tracePt t="86325" x="4457700" y="2589213"/>
          <p14:tracePt t="86332" x="4403725" y="2525713"/>
          <p14:tracePt t="86341" x="4384675" y="2508250"/>
          <p14:tracePt t="86347" x="4321175" y="2435225"/>
          <p14:tracePt t="86356" x="4257675" y="2379663"/>
          <p14:tracePt t="86364" x="4175125" y="2316163"/>
          <p14:tracePt t="86372" x="4094163" y="2243138"/>
          <p14:tracePt t="86380" x="4011613" y="2170113"/>
          <p14:tracePt t="86388" x="3892550" y="2097088"/>
          <p14:tracePt t="86396" x="3829050" y="2060575"/>
          <p14:tracePt t="86404" x="3746500" y="2024063"/>
          <p14:tracePt t="86412" x="3683000" y="1987550"/>
          <p14:tracePt t="86420" x="3619500" y="1960563"/>
          <p14:tracePt t="86428" x="3556000" y="1906588"/>
          <p14:tracePt t="86436" x="3490913" y="1851025"/>
          <p14:tracePt t="86443" x="3482975" y="1841500"/>
          <p14:tracePt t="86452" x="3473450" y="1841500"/>
          <p14:tracePt t="86468" x="3455988" y="1841500"/>
          <p14:tracePt t="86583" x="3446463" y="1841500"/>
          <p14:tracePt t="86598" x="3446463" y="1833563"/>
          <p14:tracePt t="86604" x="3446463" y="1804988"/>
          <p14:tracePt t="86612" x="3463925" y="1760538"/>
          <p14:tracePt t="86620" x="3473450" y="1751013"/>
          <p14:tracePt t="86628" x="3482975" y="1731963"/>
          <p14:tracePt t="86636" x="3490913" y="1724025"/>
          <p14:tracePt t="86643" x="3500438" y="1724025"/>
          <p14:tracePt t="86653" x="3519488" y="1704975"/>
          <p14:tracePt t="86662" x="3536950" y="1687513"/>
          <p14:tracePt t="86669" x="3546475" y="1677988"/>
          <p14:tracePt t="86680" x="3573463" y="1668463"/>
          <p14:tracePt t="86684" x="3592513" y="1660525"/>
          <p14:tracePt t="86692" x="3609975" y="1660525"/>
          <p14:tracePt t="86700" x="3629025" y="1641475"/>
          <p14:tracePt t="86708" x="3636963" y="1641475"/>
          <p14:tracePt t="86716" x="3656013" y="1631950"/>
          <p14:tracePt t="86828" x="3673475" y="1624013"/>
          <p14:tracePt t="86844" x="3673475" y="1604963"/>
          <p14:tracePt t="86851" x="3683000" y="1595438"/>
          <p14:tracePt t="86868" x="3683000" y="1587500"/>
          <p14:tracePt t="87044" x="3692525" y="1577975"/>
          <p14:tracePt t="87069" x="3702050" y="1568450"/>
          <p14:tracePt t="87093" x="3709988" y="1558925"/>
          <p14:tracePt t="87102" x="3719513" y="1550988"/>
          <p14:tracePt t="87133" x="3729038" y="1541463"/>
          <p14:tracePt t="88150" x="3746500" y="1568450"/>
          <p14:tracePt t="88156" x="3792538" y="1687513"/>
          <p14:tracePt t="88165" x="3819525" y="1760538"/>
          <p14:tracePt t="88171" x="3846513" y="1897063"/>
          <p14:tracePt t="88180" x="3911600" y="2043113"/>
          <p14:tracePt t="88188" x="3938588" y="2206625"/>
          <p14:tracePt t="88195" x="4002088" y="2379663"/>
          <p14:tracePt t="88203" x="4075113" y="2571750"/>
          <p14:tracePt t="88212" x="4175125" y="2744788"/>
          <p14:tracePt t="88221" x="4275138" y="3017838"/>
          <p14:tracePt t="88227" x="4357688" y="3219450"/>
          <p14:tracePt t="88236" x="4430713" y="3375025"/>
          <p14:tracePt t="88244" x="4530725" y="3548063"/>
          <p14:tracePt t="88252" x="4613275" y="3648075"/>
          <p14:tracePt t="88260" x="4686300" y="3748088"/>
          <p14:tracePt t="88268" x="4759325" y="3848100"/>
          <p14:tracePt t="88276" x="4822825" y="3930650"/>
          <p14:tracePt t="88284" x="4876800" y="3984625"/>
          <p14:tracePt t="88292" x="4922838" y="4030663"/>
          <p14:tracePt t="88299" x="4978400" y="4076700"/>
          <p14:tracePt t="88308" x="5005388" y="4113213"/>
          <p14:tracePt t="88316" x="5041900" y="4140200"/>
          <p14:tracePt t="88325" x="5059363" y="4176713"/>
          <p14:tracePt t="88332" x="5059363" y="4186238"/>
          <p14:tracePt t="88341" x="5078413" y="4222750"/>
          <p14:tracePt t="88349" x="5132388" y="4286250"/>
          <p14:tracePt t="88361" x="5141913" y="4349750"/>
          <p14:tracePt t="88365" x="5151438" y="4376738"/>
          <p14:tracePt t="88379" x="5159375" y="4413250"/>
          <p14:tracePt t="88381" x="5195888" y="4432300"/>
          <p14:tracePt t="88388" x="5205413" y="4449763"/>
          <p14:tracePt t="88568" x="5205413" y="4441825"/>
          <p14:tracePt t="88575" x="5159375" y="4441825"/>
          <p14:tracePt t="88583" x="5032375" y="4441825"/>
          <p14:tracePt t="88588" x="4840288" y="4459288"/>
          <p14:tracePt t="88596" x="4695825" y="4486275"/>
          <p14:tracePt t="88604" x="4549775" y="4505325"/>
          <p14:tracePt t="88612" x="4457700" y="4532313"/>
          <p14:tracePt t="88620" x="4340225" y="4551363"/>
          <p14:tracePt t="88628" x="4267200" y="4551363"/>
          <p14:tracePt t="88636" x="4211638" y="4559300"/>
          <p14:tracePt t="88644" x="4129088" y="4595813"/>
          <p14:tracePt t="88652" x="4121150" y="4595813"/>
          <p14:tracePt t="88660" x="4094163" y="4605338"/>
          <p14:tracePt t="88733" x="4084638" y="4614863"/>
          <p14:tracePt t="88900" x="4121150" y="4614863"/>
          <p14:tracePt t="88910" x="4267200" y="4614863"/>
          <p14:tracePt t="88916" x="4467225" y="4614863"/>
          <p14:tracePt t="88924" x="4713288" y="4614863"/>
          <p14:tracePt t="88932" x="4978400" y="4614863"/>
          <p14:tracePt t="88941" x="5241925" y="4614863"/>
          <p14:tracePt t="88948" x="5816600" y="4687888"/>
          <p14:tracePt t="88958" x="6172200" y="4751388"/>
          <p14:tracePt t="88963" x="6418263" y="4787900"/>
          <p14:tracePt t="88972" x="6700838" y="4824413"/>
          <p14:tracePt t="88980" x="6973888" y="4841875"/>
          <p14:tracePt t="88988" x="7138988" y="4878388"/>
          <p14:tracePt t="88996" x="7302500" y="4878388"/>
          <p14:tracePt t="89004" x="7429500" y="4878388"/>
          <p14:tracePt t="89012" x="7521575" y="4878388"/>
          <p14:tracePt t="89020" x="7548563" y="4878388"/>
          <p14:tracePt t="89028" x="7594600" y="4878388"/>
          <p14:tracePt t="89060" x="7612063" y="4878388"/>
          <p14:tracePt t="89068" x="7621588" y="4878388"/>
          <p14:tracePt t="89076" x="7631113" y="4878388"/>
          <p14:tracePt t="89084" x="7658100" y="4878388"/>
          <p14:tracePt t="89092" x="7675563" y="4878388"/>
          <p14:tracePt t="89100" x="7685088" y="4878388"/>
          <p14:tracePt t="89109" x="7704138" y="4870450"/>
          <p14:tracePt t="89158" x="7712075" y="4870450"/>
          <p14:tracePt t="89660" x="7667625" y="4870450"/>
          <p14:tracePt t="89668" x="7558088" y="4870450"/>
          <p14:tracePt t="89676" x="7412038" y="4851400"/>
          <p14:tracePt t="89684" x="7292975" y="4805363"/>
          <p14:tracePt t="89692" x="7212013" y="4797425"/>
          <p14:tracePt t="89700" x="7119938" y="4778375"/>
          <p14:tracePt t="89708" x="7056438" y="4760913"/>
          <p14:tracePt t="89715" x="7010400" y="4732338"/>
          <p14:tracePt t="90804" x="7000875" y="4732338"/>
          <p14:tracePt t="92246" x="6992938" y="4724400"/>
          <p14:tracePt t="92556" x="6992938" y="4705350"/>
          <p14:tracePt t="92564" x="6983413" y="4660900"/>
          <p14:tracePt t="92573" x="6973888" y="4651375"/>
          <p14:tracePt t="92580" x="6964363" y="4641850"/>
          <p14:tracePt t="92588" x="6946900" y="4632325"/>
          <p14:tracePt t="96782" x="6937375" y="4632325"/>
          <p14:tracePt t="96788" x="6791325" y="4632325"/>
          <p14:tracePt t="96796" x="6464300" y="4632325"/>
          <p14:tracePt t="96804" x="5962650" y="4559300"/>
          <p14:tracePt t="96812" x="5461000" y="4514850"/>
          <p14:tracePt t="96820" x="5241925" y="4468813"/>
          <p14:tracePt t="96828" x="5059363" y="4432300"/>
          <p14:tracePt t="96836" x="4895850" y="4405313"/>
          <p14:tracePt t="96844" x="4767263" y="4386263"/>
          <p14:tracePt t="96852" x="4640263" y="4386263"/>
          <p14:tracePt t="96860" x="4549775" y="4386263"/>
          <p14:tracePt t="96868" x="4457700" y="4386263"/>
          <p14:tracePt t="96876" x="4413250" y="4386263"/>
          <p14:tracePt t="96892" x="4394200" y="4386263"/>
          <p14:tracePt t="96918" x="4267200" y="4413250"/>
          <p14:tracePt t="96928" x="4111625" y="4459288"/>
          <p14:tracePt t="96932" x="4021138" y="4486275"/>
          <p14:tracePt t="96941" x="3875088" y="4505325"/>
          <p14:tracePt t="96948" x="3692525" y="4532313"/>
          <p14:tracePt t="96957" x="3546475" y="4532313"/>
          <p14:tracePt t="96964" x="3400425" y="4532313"/>
          <p14:tracePt t="96974" x="3290888" y="4532313"/>
          <p14:tracePt t="96980" x="3200400" y="4532313"/>
          <p14:tracePt t="96988" x="3163888" y="4541838"/>
          <p14:tracePt t="96996" x="3144838" y="4541838"/>
          <p14:tracePt t="97004" x="3144838" y="4551363"/>
          <p14:tracePt t="97012" x="3136900" y="4559300"/>
          <p14:tracePt t="97020" x="3127375" y="4568825"/>
          <p14:tracePt t="97044" x="3127375" y="4578350"/>
          <p14:tracePt t="97060" x="3127375" y="4587875"/>
          <p14:tracePt t="97076" x="3144838" y="4587875"/>
          <p14:tracePt t="97084" x="3144838" y="4595813"/>
          <p14:tracePt t="97092" x="3171825" y="4595813"/>
          <p14:tracePt t="97100" x="3181350" y="4595813"/>
          <p14:tracePt t="97109" x="3200400" y="4605338"/>
          <p14:tracePt t="97115" x="3208338" y="4614863"/>
          <p14:tracePt t="97124" x="3227388" y="4632325"/>
          <p14:tracePt t="97132" x="3236913" y="4651375"/>
          <p14:tracePt t="97140" x="3281363" y="4697413"/>
          <p14:tracePt t="97148" x="3300413" y="4741863"/>
          <p14:tracePt t="97157" x="3336925" y="4787900"/>
          <p14:tracePt t="97164" x="3363913" y="4851400"/>
          <p14:tracePt t="97175" x="3382963" y="4878388"/>
          <p14:tracePt t="97180" x="3390900" y="4914900"/>
          <p14:tracePt t="97188" x="3400425" y="4943475"/>
          <p14:tracePt t="97196" x="3400425" y="4951413"/>
          <p14:tracePt t="97205" x="3400425" y="4960938"/>
          <p14:tracePt t="97212" x="3400425" y="4979988"/>
          <p14:tracePt t="97227" x="3400425" y="4987925"/>
          <p14:tracePt t="97236" x="3400425" y="5006975"/>
          <p14:tracePt t="97244" x="3373438" y="5043488"/>
          <p14:tracePt t="97260" x="3346450" y="5043488"/>
          <p14:tracePt t="97268" x="3327400" y="5043488"/>
          <p14:tracePt t="97276" x="3309938" y="5043488"/>
          <p14:tracePt t="97284" x="3281363" y="5043488"/>
          <p14:tracePt t="97293" x="3236913" y="5043488"/>
          <p14:tracePt t="97301" x="3171825" y="5043488"/>
          <p14:tracePt t="97310" x="3108325" y="5043488"/>
          <p14:tracePt t="97319" x="3017838" y="5033963"/>
          <p14:tracePt t="97327" x="2962275" y="5024438"/>
          <p14:tracePt t="97333" x="2862263" y="4997450"/>
          <p14:tracePt t="97342" x="2835275" y="4979988"/>
          <p14:tracePt t="97348" x="2798763" y="4960938"/>
          <p14:tracePt t="97358" x="2781300" y="4951413"/>
          <p14:tracePt t="97364" x="2762250" y="4943475"/>
          <p14:tracePt t="97375" x="2752725" y="4943475"/>
          <p14:tracePt t="97380" x="2752725" y="4933950"/>
          <p14:tracePt t="97388" x="2752725" y="4924425"/>
          <p14:tracePt t="97395" x="2752725" y="4897438"/>
          <p14:tracePt t="97404" x="2752725" y="4851400"/>
          <p14:tracePt t="97412" x="2752725" y="4805363"/>
          <p14:tracePt t="97421" x="2752725" y="4741863"/>
          <p14:tracePt t="97429" x="2762250" y="4687888"/>
          <p14:tracePt t="97437" x="2817813" y="4605338"/>
          <p14:tracePt t="97444" x="2852738" y="4541838"/>
          <p14:tracePt t="97452" x="2917825" y="4486275"/>
          <p14:tracePt t="97461" x="2954338" y="4459288"/>
          <p14:tracePt t="97468" x="2971800" y="4432300"/>
          <p14:tracePt t="97476" x="3017838" y="4405313"/>
          <p14:tracePt t="97484" x="3027363" y="4395788"/>
          <p14:tracePt t="97492" x="3044825" y="4376738"/>
          <p14:tracePt t="97500" x="3063875" y="4368800"/>
          <p14:tracePt t="97508" x="3100388" y="4368800"/>
          <p14:tracePt t="97517" x="3117850" y="4359275"/>
          <p14:tracePt t="97524" x="3163888" y="4359275"/>
          <p14:tracePt t="97532" x="3200400" y="4359275"/>
          <p14:tracePt t="97541" x="3254375" y="4359275"/>
          <p14:tracePt t="97547" x="3309938" y="4359275"/>
          <p14:tracePt t="97557" x="3382963" y="4359275"/>
          <p14:tracePt t="97563" x="3446463" y="4376738"/>
          <p14:tracePt t="97574" x="3509963" y="4395788"/>
          <p14:tracePt t="97579" x="3573463" y="4441825"/>
          <p14:tracePt t="97588" x="3600450" y="4459288"/>
          <p14:tracePt t="97596" x="3646488" y="4486275"/>
          <p14:tracePt t="97605" x="3683000" y="4514850"/>
          <p14:tracePt t="97613" x="3692525" y="4532313"/>
          <p14:tracePt t="97621" x="3702050" y="4551363"/>
          <p14:tracePt t="97629" x="3709988" y="4587875"/>
          <p14:tracePt t="97636" x="3709988" y="4595813"/>
          <p14:tracePt t="97644" x="3709988" y="4614863"/>
          <p14:tracePt t="97652" x="3709988" y="4624388"/>
          <p14:tracePt t="97660" x="3709988" y="4632325"/>
          <p14:tracePt t="97668" x="3709988" y="4660900"/>
          <p14:tracePt t="97676" x="3709988" y="4678363"/>
          <p14:tracePt t="97684" x="3709988" y="4705350"/>
          <p14:tracePt t="97692" x="3709988" y="4724400"/>
          <p14:tracePt t="97700" x="3683000" y="4751388"/>
          <p14:tracePt t="97709" x="3673475" y="4768850"/>
          <p14:tracePt t="97716" x="3656013" y="4805363"/>
          <p14:tracePt t="97724" x="3629025" y="4833938"/>
          <p14:tracePt t="97732" x="3600450" y="4860925"/>
          <p14:tracePt t="97741" x="3573463" y="4870450"/>
          <p14:tracePt t="97748" x="3546475" y="4897438"/>
          <p14:tracePt t="97757" x="3527425" y="4914900"/>
          <p14:tracePt t="97764" x="3519488" y="4933950"/>
          <p14:tracePt t="97774" x="3490913" y="4960938"/>
          <p14:tracePt t="97780" x="3473450" y="4970463"/>
          <p14:tracePt t="97788" x="3446463" y="4997450"/>
          <p14:tracePt t="97796" x="3390900" y="5016500"/>
          <p14:tracePt t="97804" x="3327400" y="5043488"/>
          <p14:tracePt t="97812" x="3263900" y="5053013"/>
          <p14:tracePt t="97820" x="3236913" y="5070475"/>
          <p14:tracePt t="97828" x="3136900" y="5070475"/>
          <p14:tracePt t="97836" x="3063875" y="5070475"/>
          <p14:tracePt t="97844" x="2971800" y="5070475"/>
          <p14:tracePt t="97852" x="2871788" y="5053013"/>
          <p14:tracePt t="97860" x="2798763" y="5016500"/>
          <p14:tracePt t="97868" x="2762250" y="4997450"/>
          <p14:tracePt t="97876" x="2735263" y="4960938"/>
          <p14:tracePt t="97884" x="2725738" y="4924425"/>
          <p14:tracePt t="97893" x="2698750" y="4897438"/>
          <p14:tracePt t="97901" x="2698750" y="4860925"/>
          <p14:tracePt t="97909" x="2689225" y="4805363"/>
          <p14:tracePt t="97926" x="2698750" y="4732338"/>
          <p14:tracePt t="97932" x="2735263" y="4668838"/>
          <p14:tracePt t="97941" x="2771775" y="4641850"/>
          <p14:tracePt t="97948" x="2798763" y="4605338"/>
          <p14:tracePt t="97957" x="2862263" y="4568825"/>
          <p14:tracePt t="97964" x="2881313" y="4568825"/>
          <p14:tracePt t="97973" x="2898775" y="4559300"/>
          <p14:tracePt t="97980" x="2908300" y="4559300"/>
          <p14:tracePt t="97996" x="2925763" y="4559300"/>
          <p14:tracePt t="98004" x="2962275" y="4559300"/>
          <p14:tracePt t="98012" x="3035300" y="4551363"/>
          <p14:tracePt t="98020" x="3154363" y="4505325"/>
          <p14:tracePt t="98028" x="3244850" y="4478338"/>
          <p14:tracePt t="98036" x="3382963" y="4422775"/>
          <p14:tracePt t="98044" x="3463925" y="4368800"/>
          <p14:tracePt t="98052" x="3546475" y="4276725"/>
          <p14:tracePt t="98060" x="3665538" y="4176713"/>
          <p14:tracePt t="98068" x="3746500" y="4130675"/>
          <p14:tracePt t="98076" x="3875088" y="3976688"/>
          <p14:tracePt t="98084" x="3984625" y="3840163"/>
          <p14:tracePt t="98092" x="4102100" y="3738563"/>
          <p14:tracePt t="98100" x="4194175" y="3565525"/>
          <p14:tracePt t="98108" x="4284663" y="3411538"/>
          <p14:tracePt t="98115" x="4376738" y="3292475"/>
          <p14:tracePt t="98124" x="4448175" y="3155950"/>
          <p14:tracePt t="98132" x="4503738" y="3090863"/>
          <p14:tracePt t="98140" x="4557713" y="3027363"/>
          <p14:tracePt t="98148" x="4613275" y="2954338"/>
          <p14:tracePt t="98157" x="4640263" y="2927350"/>
          <p14:tracePt t="98164" x="4695825" y="2863850"/>
          <p14:tracePt t="98174" x="4740275" y="2808288"/>
          <p14:tracePt t="98179" x="4786313" y="2771775"/>
          <p14:tracePt t="98190" x="4822825" y="2744788"/>
          <p14:tracePt t="98196" x="4849813" y="2708275"/>
          <p14:tracePt t="98204" x="4922838" y="2662238"/>
          <p14:tracePt t="98212" x="4941888" y="2644775"/>
          <p14:tracePt t="98224" x="4986338" y="2608263"/>
          <p14:tracePt t="98228" x="5014913" y="2589213"/>
          <p14:tracePt t="98236" x="5032375" y="2562225"/>
          <p14:tracePt t="98244" x="5068888" y="2535238"/>
          <p14:tracePt t="98252" x="5086350" y="2517775"/>
          <p14:tracePt t="98260" x="5095875" y="2508250"/>
          <p14:tracePt t="98268" x="5114925" y="2489200"/>
          <p14:tracePt t="98422" x="5114925" y="2481263"/>
          <p14:tracePt t="98428" x="5141913" y="2462213"/>
          <p14:tracePt t="98436" x="5159375" y="2444750"/>
          <p14:tracePt t="98444" x="5224463" y="2435225"/>
          <p14:tracePt t="98452" x="5251450" y="2416175"/>
          <p14:tracePt t="98460" x="5278438" y="2408238"/>
          <p14:tracePt t="98468" x="5324475" y="2379663"/>
          <p14:tracePt t="98476" x="5351463" y="2362200"/>
          <p14:tracePt t="98484" x="5387975" y="2352675"/>
          <p14:tracePt t="98493" x="5414963" y="2343150"/>
          <p14:tracePt t="98505" x="5434013" y="2325688"/>
          <p14:tracePt t="98513" x="5441950" y="2316163"/>
          <p14:tracePt t="98669" x="5441950" y="2306638"/>
          <p14:tracePt t="98677" x="5434013" y="2270125"/>
          <p14:tracePt t="98686" x="5378450" y="2206625"/>
          <p14:tracePt t="98694" x="5314950" y="2116138"/>
          <p14:tracePt t="98701" x="5241925" y="2052638"/>
          <p14:tracePt t="98709" x="5187950" y="1987550"/>
          <p14:tracePt t="98716" x="5132388" y="1906588"/>
          <p14:tracePt t="98725" x="5086350" y="1870075"/>
          <p14:tracePt t="98732" x="5049838" y="1824038"/>
          <p14:tracePt t="98741" x="5022850" y="1787525"/>
          <p14:tracePt t="98748" x="5014913" y="1760538"/>
          <p14:tracePt t="98758" x="5005388" y="1714500"/>
          <p14:tracePt t="98764" x="5005388" y="1704975"/>
          <p14:tracePt t="98775" x="4986338" y="1677988"/>
          <p14:tracePt t="98780" x="4986338" y="1668463"/>
          <p14:tracePt t="98791" x="4986338" y="1660525"/>
          <p14:tracePt t="98796" x="4986338" y="1631950"/>
          <p14:tracePt t="98804" x="4995863" y="1614488"/>
          <p14:tracePt t="98812" x="5005388" y="1577975"/>
          <p14:tracePt t="98820" x="5032375" y="1550988"/>
          <p14:tracePt t="98828" x="5049838" y="1531938"/>
          <p14:tracePt t="98836" x="5086350" y="1495425"/>
          <p14:tracePt t="98844" x="5132388" y="1458913"/>
          <p14:tracePt t="98852" x="5151438" y="1449388"/>
          <p14:tracePt t="98861" x="5205413" y="1431925"/>
          <p14:tracePt t="98868" x="5251450" y="1404938"/>
          <p14:tracePt t="98876" x="5305425" y="1404938"/>
          <p14:tracePt t="98884" x="5368925" y="1404938"/>
          <p14:tracePt t="98892" x="5441950" y="1395413"/>
          <p14:tracePt t="98910" x="5624513" y="1395413"/>
          <p14:tracePt t="98915" x="5753100" y="1395413"/>
          <p14:tracePt t="98925" x="5843588" y="1395413"/>
          <p14:tracePt t="98931" x="5962650" y="1441450"/>
          <p14:tracePt t="98940" x="6007100" y="1477963"/>
          <p14:tracePt t="98948" x="6043613" y="1485900"/>
          <p14:tracePt t="98957" x="6099175" y="1504950"/>
          <p14:tracePt t="98964" x="6145213" y="1541463"/>
          <p14:tracePt t="98975" x="6162675" y="1558925"/>
          <p14:tracePt t="98980" x="6172200" y="1568450"/>
          <p14:tracePt t="98992" x="6181725" y="1577975"/>
          <p14:tracePt t="98996" x="6181725" y="1624013"/>
          <p14:tracePt t="99005" x="6181725" y="1641475"/>
          <p14:tracePt t="99012" x="6181725" y="1668463"/>
          <p14:tracePt t="99020" x="6181725" y="1687513"/>
          <p14:tracePt t="99028" x="6181725" y="1714500"/>
          <p14:tracePt t="99036" x="6181725" y="1741488"/>
          <p14:tracePt t="99044" x="6162675" y="1787525"/>
          <p14:tracePt t="99052" x="6153150" y="1814513"/>
          <p14:tracePt t="99061" x="6126163" y="1860550"/>
          <p14:tracePt t="99068" x="6099175" y="1906588"/>
          <p14:tracePt t="99076" x="6080125" y="1951038"/>
          <p14:tracePt t="99084" x="6053138" y="1997075"/>
          <p14:tracePt t="99092" x="6016625" y="2043113"/>
          <p14:tracePt t="99100" x="6007100" y="2079625"/>
          <p14:tracePt t="99109" x="5989638" y="2116138"/>
          <p14:tracePt t="99117" x="5953125" y="2152650"/>
          <p14:tracePt t="99127" x="5935663" y="2197100"/>
          <p14:tracePt t="99132" x="5916613" y="2225675"/>
          <p14:tracePt t="99140" x="5907088" y="2233613"/>
          <p14:tracePt t="99148" x="5889625" y="2252663"/>
          <p14:tracePt t="99157" x="5870575" y="2270125"/>
          <p14:tracePt t="99164" x="5853113" y="2279650"/>
          <p14:tracePt t="99173" x="5807075" y="2289175"/>
          <p14:tracePt t="99180" x="5780088" y="2289175"/>
          <p14:tracePt t="99188" x="5724525" y="2316163"/>
          <p14:tracePt t="99196" x="5688013" y="2316163"/>
          <p14:tracePt t="99204" x="5634038" y="2316163"/>
          <p14:tracePt t="99211" x="5580063" y="2316163"/>
          <p14:tracePt t="99220" x="5551488" y="2316163"/>
          <p14:tracePt t="99227" x="5507038" y="2316163"/>
          <p14:tracePt t="99236" x="5478463" y="2279650"/>
          <p14:tracePt t="99244" x="5470525" y="2252663"/>
          <p14:tracePt t="99252" x="5441950" y="2206625"/>
          <p14:tracePt t="99260" x="5434013" y="2133600"/>
          <p14:tracePt t="99268" x="5434013" y="2089150"/>
          <p14:tracePt t="99276" x="5434013" y="2024063"/>
          <p14:tracePt t="99284" x="5434013" y="1970088"/>
          <p14:tracePt t="99292" x="5434013" y="1906588"/>
          <p14:tracePt t="99301" x="5434013" y="1851025"/>
          <p14:tracePt t="99308" x="5461000" y="1804988"/>
          <p14:tracePt t="99316" x="5470525" y="1760538"/>
          <p14:tracePt t="99324" x="5497513" y="1731963"/>
          <p14:tracePt t="99332" x="5524500" y="1714500"/>
          <p14:tracePt t="99341" x="5543550" y="1677988"/>
          <p14:tracePt t="99348" x="5570538" y="1651000"/>
          <p14:tracePt t="99357" x="5588000" y="1631950"/>
          <p14:tracePt t="99364" x="5624513" y="1604963"/>
          <p14:tracePt t="99374" x="5634038" y="1604963"/>
          <p14:tracePt t="99380" x="5634038" y="1595438"/>
          <p14:tracePt t="99388" x="5643563" y="1595438"/>
          <p14:tracePt t="99595" x="5653088" y="1595438"/>
          <p14:tracePt t="99604" x="5716588" y="1558925"/>
          <p14:tracePt t="99611" x="5761038" y="1558925"/>
          <p14:tracePt t="99619" x="5789613" y="1550988"/>
          <p14:tracePt t="99627" x="5807075" y="1541463"/>
          <p14:tracePt t="99636" x="5826125" y="1541463"/>
          <p14:tracePt t="99651" x="5834063" y="1541463"/>
          <p14:tracePt t="99910" x="5843588" y="1541463"/>
          <p14:tracePt t="99916" x="5989638" y="1541463"/>
          <p14:tracePt t="99924" x="6318250" y="1541463"/>
          <p14:tracePt t="99932" x="6691313" y="1541463"/>
          <p14:tracePt t="99942" x="6956425" y="1541463"/>
          <p14:tracePt t="99947" x="7292975" y="1541463"/>
          <p14:tracePt t="99957" x="7439025" y="1558925"/>
          <p14:tracePt t="99963" x="7567613" y="1577975"/>
          <p14:tracePt t="99974" x="7648575" y="1587500"/>
          <p14:tracePt t="99979" x="7675563" y="1587500"/>
          <p14:tracePt t="101630" x="7685088" y="1595438"/>
          <p14:tracePt t="108222" x="7567613" y="1631950"/>
          <p14:tracePt t="108227" x="7392988" y="1704975"/>
          <p14:tracePt t="108237" x="7146925" y="1797050"/>
          <p14:tracePt t="108243" x="6929438" y="1851025"/>
          <p14:tracePt t="108252" x="6710363" y="1897063"/>
          <p14:tracePt t="108259" x="6564313" y="1943100"/>
          <p14:tracePt t="108268" x="6435725" y="1970088"/>
          <p14:tracePt t="108276" x="6354763" y="2016125"/>
          <p14:tracePt t="108284" x="6308725" y="2024063"/>
          <p14:tracePt t="108292" x="6272213" y="2024063"/>
          <p14:tracePt t="108300" x="6262688" y="2024063"/>
          <p14:tracePt t="108308" x="6254750" y="2024063"/>
          <p14:tracePt t="108316" x="6235700" y="2033588"/>
          <p14:tracePt t="108324" x="6189663" y="2079625"/>
          <p14:tracePt t="108331" x="6145213" y="2089150"/>
          <p14:tracePt t="108340" x="6053138" y="2116138"/>
          <p14:tracePt t="108348" x="5935663" y="2143125"/>
          <p14:tracePt t="108356" x="5826125" y="2170113"/>
          <p14:tracePt t="108364" x="5724525" y="2216150"/>
          <p14:tracePt t="108373" x="5580063" y="2225675"/>
          <p14:tracePt t="108379" x="5487988" y="2225675"/>
          <p14:tracePt t="108390" x="5378450" y="2225675"/>
          <p14:tracePt t="108396" x="5305425" y="2225675"/>
          <p14:tracePt t="108404" x="5214938" y="2225675"/>
          <p14:tracePt t="108412" x="5159375" y="2225675"/>
          <p14:tracePt t="108420" x="5122863" y="2225675"/>
          <p14:tracePt t="108427" x="5086350" y="2225675"/>
          <p14:tracePt t="108436" x="5078413" y="2225675"/>
          <p14:tracePt t="108468" x="5059363" y="2225675"/>
          <p14:tracePt t="108509" x="5049838" y="2225675"/>
          <p14:tracePt t="108518" x="5041900" y="2225675"/>
          <p14:tracePt t="108524" x="4978400" y="2216150"/>
          <p14:tracePt t="108533" x="4941888" y="2206625"/>
          <p14:tracePt t="108540" x="4895850" y="2197100"/>
          <p14:tracePt t="108548" x="4849813" y="2179638"/>
          <p14:tracePt t="108556" x="4832350" y="2179638"/>
          <p14:tracePt t="108564" x="4803775" y="2160588"/>
          <p14:tracePt t="108573" x="4786313" y="2160588"/>
          <p14:tracePt t="108580" x="4759325" y="2160588"/>
          <p14:tracePt t="108590" x="4740275" y="2160588"/>
          <p14:tracePt t="108596" x="4730750" y="2160588"/>
          <p14:tracePt t="108613" x="4713288" y="2160588"/>
          <p14:tracePt t="108636" x="4703763" y="2160588"/>
          <p14:tracePt t="108653" x="4676775" y="2160588"/>
          <p14:tracePt t="108660" x="4659313" y="2160588"/>
          <p14:tracePt t="108668" x="4630738" y="2160588"/>
          <p14:tracePt t="108676" x="4576763" y="2160588"/>
          <p14:tracePt t="108685" x="4521200" y="2189163"/>
          <p14:tracePt t="108693" x="4476750" y="2206625"/>
          <p14:tracePt t="108701" x="4421188" y="2233613"/>
          <p14:tracePt t="108708" x="4321175" y="2279650"/>
          <p14:tracePt t="108717" x="4257675" y="2316163"/>
          <p14:tracePt t="108724" x="4194175" y="2352675"/>
          <p14:tracePt t="108731" x="4111625" y="2398713"/>
          <p14:tracePt t="108740" x="4065588" y="2435225"/>
          <p14:tracePt t="108747" x="4002088" y="2471738"/>
          <p14:tracePt t="108757" x="3975100" y="2489200"/>
          <p14:tracePt t="108764" x="3892550" y="2535238"/>
          <p14:tracePt t="108773" x="3846513" y="2571750"/>
          <p14:tracePt t="108780" x="3765550" y="2625725"/>
          <p14:tracePt t="108789" x="3665538" y="2698750"/>
          <p14:tracePt t="108796" x="3563938" y="2771775"/>
          <p14:tracePt t="108806" x="3490913" y="2873375"/>
          <p14:tracePt t="108812" x="3354388" y="3000375"/>
          <p14:tracePt t="108820" x="3254375" y="3100388"/>
          <p14:tracePt t="108827" x="3154363" y="3200400"/>
          <p14:tracePt t="108836" x="3044825" y="3292475"/>
          <p14:tracePt t="108844" x="2998788" y="3338513"/>
          <p14:tracePt t="108852" x="2944813" y="3419475"/>
          <p14:tracePt t="108860" x="2908300" y="3502025"/>
          <p14:tracePt t="108868" x="2862263" y="3565525"/>
          <p14:tracePt t="108876" x="2808288" y="3684588"/>
          <p14:tracePt t="108884" x="2781300" y="3757613"/>
          <p14:tracePt t="108892" x="2708275" y="3875088"/>
          <p14:tracePt t="108908" x="2606675" y="4094163"/>
          <p14:tracePt t="108916" x="2552700" y="4176713"/>
          <p14:tracePt t="108925" x="2479675" y="4295775"/>
          <p14:tracePt t="108931" x="2425700" y="4376738"/>
          <p14:tracePt t="108940" x="2389188" y="4422775"/>
          <p14:tracePt t="108947" x="2316163" y="4505325"/>
          <p14:tracePt t="108956" x="2297113" y="4568825"/>
          <p14:tracePt t="108964" x="2279650" y="4587875"/>
          <p14:tracePt t="108972" x="2251075" y="4605338"/>
          <p14:tracePt t="109108" x="2233613" y="4624388"/>
          <p14:tracePt t="109116" x="2214563" y="4668838"/>
          <p14:tracePt t="109124" x="2206625" y="4678363"/>
          <p14:tracePt t="109132" x="2187575" y="4714875"/>
          <p14:tracePt t="109139" x="2179638" y="4778375"/>
          <p14:tracePt t="109148" x="2170113" y="4814888"/>
          <p14:tracePt t="109158" x="2160588" y="4833938"/>
          <p14:tracePt t="109163" x="2160588" y="4878388"/>
          <p14:tracePt t="109175" x="2160588" y="4914900"/>
          <p14:tracePt t="109179" x="2160588" y="4924425"/>
          <p14:tracePt t="109190" x="2179638" y="4960938"/>
          <p14:tracePt t="109196" x="2197100" y="4979988"/>
          <p14:tracePt t="109206" x="2214563" y="4997450"/>
          <p14:tracePt t="109212" x="2243138" y="5016500"/>
          <p14:tracePt t="109224" x="2279650" y="5024438"/>
          <p14:tracePt t="109227" x="2316163" y="5024438"/>
          <p14:tracePt t="109236" x="2360613" y="5024438"/>
          <p14:tracePt t="109243" x="2370138" y="5024438"/>
          <p14:tracePt t="109252" x="2425700" y="5024438"/>
          <p14:tracePt t="109259" x="2479675" y="4997450"/>
          <p14:tracePt t="109268" x="2533650" y="4970463"/>
          <p14:tracePt t="109276" x="2570163" y="4943475"/>
          <p14:tracePt t="109284" x="2598738" y="4906963"/>
          <p14:tracePt t="109292" x="2625725" y="4887913"/>
          <p14:tracePt t="109300" x="2652713" y="4870450"/>
          <p14:tracePt t="109316" x="2662238" y="4851400"/>
          <p14:tracePt t="109324" x="2671763" y="4841875"/>
          <p14:tracePt t="109331" x="2679700" y="4824413"/>
          <p14:tracePt t="109341" x="2689225" y="4805363"/>
          <p14:tracePt t="109348" x="2698750" y="4797425"/>
          <p14:tracePt t="109356" x="2698750" y="4778375"/>
          <p14:tracePt t="109373" x="2698750" y="4768850"/>
          <p14:tracePt t="109380" x="2698750" y="4741863"/>
          <p14:tracePt t="109390" x="2708275" y="4724400"/>
          <p14:tracePt t="109396" x="2735263" y="4705350"/>
          <p14:tracePt t="109412" x="2735263" y="4697413"/>
          <p14:tracePt t="109684" x="2735263" y="4687888"/>
          <p14:tracePt t="109700" x="2735263" y="4678363"/>
          <p14:tracePt t="109708" x="2752725" y="4678363"/>
          <p14:tracePt t="109716" x="2781300" y="4678363"/>
          <p14:tracePt t="109724" x="2835275" y="4678363"/>
          <p14:tracePt t="109732" x="2898775" y="4678363"/>
          <p14:tracePt t="109741" x="2990850" y="4678363"/>
          <p14:tracePt t="109748" x="3081338" y="4678363"/>
          <p14:tracePt t="109756" x="3190875" y="4678363"/>
          <p14:tracePt t="109764" x="3281363" y="4678363"/>
          <p14:tracePt t="109773" x="3409950" y="4678363"/>
          <p14:tracePt t="109780" x="3536950" y="4678363"/>
          <p14:tracePt t="109790" x="3683000" y="4678363"/>
          <p14:tracePt t="109796" x="3810000" y="4678363"/>
          <p14:tracePt t="109805" x="3938588" y="4678363"/>
          <p14:tracePt t="109812" x="4084638" y="4678363"/>
          <p14:tracePt t="109820" x="4211638" y="4678363"/>
          <p14:tracePt t="109828" x="4340225" y="4668838"/>
          <p14:tracePt t="109836" x="4448175" y="4668838"/>
          <p14:tracePt t="109844" x="4557713" y="4668838"/>
          <p14:tracePt t="109852" x="4649788" y="4668838"/>
          <p14:tracePt t="109860" x="4740275" y="4668838"/>
          <p14:tracePt t="109868" x="4813300" y="4668838"/>
          <p14:tracePt t="109876" x="4886325" y="4668838"/>
          <p14:tracePt t="109884" x="4949825" y="4668838"/>
          <p14:tracePt t="109893" x="5005388" y="4668838"/>
          <p14:tracePt t="109909" x="5132388" y="4668838"/>
          <p14:tracePt t="109916" x="5187950" y="4668838"/>
          <p14:tracePt t="109924" x="5232400" y="4668838"/>
          <p14:tracePt t="109932" x="5314950" y="4668838"/>
          <p14:tracePt t="109941" x="5368925" y="4668838"/>
          <p14:tracePt t="109947" x="5478463" y="4668838"/>
          <p14:tracePt t="109957" x="5607050" y="4668838"/>
          <p14:tracePt t="109964" x="5734050" y="4668838"/>
          <p14:tracePt t="109973" x="5807075" y="4668838"/>
          <p14:tracePt t="109980" x="5935663" y="4668838"/>
          <p14:tracePt t="109990" x="6026150" y="4668838"/>
          <p14:tracePt t="109996" x="6162675" y="4651375"/>
          <p14:tracePt t="110006" x="6291263" y="4624388"/>
          <p14:tracePt t="110011" x="6362700" y="4605338"/>
          <p14:tracePt t="110020" x="6500813" y="4595813"/>
          <p14:tracePt t="110028" x="6573838" y="4578350"/>
          <p14:tracePt t="110036" x="6673850" y="4551363"/>
          <p14:tracePt t="110065" x="6791325" y="4541838"/>
          <p14:tracePt t="110068" x="6837363" y="4541838"/>
          <p14:tracePt t="110076" x="6846888" y="4541838"/>
          <p14:tracePt t="110132" x="6856413" y="4541838"/>
          <p14:tracePt t="110724" x="6892925" y="4541838"/>
          <p14:tracePt t="110732" x="6946900" y="4541838"/>
          <p14:tracePt t="110741" x="6992938" y="4559300"/>
          <p14:tracePt t="110747" x="7010400" y="4559300"/>
          <p14:tracePt t="110756" x="7037388" y="4568825"/>
          <p14:tracePt t="110764" x="7046913" y="4568825"/>
          <p14:tracePt t="113133" x="7029450" y="4568825"/>
          <p14:tracePt t="113140" x="6892925" y="4578350"/>
          <p14:tracePt t="113148" x="6681788" y="4614863"/>
          <p14:tracePt t="113159" x="6537325" y="4614863"/>
          <p14:tracePt t="113164" x="6408738" y="4614863"/>
          <p14:tracePt t="113174" x="6281738" y="4614863"/>
          <p14:tracePt t="113180" x="6208713" y="4614863"/>
          <p14:tracePt t="113190" x="6153150" y="4614863"/>
          <p14:tracePt t="113196" x="6135688" y="4614863"/>
          <p14:tracePt t="113206" x="6108700" y="4614863"/>
          <p14:tracePt t="113308" x="6062663" y="4614863"/>
          <p14:tracePt t="113316" x="6035675" y="4614863"/>
          <p14:tracePt t="113324" x="5980113" y="4624388"/>
          <p14:tracePt t="113332" x="5880100" y="4632325"/>
          <p14:tracePt t="113341" x="5770563" y="4632325"/>
          <p14:tracePt t="113347" x="5661025" y="4651375"/>
          <p14:tracePt t="113356" x="5534025" y="4651375"/>
          <p14:tracePt t="113364" x="5405438" y="4651375"/>
          <p14:tracePt t="113372" x="5278438" y="4651375"/>
          <p14:tracePt t="113380" x="5151438" y="4651375"/>
          <p14:tracePt t="113389" x="5095875" y="4651375"/>
          <p14:tracePt t="113396" x="5022850" y="4651375"/>
          <p14:tracePt t="113406" x="4978400" y="4651375"/>
          <p14:tracePt t="113412" x="4949825" y="4651375"/>
          <p14:tracePt t="113420" x="4932363" y="4668838"/>
          <p14:tracePt t="113428" x="4922838" y="4668838"/>
          <p14:tracePt t="113436" x="4905375" y="4668838"/>
          <p14:tracePt t="113444" x="4849813" y="4668838"/>
          <p14:tracePt t="113452" x="4759325" y="4714875"/>
          <p14:tracePt t="113460" x="4622800" y="4741863"/>
          <p14:tracePt t="113468" x="4494213" y="4787900"/>
          <p14:tracePt t="113476" x="4311650" y="4833938"/>
          <p14:tracePt t="113484" x="4138613" y="4860925"/>
          <p14:tracePt t="113492" x="3938588" y="4887913"/>
          <p14:tracePt t="113501" x="3775075" y="4906963"/>
          <p14:tracePt t="113508" x="3609975" y="4933950"/>
          <p14:tracePt t="113516" x="3473450" y="4979988"/>
          <p14:tracePt t="113523" x="3363913" y="5006975"/>
          <p14:tracePt t="113533" x="3281363" y="5033963"/>
          <p14:tracePt t="113541" x="3263900" y="5043488"/>
          <p14:tracePt t="113548" x="3244850" y="5043488"/>
          <p14:tracePt t="113604" x="3309938" y="5043488"/>
          <p14:tracePt t="113612" x="3400425" y="5043488"/>
          <p14:tracePt t="113621" x="3490913" y="5060950"/>
          <p14:tracePt t="113627" x="3573463" y="5070475"/>
          <p14:tracePt t="113636" x="3609975" y="5070475"/>
          <p14:tracePt t="113643" x="3636963" y="5089525"/>
          <p14:tracePt t="113652" x="3673475" y="5116513"/>
          <p14:tracePt t="113717" x="3673475" y="5126038"/>
          <p14:tracePt t="113725" x="3673475" y="5143500"/>
          <p14:tracePt t="113737" x="3646488" y="5180013"/>
          <p14:tracePt t="113740" x="3600450" y="5197475"/>
          <p14:tracePt t="113747" x="3546475" y="5216525"/>
          <p14:tracePt t="113756" x="3519488" y="5226050"/>
          <p14:tracePt t="113764" x="3473450" y="5243513"/>
          <p14:tracePt t="113772" x="3446463" y="5243513"/>
          <p14:tracePt t="113780" x="3436938" y="5243513"/>
          <p14:tracePt t="113789" x="3409950" y="5243513"/>
          <p14:tracePt t="113796" x="3400425" y="5233988"/>
          <p14:tracePt t="113805" x="3390900" y="5216525"/>
          <p14:tracePt t="113812" x="3382963" y="5197475"/>
          <p14:tracePt t="113819" x="3373438" y="5143500"/>
          <p14:tracePt t="113828" x="3373438" y="5106988"/>
          <p14:tracePt t="113836" x="3346450" y="5043488"/>
          <p14:tracePt t="113844" x="3346450" y="5006975"/>
          <p14:tracePt t="113851" x="3346450" y="4933950"/>
          <p14:tracePt t="113860" x="3336925" y="4897438"/>
          <p14:tracePt t="113867" x="3336925" y="4833938"/>
          <p14:tracePt t="113876" x="3327400" y="4805363"/>
          <p14:tracePt t="113884" x="3327400" y="4787900"/>
          <p14:tracePt t="113907" x="3317875" y="4751388"/>
          <p14:tracePt t="113940" x="3317875" y="4741863"/>
          <p14:tracePt t="113948" x="3317875" y="4732338"/>
          <p14:tracePt t="113956" x="3317875" y="4724400"/>
          <p14:tracePt t="113964" x="3336925" y="4705350"/>
          <p14:tracePt t="113973" x="3354388" y="4687888"/>
          <p14:tracePt t="113980" x="3400425" y="4660900"/>
          <p14:tracePt t="113990" x="3455988" y="4641850"/>
          <p14:tracePt t="113996" x="3536950" y="4624388"/>
          <p14:tracePt t="114006" x="3629025" y="4624388"/>
          <p14:tracePt t="114012" x="3702050" y="4624388"/>
          <p14:tracePt t="114020" x="3792538" y="4624388"/>
          <p14:tracePt t="114028" x="3875088" y="4632325"/>
          <p14:tracePt t="114036" x="3938588" y="4668838"/>
          <p14:tracePt t="114044" x="3956050" y="4714875"/>
          <p14:tracePt t="114051" x="3975100" y="4741863"/>
          <p14:tracePt t="114060" x="3975100" y="4760913"/>
          <p14:tracePt t="114068" x="3975100" y="4787900"/>
          <p14:tracePt t="114076" x="3975100" y="4797425"/>
          <p14:tracePt t="114084" x="3975100" y="4833938"/>
          <p14:tracePt t="114092" x="3975100" y="4878388"/>
          <p14:tracePt t="114100" x="3965575" y="4897438"/>
          <p14:tracePt t="114108" x="3929063" y="4943475"/>
          <p14:tracePt t="114116" x="3911600" y="4970463"/>
          <p14:tracePt t="114123" x="3892550" y="4987925"/>
          <p14:tracePt t="114132" x="3875088" y="4997450"/>
          <p14:tracePt t="114140" x="3865563" y="5006975"/>
          <p14:tracePt t="114148" x="3856038" y="5006975"/>
          <p14:tracePt t="114156" x="3846513" y="5016500"/>
          <p14:tracePt t="114204" x="3838575" y="5016500"/>
          <p14:tracePt t="114212" x="3802063" y="4987925"/>
          <p14:tracePt t="114221" x="3783013" y="4979988"/>
          <p14:tracePt t="114228" x="3756025" y="4970463"/>
          <p14:tracePt t="114239" x="3729038" y="4960938"/>
          <p14:tracePt t="114243" x="3702050" y="4943475"/>
          <p14:tracePt t="114251" x="3665538" y="4924425"/>
          <p14:tracePt t="114260" x="3656013" y="4914900"/>
          <p14:tracePt t="114268" x="3629025" y="4887913"/>
          <p14:tracePt t="114276" x="3619500" y="4878388"/>
          <p14:tracePt t="114284" x="3609975" y="4870450"/>
          <p14:tracePt t="114292" x="3609975" y="4860925"/>
          <p14:tracePt t="114300" x="3600450" y="4841875"/>
          <p14:tracePt t="114308" x="3600450" y="4814888"/>
          <p14:tracePt t="114316" x="3600450" y="4760913"/>
          <p14:tracePt t="114324" x="3563938" y="4697413"/>
          <p14:tracePt t="114332" x="3563938" y="4641850"/>
          <p14:tracePt t="114340" x="3536950" y="4541838"/>
          <p14:tracePt t="114348" x="3509963" y="4486275"/>
          <p14:tracePt t="114355" x="3500438" y="4405313"/>
          <p14:tracePt t="114364" x="3500438" y="4368800"/>
          <p14:tracePt t="114372" x="3490913" y="4349750"/>
          <p14:tracePt t="114380" x="3490913" y="4340225"/>
          <p14:tracePt t="114492" x="3509963" y="4332288"/>
          <p14:tracePt t="114502" x="3536950" y="4332288"/>
          <p14:tracePt t="114507" x="3546475" y="4332288"/>
          <p14:tracePt t="114524" x="3563938" y="4332288"/>
          <p14:tracePt t="114532" x="3563938" y="4368800"/>
          <p14:tracePt t="114548" x="3563938" y="4413250"/>
          <p14:tracePt t="114556" x="3563938" y="4432300"/>
          <p14:tracePt t="114564" x="3563938" y="4441825"/>
          <p14:tracePt t="114572" x="3563938" y="4478338"/>
          <p14:tracePt t="114580" x="3546475" y="4495800"/>
          <p14:tracePt t="114589" x="3519488" y="4522788"/>
          <p14:tracePt t="114596" x="3509963" y="4541838"/>
          <p14:tracePt t="114606" x="3490913" y="4578350"/>
          <p14:tracePt t="114612" x="3473450" y="4595813"/>
          <p14:tracePt t="114628" x="3455988" y="4624388"/>
          <p14:tracePt t="114644" x="3455988" y="4641850"/>
          <p14:tracePt t="114748" x="3455988" y="4651375"/>
          <p14:tracePt t="114756" x="3482975" y="4651375"/>
          <p14:tracePt t="114764" x="3536950" y="4651375"/>
          <p14:tracePt t="114772" x="3573463" y="4651375"/>
          <p14:tracePt t="114780" x="3619500" y="4651375"/>
          <p14:tracePt t="114789" x="3646488" y="4651375"/>
          <p14:tracePt t="114796" x="3683000" y="4660900"/>
          <p14:tracePt t="114805" x="3702050" y="4660900"/>
          <p14:tracePt t="114812" x="3709988" y="4660900"/>
          <p14:tracePt t="114822" x="3738563" y="4668838"/>
          <p14:tracePt t="115284" x="3792538" y="4660900"/>
          <p14:tracePt t="115292" x="3929063" y="4632325"/>
          <p14:tracePt t="115300" x="4038600" y="4587875"/>
          <p14:tracePt t="115309" x="4175125" y="4559300"/>
          <p14:tracePt t="115316" x="4321175" y="4541838"/>
          <p14:tracePt t="115324" x="4448175" y="4514850"/>
          <p14:tracePt t="115332" x="4576763" y="4514850"/>
          <p14:tracePt t="115341" x="4667250" y="4514850"/>
          <p14:tracePt t="115348" x="4776788" y="4514850"/>
          <p14:tracePt t="115357" x="4849813" y="4514850"/>
          <p14:tracePt t="115364" x="4913313" y="4514850"/>
          <p14:tracePt t="115373" x="4932363" y="4514850"/>
          <p14:tracePt t="115380" x="4959350" y="4514850"/>
          <p14:tracePt t="115390" x="4978400" y="4514850"/>
          <p14:tracePt t="115396" x="5005388" y="4514850"/>
          <p14:tracePt t="115407" x="5059363" y="4514850"/>
          <p14:tracePt t="115412" x="5132388" y="4514850"/>
          <p14:tracePt t="115423" x="5224463" y="4514850"/>
          <p14:tracePt t="115428" x="5351463" y="4514850"/>
          <p14:tracePt t="115436" x="5497513" y="4514850"/>
          <p14:tracePt t="115444" x="5643563" y="4514850"/>
          <p14:tracePt t="115452" x="5789613" y="4514850"/>
          <p14:tracePt t="115460" x="5953125" y="4514850"/>
          <p14:tracePt t="115468" x="6116638" y="4514850"/>
          <p14:tracePt t="115476" x="6172200" y="4514850"/>
          <p14:tracePt t="115484" x="6281738" y="4514850"/>
          <p14:tracePt t="115492" x="6318250" y="4514850"/>
          <p14:tracePt t="115500" x="6354763" y="4514850"/>
          <p14:tracePt t="115734" x="6354763" y="4522788"/>
          <p14:tracePt t="115740" x="6354763" y="4559300"/>
          <p14:tracePt t="115748" x="6354763" y="4587875"/>
          <p14:tracePt t="115756" x="6354763" y="4614863"/>
          <p14:tracePt t="115764" x="6354763" y="4641850"/>
          <p14:tracePt t="115773" x="6354763" y="4668838"/>
          <p14:tracePt t="115780" x="6345238" y="4705350"/>
          <p14:tracePt t="115788" x="6326188" y="4724400"/>
          <p14:tracePt t="115796" x="6308725" y="4732338"/>
          <p14:tracePt t="115805" x="6299200" y="4741863"/>
          <p14:tracePt t="115812" x="6281738" y="4741863"/>
          <p14:tracePt t="115896" x="6272213" y="4705350"/>
          <p14:tracePt t="115908" x="6272213" y="4697413"/>
          <p14:tracePt t="115911" x="6281738" y="4660900"/>
          <p14:tracePt t="115916" x="6281738" y="4605338"/>
          <p14:tracePt t="115924" x="6291263" y="4559300"/>
          <p14:tracePt t="115932" x="6318250" y="4505325"/>
          <p14:tracePt t="115940" x="6345238" y="4459288"/>
          <p14:tracePt t="115947" x="6381750" y="4395788"/>
          <p14:tracePt t="115956" x="6399213" y="4359275"/>
          <p14:tracePt t="115964" x="6427788" y="4332288"/>
          <p14:tracePt t="115972" x="6454775" y="4313238"/>
          <p14:tracePt t="115980" x="6491288" y="4295775"/>
          <p14:tracePt t="115989" x="6518275" y="4286250"/>
          <p14:tracePt t="115996" x="6573838" y="4286250"/>
          <p14:tracePt t="116006" x="6637338" y="4286250"/>
          <p14:tracePt t="116012" x="6691313" y="4286250"/>
          <p14:tracePt t="116022" x="6746875" y="4286250"/>
          <p14:tracePt t="116028" x="6819900" y="4286250"/>
          <p14:tracePt t="116036" x="6919913" y="4303713"/>
          <p14:tracePt t="116044" x="6973888" y="4332288"/>
          <p14:tracePt t="116052" x="7065963" y="4405313"/>
          <p14:tracePt t="116060" x="7092950" y="4413250"/>
          <p14:tracePt t="116068" x="7110413" y="4459288"/>
          <p14:tracePt t="116076" x="7138988" y="4505325"/>
          <p14:tracePt t="116084" x="7146925" y="4532313"/>
          <p14:tracePt t="116092" x="7156450" y="4559300"/>
          <p14:tracePt t="116100" x="7156450" y="4587875"/>
          <p14:tracePt t="116108" x="7156450" y="4605338"/>
          <p14:tracePt t="116115" x="7156450" y="4641850"/>
          <p14:tracePt t="116132" x="7156450" y="4651375"/>
          <p14:tracePt t="116140" x="7146925" y="4687888"/>
          <p14:tracePt t="116148" x="7129463" y="4714875"/>
          <p14:tracePt t="116156" x="7119938" y="4714875"/>
          <p14:tracePt t="116164" x="7119938" y="4724400"/>
          <p14:tracePt t="116172" x="7083425" y="4768850"/>
          <p14:tracePt t="116180" x="7000875" y="4778375"/>
          <p14:tracePt t="116188" x="6892925" y="4797425"/>
          <p14:tracePt t="116195" x="6800850" y="4805363"/>
          <p14:tracePt t="116205" x="6691313" y="4805363"/>
          <p14:tracePt t="116211" x="6610350" y="4805363"/>
          <p14:tracePt t="116224" x="6518275" y="4805363"/>
          <p14:tracePt t="116228" x="6491288" y="4805363"/>
          <p14:tracePt t="116236" x="6445250" y="4797425"/>
          <p14:tracePt t="116243" x="6427788" y="4778375"/>
          <p14:tracePt t="116252" x="6408738" y="4751388"/>
          <p14:tracePt t="116260" x="6399213" y="4697413"/>
          <p14:tracePt t="116268" x="6399213" y="4668838"/>
          <p14:tracePt t="116275" x="6399213" y="4614863"/>
          <p14:tracePt t="116284" x="6399213" y="4559300"/>
          <p14:tracePt t="116292" x="6399213" y="4468813"/>
          <p14:tracePt t="116300" x="6399213" y="4413250"/>
          <p14:tracePt t="116308" x="6399213" y="4332288"/>
          <p14:tracePt t="116317" x="6408738" y="4295775"/>
          <p14:tracePt t="116324" x="6418263" y="4259263"/>
          <p14:tracePt t="116332" x="6427788" y="4240213"/>
          <p14:tracePt t="116341" x="6435725" y="4232275"/>
          <p14:tracePt t="116348" x="6445250" y="4222750"/>
          <p14:tracePt t="116428" x="6445250" y="4259263"/>
          <p14:tracePt t="116436" x="6445250" y="4295775"/>
          <p14:tracePt t="116443" x="6435725" y="4349750"/>
          <p14:tracePt t="116452" x="6335713" y="4422775"/>
          <p14:tracePt t="116460" x="6135688" y="4505325"/>
          <p14:tracePt t="116468" x="5688013" y="4641850"/>
          <p14:tracePt t="116476" x="5195888" y="4814888"/>
          <p14:tracePt t="116484" x="4659313" y="4887913"/>
          <p14:tracePt t="116492" x="4057650" y="4960938"/>
          <p14:tracePt t="116500" x="3563938" y="4987925"/>
          <p14:tracePt t="116508" x="3144838" y="5006975"/>
          <p14:tracePt t="116515" x="2917825" y="5006975"/>
          <p14:tracePt t="116523" x="2752725" y="5006975"/>
          <p14:tracePt t="116532" x="2625725" y="5006975"/>
          <p14:tracePt t="116540" x="2570163" y="4979988"/>
          <p14:tracePt t="116548" x="2562225" y="4979988"/>
          <p14:tracePt t="116668" x="2552700" y="4970463"/>
          <p14:tracePt t="116684" x="2552700" y="4960938"/>
          <p14:tracePt t="116692" x="2570163" y="4924425"/>
          <p14:tracePt t="116700" x="2616200" y="4914900"/>
          <p14:tracePt t="116708" x="2643188" y="4906963"/>
          <p14:tracePt t="116716" x="2689225" y="4878388"/>
          <p14:tracePt t="116733" x="2708275" y="4878388"/>
          <p14:tracePt t="116884" x="2716213" y="4878388"/>
          <p14:tracePt t="116892" x="2716213" y="4887913"/>
          <p14:tracePt t="116900" x="2716213" y="4914900"/>
          <p14:tracePt t="116908" x="2716213" y="4970463"/>
          <p14:tracePt t="116916" x="2725738" y="4987925"/>
          <p14:tracePt t="116924" x="2735263" y="5033963"/>
          <p14:tracePt t="116932" x="2735263" y="5043488"/>
          <p14:tracePt t="116940" x="2744788" y="5080000"/>
          <p14:tracePt t="116948" x="2762250" y="5106988"/>
          <p14:tracePt t="116956" x="2781300" y="5126038"/>
          <p14:tracePt t="116964" x="2781300" y="5133975"/>
          <p14:tracePt t="116973" x="2789238" y="5160963"/>
          <p14:tracePt t="117124" x="2789238" y="5170488"/>
          <p14:tracePt t="117140" x="2771775" y="5180013"/>
          <p14:tracePt t="117148" x="2716213" y="5180013"/>
          <p14:tracePt t="117156" x="2698750" y="5180013"/>
          <p14:tracePt t="117165" x="2671763" y="5180013"/>
          <p14:tracePt t="117172" x="2652713" y="5170488"/>
          <p14:tracePt t="117180" x="2643188" y="5153025"/>
          <p14:tracePt t="117190" x="2643188" y="5116513"/>
          <p14:tracePt t="117195" x="2643188" y="5080000"/>
          <p14:tracePt t="117205" x="2625725" y="5053013"/>
          <p14:tracePt t="117212" x="2625725" y="5016500"/>
          <p14:tracePt t="117224" x="2625725" y="4979988"/>
          <p14:tracePt t="117228" x="2625725" y="4924425"/>
          <p14:tracePt t="117236" x="2625725" y="4906963"/>
          <p14:tracePt t="117243" x="2625725" y="4897438"/>
          <p14:tracePt t="117252" x="2625725" y="4860925"/>
          <p14:tracePt t="117260" x="2625725" y="4833938"/>
          <p14:tracePt t="117268" x="2625725" y="4814888"/>
          <p14:tracePt t="117276" x="2635250" y="4805363"/>
          <p14:tracePt t="117284" x="2643188" y="4787900"/>
          <p14:tracePt t="117292" x="2662238" y="4760913"/>
          <p14:tracePt t="117300" x="2671763" y="4751388"/>
          <p14:tracePt t="117308" x="2698750" y="4724400"/>
          <p14:tracePt t="117316" x="2708275" y="4714875"/>
          <p14:tracePt t="117324" x="2735263" y="4687888"/>
          <p14:tracePt t="117340" x="2752725" y="4668838"/>
          <p14:tracePt t="117347" x="2762250" y="4660900"/>
          <p14:tracePt t="117356" x="2781300" y="4641850"/>
          <p14:tracePt t="117364" x="2817813" y="4624388"/>
          <p14:tracePt t="117372" x="2871788" y="4614863"/>
          <p14:tracePt t="117379" x="2925763" y="4614863"/>
          <p14:tracePt t="117389" x="2971800" y="4587875"/>
          <p14:tracePt t="117396" x="3054350" y="4578350"/>
          <p14:tracePt t="117405" x="3144838" y="4578350"/>
          <p14:tracePt t="117411" x="3200400" y="4578350"/>
          <p14:tracePt t="117422" x="3254375" y="4578350"/>
          <p14:tracePt t="117427" x="3273425" y="4578350"/>
          <p14:tracePt t="117438" x="3300413" y="4578350"/>
          <p14:tracePt t="117443" x="3317875" y="4587875"/>
          <p14:tracePt t="117452" x="3327400" y="4595813"/>
          <p14:tracePt t="117460" x="3327400" y="4614863"/>
          <p14:tracePt t="117468" x="3327400" y="4632325"/>
          <p14:tracePt t="117475" x="3327400" y="4660900"/>
          <p14:tracePt t="117484" x="3327400" y="4678363"/>
          <p14:tracePt t="117492" x="3327400" y="4705350"/>
          <p14:tracePt t="117501" x="3327400" y="4724400"/>
          <p14:tracePt t="117508" x="3327400" y="4751388"/>
          <p14:tracePt t="117516" x="3327400" y="4768850"/>
          <p14:tracePt t="117523" x="3327400" y="4797425"/>
          <p14:tracePt t="117532" x="3327400" y="4814888"/>
          <p14:tracePt t="117540" x="3327400" y="4841875"/>
          <p14:tracePt t="117548" x="3327400" y="4887913"/>
          <p14:tracePt t="117556" x="3327400" y="4906963"/>
          <p14:tracePt t="117563" x="3309938" y="4933950"/>
          <p14:tracePt t="117572" x="3309938" y="4951413"/>
          <p14:tracePt t="117580" x="3300413" y="4970463"/>
          <p14:tracePt t="117596" x="3300413" y="4997450"/>
          <p14:tracePt t="117605" x="3290888" y="5016500"/>
          <p14:tracePt t="117612" x="3290888" y="5033963"/>
          <p14:tracePt t="117623" x="3273425" y="5053013"/>
          <p14:tracePt t="117628" x="3244850" y="5089525"/>
          <p14:tracePt t="117636" x="3236913" y="5106988"/>
          <p14:tracePt t="117643" x="3217863" y="5126038"/>
          <p14:tracePt t="117653" x="3190875" y="5153025"/>
          <p14:tracePt t="117661" x="3163888" y="5170488"/>
          <p14:tracePt t="117669" x="3127375" y="5180013"/>
          <p14:tracePt t="117676" x="3081338" y="5197475"/>
          <p14:tracePt t="117684" x="3044825" y="5207000"/>
          <p14:tracePt t="117694" x="2981325" y="5216525"/>
          <p14:tracePt t="117700" x="2925763" y="5233988"/>
          <p14:tracePt t="117708" x="2881313" y="5233988"/>
          <p14:tracePt t="117716" x="2844800" y="5233988"/>
          <p14:tracePt t="117724" x="2825750" y="5233988"/>
          <p14:tracePt t="117733" x="2781300" y="5233988"/>
          <p14:tracePt t="117741" x="2762250" y="5233988"/>
          <p14:tracePt t="117748" x="2744788" y="5226050"/>
          <p14:tracePt t="117756" x="2735263" y="5216525"/>
          <p14:tracePt t="117764" x="2735263" y="5197475"/>
          <p14:tracePt t="117772" x="2735263" y="5160963"/>
          <p14:tracePt t="117780" x="2735263" y="5116513"/>
          <p14:tracePt t="117789" x="2735263" y="5080000"/>
          <p14:tracePt t="117796" x="2735263" y="5043488"/>
          <p14:tracePt t="117805" x="2735263" y="5006975"/>
          <p14:tracePt t="117812" x="2735263" y="4987925"/>
          <p14:tracePt t="117822" x="2735263" y="4970463"/>
          <p14:tracePt t="117828" x="2752725" y="4951413"/>
          <p14:tracePt t="117852" x="2752725" y="4943475"/>
          <p14:tracePt t="117876" x="2771775" y="4924425"/>
          <p14:tracePt t="117884" x="2817813" y="4906963"/>
          <p14:tracePt t="117892" x="2881313" y="4870450"/>
          <p14:tracePt t="117900" x="2925763" y="4841875"/>
          <p14:tracePt t="117908" x="3027363" y="4787900"/>
          <p14:tracePt t="117915" x="3090863" y="4714875"/>
          <p14:tracePt t="117924" x="3127375" y="4697413"/>
          <p14:tracePt t="117932" x="3200400" y="4624388"/>
          <p14:tracePt t="117940" x="3290888" y="4522788"/>
          <p14:tracePt t="117948" x="3354388" y="4422775"/>
          <p14:tracePt t="117956" x="3419475" y="4322763"/>
          <p14:tracePt t="117963" x="3519488" y="4203700"/>
          <p14:tracePt t="117971" x="3563938" y="4122738"/>
          <p14:tracePt t="117981" x="3629025" y="4049713"/>
          <p14:tracePt t="117992" x="3665538" y="3984625"/>
          <p14:tracePt t="117997" x="3673475" y="3930650"/>
          <p14:tracePt t="118009" x="3709988" y="3884613"/>
          <p14:tracePt t="118012" x="3765550" y="3821113"/>
          <p14:tracePt t="118025" x="3792538" y="3738563"/>
          <p14:tracePt t="118029" x="3846513" y="3675063"/>
          <p14:tracePt t="118037" x="3902075" y="3575050"/>
          <p14:tracePt t="118045" x="3938588" y="3529013"/>
          <p14:tracePt t="118051" x="4057650" y="3455988"/>
          <p14:tracePt t="118060" x="4157663" y="3365500"/>
          <p14:tracePt t="118067" x="4275138" y="3292475"/>
          <p14:tracePt t="118076" x="4394200" y="3173413"/>
          <p14:tracePt t="118084" x="4513263" y="3100388"/>
          <p14:tracePt t="118092" x="4594225" y="3027363"/>
          <p14:tracePt t="118100" x="4640263" y="2990850"/>
          <p14:tracePt t="118108" x="4722813" y="2936875"/>
          <p14:tracePt t="118116" x="4786313" y="2900363"/>
          <p14:tracePt t="118124" x="4822825" y="2863850"/>
          <p14:tracePt t="118132" x="4849813" y="2844800"/>
          <p14:tracePt t="118141" x="4895850" y="2808288"/>
          <p14:tracePt t="118157" x="4905375" y="2808288"/>
          <p14:tracePt t="118165" x="4913313" y="2808288"/>
          <p14:tracePt t="118172" x="4922838" y="2800350"/>
          <p14:tracePt t="118180" x="4922838" y="2790825"/>
          <p14:tracePt t="118189" x="4932363" y="2781300"/>
          <p14:tracePt t="118196" x="4941888" y="2771775"/>
          <p14:tracePt t="118206" x="4949825" y="2763838"/>
          <p14:tracePt t="118211" x="4968875" y="2744788"/>
          <p14:tracePt t="118228" x="4978400" y="2744788"/>
          <p14:tracePt t="118244" x="4986338" y="2735263"/>
          <p14:tracePt t="118252" x="4995863" y="2735263"/>
          <p14:tracePt t="118268" x="5022850" y="2708275"/>
          <p14:tracePt t="118276" x="5041900" y="2698750"/>
          <p14:tracePt t="118284" x="5086350" y="2671763"/>
          <p14:tracePt t="118291" x="5122863" y="2654300"/>
          <p14:tracePt t="118300" x="5141913" y="2644775"/>
          <p14:tracePt t="118307" x="5178425" y="2625725"/>
          <p14:tracePt t="118316" x="5214938" y="2625725"/>
          <p14:tracePt t="118324" x="5241925" y="2589213"/>
          <p14:tracePt t="118332" x="5260975" y="2571750"/>
          <p14:tracePt t="118340" x="5278438" y="2554288"/>
          <p14:tracePt t="118349" x="5324475" y="2517775"/>
          <p14:tracePt t="118356" x="5334000" y="2508250"/>
          <p14:tracePt t="118364" x="5360988" y="2471738"/>
          <p14:tracePt t="118372" x="5368925" y="2471738"/>
          <p14:tracePt t="118380" x="5397500" y="2444750"/>
          <p14:tracePt t="118388" x="5434013" y="2416175"/>
          <p14:tracePt t="118396" x="5478463" y="2362200"/>
          <p14:tracePt t="118405" x="5514975" y="2335213"/>
          <p14:tracePt t="118411" x="5534025" y="2316163"/>
          <p14:tracePt t="118422" x="5543550" y="2289175"/>
          <p14:tracePt t="118428" x="5561013" y="2279650"/>
          <p14:tracePt t="118436" x="5570538" y="2279650"/>
          <p14:tracePt t="118443" x="5580063" y="2270125"/>
          <p14:tracePt t="118452" x="5580063" y="2252663"/>
          <p14:tracePt t="118460" x="5580063" y="2243138"/>
          <p14:tracePt t="118637" x="5543550" y="2243138"/>
          <p14:tracePt t="118644" x="5487988" y="2243138"/>
          <p14:tracePt t="118652" x="5441950" y="2243138"/>
          <p14:tracePt t="118660" x="5387975" y="2233613"/>
          <p14:tracePt t="118668" x="5334000" y="2233613"/>
          <p14:tracePt t="118676" x="5278438" y="2225675"/>
          <p14:tracePt t="118684" x="5214938" y="2197100"/>
          <p14:tracePt t="118692" x="5151438" y="2170113"/>
          <p14:tracePt t="118700" x="5114925" y="2170113"/>
          <p14:tracePt t="118708" x="5095875" y="2160588"/>
          <p14:tracePt t="118716" x="5078413" y="2160588"/>
          <p14:tracePt t="118732" x="5049838" y="2143125"/>
          <p14:tracePt t="118781" x="5049838" y="2125663"/>
          <p14:tracePt t="118788" x="5068888" y="2070100"/>
          <p14:tracePt t="118800" x="5086350" y="2033588"/>
          <p14:tracePt t="118809" x="5114925" y="1997075"/>
          <p14:tracePt t="118812" x="5132388" y="1970088"/>
          <p14:tracePt t="118823" x="5159375" y="1924050"/>
          <p14:tracePt t="118828" x="5159375" y="1887538"/>
          <p14:tracePt t="118836" x="5187950" y="1870075"/>
          <p14:tracePt t="118845" x="5214938" y="1851025"/>
          <p14:tracePt t="118852" x="5224463" y="1841500"/>
          <p14:tracePt t="118860" x="5232400" y="1833563"/>
          <p14:tracePt t="118868" x="5251450" y="1814513"/>
          <p14:tracePt t="118876" x="5251450" y="1804988"/>
          <p14:tracePt t="118883" x="5278438" y="1787525"/>
          <p14:tracePt t="118892" x="5297488" y="1787525"/>
          <p14:tracePt t="118908" x="5387975" y="1768475"/>
          <p14:tracePt t="118915" x="5424488" y="1760538"/>
          <p14:tracePt t="118925" x="5470525" y="1760538"/>
          <p14:tracePt t="118931" x="5507038" y="1760538"/>
          <p14:tracePt t="118940" x="5561013" y="1760538"/>
          <p14:tracePt t="118947" x="5634038" y="1760538"/>
          <p14:tracePt t="118956" x="5688013" y="1760538"/>
          <p14:tracePt t="118963" x="5734050" y="1760538"/>
          <p14:tracePt t="118972" x="5789613" y="1760538"/>
          <p14:tracePt t="118980" x="5826125" y="1760538"/>
          <p14:tracePt t="118989" x="5889625" y="1787525"/>
          <p14:tracePt t="118996" x="5943600" y="1787525"/>
          <p14:tracePt t="119005" x="5962650" y="1787525"/>
          <p14:tracePt t="119012" x="6016625" y="1797050"/>
          <p14:tracePt t="119021" x="6043613" y="1804988"/>
          <p14:tracePt t="119028" x="6080125" y="1814513"/>
          <p14:tracePt t="119036" x="6126163" y="1833563"/>
          <p14:tracePt t="119044" x="6153150" y="1841500"/>
          <p14:tracePt t="119052" x="6172200" y="1860550"/>
          <p14:tracePt t="119068" x="6189663" y="1870075"/>
          <p14:tracePt t="119084" x="6199188" y="1870075"/>
          <p14:tracePt t="119100" x="6208713" y="1870075"/>
          <p14:tracePt t="119108" x="6218238" y="1870075"/>
          <p14:tracePt t="119116" x="6218238" y="1878013"/>
          <p14:tracePt t="119124" x="6218238" y="1887538"/>
          <p14:tracePt t="119132" x="6218238" y="1924050"/>
          <p14:tracePt t="119140" x="6218238" y="1943100"/>
          <p14:tracePt t="119148" x="6218238" y="1970088"/>
          <p14:tracePt t="119156" x="6218238" y="2016125"/>
          <p14:tracePt t="119164" x="6218238" y="2043113"/>
          <p14:tracePt t="119177" x="6218238" y="2079625"/>
          <p14:tracePt t="119182" x="6218238" y="2125663"/>
          <p14:tracePt t="119189" x="6218238" y="2133600"/>
          <p14:tracePt t="119196" x="6218238" y="2160588"/>
          <p14:tracePt t="119205" x="6208713" y="2179638"/>
          <p14:tracePt t="119212" x="6199188" y="2206625"/>
          <p14:tracePt t="119224" x="6181725" y="2225675"/>
          <p14:tracePt t="119228" x="6162675" y="2243138"/>
          <p14:tracePt t="119236" x="6145213" y="2262188"/>
          <p14:tracePt t="119244" x="6135688" y="2270125"/>
          <p14:tracePt t="119252" x="6116638" y="2279650"/>
          <p14:tracePt t="119260" x="6089650" y="2298700"/>
          <p14:tracePt t="119268" x="6062663" y="2306638"/>
          <p14:tracePt t="119276" x="6026150" y="2325688"/>
          <p14:tracePt t="119284" x="5989638" y="2335213"/>
          <p14:tracePt t="119291" x="5953125" y="2335213"/>
          <p14:tracePt t="119299" x="5916613" y="2335213"/>
          <p14:tracePt t="119307" x="5889625" y="2335213"/>
          <p14:tracePt t="119316" x="5862638" y="2335213"/>
          <p14:tracePt t="119324" x="5826125" y="2335213"/>
          <p14:tracePt t="119340" x="5807075" y="2335213"/>
          <p14:tracePt t="119388" x="5789613" y="2335213"/>
          <p14:tracePt t="119406" x="5770563" y="2325688"/>
          <p14:tracePt t="119445" x="5770563" y="2316163"/>
          <p14:tracePt t="121309" x="5789613" y="2270125"/>
          <p14:tracePt t="121317" x="5870575" y="2252663"/>
          <p14:tracePt t="121324" x="5926138" y="2233613"/>
          <p14:tracePt t="121332" x="5989638" y="2225675"/>
          <p14:tracePt t="121340" x="6007100" y="2216150"/>
          <p14:tracePt t="121348" x="6007100" y="2206625"/>
          <p14:tracePt t="121437" x="6016625" y="2206625"/>
          <p14:tracePt t="121445" x="6026150" y="2179638"/>
          <p14:tracePt t="121455" x="6043613" y="2160588"/>
          <p14:tracePt t="121462" x="6053138" y="2152650"/>
          <p14:tracePt t="121476" x="6062663" y="2133600"/>
          <p14:tracePt t="121486" x="6072188" y="2116138"/>
          <p14:tracePt t="121491" x="6072188" y="2106613"/>
          <p14:tracePt t="121500" x="6089650" y="2079625"/>
          <p14:tracePt t="121508" x="6099175" y="2079625"/>
          <p14:tracePt t="121516" x="6108700" y="2043113"/>
          <p14:tracePt t="121524" x="6108700" y="2024063"/>
          <p14:tracePt t="121532" x="6116638" y="1979613"/>
          <p14:tracePt t="121540" x="6116638" y="1970088"/>
          <p14:tracePt t="121548" x="6116638" y="1943100"/>
          <p14:tracePt t="121556" x="6116638" y="1906588"/>
          <p14:tracePt t="121564" x="6116638" y="1897063"/>
          <p14:tracePt t="121572" x="6116638" y="1878013"/>
          <p14:tracePt t="121580" x="6116638" y="1841500"/>
          <p14:tracePt t="121588" x="6116638" y="1804988"/>
          <p14:tracePt t="121596" x="6116638" y="1787525"/>
          <p14:tracePt t="121612" x="6116638" y="1760538"/>
          <p14:tracePt t="121622" x="6099175" y="1741488"/>
          <p14:tracePt t="121638" x="6099175" y="1704975"/>
          <p14:tracePt t="121645" x="6080125" y="1687513"/>
          <p14:tracePt t="121668" x="6072188" y="1660525"/>
          <p14:tracePt t="121676" x="6072188" y="1651000"/>
          <p14:tracePt t="121683" x="6062663" y="1641475"/>
          <p14:tracePt t="121692" x="6053138" y="1631950"/>
          <p14:tracePt t="121711" x="6043613" y="1624013"/>
          <p14:tracePt t="121727" x="6035675" y="1614488"/>
          <p14:tracePt t="121734" x="6035675" y="1604963"/>
          <p14:tracePt t="121742" x="6026150" y="1568450"/>
          <p14:tracePt t="121748" x="6007100" y="1550988"/>
          <p14:tracePt t="121756" x="5999163" y="1541463"/>
          <p14:tracePt t="121764" x="5962650" y="1504950"/>
          <p14:tracePt t="121773" x="5943600" y="1477963"/>
          <p14:tracePt t="121779" x="5907088" y="1449388"/>
          <p14:tracePt t="121788" x="5889625" y="1431925"/>
          <p14:tracePt t="121795" x="5880100" y="1422400"/>
          <p14:tracePt t="121805" x="5870575" y="1395413"/>
          <p14:tracePt t="121811" x="5862638" y="1385888"/>
          <p14:tracePt t="121821" x="5853113" y="1376363"/>
          <p14:tracePt t="121918" x="5843588" y="1395413"/>
          <p14:tracePt t="121926" x="5843588" y="1422400"/>
          <p14:tracePt t="121933" x="5843588" y="1441450"/>
          <p14:tracePt t="121942" x="5843588" y="1458913"/>
          <p14:tracePt t="121949" x="5843588" y="1477963"/>
          <p14:tracePt t="121956" x="5853113" y="1477963"/>
          <p14:tracePt t="122037" x="5862638" y="1477963"/>
          <p14:tracePt t="122061" x="5870575" y="1477963"/>
          <p14:tracePt t="122068" x="5916613" y="1477963"/>
          <p14:tracePt t="122076" x="6016625" y="1477963"/>
          <p14:tracePt t="122083" x="6126163" y="1477963"/>
          <p14:tracePt t="122092" x="6254750" y="1477963"/>
          <p14:tracePt t="122100" x="6326188" y="1477963"/>
          <p14:tracePt t="122108" x="6418263" y="1477963"/>
          <p14:tracePt t="122116" x="6491288" y="1495425"/>
          <p14:tracePt t="122124" x="6554788" y="1504950"/>
          <p14:tracePt t="122132" x="6610350" y="1504950"/>
          <p14:tracePt t="122140" x="6627813" y="1504950"/>
          <p14:tracePt t="122149" x="6654800" y="1504950"/>
          <p14:tracePt t="122156" x="6664325" y="1504950"/>
          <p14:tracePt t="122196" x="6673850" y="1504950"/>
          <p14:tracePt t="122228" x="6718300" y="1504950"/>
          <p14:tracePt t="122236" x="6773863" y="1504950"/>
          <p14:tracePt t="122244" x="6837363" y="1477963"/>
          <p14:tracePt t="122251" x="6929438" y="1477963"/>
          <p14:tracePt t="122260" x="6992938" y="1468438"/>
          <p14:tracePt t="122268" x="7029450" y="1468438"/>
          <p14:tracePt t="122276" x="7073900" y="1468438"/>
          <p14:tracePt t="122284" x="7102475" y="1468438"/>
          <p14:tracePt t="122292" x="7129463" y="1468438"/>
          <p14:tracePt t="122300" x="7156450" y="1468438"/>
          <p14:tracePt t="122307" x="7165975" y="1468438"/>
          <p14:tracePt t="122318" x="7192963" y="1468438"/>
          <p14:tracePt t="122327" x="7202488" y="1468438"/>
          <p14:tracePt t="122334" x="7229475" y="1468438"/>
          <p14:tracePt t="122345" x="7239000" y="1468438"/>
          <p14:tracePt t="122358" x="7248525" y="1468438"/>
          <p14:tracePt t="122373" x="7265988" y="1468438"/>
          <p14:tracePt t="122380" x="7283450" y="1468438"/>
          <p14:tracePt t="122396" x="7329488" y="1468438"/>
          <p14:tracePt t="122407" x="7348538" y="1468438"/>
          <p14:tracePt t="122412" x="7375525" y="1468438"/>
          <p14:tracePt t="122423" x="7392988" y="1468438"/>
          <p14:tracePt t="122428" x="7429500" y="1468438"/>
          <p14:tracePt t="122439" x="7439025" y="1468438"/>
          <p14:tracePt t="122444" x="7466013" y="1468438"/>
          <p14:tracePt t="122476" x="7475538" y="1458913"/>
          <p14:tracePt t="122596" x="7439025" y="1495425"/>
          <p14:tracePt t="122603" x="7339013" y="1568450"/>
          <p14:tracePt t="122612" x="7256463" y="1624013"/>
          <p14:tracePt t="122620" x="7146925" y="1714500"/>
          <p14:tracePt t="122628" x="7046913" y="1797050"/>
          <p14:tracePt t="122635" x="6956425" y="1914525"/>
          <p14:tracePt t="122644" x="6856413" y="2052638"/>
          <p14:tracePt t="122652" x="6791325" y="2170113"/>
          <p14:tracePt t="122660" x="6681788" y="2343150"/>
          <p14:tracePt t="122668" x="6573838" y="2554288"/>
          <p14:tracePt t="122676" x="6481763" y="3027363"/>
          <p14:tracePt t="122684" x="6454775" y="3236913"/>
          <p14:tracePt t="122692" x="6391275" y="3529013"/>
          <p14:tracePt t="122700" x="6354763" y="3884613"/>
          <p14:tracePt t="122708" x="6354763" y="4076700"/>
          <p14:tracePt t="122716" x="6354763" y="4332288"/>
          <p14:tracePt t="122724" x="6354763" y="4551363"/>
          <p14:tracePt t="122732" x="6354763" y="4697413"/>
          <p14:tracePt t="122740" x="6354763" y="4860925"/>
          <p14:tracePt t="122748" x="6354763" y="5006975"/>
          <p14:tracePt t="122756" x="6354763" y="5097463"/>
          <p14:tracePt t="122763" x="6354763" y="5189538"/>
          <p14:tracePt t="122772" x="6354763" y="5216525"/>
          <p14:tracePt t="122780" x="6354763" y="5262563"/>
          <p14:tracePt t="122788" x="6354763" y="5289550"/>
          <p14:tracePt t="122805" x="6354763" y="5299075"/>
          <p14:tracePt t="122918" x="6326188" y="5307013"/>
          <p14:tracePt t="122925" x="6245225" y="5307013"/>
          <p14:tracePt t="122933" x="6116638" y="5307013"/>
          <p14:tracePt t="122940" x="5972175" y="5307013"/>
          <p14:tracePt t="122948" x="5807075" y="5307013"/>
          <p14:tracePt t="122956" x="5680075" y="5307013"/>
          <p14:tracePt t="122963" x="5597525" y="5307013"/>
          <p14:tracePt t="122972" x="5507038" y="5280025"/>
          <p14:tracePt t="122980" x="5441950" y="5233988"/>
          <p14:tracePt t="122988" x="5414963" y="5226050"/>
          <p14:tracePt t="122995" x="5351463" y="5170488"/>
          <p14:tracePt t="123005" x="5314950" y="5143500"/>
          <p14:tracePt t="123012" x="5268913" y="5097463"/>
          <p14:tracePt t="123022" x="5224463" y="5060950"/>
          <p14:tracePt t="123028" x="5195888" y="5033963"/>
          <p14:tracePt t="123037" x="5141913" y="4979988"/>
          <p14:tracePt t="123044" x="5078413" y="4943475"/>
          <p14:tracePt t="123052" x="5014913" y="4924425"/>
          <p14:tracePt t="123060" x="4986338" y="4906963"/>
          <p14:tracePt t="123068" x="4941888" y="4887913"/>
          <p14:tracePt t="123076" x="4905375" y="4887913"/>
          <p14:tracePt t="123084" x="4832350" y="4887913"/>
          <p14:tracePt t="123091" x="4803775" y="4887913"/>
          <p14:tracePt t="123100" x="4767263" y="4887913"/>
          <p14:tracePt t="123108" x="4759325" y="4887913"/>
          <p14:tracePt t="123116" x="4749800" y="4897438"/>
          <p14:tracePt t="123221" x="4722813" y="4924425"/>
          <p14:tracePt t="123227" x="4695825" y="4943475"/>
          <p14:tracePt t="123239" x="4649788" y="4951413"/>
          <p14:tracePt t="123246" x="4567238" y="5006975"/>
          <p14:tracePt t="123261" x="4440238" y="5060950"/>
          <p14:tracePt t="123267" x="4348163" y="5089525"/>
          <p14:tracePt t="123277" x="4267200" y="5116513"/>
          <p14:tracePt t="123286" x="4194175" y="5116513"/>
          <p14:tracePt t="123294" x="4138613" y="5126038"/>
          <p14:tracePt t="123300" x="4094163" y="5133975"/>
          <p14:tracePt t="123308" x="4075113" y="5143500"/>
          <p14:tracePt t="123316" x="4048125" y="5143500"/>
          <p14:tracePt t="123324" x="4011613" y="5160963"/>
          <p14:tracePt t="123332" x="3984625" y="5170488"/>
          <p14:tracePt t="123348" x="3965575" y="5170488"/>
          <p14:tracePt t="123356" x="3956050" y="5170488"/>
          <p14:tracePt t="123462" x="3938588" y="5170488"/>
          <p14:tracePt t="123473" x="3919538" y="5160963"/>
          <p14:tracePt t="123480" x="3902075" y="5153025"/>
          <p14:tracePt t="123486" x="3883025" y="5143500"/>
          <p14:tracePt t="123492" x="3865563" y="5126038"/>
          <p14:tracePt t="123500" x="3846513" y="5116513"/>
          <p14:tracePt t="123508" x="3838575" y="5116513"/>
          <p14:tracePt t="123524" x="3819525" y="5106988"/>
          <p14:tracePt t="123676" x="3810000" y="5106988"/>
          <p14:tracePt t="123684" x="3810000" y="5116513"/>
          <p14:tracePt t="123692" x="3810000" y="5133975"/>
          <p14:tracePt t="123700" x="3792538" y="5160963"/>
          <p14:tracePt t="123708" x="3783013" y="5180013"/>
          <p14:tracePt t="123716" x="3756025" y="5216525"/>
          <p14:tracePt t="123724" x="3738563" y="5233988"/>
          <p14:tracePt t="123740" x="3702050" y="5262563"/>
          <p14:tracePt t="123748" x="3692525" y="5270500"/>
          <p14:tracePt t="123756" x="3683000" y="5280025"/>
          <p14:tracePt t="124116" x="3673475" y="5307013"/>
          <p14:tracePt t="124124" x="3609975" y="5326063"/>
          <p14:tracePt t="124131" x="3592513" y="5326063"/>
          <p14:tracePt t="124140" x="3546475" y="5343525"/>
          <p14:tracePt t="124148" x="3519488" y="5343525"/>
          <p14:tracePt t="124156" x="3473450" y="5362575"/>
          <p14:tracePt t="124164" x="3455988" y="5362575"/>
          <p14:tracePt t="124173" x="3436938" y="5362575"/>
          <p14:tracePt t="124180" x="3400425" y="5362575"/>
          <p14:tracePt t="124189" x="3373438" y="5362575"/>
          <p14:tracePt t="124196" x="3354388" y="5362575"/>
          <p14:tracePt t="124205" x="3317875" y="5362575"/>
          <p14:tracePt t="124212" x="3309938" y="5362575"/>
          <p14:tracePt t="124223" x="3300413" y="5362575"/>
          <p14:tracePt t="124238" x="3281363" y="5362575"/>
          <p14:tracePt t="124244" x="3273425" y="5362575"/>
          <p14:tracePt t="124252" x="3263900" y="5362575"/>
          <p14:tracePt t="124324" x="3254375" y="5353050"/>
          <p14:tracePt t="124332" x="3217863" y="5316538"/>
          <p14:tracePt t="124340" x="3154363" y="5289550"/>
          <p14:tracePt t="124348" x="3090863" y="5253038"/>
          <p14:tracePt t="124356" x="3027363" y="5216525"/>
          <p14:tracePt t="124364" x="2981325" y="5180013"/>
          <p14:tracePt t="124373" x="2935288" y="5170488"/>
          <p14:tracePt t="124380" x="2908300" y="5133975"/>
          <p14:tracePt t="124389" x="2862263" y="5126038"/>
          <p14:tracePt t="124396" x="2844800" y="5106988"/>
          <p14:tracePt t="124405" x="2817813" y="5089525"/>
          <p14:tracePt t="124412" x="2798763" y="5080000"/>
          <p14:tracePt t="124428" x="2798763" y="5060950"/>
          <p14:tracePt t="124461" x="2798763" y="5053013"/>
          <p14:tracePt t="124468" x="2798763" y="5043488"/>
          <p14:tracePt t="124476" x="2781300" y="5024438"/>
          <p14:tracePt t="124484" x="2771775" y="5016500"/>
          <p14:tracePt t="124492" x="2762250" y="4987925"/>
          <p14:tracePt t="124501" x="2752725" y="4970463"/>
          <p14:tracePt t="124508" x="2735263" y="4943475"/>
          <p14:tracePt t="124516" x="2725738" y="4924425"/>
          <p14:tracePt t="124525" x="2716213" y="4906963"/>
          <p14:tracePt t="124532" x="2708275" y="4897438"/>
          <p14:tracePt t="124540" x="2689225" y="4870450"/>
          <p14:tracePt t="124549" x="2689225" y="4860925"/>
          <p14:tracePt t="124556" x="2689225" y="4833938"/>
          <p14:tracePt t="124564" x="2679700" y="4805363"/>
          <p14:tracePt t="124572" x="2679700" y="4787900"/>
          <p14:tracePt t="124579" x="2679700" y="4768850"/>
          <p14:tracePt t="124588" x="2679700" y="4741863"/>
          <p14:tracePt t="124596" x="2679700" y="4732338"/>
          <p14:tracePt t="124604" x="2679700" y="4714875"/>
          <p14:tracePt t="124612" x="2679700" y="4687888"/>
          <p14:tracePt t="124622" x="2698750" y="4660900"/>
          <p14:tracePt t="124628" x="2744788" y="4624388"/>
          <p14:tracePt t="124638" x="2781300" y="4614863"/>
          <p14:tracePt t="124644" x="2835275" y="4595813"/>
          <p14:tracePt t="124652" x="2908300" y="4568825"/>
          <p14:tracePt t="124659" x="2971800" y="4568825"/>
          <p14:tracePt t="124669" x="3027363" y="4568825"/>
          <p14:tracePt t="124677" x="3081338" y="4568825"/>
          <p14:tracePt t="124686" x="3117850" y="4568825"/>
          <p14:tracePt t="124695" x="3181350" y="4587875"/>
          <p14:tracePt t="124700" x="3263900" y="4624388"/>
          <p14:tracePt t="124708" x="3309938" y="4651375"/>
          <p14:tracePt t="124716" x="3373438" y="4687888"/>
          <p14:tracePt t="124724" x="3400425" y="4697413"/>
          <p14:tracePt t="124732" x="3455988" y="4724400"/>
          <p14:tracePt t="124741" x="3519488" y="4741863"/>
          <p14:tracePt t="124748" x="3563938" y="4768850"/>
          <p14:tracePt t="124756" x="3629025" y="4824413"/>
          <p14:tracePt t="124764" x="3692525" y="4841875"/>
          <p14:tracePt t="124772" x="3738563" y="4897438"/>
          <p14:tracePt t="124788" x="3746500" y="4914900"/>
          <p14:tracePt t="124795" x="3746500" y="4924425"/>
          <p14:tracePt t="124804" x="3746500" y="4933950"/>
          <p14:tracePt t="124821" x="3746500" y="4951413"/>
          <p14:tracePt t="124828" x="3746500" y="4960938"/>
          <p14:tracePt t="124837" x="3746500" y="4979988"/>
          <p14:tracePt t="124844" x="3746500" y="4997450"/>
          <p14:tracePt t="124852" x="3738563" y="5043488"/>
          <p14:tracePt t="124860" x="3719513" y="5070475"/>
          <p14:tracePt t="124868" x="3673475" y="5116513"/>
          <p14:tracePt t="124876" x="3646488" y="5133975"/>
          <p14:tracePt t="124885" x="3619500" y="5170488"/>
          <p14:tracePt t="124895" x="3592513" y="5189538"/>
          <p14:tracePt t="124909" x="3527425" y="5207000"/>
          <p14:tracePt t="124915" x="3500438" y="5216525"/>
          <p14:tracePt t="124923" x="3482975" y="5226050"/>
          <p14:tracePt t="124932" x="3446463" y="5226050"/>
          <p14:tracePt t="124939" x="3427413" y="5233988"/>
          <p14:tracePt t="124964" x="3409950" y="5233988"/>
          <p14:tracePt t="124980" x="3400425" y="5233988"/>
          <p14:tracePt t="124988" x="3390900" y="5233988"/>
          <p14:tracePt t="124996" x="3363913" y="5233988"/>
          <p14:tracePt t="125005" x="3327400" y="5233988"/>
          <p14:tracePt t="125012" x="3254375" y="5233988"/>
          <p14:tracePt t="125021" x="3227388" y="5233988"/>
          <p14:tracePt t="125028" x="3171825" y="5233988"/>
          <p14:tracePt t="125038" x="3117850" y="5233988"/>
          <p14:tracePt t="125044" x="3035300" y="5189538"/>
          <p14:tracePt t="125052" x="2990850" y="5170488"/>
          <p14:tracePt t="125060" x="2971800" y="5133975"/>
          <p14:tracePt t="125069" x="2935288" y="5116513"/>
          <p14:tracePt t="125077" x="2925763" y="5070475"/>
          <p14:tracePt t="125085" x="2908300" y="5033963"/>
          <p14:tracePt t="125093" x="2889250" y="4987925"/>
          <p14:tracePt t="125101" x="2889250" y="4943475"/>
          <p14:tracePt t="125108" x="2889250" y="4906963"/>
          <p14:tracePt t="125116" x="2889250" y="4878388"/>
          <p14:tracePt t="125124" x="2889250" y="4851400"/>
          <p14:tracePt t="125132" x="2889250" y="4824413"/>
          <p14:tracePt t="125140" x="2898775" y="4797425"/>
          <p14:tracePt t="125148" x="2925763" y="4778375"/>
          <p14:tracePt t="125158" x="2954338" y="4751388"/>
          <p14:tracePt t="125164" x="2971800" y="4724400"/>
          <p14:tracePt t="125172" x="3008313" y="4687888"/>
          <p14:tracePt t="125181" x="3027363" y="4651375"/>
          <p14:tracePt t="125191" x="3063875" y="4624388"/>
          <p14:tracePt t="125198" x="3081338" y="4605338"/>
          <p14:tracePt t="125208" x="3100388" y="4568825"/>
          <p14:tracePt t="125212" x="3108325" y="4559300"/>
          <p14:tracePt t="125222" x="3127375" y="4541838"/>
          <p14:tracePt t="125227" x="3136900" y="4541838"/>
          <p14:tracePt t="125243" x="3144838" y="4532313"/>
          <p14:tracePt t="125252" x="3154363" y="4522788"/>
          <p14:tracePt t="125269" x="3171825" y="4522788"/>
          <p14:tracePt t="125420" x="3181350" y="4522788"/>
          <p14:tracePt t="125484" x="3190875" y="4532313"/>
          <p14:tracePt t="125492" x="3200400" y="4541838"/>
          <p14:tracePt t="125508" x="3217863" y="4559300"/>
          <p14:tracePt t="125517" x="3244850" y="4587875"/>
          <p14:tracePt t="125533" x="3263900" y="4595813"/>
          <p14:tracePt t="125550" x="3273425" y="4605338"/>
          <p14:tracePt t="125557" x="3281363" y="4605338"/>
          <p14:tracePt t="125564" x="3309938" y="4605338"/>
          <p14:tracePt t="125572" x="3327400" y="4624388"/>
          <p14:tracePt t="125580" x="3354388" y="4624388"/>
          <p14:tracePt t="125588" x="3409950" y="4624388"/>
          <p14:tracePt t="125595" x="3482975" y="4624388"/>
          <p14:tracePt t="125605" x="3536950" y="4624388"/>
          <p14:tracePt t="125612" x="3619500" y="4624388"/>
          <p14:tracePt t="125621" x="3709988" y="4624388"/>
          <p14:tracePt t="125628" x="3802063" y="4624388"/>
          <p14:tracePt t="125637" x="3911600" y="4624388"/>
          <p14:tracePt t="125644" x="3984625" y="4624388"/>
          <p14:tracePt t="125652" x="4075113" y="4624388"/>
          <p14:tracePt t="125660" x="4165600" y="4624388"/>
          <p14:tracePt t="125668" x="4238625" y="4624388"/>
          <p14:tracePt t="125676" x="4311650" y="4624388"/>
          <p14:tracePt t="125684" x="4376738" y="4624388"/>
          <p14:tracePt t="125692" x="4448175" y="4624388"/>
          <p14:tracePt t="125700" x="4484688" y="4624388"/>
          <p14:tracePt t="125707" x="4557713" y="4624388"/>
          <p14:tracePt t="125716" x="4613275" y="4641850"/>
          <p14:tracePt t="125724" x="4703763" y="4641850"/>
          <p14:tracePt t="125732" x="4803775" y="4641850"/>
          <p14:tracePt t="125740" x="4932363" y="4641850"/>
          <p14:tracePt t="125748" x="5059363" y="4668838"/>
          <p14:tracePt t="125756" x="5168900" y="4668838"/>
          <p14:tracePt t="125764" x="5314950" y="4714875"/>
          <p14:tracePt t="125772" x="5434013" y="4724400"/>
          <p14:tracePt t="125780" x="5561013" y="4768850"/>
          <p14:tracePt t="125789" x="5670550" y="4768850"/>
          <p14:tracePt t="125796" x="5761038" y="4768850"/>
          <p14:tracePt t="125804" x="5834063" y="4768850"/>
          <p14:tracePt t="125812" x="5907088" y="4768850"/>
          <p14:tracePt t="125822" x="5972175" y="4768850"/>
          <p14:tracePt t="125828" x="6007100" y="4768850"/>
          <p14:tracePt t="125838" x="6035675" y="4768850"/>
          <p14:tracePt t="125844" x="6072188" y="4768850"/>
          <p14:tracePt t="125852" x="6108700" y="4768850"/>
          <p14:tracePt t="125860" x="6145213" y="4768850"/>
          <p14:tracePt t="125868" x="6162675" y="4768850"/>
          <p14:tracePt t="125876" x="6208713" y="4768850"/>
          <p14:tracePt t="125884" x="6226175" y="4768850"/>
          <p14:tracePt t="125892" x="6262688" y="4768850"/>
          <p14:tracePt t="125909" x="6381750" y="4768850"/>
          <p14:tracePt t="125916" x="6435725" y="4768850"/>
          <p14:tracePt t="125924" x="6472238" y="4768850"/>
          <p14:tracePt t="125932" x="6527800" y="4768850"/>
          <p14:tracePt t="125940" x="6573838" y="4768850"/>
          <p14:tracePt t="125948" x="6600825" y="4778375"/>
          <p14:tracePt t="125956" x="6654800" y="4778375"/>
          <p14:tracePt t="125964" x="6681788" y="4778375"/>
          <p14:tracePt t="125973" x="6727825" y="4778375"/>
          <p14:tracePt t="125980" x="6737350" y="4778375"/>
          <p14:tracePt t="125988" x="6754813" y="4778375"/>
          <p14:tracePt t="126005" x="6764338" y="4778375"/>
          <p14:tracePt t="126174" x="6710363" y="4778375"/>
          <p14:tracePt t="126180" x="6618288" y="4778375"/>
          <p14:tracePt t="126188" x="6500813" y="4705350"/>
          <p14:tracePt t="126196" x="6345238" y="4624388"/>
          <p14:tracePt t="126206" x="6208713" y="4532313"/>
          <p14:tracePt t="126212" x="6072188" y="4459288"/>
          <p14:tracePt t="126222" x="5953125" y="4359275"/>
          <p14:tracePt t="126227" x="5834063" y="4249738"/>
          <p14:tracePt t="126238" x="5761038" y="4122738"/>
          <p14:tracePt t="126244" x="5688013" y="3967163"/>
          <p14:tracePt t="126252" x="5653088" y="3848100"/>
          <p14:tracePt t="126259" x="5597525" y="3665538"/>
          <p14:tracePt t="126268" x="5580063" y="3502025"/>
          <p14:tracePt t="126275" x="5551488" y="3346450"/>
          <p14:tracePt t="126284" x="5551488" y="3182938"/>
          <p14:tracePt t="126291" x="5551488" y="3063875"/>
          <p14:tracePt t="126300" x="5551488" y="2917825"/>
          <p14:tracePt t="126308" x="5551488" y="2790825"/>
          <p14:tracePt t="126316" x="5534025" y="2690813"/>
          <p14:tracePt t="126324" x="5534025" y="2598738"/>
          <p14:tracePt t="126332" x="5524500" y="2508250"/>
          <p14:tracePt t="126340" x="5524500" y="2452688"/>
          <p14:tracePt t="126348" x="5507038" y="2389188"/>
          <p14:tracePt t="126356" x="5487988" y="2343150"/>
          <p14:tracePt t="126363" x="5487988" y="2316163"/>
          <p14:tracePt t="126372" x="5478463" y="2289175"/>
          <p14:tracePt t="126380" x="5470525" y="2270125"/>
          <p14:tracePt t="126388" x="5470525" y="2233613"/>
          <p14:tracePt t="126397" x="5461000" y="2216150"/>
          <p14:tracePt t="126408" x="5434013" y="2179638"/>
          <p14:tracePt t="126413" x="5434013" y="2170113"/>
          <p14:tracePt t="126476" x="5434013" y="2152650"/>
          <p14:tracePt t="126556" x="5405438" y="2133600"/>
          <p14:tracePt t="126564" x="5405438" y="2125663"/>
          <p14:tracePt t="126572" x="5387975" y="2106613"/>
          <p14:tracePt t="126580" x="5378450" y="2097088"/>
          <p14:tracePt t="126589" x="5351463" y="2079625"/>
          <p14:tracePt t="126604" x="5341938" y="2052638"/>
          <p14:tracePt t="126621" x="5334000" y="2043113"/>
          <p14:tracePt t="126638" x="5334000" y="2016125"/>
          <p14:tracePt t="126660" x="5334000" y="2006600"/>
          <p14:tracePt t="126686" x="5324475" y="1987550"/>
          <p14:tracePt t="126733" x="5314950" y="1987550"/>
          <p14:tracePt t="126741" x="5305425" y="1979613"/>
          <p14:tracePt t="126748" x="5297488" y="1970088"/>
          <p14:tracePt t="126757" x="5297488" y="1960563"/>
          <p14:tracePt t="126772" x="5278438" y="1951038"/>
          <p14:tracePt t="126780" x="5268913" y="1943100"/>
          <p14:tracePt t="126788" x="5260975" y="1924050"/>
          <p14:tracePt t="126796" x="5251450" y="1924050"/>
          <p14:tracePt t="126804" x="5241925" y="1878013"/>
          <p14:tracePt t="126821" x="5224463" y="1851025"/>
          <p14:tracePt t="126828" x="5224463" y="1841500"/>
          <p14:tracePt t="126838" x="5214938" y="1824038"/>
          <p14:tracePt t="126845" x="5214938" y="1804988"/>
          <p14:tracePt t="126858" x="5214938" y="1787525"/>
          <p14:tracePt t="126861" x="5214938" y="1778000"/>
          <p14:tracePt t="126868" x="5214938" y="1760538"/>
          <p14:tracePt t="126884" x="5214938" y="1741488"/>
          <p14:tracePt t="126892" x="5214938" y="1724025"/>
          <p14:tracePt t="126900" x="5214938" y="1704975"/>
          <p14:tracePt t="126924" x="5241925" y="1651000"/>
          <p14:tracePt t="126932" x="5260975" y="1641475"/>
          <p14:tracePt t="126941" x="5305425" y="1624013"/>
          <p14:tracePt t="126948" x="5324475" y="1614488"/>
          <p14:tracePt t="126956" x="5378450" y="1614488"/>
          <p14:tracePt t="126964" x="5434013" y="1614488"/>
          <p14:tracePt t="126972" x="5487988" y="1614488"/>
          <p14:tracePt t="126980" x="5588000" y="1614488"/>
          <p14:tracePt t="126989" x="5680075" y="1614488"/>
          <p14:tracePt t="126996" x="5770563" y="1614488"/>
          <p14:tracePt t="127005" x="5880100" y="1614488"/>
          <p14:tracePt t="127012" x="5953125" y="1614488"/>
          <p14:tracePt t="127022" x="6007100" y="1614488"/>
          <p14:tracePt t="127028" x="6072188" y="1641475"/>
          <p14:tracePt t="127038" x="6116638" y="1651000"/>
          <p14:tracePt t="127044" x="6145213" y="1668463"/>
          <p14:tracePt t="127052" x="6172200" y="1677988"/>
          <p14:tracePt t="127068" x="6235700" y="1704975"/>
          <p14:tracePt t="127084" x="6254750" y="1714500"/>
          <p14:tracePt t="127092" x="6262688" y="1714500"/>
          <p14:tracePt t="127100" x="6281738" y="1731963"/>
          <p14:tracePt t="127108" x="6308725" y="1768475"/>
          <p14:tracePt t="127116" x="6318250" y="1768475"/>
          <p14:tracePt t="127124" x="6335713" y="1787525"/>
          <p14:tracePt t="127132" x="6381750" y="1814513"/>
          <p14:tracePt t="127141" x="6408738" y="1851025"/>
          <p14:tracePt t="127148" x="6445250" y="1878013"/>
          <p14:tracePt t="127156" x="6464300" y="1906588"/>
          <p14:tracePt t="127164" x="6508750" y="1951038"/>
          <p14:tracePt t="127172" x="6518275" y="1951038"/>
          <p14:tracePt t="127179" x="6537325" y="1970088"/>
          <p14:tracePt t="127189" x="6545263" y="1979613"/>
          <p14:tracePt t="127196" x="6554788" y="2006600"/>
          <p14:tracePt t="127205" x="6573838" y="2043113"/>
          <p14:tracePt t="127212" x="6581775" y="2043113"/>
          <p14:tracePt t="127223" x="6591300" y="2070100"/>
          <p14:tracePt t="127239" x="6618288" y="2106613"/>
          <p14:tracePt t="127243" x="6618288" y="2116138"/>
          <p14:tracePt t="127260" x="6618288" y="2143125"/>
          <p14:tracePt t="127268" x="6618288" y="2160588"/>
          <p14:tracePt t="127276" x="6618288" y="2170113"/>
          <p14:tracePt t="127284" x="6618288" y="2197100"/>
          <p14:tracePt t="127292" x="6618288" y="2216150"/>
          <p14:tracePt t="127300" x="6637338" y="2262188"/>
          <p14:tracePt t="127308" x="6637338" y="2289175"/>
          <p14:tracePt t="127316" x="6637338" y="2316163"/>
          <p14:tracePt t="127324" x="6627813" y="2343150"/>
          <p14:tracePt t="127332" x="6600825" y="2379663"/>
          <p14:tracePt t="127340" x="6573838" y="2425700"/>
          <p14:tracePt t="127347" x="6545263" y="2444750"/>
          <p14:tracePt t="127355" x="6527800" y="2462213"/>
          <p14:tracePt t="127364" x="6481763" y="2489200"/>
          <p14:tracePt t="127373" x="6454775" y="2508250"/>
          <p14:tracePt t="127380" x="6418263" y="2525713"/>
          <p14:tracePt t="127388" x="6391275" y="2544763"/>
          <p14:tracePt t="127396" x="6362700" y="2554288"/>
          <p14:tracePt t="127405" x="6326188" y="2571750"/>
          <p14:tracePt t="127412" x="6299200" y="2581275"/>
          <p14:tracePt t="127421" x="6281738" y="2581275"/>
          <p14:tracePt t="127428" x="6262688" y="2589213"/>
          <p14:tracePt t="127437" x="6226175" y="2589213"/>
          <p14:tracePt t="127444" x="6181725" y="2589213"/>
          <p14:tracePt t="127452" x="6153150" y="2589213"/>
          <p14:tracePt t="127460" x="6072188" y="2589213"/>
          <p14:tracePt t="127468" x="6007100" y="2589213"/>
          <p14:tracePt t="127476" x="5943600" y="2554288"/>
          <p14:tracePt t="127484" x="5853113" y="2498725"/>
          <p14:tracePt t="127492" x="5743575" y="2416175"/>
          <p14:tracePt t="127501" x="5624513" y="2306638"/>
          <p14:tracePt t="127508" x="5561013" y="2243138"/>
          <p14:tracePt t="127516" x="5441950" y="2152650"/>
          <p14:tracePt t="127523" x="5360988" y="2079625"/>
          <p14:tracePt t="127531" x="5287963" y="2016125"/>
          <p14:tracePt t="127540" x="5260975" y="1987550"/>
          <p14:tracePt t="127548" x="5205413" y="1933575"/>
          <p14:tracePt t="127555" x="5205413" y="1914525"/>
          <p14:tracePt t="127565" x="5195888" y="1897063"/>
          <p14:tracePt t="127573" x="5195888" y="1878013"/>
          <p14:tracePt t="127580" x="5178425" y="1860550"/>
          <p14:tracePt t="127588" x="5178425" y="1851025"/>
          <p14:tracePt t="127595" x="5178425" y="1833563"/>
          <p14:tracePt t="127608" x="5178425" y="1804988"/>
          <p14:tracePt t="127614" x="5178425" y="1778000"/>
          <p14:tracePt t="127626" x="5178425" y="1751013"/>
          <p14:tracePt t="127629" x="5187950" y="1731963"/>
          <p14:tracePt t="127640" x="5205413" y="1687513"/>
          <p14:tracePt t="127646" x="5205413" y="1651000"/>
          <p14:tracePt t="127651" x="5224463" y="1624013"/>
          <p14:tracePt t="127660" x="5232400" y="1587500"/>
          <p14:tracePt t="127668" x="5251450" y="1541463"/>
          <p14:tracePt t="127675" x="5278438" y="1514475"/>
          <p14:tracePt t="127683" x="5297488" y="1477963"/>
          <p14:tracePt t="127693" x="5305425" y="1468438"/>
          <p14:tracePt t="127700" x="5324475" y="1422400"/>
          <p14:tracePt t="127708" x="5334000" y="1412875"/>
          <p14:tracePt t="127716" x="5334000" y="1404938"/>
          <p14:tracePt t="127724" x="5341938" y="1385888"/>
          <p14:tracePt t="127732" x="5351463" y="1376363"/>
          <p14:tracePt t="127748" x="5368925" y="1358900"/>
          <p14:tracePt t="127755" x="5387975" y="1349375"/>
          <p14:tracePt t="127764" x="5424488" y="1339850"/>
          <p14:tracePt t="127780" x="5470525" y="1322388"/>
          <p14:tracePt t="127788" x="5507038" y="1322388"/>
          <p14:tracePt t="127799" x="5561013" y="1322388"/>
          <p14:tracePt t="127808" x="5616575" y="1322388"/>
          <p14:tracePt t="127813" x="5688013" y="1322388"/>
          <p14:tracePt t="127824" x="5761038" y="1322388"/>
          <p14:tracePt t="127829" x="5862638" y="1322388"/>
          <p14:tracePt t="127840" x="5935663" y="1331913"/>
          <p14:tracePt t="127845" x="5972175" y="1331913"/>
          <p14:tracePt t="127856" x="6007100" y="1349375"/>
          <p14:tracePt t="127862" x="6035675" y="1358900"/>
          <p14:tracePt t="127867" x="6043613" y="1358900"/>
          <p14:tracePt t="127875" x="6062663" y="1368425"/>
          <p14:tracePt t="128172" x="6072188" y="1376363"/>
          <p14:tracePt t="128179" x="6080125" y="1385888"/>
          <p14:tracePt t="128188" x="6116638" y="1404938"/>
          <p14:tracePt t="128196" x="6208713" y="1412875"/>
          <p14:tracePt t="128204" x="6335713" y="1431925"/>
          <p14:tracePt t="128211" x="6472238" y="1458913"/>
          <p14:tracePt t="128222" x="6581775" y="1477963"/>
          <p14:tracePt t="128229" x="6710363" y="1485900"/>
          <p14:tracePt t="128241" x="6783388" y="1504950"/>
          <p14:tracePt t="128245" x="6873875" y="1504950"/>
          <p14:tracePt t="128258" x="6956425" y="1504950"/>
          <p14:tracePt t="128260" x="6973888" y="1504950"/>
          <p14:tracePt t="128268" x="7000875" y="1504950"/>
          <p14:tracePt t="128276" x="7019925" y="1504950"/>
          <p14:tracePt t="128357" x="7037388" y="1504950"/>
          <p14:tracePt t="128380" x="7073900" y="1504950"/>
          <p14:tracePt t="128388" x="7119938" y="1504950"/>
          <p14:tracePt t="128396" x="7175500" y="1504950"/>
          <p14:tracePt t="128403" x="7229475" y="1504950"/>
          <p14:tracePt t="128411" x="7275513" y="1504950"/>
          <p14:tracePt t="128428" x="7329488" y="1477963"/>
          <p14:tracePt t="128444" x="7348538" y="1477963"/>
          <p14:tracePt t="128452" x="7366000" y="1477963"/>
          <p14:tracePt t="128662" x="7348538" y="1477963"/>
          <p14:tracePt t="128668" x="7248525" y="1477963"/>
          <p14:tracePt t="128676" x="7102475" y="1477963"/>
          <p14:tracePt t="128684" x="7010400" y="1477963"/>
          <p14:tracePt t="128692" x="6883400" y="1477963"/>
          <p14:tracePt t="128700" x="6773863" y="1477963"/>
          <p14:tracePt t="128708" x="6681788" y="1477963"/>
          <p14:tracePt t="128716" x="6600825" y="1477963"/>
          <p14:tracePt t="128724" x="6545263" y="1477963"/>
          <p14:tracePt t="128732" x="6491288" y="1477963"/>
          <p14:tracePt t="128740" x="6464300" y="1477963"/>
          <p14:tracePt t="128748" x="6445250" y="1477963"/>
          <p14:tracePt t="128756" x="6427788" y="1477963"/>
          <p14:tracePt t="128995" x="6454775" y="1477963"/>
          <p14:tracePt t="129004" x="6554788" y="1477963"/>
          <p14:tracePt t="129011" x="6681788" y="1477963"/>
          <p14:tracePt t="129020" x="6827838" y="1477963"/>
          <p14:tracePt t="129027" x="6973888" y="1477963"/>
          <p14:tracePt t="129037" x="7102475" y="1477963"/>
          <p14:tracePt t="129044" x="7212013" y="1477963"/>
          <p14:tracePt t="129054" x="7283450" y="1477963"/>
          <p14:tracePt t="129060" x="7348538" y="1477963"/>
          <p14:tracePt t="129068" x="7385050" y="1477963"/>
          <p14:tracePt t="129076" x="7402513" y="1477963"/>
          <p14:tracePt t="129196" x="7412038" y="1477963"/>
          <p14:tracePt t="129212" x="7421563" y="1477963"/>
          <p14:tracePt t="129221" x="7429500" y="1477963"/>
          <p14:tracePt t="129332" x="7439025" y="1485900"/>
          <p14:tracePt t="131780" x="7392988" y="1495425"/>
          <p14:tracePt t="131788" x="7385050" y="1514475"/>
          <p14:tracePt t="131804" x="7375525" y="1522413"/>
          <p14:tracePt t="133316" x="7348538" y="1541463"/>
          <p14:tracePt t="133324" x="7339013" y="1558925"/>
          <p14:tracePt t="133332" x="7329488" y="1577975"/>
          <p14:tracePt t="133340" x="7329488" y="1614488"/>
          <p14:tracePt t="133348" x="7319963" y="1614488"/>
          <p14:tracePt t="133355" x="7319963" y="1624013"/>
          <p14:tracePt t="133764" x="7292975" y="1631950"/>
          <p14:tracePt t="133772" x="7165975" y="1687513"/>
          <p14:tracePt t="133781" x="6983413" y="1824038"/>
          <p14:tracePt t="133790" x="6846888" y="1924050"/>
          <p14:tracePt t="133799" x="6664325" y="2060575"/>
          <p14:tracePt t="133806" x="6326188" y="2279650"/>
          <p14:tracePt t="133812" x="6062663" y="2462213"/>
          <p14:tracePt t="133822" x="5789613" y="2698750"/>
          <p14:tracePt t="133828" x="5570538" y="2844800"/>
          <p14:tracePt t="133838" x="5368925" y="3009900"/>
          <p14:tracePt t="133844" x="5178425" y="3146425"/>
          <p14:tracePt t="133855" x="5041900" y="3273425"/>
          <p14:tracePt t="133861" x="4876800" y="3402013"/>
          <p14:tracePt t="133868" x="4676775" y="3556000"/>
          <p14:tracePt t="133877" x="4594225" y="3648075"/>
          <p14:tracePt t="133883" x="4440238" y="3757613"/>
          <p14:tracePt t="133892" x="4303713" y="3857625"/>
          <p14:tracePt t="133912" x="4029075" y="4040188"/>
          <p14:tracePt t="133917" x="3856038" y="4130675"/>
          <p14:tracePt t="133925" x="3729038" y="4195763"/>
          <p14:tracePt t="133932" x="3629025" y="4249738"/>
          <p14:tracePt t="133940" x="3490913" y="4295775"/>
          <p14:tracePt t="133948" x="3419475" y="4332288"/>
          <p14:tracePt t="133957" x="3336925" y="4376738"/>
          <p14:tracePt t="133964" x="3300413" y="4386263"/>
          <p14:tracePt t="133973" x="3273425" y="4395788"/>
          <p14:tracePt t="133980" x="3263900" y="4405313"/>
          <p14:tracePt t="134070" x="3254375" y="4422775"/>
          <p14:tracePt t="134078" x="3244850" y="4432300"/>
          <p14:tracePt t="134100" x="3236913" y="4459288"/>
          <p14:tracePt t="134108" x="3227388" y="4468813"/>
          <p14:tracePt t="134228" x="3227388" y="4478338"/>
          <p14:tracePt t="134236" x="3227388" y="4505325"/>
          <p14:tracePt t="134243" x="3254375" y="4559300"/>
          <p14:tracePt t="134252" x="3317875" y="4614863"/>
          <p14:tracePt t="134260" x="3363913" y="4668838"/>
          <p14:tracePt t="134268" x="3409950" y="4705350"/>
          <p14:tracePt t="134276" x="3436938" y="4732338"/>
          <p14:tracePt t="134284" x="3455988" y="4751388"/>
          <p14:tracePt t="134292" x="3473450" y="4768850"/>
          <p14:tracePt t="134300" x="3473450" y="4778375"/>
          <p14:tracePt t="134308" x="3473450" y="4787900"/>
          <p14:tracePt t="134316" x="3482975" y="4797425"/>
          <p14:tracePt t="134340" x="3482975" y="4805363"/>
          <p14:tracePt t="134348" x="3473450" y="4841875"/>
          <p14:tracePt t="134355" x="3436938" y="4860925"/>
          <p14:tracePt t="134363" x="3390900" y="4906963"/>
          <p14:tracePt t="134372" x="3346450" y="4970463"/>
          <p14:tracePt t="134380" x="3273425" y="5043488"/>
          <p14:tracePt t="134389" x="3208338" y="5089525"/>
          <p14:tracePt t="134395" x="3127375" y="5143500"/>
          <p14:tracePt t="134404" x="3063875" y="5189538"/>
          <p14:tracePt t="134411" x="2981325" y="5226050"/>
          <p14:tracePt t="134420" x="2935288" y="5253038"/>
          <p14:tracePt t="134428" x="2871788" y="5289550"/>
          <p14:tracePt t="134437" x="2844800" y="5299075"/>
          <p14:tracePt t="134443" x="2817813" y="5307013"/>
          <p14:tracePt t="134540" x="2752725" y="5280025"/>
          <p14:tracePt t="134548" x="2698750" y="5197475"/>
          <p14:tracePt t="134556" x="2671763" y="5133975"/>
          <p14:tracePt t="134564" x="2616200" y="5053013"/>
          <p14:tracePt t="134571" x="2589213" y="4979988"/>
          <p14:tracePt t="134580" x="2570163" y="4897438"/>
          <p14:tracePt t="134588" x="2552700" y="4833938"/>
          <p14:tracePt t="134596" x="2552700" y="4778375"/>
          <p14:tracePt t="134605" x="2552700" y="4751388"/>
          <p14:tracePt t="134612" x="2552700" y="4714875"/>
          <p14:tracePt t="134620" x="2552700" y="4678363"/>
          <p14:tracePt t="134628" x="2552700" y="4660900"/>
          <p14:tracePt t="134637" x="2552700" y="4632325"/>
          <p14:tracePt t="134643" x="2562225" y="4605338"/>
          <p14:tracePt t="134654" x="2579688" y="4587875"/>
          <p14:tracePt t="134659" x="2598738" y="4568825"/>
          <p14:tracePt t="134667" x="2616200" y="4551363"/>
          <p14:tracePt t="134675" x="2643188" y="4514850"/>
          <p14:tracePt t="134684" x="2708275" y="4486275"/>
          <p14:tracePt t="134692" x="2752725" y="4468813"/>
          <p14:tracePt t="134701" x="2844800" y="4441825"/>
          <p14:tracePt t="134709" x="2944813" y="4422775"/>
          <p14:tracePt t="134717" x="3054350" y="4395788"/>
          <p14:tracePt t="134725" x="3171825" y="4386263"/>
          <p14:tracePt t="134733" x="3317875" y="4368800"/>
          <p14:tracePt t="134741" x="3463925" y="4368800"/>
          <p14:tracePt t="134748" x="3600450" y="4368800"/>
          <p14:tracePt t="134756" x="3729038" y="4368800"/>
          <p14:tracePt t="134763" x="3856038" y="4368800"/>
          <p14:tracePt t="134772" x="3938588" y="4368800"/>
          <p14:tracePt t="134780" x="4002088" y="4395788"/>
          <p14:tracePt t="134788" x="4021138" y="4405313"/>
          <p14:tracePt t="134796" x="4038600" y="4432300"/>
          <p14:tracePt t="134804" x="4048125" y="4459288"/>
          <p14:tracePt t="134812" x="4048125" y="4486275"/>
          <p14:tracePt t="134820" x="4048125" y="4514850"/>
          <p14:tracePt t="134828" x="4048125" y="4559300"/>
          <p14:tracePt t="134837" x="4029075" y="4614863"/>
          <p14:tracePt t="134844" x="4011613" y="4678363"/>
          <p14:tracePt t="134853" x="3984625" y="4724400"/>
          <p14:tracePt t="134860" x="3948113" y="4787900"/>
          <p14:tracePt t="134868" x="3911600" y="4851400"/>
          <p14:tracePt t="134876" x="3883025" y="4897438"/>
          <p14:tracePt t="134884" x="3865563" y="4914900"/>
          <p14:tracePt t="134892" x="3856038" y="4933950"/>
          <p14:tracePt t="134905" x="3846513" y="4951413"/>
          <p14:tracePt t="134907" x="3838575" y="4987925"/>
          <p14:tracePt t="134916" x="3810000" y="5006975"/>
          <p14:tracePt t="134924" x="3775075" y="5024438"/>
          <p14:tracePt t="134932" x="3719513" y="5060950"/>
          <p14:tracePt t="134940" x="3636963" y="5070475"/>
          <p14:tracePt t="134948" x="3563938" y="5116513"/>
          <p14:tracePt t="134956" x="3482975" y="5126038"/>
          <p14:tracePt t="134964" x="3390900" y="5143500"/>
          <p14:tracePt t="134972" x="3281363" y="5153025"/>
          <p14:tracePt t="134980" x="3136900" y="5153025"/>
          <p14:tracePt t="134988" x="3008313" y="5153025"/>
          <p14:tracePt t="134995" x="2881313" y="5153025"/>
          <p14:tracePt t="135004" x="2808288" y="5153025"/>
          <p14:tracePt t="135011" x="2744788" y="5153025"/>
          <p14:tracePt t="135020" x="2708275" y="5153025"/>
          <p14:tracePt t="135027" x="2689225" y="5153025"/>
          <p14:tracePt t="135037" x="2652713" y="5126038"/>
          <p14:tracePt t="135044" x="2652713" y="5116513"/>
          <p14:tracePt t="135054" x="2625725" y="5106988"/>
          <p14:tracePt t="135060" x="2589213" y="5070475"/>
          <p14:tracePt t="135068" x="2579688" y="5070475"/>
          <p14:tracePt t="135076" x="2552700" y="5053013"/>
          <p14:tracePt t="135084" x="2533650" y="5016500"/>
          <p14:tracePt t="135092" x="2516188" y="4970463"/>
          <p14:tracePt t="135100" x="2506663" y="4933950"/>
          <p14:tracePt t="135108" x="2489200" y="4887913"/>
          <p14:tracePt t="135116" x="2479675" y="4814888"/>
          <p14:tracePt t="135124" x="2479675" y="4797425"/>
          <p14:tracePt t="135132" x="2479675" y="4741863"/>
          <p14:tracePt t="135140" x="2479675" y="4687888"/>
          <p14:tracePt t="135148" x="2479675" y="4632325"/>
          <p14:tracePt t="135156" x="2479675" y="4568825"/>
          <p14:tracePt t="135164" x="2506663" y="4522788"/>
          <p14:tracePt t="135172" x="2570163" y="4495800"/>
          <p14:tracePt t="135180" x="2635250" y="4449763"/>
          <p14:tracePt t="135189" x="2662238" y="4413250"/>
          <p14:tracePt t="135195" x="2708275" y="4405313"/>
          <p14:tracePt t="135204" x="2752725" y="4405313"/>
          <p14:tracePt t="135211" x="2808288" y="4395788"/>
          <p14:tracePt t="135224" x="2835275" y="4395788"/>
          <p14:tracePt t="135227" x="2844800" y="4395788"/>
          <p14:tracePt t="135260" x="2852738" y="4395788"/>
          <p14:tracePt t="135285" x="2852738" y="4422775"/>
          <p14:tracePt t="135292" x="2852738" y="4459288"/>
          <p14:tracePt t="135300" x="2844800" y="4514850"/>
          <p14:tracePt t="135308" x="2835275" y="4559300"/>
          <p14:tracePt t="135316" x="2835275" y="4595813"/>
          <p14:tracePt t="135324" x="2825750" y="4632325"/>
          <p14:tracePt t="135332" x="2825750" y="4660900"/>
          <p14:tracePt t="135339" x="2825750" y="4668838"/>
          <p14:tracePt t="135348" x="2825750" y="4678363"/>
          <p14:tracePt t="135414" x="2825750" y="4687888"/>
          <p14:tracePt t="135424" x="2944813" y="4660900"/>
          <p14:tracePt t="135430" x="3181350" y="4605338"/>
          <p14:tracePt t="135439" x="3382963" y="4522788"/>
          <p14:tracePt t="135444" x="3636963" y="4386263"/>
          <p14:tracePt t="135453" x="3883025" y="4276725"/>
          <p14:tracePt t="135460" x="4194175" y="4149725"/>
          <p14:tracePt t="135468" x="4275138" y="4067175"/>
          <p14:tracePt t="135476" x="4484688" y="3930650"/>
          <p14:tracePt t="135484" x="4540250" y="3903663"/>
          <p14:tracePt t="135492" x="4603750" y="3867150"/>
          <p14:tracePt t="135501" x="4686300" y="3811588"/>
          <p14:tracePt t="135507" x="4795838" y="3721100"/>
          <p14:tracePt t="135516" x="4859338" y="3638550"/>
          <p14:tracePt t="135524" x="4932363" y="3575050"/>
          <p14:tracePt t="135532" x="4968875" y="3511550"/>
          <p14:tracePt t="135540" x="4995863" y="3429000"/>
          <p14:tracePt t="135549" x="5032375" y="3328988"/>
          <p14:tracePt t="135556" x="5049838" y="3273425"/>
          <p14:tracePt t="135564" x="5049838" y="3200400"/>
          <p14:tracePt t="135572" x="5086350" y="3155950"/>
          <p14:tracePt t="135581" x="5095875" y="3054350"/>
          <p14:tracePt t="135588" x="5095875" y="3000375"/>
          <p14:tracePt t="135596" x="5105400" y="2946400"/>
          <p14:tracePt t="135604" x="5105400" y="2881313"/>
          <p14:tracePt t="135612" x="5105400" y="2827338"/>
          <p14:tracePt t="135620" x="5105400" y="2771775"/>
          <p14:tracePt t="135627" x="5114925" y="2727325"/>
          <p14:tracePt t="135637" x="5114925" y="2690813"/>
          <p14:tracePt t="135645" x="5114925" y="2681288"/>
          <p14:tracePt t="135654" x="5114925" y="2654300"/>
          <p14:tracePt t="135668" x="5114925" y="2644775"/>
          <p14:tracePt t="135775" x="5114925" y="2635250"/>
          <p14:tracePt t="135788" x="5114925" y="2608263"/>
          <p14:tracePt t="135796" x="5114925" y="2598738"/>
          <p14:tracePt t="135804" x="5114925" y="2589213"/>
          <p14:tracePt t="135812" x="5141913" y="2554288"/>
          <p14:tracePt t="135820" x="5159375" y="2544763"/>
          <p14:tracePt t="135828" x="5187950" y="2517775"/>
          <p14:tracePt t="135837" x="5195888" y="2517775"/>
          <p14:tracePt t="135844" x="5205413" y="2498725"/>
          <p14:tracePt t="135853" x="5214938" y="2489200"/>
          <p14:tracePt t="135860" x="5214938" y="2471738"/>
          <p14:tracePt t="135870" x="5224463" y="2452688"/>
          <p14:tracePt t="135884" x="5232400" y="2435225"/>
          <p14:tracePt t="135900" x="5232400" y="2425700"/>
          <p14:tracePt t="135916" x="5232400" y="2416175"/>
          <p14:tracePt t="135924" x="5232400" y="2408238"/>
          <p14:tracePt t="135932" x="5224463" y="2379663"/>
          <p14:tracePt t="135940" x="5214938" y="2379663"/>
          <p14:tracePt t="135948" x="5195888" y="2362200"/>
          <p14:tracePt t="135957" x="5178425" y="2316163"/>
          <p14:tracePt t="135964" x="5159375" y="2298700"/>
          <p14:tracePt t="135972" x="5132388" y="2262188"/>
          <p14:tracePt t="135980" x="5122863" y="2233613"/>
          <p14:tracePt t="135988" x="5122863" y="2197100"/>
          <p14:tracePt t="135996" x="5114925" y="2160588"/>
          <p14:tracePt t="136005" x="5114925" y="2143125"/>
          <p14:tracePt t="136012" x="5114925" y="2125663"/>
          <p14:tracePt t="136021" x="5114925" y="2097088"/>
          <p14:tracePt t="136028" x="5114925" y="2079625"/>
          <p14:tracePt t="136044" x="5114925" y="2052638"/>
          <p14:tracePt t="136054" x="5114925" y="2033588"/>
          <p14:tracePt t="136060" x="5141913" y="1997075"/>
          <p14:tracePt t="136071" x="5151438" y="1987550"/>
          <p14:tracePt t="136076" x="5178425" y="1970088"/>
          <p14:tracePt t="136084" x="5224463" y="1951038"/>
          <p14:tracePt t="136092" x="5251450" y="1943100"/>
          <p14:tracePt t="136100" x="5314950" y="1914525"/>
          <p14:tracePt t="136109" x="5368925" y="1897063"/>
          <p14:tracePt t="136116" x="5434013" y="1897063"/>
          <p14:tracePt t="136124" x="5487988" y="1878013"/>
          <p14:tracePt t="136132" x="5534025" y="1878013"/>
          <p14:tracePt t="136140" x="5570538" y="1878013"/>
          <p14:tracePt t="136148" x="5607050" y="1878013"/>
          <p14:tracePt t="136157" x="5624513" y="1878013"/>
          <p14:tracePt t="136164" x="5670550" y="1878013"/>
          <p14:tracePt t="136173" x="5680075" y="1878013"/>
          <p14:tracePt t="136180" x="5697538" y="1878013"/>
          <p14:tracePt t="136188" x="5716588" y="1897063"/>
          <p14:tracePt t="136196" x="5716588" y="1914525"/>
          <p14:tracePt t="136204" x="5724525" y="1924050"/>
          <p14:tracePt t="136211" x="5734050" y="1943100"/>
          <p14:tracePt t="136223" x="5734050" y="1979613"/>
          <p14:tracePt t="136227" x="5734050" y="2024063"/>
          <p14:tracePt t="136237" x="5734050" y="2043113"/>
          <p14:tracePt t="136244" x="5734050" y="2079625"/>
          <p14:tracePt t="136254" x="5734050" y="2125663"/>
          <p14:tracePt t="136260" x="5734050" y="2143125"/>
          <p14:tracePt t="136268" x="5734050" y="2170113"/>
          <p14:tracePt t="136275" x="5734050" y="2189163"/>
          <p14:tracePt t="136284" x="5734050" y="2206625"/>
          <p14:tracePt t="136292" x="5734050" y="2216150"/>
          <p14:tracePt t="136303" x="5734050" y="2225675"/>
          <p14:tracePt t="136348" x="5734050" y="2233613"/>
          <p14:tracePt t="136355" x="5716588" y="2233613"/>
          <p14:tracePt t="136363" x="5688013" y="2233613"/>
          <p14:tracePt t="136371" x="5653088" y="2216150"/>
          <p14:tracePt t="136379" x="5597525" y="2133600"/>
          <p14:tracePt t="136389" x="5551488" y="2079625"/>
          <p14:tracePt t="136395" x="5534025" y="2052638"/>
          <p14:tracePt t="136404" x="5534025" y="2033588"/>
          <p14:tracePt t="136412" x="5524500" y="2016125"/>
          <p14:tracePt t="136420" x="5507038" y="1970088"/>
          <p14:tracePt t="136445" x="5507038" y="1924050"/>
          <p14:tracePt t="136457" x="5514975" y="1887538"/>
          <p14:tracePt t="136460" x="5524500" y="1860550"/>
          <p14:tracePt t="136471" x="5543550" y="1833563"/>
          <p14:tracePt t="136476" x="5561013" y="1797050"/>
          <p14:tracePt t="136484" x="5597525" y="1751013"/>
          <p14:tracePt t="136492" x="5616575" y="1731963"/>
          <p14:tracePt t="136500" x="5624513" y="1714500"/>
          <p14:tracePt t="136508" x="5661025" y="1660525"/>
          <p14:tracePt t="136516" x="5680075" y="1641475"/>
          <p14:tracePt t="136524" x="5716588" y="1604963"/>
          <p14:tracePt t="136532" x="5743575" y="1577975"/>
          <p14:tracePt t="136540" x="5761038" y="1558925"/>
          <p14:tracePt t="136548" x="5770563" y="1550988"/>
          <p14:tracePt t="136556" x="5797550" y="1522413"/>
          <p14:tracePt t="136564" x="5807075" y="1522413"/>
          <p14:tracePt t="136572" x="5816600" y="1514475"/>
          <p14:tracePt t="136580" x="5834063" y="1514475"/>
          <p14:tracePt t="136596" x="5843588" y="1514475"/>
          <p14:tracePt t="136604" x="5870575" y="1514475"/>
          <p14:tracePt t="136611" x="5889625" y="1514475"/>
          <p14:tracePt t="136621" x="5935663" y="1514475"/>
          <p14:tracePt t="136628" x="5972175" y="1514475"/>
          <p14:tracePt t="136637" x="6026150" y="1514475"/>
          <p14:tracePt t="136644" x="6080125" y="1514475"/>
          <p14:tracePt t="136655" x="6181725" y="1531938"/>
          <p14:tracePt t="136659" x="6235700" y="1531938"/>
          <p14:tracePt t="136668" x="6308725" y="1541463"/>
          <p14:tracePt t="136676" x="6399213" y="1541463"/>
          <p14:tracePt t="136683" x="6464300" y="1541463"/>
          <p14:tracePt t="136692" x="6491288" y="1541463"/>
          <p14:tracePt t="136700" x="6518275" y="1541463"/>
          <p14:tracePt t="136708" x="6537325" y="1541463"/>
          <p14:tracePt t="136716" x="6564313" y="1541463"/>
          <p14:tracePt t="136723" x="6591300" y="1541463"/>
          <p14:tracePt t="136732" x="6610350" y="1531938"/>
          <p14:tracePt t="136740" x="6637338" y="1522413"/>
          <p14:tracePt t="136748" x="6664325" y="1522413"/>
          <p14:tracePt t="136756" x="6681788" y="1514475"/>
          <p14:tracePt t="136764" x="6710363" y="1514475"/>
          <p14:tracePt t="136772" x="6754813" y="1495425"/>
          <p14:tracePt t="136780" x="6783388" y="1485900"/>
          <p14:tracePt t="136788" x="6810375" y="1485900"/>
          <p14:tracePt t="136796" x="6864350" y="1485900"/>
          <p14:tracePt t="136804" x="6892925" y="1485900"/>
          <p14:tracePt t="136812" x="6937375" y="1485900"/>
          <p14:tracePt t="136820" x="6964363" y="1485900"/>
          <p14:tracePt t="136828" x="6983413" y="1485900"/>
          <p14:tracePt t="136837" x="7010400" y="1485900"/>
          <p14:tracePt t="136843" x="7019925" y="1485900"/>
          <p14:tracePt t="137156" x="7065963" y="1485900"/>
          <p14:tracePt t="137164" x="7138988" y="1485900"/>
          <p14:tracePt t="137172" x="7239000" y="1485900"/>
          <p14:tracePt t="137180" x="7329488" y="1485900"/>
          <p14:tracePt t="137188" x="7439025" y="1485900"/>
          <p14:tracePt t="137196" x="7531100" y="1485900"/>
          <p14:tracePt t="137204" x="7602538" y="1485900"/>
          <p14:tracePt t="137212" x="7658100" y="1485900"/>
          <p14:tracePt t="137222" x="7712075" y="1485900"/>
          <p14:tracePt t="137227" x="7748588" y="1485900"/>
          <p14:tracePt t="137790" x="7648575" y="1485900"/>
          <p14:tracePt t="137795" x="7539038" y="1485900"/>
          <p14:tracePt t="137804" x="7421563" y="1504950"/>
          <p14:tracePt t="137812" x="7292975" y="1514475"/>
          <p14:tracePt t="137820" x="7146925" y="1531938"/>
          <p14:tracePt t="137828" x="7037388" y="1558925"/>
          <p14:tracePt t="137837" x="6937375" y="1568450"/>
          <p14:tracePt t="137844" x="6846888" y="1568450"/>
          <p14:tracePt t="137854" x="6773863" y="1587500"/>
          <p14:tracePt t="137859" x="6710363" y="1595438"/>
          <p14:tracePt t="137869" x="6637338" y="1624013"/>
          <p14:tracePt t="137876" x="6618288" y="1631950"/>
          <p14:tracePt t="137884" x="6573838" y="1641475"/>
          <p14:tracePt t="137893" x="6537325" y="1687513"/>
          <p14:tracePt t="137904" x="6472238" y="1731963"/>
          <p14:tracePt t="137907" x="6372225" y="1768475"/>
          <p14:tracePt t="137916" x="6272213" y="1824038"/>
          <p14:tracePt t="137924" x="6181725" y="1851025"/>
          <p14:tracePt t="137932" x="6043613" y="1933575"/>
          <p14:tracePt t="137940" x="5899150" y="1970088"/>
          <p14:tracePt t="137947" x="5724525" y="2070100"/>
          <p14:tracePt t="137956" x="5534025" y="2133600"/>
          <p14:tracePt t="137963" x="5378450" y="2160588"/>
          <p14:tracePt t="137971" x="5232400" y="2206625"/>
          <p14:tracePt t="137980" x="5078413" y="2270125"/>
          <p14:tracePt t="137988" x="4949825" y="2298700"/>
          <p14:tracePt t="137996" x="4813300" y="2343150"/>
          <p14:tracePt t="138004" x="4667250" y="2352675"/>
          <p14:tracePt t="138012" x="4576763" y="2371725"/>
          <p14:tracePt t="138020" x="4448175" y="2371725"/>
          <p14:tracePt t="138028" x="4394200" y="2371725"/>
          <p14:tracePt t="138036" x="4340225" y="2371725"/>
          <p14:tracePt t="138044" x="4294188" y="2371725"/>
          <p14:tracePt t="138054" x="4275138" y="2371725"/>
          <p14:tracePt t="138060" x="4238625" y="2371725"/>
          <p14:tracePt t="138070" x="4221163" y="2371725"/>
          <p14:tracePt t="138076" x="4175125" y="2343150"/>
          <p14:tracePt t="138084" x="4148138" y="2325688"/>
          <p14:tracePt t="138091" x="4111625" y="2289175"/>
          <p14:tracePt t="138099" x="4065588" y="2270125"/>
          <p14:tracePt t="138107" x="4038600" y="2252663"/>
          <p14:tracePt t="138115" x="3992563" y="2225675"/>
          <p14:tracePt t="138124" x="3948113" y="2216150"/>
          <p14:tracePt t="138132" x="3892550" y="2189163"/>
          <p14:tracePt t="138140" x="3792538" y="2179638"/>
          <p14:tracePt t="138155" x="3738563" y="2170113"/>
          <p14:tracePt t="138156" x="3665538" y="2170113"/>
          <p14:tracePt t="138164" x="3600450" y="2152650"/>
          <p14:tracePt t="138172" x="3536950" y="2133600"/>
          <p14:tracePt t="138180" x="3482975" y="2116138"/>
          <p14:tracePt t="138188" x="3446463" y="2097088"/>
          <p14:tracePt t="138195" x="3419475" y="2079625"/>
          <p14:tracePt t="138204" x="3400425" y="2070100"/>
          <p14:tracePt t="138212" x="3390900" y="2060575"/>
          <p14:tracePt t="138222" x="3382963" y="2052638"/>
          <p14:tracePt t="138227" x="3363913" y="2033588"/>
          <p14:tracePt t="138244" x="3346450" y="2033588"/>
          <p14:tracePt t="138260" x="3327400" y="2033588"/>
          <p14:tracePt t="138268" x="3309938" y="2033588"/>
          <p14:tracePt t="138276" x="3290888" y="2033588"/>
          <p14:tracePt t="138284" x="3263900" y="2033588"/>
          <p14:tracePt t="138292" x="3254375" y="2033588"/>
          <p14:tracePt t="138300" x="3244850" y="2033588"/>
          <p14:tracePt t="138307" x="3227388" y="2024063"/>
          <p14:tracePt t="138316" x="3208338" y="2016125"/>
          <p14:tracePt t="138389" x="3190875" y="2016125"/>
          <p14:tracePt t="138400" x="3154363" y="2016125"/>
          <p14:tracePt t="138404" x="3100388" y="2016125"/>
          <p14:tracePt t="138412" x="3054350" y="2016125"/>
          <p14:tracePt t="138420" x="3035300" y="2016125"/>
          <p14:tracePt t="138428" x="3008313" y="2016125"/>
          <p14:tracePt t="138437" x="2998788" y="2016125"/>
          <p14:tracePt t="138629" x="2954338" y="2016125"/>
          <p14:tracePt t="138637" x="2881313" y="2016125"/>
          <p14:tracePt t="138645" x="2808288" y="2016125"/>
          <p14:tracePt t="138652" x="2671763" y="2079625"/>
          <p14:tracePt t="138659" x="2543175" y="2116138"/>
          <p14:tracePt t="138670" x="2406650" y="2152650"/>
          <p14:tracePt t="138676" x="2260600" y="2216150"/>
          <p14:tracePt t="138684" x="2106613" y="2289175"/>
          <p14:tracePt t="138692" x="1951038" y="2352675"/>
          <p14:tracePt t="138700" x="1841500" y="2408238"/>
          <p14:tracePt t="138707" x="1722438" y="2452688"/>
          <p14:tracePt t="138715" x="1641475" y="2508250"/>
          <p14:tracePt t="138723" x="1595438" y="2535238"/>
          <p14:tracePt t="138732" x="1576388" y="2554288"/>
          <p14:tracePt t="138740" x="1549400" y="2571750"/>
          <p14:tracePt t="138748" x="1541463" y="2581275"/>
          <p14:tracePt t="138755" x="1522413" y="2598738"/>
          <p14:tracePt t="138763" x="1512888" y="2598738"/>
          <p14:tracePt t="138772" x="1495425" y="2617788"/>
          <p14:tracePt t="138780" x="1468438" y="2635250"/>
          <p14:tracePt t="138788" x="1422400" y="2654300"/>
          <p14:tracePt t="138796" x="1395413" y="2662238"/>
          <p14:tracePt t="138805" x="1358900" y="2690813"/>
          <p14:tracePt t="138812" x="1322388" y="2698750"/>
          <p14:tracePt t="138820" x="1303338" y="2708275"/>
          <p14:tracePt t="138828" x="1293813" y="2708275"/>
          <p14:tracePt t="138844" x="1266825" y="2717800"/>
          <p14:tracePt t="138973" x="1203325" y="2754313"/>
          <p14:tracePt t="138982" x="1093788" y="2781300"/>
          <p14:tracePt t="138989" x="911225" y="2808288"/>
          <p14:tracePt t="138998" x="728663" y="2808288"/>
          <p14:tracePt t="139007" x="511175" y="2808288"/>
          <p14:tracePt t="139011" x="309563" y="2808288"/>
          <p14:tracePt t="139021" x="182563" y="2808288"/>
          <p14:tracePt t="139027" x="73025" y="2790825"/>
          <p14:tracePt t="139108" x="73025" y="2554288"/>
          <p14:tracePt t="139116" x="109538" y="2525713"/>
          <p14:tracePt t="139124" x="155575" y="2498725"/>
          <p14:tracePt t="139132" x="173038" y="2489200"/>
          <p14:tracePt t="139140" x="192088" y="2471738"/>
          <p14:tracePt t="139148" x="200025" y="2462213"/>
          <p14:tracePt t="139156" x="228600" y="2435225"/>
          <p14:tracePt t="139164" x="236538" y="2435225"/>
          <p14:tracePt t="139172" x="273050" y="2416175"/>
          <p14:tracePt t="139180" x="336550" y="2389188"/>
          <p14:tracePt t="139188" x="365125" y="2379663"/>
          <p14:tracePt t="139196" x="438150" y="2352675"/>
          <p14:tracePt t="139205" x="528638" y="2306638"/>
          <p14:tracePt t="139211" x="665163" y="2298700"/>
          <p14:tracePt t="139224" x="830263" y="2270125"/>
          <p14:tracePt t="139227" x="957263" y="2252663"/>
          <p14:tracePt t="139237" x="1103313" y="2233613"/>
          <p14:tracePt t="139244" x="1249363" y="2233613"/>
          <p14:tracePt t="139254" x="1376363" y="2233613"/>
          <p14:tracePt t="139260" x="1449388" y="2233613"/>
          <p14:tracePt t="139270" x="1504950" y="2233613"/>
          <p14:tracePt t="139276" x="1541463" y="2262188"/>
          <p14:tracePt t="139284" x="1549400" y="2270125"/>
          <p14:tracePt t="139292" x="1558925" y="2289175"/>
          <p14:tracePt t="139300" x="1558925" y="2306638"/>
          <p14:tracePt t="139308" x="1558925" y="2335213"/>
          <p14:tracePt t="139316" x="1558925" y="2352675"/>
          <p14:tracePt t="139323" x="1558925" y="2389188"/>
          <p14:tracePt t="139332" x="1531938" y="2435225"/>
          <p14:tracePt t="139339" x="1495425" y="2471738"/>
          <p14:tracePt t="139347" x="1468438" y="2498725"/>
          <p14:tracePt t="139356" x="1449388" y="2517775"/>
          <p14:tracePt t="139364" x="1412875" y="2554288"/>
          <p14:tracePt t="139380" x="1385888" y="2571750"/>
          <p14:tracePt t="139388" x="1366838" y="2598738"/>
          <p14:tracePt t="139395" x="1358900" y="2598738"/>
          <p14:tracePt t="139404" x="1358900" y="2608263"/>
          <p14:tracePt t="139411" x="1349375" y="2617788"/>
          <p14:tracePt t="139420" x="1339850" y="2625725"/>
          <p14:tracePt t="139427" x="1330325" y="2635250"/>
          <p14:tracePt t="139436" x="1312863" y="2644775"/>
          <p14:tracePt t="139444" x="1303338" y="2654300"/>
          <p14:tracePt t="139453" x="1276350" y="2671763"/>
          <p14:tracePt t="139460" x="1249363" y="2681288"/>
          <p14:tracePt t="139470" x="1230313" y="2681288"/>
          <p14:tracePt t="139475" x="1203325" y="2690813"/>
          <p14:tracePt t="139484" x="1149350" y="2698750"/>
          <p14:tracePt t="139492" x="1112838" y="2698750"/>
          <p14:tracePt t="139503" x="1076325" y="2698750"/>
          <p14:tracePt t="139507" x="1047750" y="2698750"/>
          <p14:tracePt t="139516" x="1003300" y="2698750"/>
          <p14:tracePt t="139523" x="993775" y="2698750"/>
          <p14:tracePt t="139532" x="966788" y="2698750"/>
          <p14:tracePt t="139556" x="957263" y="2690813"/>
          <p14:tracePt t="139572" x="947738" y="2671763"/>
          <p14:tracePt t="139588" x="947738" y="2644775"/>
          <p14:tracePt t="139595" x="939800" y="2608263"/>
          <p14:tracePt t="139604" x="920750" y="2589213"/>
          <p14:tracePt t="139612" x="903288" y="2562225"/>
          <p14:tracePt t="139620" x="903288" y="2535238"/>
          <p14:tracePt t="139627" x="903288" y="2508250"/>
          <p14:tracePt t="139637" x="893763" y="2471738"/>
          <p14:tracePt t="139644" x="874713" y="2435225"/>
          <p14:tracePt t="139653" x="874713" y="2425700"/>
          <p14:tracePt t="139660" x="874713" y="2398713"/>
          <p14:tracePt t="139669" x="874713" y="2379663"/>
          <p14:tracePt t="139675" x="874713" y="2352675"/>
          <p14:tracePt t="139683" x="874713" y="2335213"/>
          <p14:tracePt t="139692" x="874713" y="2306638"/>
          <p14:tracePt t="139700" x="874713" y="2289175"/>
          <p14:tracePt t="139708" x="874713" y="2270125"/>
          <p14:tracePt t="139716" x="874713" y="2252663"/>
          <p14:tracePt t="139723" x="884238" y="2216150"/>
          <p14:tracePt t="139732" x="884238" y="2197100"/>
          <p14:tracePt t="139740" x="920750" y="2170113"/>
          <p14:tracePt t="139748" x="939800" y="2152650"/>
          <p14:tracePt t="139756" x="966788" y="2133600"/>
          <p14:tracePt t="139764" x="1003300" y="2106613"/>
          <p14:tracePt t="139772" x="1030288" y="2097088"/>
          <p14:tracePt t="139780" x="1066800" y="2089150"/>
          <p14:tracePt t="139788" x="1112838" y="2079625"/>
          <p14:tracePt t="139796" x="1139825" y="2079625"/>
          <p14:tracePt t="139805" x="1185863" y="2079625"/>
          <p14:tracePt t="139811" x="1222375" y="2079625"/>
          <p14:tracePt t="139820" x="1239838" y="2079625"/>
          <p14:tracePt t="139828" x="1258888" y="2079625"/>
          <p14:tracePt t="139836" x="1266825" y="2089150"/>
          <p14:tracePt t="139845" x="1276350" y="2097088"/>
          <p14:tracePt t="139853" x="1276350" y="2106613"/>
          <p14:tracePt t="139869" x="1276350" y="2133600"/>
          <p14:tracePt t="139876" x="1276350" y="2152650"/>
          <p14:tracePt t="139884" x="1276350" y="2170113"/>
          <p14:tracePt t="139893" x="1276350" y="2189163"/>
          <p14:tracePt t="139905" x="1276350" y="2206625"/>
          <p14:tracePt t="139908" x="1276350" y="2225675"/>
          <p14:tracePt t="139916" x="1266825" y="2243138"/>
          <p14:tracePt t="139924" x="1266825" y="2262188"/>
          <p14:tracePt t="139932" x="1258888" y="2279650"/>
          <p14:tracePt t="139956" x="1249363" y="2289175"/>
          <p14:tracePt t="140036" x="1266825" y="2289175"/>
          <p14:tracePt t="140044" x="1339850" y="2252663"/>
          <p14:tracePt t="140052" x="1403350" y="2179638"/>
          <p14:tracePt t="140059" x="1458913" y="2133600"/>
          <p14:tracePt t="140069" x="1495425" y="2089150"/>
          <p14:tracePt t="140076" x="1558925" y="2016125"/>
          <p14:tracePt t="140084" x="1604963" y="1997075"/>
          <p14:tracePt t="140092" x="1685925" y="1924050"/>
          <p14:tracePt t="140100" x="1741488" y="1878013"/>
          <p14:tracePt t="140108" x="1758950" y="1851025"/>
          <p14:tracePt t="140116" x="1778000" y="1833563"/>
          <p14:tracePt t="140124" x="1778000" y="1824038"/>
          <p14:tracePt t="140140" x="1787525" y="1804988"/>
          <p14:tracePt t="140252" x="1787525" y="1797050"/>
          <p14:tracePt t="140292" x="1787525" y="1778000"/>
          <p14:tracePt t="140300" x="1787525" y="1760538"/>
          <p14:tracePt t="140308" x="1787525" y="1741488"/>
          <p14:tracePt t="140316" x="1787525" y="1714500"/>
          <p14:tracePt t="140324" x="1787525" y="1704975"/>
          <p14:tracePt t="140332" x="1787525" y="1687513"/>
          <p14:tracePt t="140340" x="1787525" y="1660525"/>
          <p14:tracePt t="140348" x="1787525" y="1641475"/>
          <p14:tracePt t="140356" x="1787525" y="1624013"/>
          <p14:tracePt t="140364" x="1787525" y="1604963"/>
          <p14:tracePt t="140372" x="1787525" y="1577975"/>
          <p14:tracePt t="140380" x="1787525" y="1558925"/>
          <p14:tracePt t="140388" x="1787525" y="1531938"/>
          <p14:tracePt t="140396" x="1787525" y="1522413"/>
          <p14:tracePt t="140404" x="1787525" y="1514475"/>
          <p14:tracePt t="140428" x="1787525" y="1495425"/>
          <p14:tracePt t="140436" x="1778000" y="1477963"/>
          <p14:tracePt t="140484" x="1768475" y="1477963"/>
          <p14:tracePt t="140518" x="1731963" y="1477963"/>
          <p14:tracePt t="140523" x="1704975" y="1477963"/>
          <p14:tracePt t="140531" x="1658938" y="1477963"/>
          <p14:tracePt t="140539" x="1622425" y="1477963"/>
          <p14:tracePt t="140548" x="1576388" y="1477963"/>
          <p14:tracePt t="140555" x="1541463" y="1477963"/>
          <p14:tracePt t="140565" x="1531938" y="1477963"/>
          <p14:tracePt t="140572" x="1522413" y="1477963"/>
          <p14:tracePt t="140580" x="1512888" y="1477963"/>
          <p14:tracePt t="140587" x="1495425" y="1477963"/>
          <p14:tracePt t="140742" x="1522413" y="1477963"/>
          <p14:tracePt t="140749" x="1541463" y="1468438"/>
          <p14:tracePt t="140757" x="1549400" y="1468438"/>
          <p14:tracePt t="140765" x="1568450" y="1458913"/>
          <p14:tracePt t="140772" x="1595438" y="1431925"/>
          <p14:tracePt t="140804" x="1604963" y="1431925"/>
          <p14:tracePt t="140998" x="1585913" y="1441450"/>
          <p14:tracePt t="141004" x="1568450" y="1449388"/>
          <p14:tracePt t="141012" x="1549400" y="1468438"/>
          <p14:tracePt t="141019" x="1541463" y="1468438"/>
          <p14:tracePt t="141027" x="1522413" y="1477963"/>
          <p14:tracePt t="141109" x="1512888" y="1485900"/>
          <p14:tracePt t="141308" x="1495425" y="1485900"/>
          <p14:tracePt t="141316" x="1458913" y="1485900"/>
          <p14:tracePt t="141324" x="1449388" y="1485900"/>
          <p14:tracePt t="141332" x="1422400" y="1504950"/>
          <p14:tracePt t="141340" x="1412875" y="1514475"/>
          <p14:tracePt t="141348" x="1403350" y="1522413"/>
          <p14:tracePt t="141637" x="1395413" y="1531938"/>
          <p14:tracePt t="141652" x="1385888" y="1558925"/>
          <p14:tracePt t="141659" x="1366838" y="1568450"/>
          <p14:tracePt t="141668" x="1349375" y="1577975"/>
          <p14:tracePt t="141684" x="1330325" y="1587500"/>
          <p14:tracePt t="141692" x="1322388" y="1587500"/>
          <p14:tracePt t="142213" x="1403350" y="1587500"/>
          <p14:tracePt t="142219" x="1512888" y="1587500"/>
          <p14:tracePt t="142227" x="1658938" y="1587500"/>
          <p14:tracePt t="142236" x="1787525" y="1587500"/>
          <p14:tracePt t="142244" x="1914525" y="1587500"/>
          <p14:tracePt t="142254" x="2060575" y="1587500"/>
          <p14:tracePt t="142260" x="2187575" y="1587500"/>
          <p14:tracePt t="142269" x="2297113" y="1587500"/>
          <p14:tracePt t="142276" x="2425700" y="1587500"/>
          <p14:tracePt t="142284" x="2533650" y="1587500"/>
          <p14:tracePt t="142292" x="2643188" y="1587500"/>
          <p14:tracePt t="142303" x="2752725" y="1587500"/>
          <p14:tracePt t="142307" x="2844800" y="1587500"/>
          <p14:tracePt t="142315" x="2935288" y="1587500"/>
          <p14:tracePt t="142324" x="3008313" y="1587500"/>
          <p14:tracePt t="142332" x="3081338" y="1587500"/>
          <p14:tracePt t="142339" x="3136900" y="1587500"/>
          <p14:tracePt t="142347" x="3181350" y="1587500"/>
          <p14:tracePt t="142355" x="3200400" y="1587500"/>
          <p14:tracePt t="142363" x="3236913" y="1587500"/>
          <p14:tracePt t="142372" x="3263900" y="1587500"/>
          <p14:tracePt t="142380" x="3281363" y="1587500"/>
          <p14:tracePt t="142388" x="3317875" y="1587500"/>
          <p14:tracePt t="142396" x="3336925" y="1587500"/>
          <p14:tracePt t="142404" x="3373438" y="1587500"/>
          <p14:tracePt t="142412" x="3400425" y="1558925"/>
          <p14:tracePt t="142420" x="3419475" y="1558925"/>
          <p14:tracePt t="142428" x="3436938" y="1550988"/>
          <p14:tracePt t="142436" x="3455988" y="1550988"/>
          <p14:tracePt t="142444" x="3463925" y="1550988"/>
          <p14:tracePt t="142588" x="3473450" y="1550988"/>
          <p14:tracePt t="142604" x="3500438" y="1550988"/>
          <p14:tracePt t="142612" x="3527425" y="1550988"/>
          <p14:tracePt t="142620" x="3582988" y="1550988"/>
          <p14:tracePt t="142628" x="3609975" y="1550988"/>
          <p14:tracePt t="142637" x="3629025" y="1550988"/>
          <p14:tracePt t="142644" x="3656013" y="1550988"/>
          <p14:tracePt t="142653" x="3683000" y="1541463"/>
          <p14:tracePt t="142660" x="3692525" y="1541463"/>
          <p14:tracePt t="142669" x="3709988" y="1541463"/>
          <p14:tracePt t="142676" x="3719513" y="1541463"/>
          <p14:tracePt t="142684" x="3729038" y="1541463"/>
          <p14:tracePt t="142692" x="3738563" y="1541463"/>
          <p14:tracePt t="142796" x="3746500" y="1541463"/>
          <p14:tracePt t="142804" x="3765550" y="1522413"/>
          <p14:tracePt t="142812" x="3792538" y="1522413"/>
          <p14:tracePt t="142820" x="3810000" y="1514475"/>
          <p14:tracePt t="142828" x="3838575" y="1514475"/>
          <p14:tracePt t="142836" x="3856038" y="1504950"/>
          <p14:tracePt t="142844" x="3875088" y="1504950"/>
          <p14:tracePt t="142859" x="3883025" y="1504950"/>
          <p14:tracePt t="142876" x="3892550" y="1504950"/>
          <p14:tracePt t="142900" x="3902075" y="1495425"/>
          <p14:tracePt t="144358" x="3911600" y="1495425"/>
          <p14:tracePt t="144363" x="3902075" y="1522413"/>
          <p14:tracePt t="144371" x="3838575" y="1568450"/>
          <p14:tracePt t="144380" x="3756025" y="1624013"/>
          <p14:tracePt t="144388" x="3709988" y="1660525"/>
          <p14:tracePt t="144395" x="3656013" y="1704975"/>
          <p14:tracePt t="144405" x="3592513" y="1787525"/>
          <p14:tracePt t="144414" x="3500438" y="1860550"/>
          <p14:tracePt t="144426" x="3419475" y="1960563"/>
          <p14:tracePt t="144431" x="3354388" y="2016125"/>
          <p14:tracePt t="144442" x="3227388" y="2152650"/>
          <p14:tracePt t="144444" x="3154363" y="2306638"/>
          <p14:tracePt t="144455" x="2998788" y="2489200"/>
          <p14:tracePt t="144459" x="2917825" y="2690813"/>
          <p14:tracePt t="144469" x="2744788" y="2927350"/>
          <p14:tracePt t="144476" x="2606675" y="3119438"/>
          <p14:tracePt t="144484" x="2433638" y="3346450"/>
          <p14:tracePt t="144492" x="2306638" y="3565525"/>
          <p14:tracePt t="144502" x="2179638" y="3702050"/>
          <p14:tracePt t="144509" x="2060575" y="3840163"/>
          <p14:tracePt t="144527" x="1914525" y="4021138"/>
          <p14:tracePt t="144533" x="1878013" y="4122738"/>
          <p14:tracePt t="144542" x="1841500" y="4149725"/>
          <p14:tracePt t="144548" x="1841500" y="4159250"/>
          <p14:tracePt t="144557" x="1814513" y="4186238"/>
          <p14:tracePt t="144752" x="1722438" y="4240213"/>
          <p14:tracePt t="144759" x="1612900" y="4313238"/>
          <p14:tracePt t="144768" x="1522413" y="4386263"/>
          <p14:tracePt t="144772" x="1431925" y="4432300"/>
          <p14:tracePt t="144780" x="1312863" y="4486275"/>
          <p14:tracePt t="144788" x="1249363" y="4541838"/>
          <p14:tracePt t="144796" x="1149350" y="4595813"/>
          <p14:tracePt t="144804" x="1084263" y="4651375"/>
          <p14:tracePt t="144812" x="1011238" y="4697413"/>
          <p14:tracePt t="144820" x="947738" y="4741863"/>
          <p14:tracePt t="144829" x="939800" y="4814888"/>
          <p14:tracePt t="144837" x="966788" y="4860925"/>
          <p14:tracePt t="144846" x="966788" y="4897438"/>
          <p14:tracePt t="145156" x="1039813" y="4897438"/>
          <p14:tracePt t="145164" x="1185863" y="4870450"/>
          <p14:tracePt t="145173" x="1349375" y="4824413"/>
          <p14:tracePt t="145179" x="1531938" y="4797425"/>
          <p14:tracePt t="145187" x="1731963" y="4714875"/>
          <p14:tracePt t="145196" x="1931988" y="4632325"/>
          <p14:tracePt t="145205" x="2206625" y="4514850"/>
          <p14:tracePt t="145211" x="2433638" y="4359275"/>
          <p14:tracePt t="145223" x="2662238" y="4186238"/>
          <p14:tracePt t="145227" x="2898775" y="3994150"/>
          <p14:tracePt t="145236" x="2990850" y="3857625"/>
          <p14:tracePt t="145243" x="3144838" y="3665538"/>
          <p14:tracePt t="145252" x="3244850" y="3538538"/>
          <p14:tracePt t="145259" x="3327400" y="3402013"/>
          <p14:tracePt t="145270" x="3354388" y="3265488"/>
          <p14:tracePt t="145276" x="3409950" y="3136900"/>
          <p14:tracePt t="145286" x="3463925" y="3073400"/>
          <p14:tracePt t="145292" x="3536950" y="2917825"/>
          <p14:tracePt t="145300" x="3582988" y="2817813"/>
          <p14:tracePt t="145308" x="3656013" y="2698750"/>
          <p14:tracePt t="145316" x="3729038" y="2571750"/>
          <p14:tracePt t="145323" x="3792538" y="2435225"/>
          <p14:tracePt t="145332" x="3865563" y="2316163"/>
          <p14:tracePt t="145340" x="3948113" y="2233613"/>
          <p14:tracePt t="145348" x="4011613" y="2079625"/>
          <p14:tracePt t="145356" x="4065588" y="1960563"/>
          <p14:tracePt t="145364" x="4111625" y="1833563"/>
          <p14:tracePt t="145372" x="4138613" y="1751013"/>
          <p14:tracePt t="145380" x="4148138" y="1697038"/>
          <p14:tracePt t="145387" x="4165600" y="1614488"/>
          <p14:tracePt t="145396" x="4165600" y="1587500"/>
          <p14:tracePt t="145403" x="4184650" y="1558925"/>
          <p14:tracePt t="145412" x="4184650" y="1550988"/>
          <p14:tracePt t="145525" x="4184650" y="1541463"/>
          <p14:tracePt t="145556" x="4148138" y="1541463"/>
          <p14:tracePt t="145564" x="4075113" y="1541463"/>
          <p14:tracePt t="145571" x="4002088" y="1558925"/>
          <p14:tracePt t="145580" x="3883025" y="1604963"/>
          <p14:tracePt t="145588" x="3792538" y="1614488"/>
          <p14:tracePt t="145596" x="3692525" y="1641475"/>
          <p14:tracePt t="145605" x="3629025" y="1677988"/>
          <p14:tracePt t="145611" x="3556000" y="1677988"/>
          <p14:tracePt t="145621" x="3519488" y="1697038"/>
          <p14:tracePt t="145627" x="3500438" y="1697038"/>
          <p14:tracePt t="145636" x="3490913" y="1697038"/>
          <p14:tracePt t="145668" x="3473450" y="1697038"/>
          <p14:tracePt t="145676" x="3455988" y="1697038"/>
          <p14:tracePt t="145687" x="3427413" y="1697038"/>
          <p14:tracePt t="145692" x="3400425" y="1697038"/>
          <p14:tracePt t="145700" x="3354388" y="1697038"/>
          <p14:tracePt t="145708" x="3290888" y="1697038"/>
          <p14:tracePt t="145716" x="3171825" y="1660525"/>
          <p14:tracePt t="145723" x="3100388" y="1660525"/>
          <p14:tracePt t="145734" x="3017838" y="1641475"/>
          <p14:tracePt t="145740" x="2981325" y="1631950"/>
          <p14:tracePt t="145853" x="2971800" y="1624013"/>
          <p14:tracePt t="145869" x="2971800" y="1604963"/>
          <p14:tracePt t="145877" x="2998788" y="1604963"/>
          <p14:tracePt t="145884" x="3054350" y="1604963"/>
          <p14:tracePt t="145892" x="3100388" y="1595438"/>
          <p14:tracePt t="145900" x="3154363" y="1595438"/>
          <p14:tracePt t="145922" x="3236913" y="1568450"/>
          <p14:tracePt t="145925" x="3254375" y="1568450"/>
          <p14:tracePt t="145931" x="3300413" y="1558925"/>
          <p14:tracePt t="145940" x="3317875" y="1558925"/>
          <p14:tracePt t="145947" x="3336925" y="1550988"/>
          <p14:tracePt t="146068" x="3317875" y="1550988"/>
          <p14:tracePt t="146076" x="3263900" y="1550988"/>
          <p14:tracePt t="146084" x="3200400" y="1550988"/>
          <p14:tracePt t="146092" x="3163888" y="1550988"/>
          <p14:tracePt t="146100" x="3108325" y="1541463"/>
          <p14:tracePt t="146108" x="3081338" y="1541463"/>
          <p14:tracePt t="146117" x="3044825" y="1541463"/>
          <p14:tracePt t="146124" x="3035300" y="1541463"/>
          <p14:tracePt t="146236" x="3035300" y="1531938"/>
          <p14:tracePt t="146243" x="3035300" y="1504950"/>
          <p14:tracePt t="146251" x="3071813" y="1495425"/>
          <p14:tracePt t="146260" x="3163888" y="1495425"/>
          <p14:tracePt t="146271" x="3273425" y="1495425"/>
          <p14:tracePt t="146276" x="3382963" y="1495425"/>
          <p14:tracePt t="146287" x="3527425" y="1495425"/>
          <p14:tracePt t="146292" x="3673475" y="1495425"/>
          <p14:tracePt t="146300" x="3802063" y="1495425"/>
          <p14:tracePt t="146308" x="3948113" y="1495425"/>
          <p14:tracePt t="146316" x="4075113" y="1495425"/>
          <p14:tracePt t="146324" x="4148138" y="1495425"/>
          <p14:tracePt t="146332" x="4194175" y="1495425"/>
          <p14:tracePt t="146341" x="4211638" y="1495425"/>
          <p14:tracePt t="147989" x="4221163" y="1495425"/>
          <p14:tracePt t="147998" x="4202113" y="1495425"/>
          <p14:tracePt t="148008" x="4184650" y="1514475"/>
          <p14:tracePt t="148092" x="4138613" y="1514475"/>
          <p14:tracePt t="148100" x="4129088" y="1514475"/>
          <p14:tracePt t="148108" x="4121150" y="1522413"/>
          <p14:tracePt t="148116" x="4111625" y="1522413"/>
          <p14:tracePt t="148989" x="4102100" y="1531938"/>
          <p14:tracePt t="148998" x="4057650" y="1541463"/>
          <p14:tracePt t="149005" x="3992563" y="1577975"/>
          <p14:tracePt t="149013" x="3948113" y="1587500"/>
          <p14:tracePt t="149022" x="3919538" y="1595438"/>
          <p14:tracePt t="149029" x="3875088" y="1624013"/>
          <p14:tracePt t="149039" x="3819525" y="1624013"/>
          <p14:tracePt t="149045" x="3802063" y="1631950"/>
          <p14:tracePt t="149056" x="3792538" y="1631950"/>
          <p14:tracePt t="149143" x="3783013" y="1631950"/>
          <p14:tracePt t="149150" x="3783013" y="1624013"/>
          <p14:tracePt t="149164" x="3783013" y="1614488"/>
          <p14:tracePt t="149174" x="3783013" y="1604963"/>
          <p14:tracePt t="149292" x="3775075" y="1624013"/>
          <p14:tracePt t="149300" x="3729038" y="1631950"/>
          <p14:tracePt t="149317" x="3719513" y="1651000"/>
          <p14:tracePt t="149324" x="3719513" y="1660525"/>
          <p14:tracePt t="149333" x="3709988" y="1668463"/>
          <p14:tracePt t="149341" x="3709988" y="1677988"/>
          <p14:tracePt t="149349" x="3692525" y="1724025"/>
          <p14:tracePt t="149357" x="3692525" y="1731963"/>
          <p14:tracePt t="149364" x="3692525" y="1778000"/>
          <p14:tracePt t="149372" x="3692525" y="1841500"/>
          <p14:tracePt t="149380" x="3692525" y="1914525"/>
          <p14:tracePt t="149388" x="3709988" y="2006600"/>
          <p14:tracePt t="149397" x="3709988" y="2133600"/>
          <p14:tracePt t="149404" x="3719513" y="2298700"/>
          <p14:tracePt t="149412" x="3719513" y="2462213"/>
          <p14:tracePt t="149421" x="3756025" y="2617788"/>
          <p14:tracePt t="149427" x="3756025" y="2790825"/>
          <p14:tracePt t="149436" x="3746500" y="2973388"/>
          <p14:tracePt t="149444" x="3673475" y="3127375"/>
          <p14:tracePt t="149452" x="3609975" y="3319463"/>
          <p14:tracePt t="149460" x="3563938" y="3482975"/>
          <p14:tracePt t="149469" x="3473450" y="3702050"/>
          <p14:tracePt t="149476" x="3436938" y="3840163"/>
          <p14:tracePt t="149486" x="3373438" y="4003675"/>
          <p14:tracePt t="149491" x="3346450" y="4140200"/>
          <p14:tracePt t="149502" x="3327400" y="4249738"/>
          <p14:tracePt t="149508" x="3327400" y="4359275"/>
          <p14:tracePt t="149516" x="3327400" y="4468813"/>
          <p14:tracePt t="149524" x="3327400" y="4522788"/>
          <p14:tracePt t="149532" x="3327400" y="4578350"/>
          <p14:tracePt t="149540" x="3327400" y="4595813"/>
          <p14:tracePt t="149548" x="3327400" y="4641850"/>
          <p14:tracePt t="149556" x="3327400" y="4660900"/>
          <p14:tracePt t="149580" x="3327400" y="4668838"/>
          <p14:tracePt t="149628" x="3327400" y="4687888"/>
          <p14:tracePt t="149635" x="3327400" y="4697413"/>
          <p14:tracePt t="149645" x="3327400" y="4714875"/>
          <p14:tracePt t="149657" x="3327400" y="4732338"/>
          <p14:tracePt t="149669" x="3327400" y="4760913"/>
          <p14:tracePt t="149675" x="3327400" y="4768850"/>
          <p14:tracePt t="149686" x="3327400" y="4778375"/>
          <p14:tracePt t="149692" x="3327400" y="4797425"/>
          <p14:tracePt t="149700" x="3327400" y="4805363"/>
          <p14:tracePt t="149723" x="3346450" y="4814888"/>
          <p14:tracePt t="149732" x="3382963" y="4814888"/>
          <p14:tracePt t="149740" x="3419475" y="4814888"/>
          <p14:tracePt t="149748" x="3500438" y="4814888"/>
          <p14:tracePt t="149756" x="3600450" y="4778375"/>
          <p14:tracePt t="149764" x="3709988" y="4732338"/>
          <p14:tracePt t="149772" x="3775075" y="4714875"/>
          <p14:tracePt t="149779" x="3802063" y="4678363"/>
          <p14:tracePt t="149788" x="3846513" y="4660900"/>
          <p14:tracePt t="149860" x="3856038" y="4660900"/>
          <p14:tracePt t="149868" x="3883025" y="4660900"/>
          <p14:tracePt t="149877" x="3919538" y="4678363"/>
          <p14:tracePt t="149884" x="3948113" y="4724400"/>
          <p14:tracePt t="149892" x="3992563" y="4787900"/>
          <p14:tracePt t="149902" x="4002088" y="4805363"/>
          <p14:tracePt t="149919" x="4021138" y="4860925"/>
          <p14:tracePt t="149923" x="4021138" y="4887913"/>
          <p14:tracePt t="149932" x="4021138" y="4906963"/>
          <p14:tracePt t="149940" x="4021138" y="4933950"/>
          <p14:tracePt t="149948" x="4021138" y="4943475"/>
          <p14:tracePt t="149956" x="3992563" y="4997450"/>
          <p14:tracePt t="149963" x="3948113" y="5006975"/>
          <p14:tracePt t="149972" x="3902075" y="5043488"/>
          <p14:tracePt t="149980" x="3819525" y="5070475"/>
          <p14:tracePt t="149988" x="3692525" y="5080000"/>
          <p14:tracePt t="149996" x="3556000" y="5106988"/>
          <p14:tracePt t="150004" x="3446463" y="5106988"/>
          <p14:tracePt t="150011" x="3336925" y="5106988"/>
          <p14:tracePt t="150020" x="3244850" y="5106988"/>
          <p14:tracePt t="150028" x="3154363" y="5106988"/>
          <p14:tracePt t="150036" x="3063875" y="5106988"/>
          <p14:tracePt t="150044" x="2990850" y="5106988"/>
          <p14:tracePt t="150052" x="2935288" y="5106988"/>
          <p14:tracePt t="150060" x="2889250" y="5106988"/>
          <p14:tracePt t="150072" x="2835275" y="5106988"/>
          <p14:tracePt t="150077" x="2825750" y="5097463"/>
          <p14:tracePt t="150088" x="2781300" y="5070475"/>
          <p14:tracePt t="150094" x="2762250" y="5060950"/>
          <p14:tracePt t="150100" x="2716213" y="5016500"/>
          <p14:tracePt t="150108" x="2671763" y="4987925"/>
          <p14:tracePt t="150116" x="2635250" y="4943475"/>
          <p14:tracePt t="150123" x="2616200" y="4924425"/>
          <p14:tracePt t="150132" x="2579688" y="4878388"/>
          <p14:tracePt t="150140" x="2552700" y="4833938"/>
          <p14:tracePt t="150148" x="2543175" y="4787900"/>
          <p14:tracePt t="150156" x="2543175" y="4732338"/>
          <p14:tracePt t="150164" x="2525713" y="4668838"/>
          <p14:tracePt t="150171" x="2525713" y="4614863"/>
          <p14:tracePt t="150180" x="2525713" y="4578350"/>
          <p14:tracePt t="150188" x="2570163" y="4514850"/>
          <p14:tracePt t="150196" x="2671763" y="4459288"/>
          <p14:tracePt t="150204" x="2771775" y="4405313"/>
          <p14:tracePt t="150211" x="2889250" y="4340225"/>
          <p14:tracePt t="150222" x="3054350" y="4286250"/>
          <p14:tracePt t="150227" x="3181350" y="4249738"/>
          <p14:tracePt t="150237" x="3336925" y="4240213"/>
          <p14:tracePt t="150245" x="3463925" y="4240213"/>
          <p14:tracePt t="150253" x="3556000" y="4240213"/>
          <p14:tracePt t="150259" x="3629025" y="4240213"/>
          <p14:tracePt t="150269" x="3692525" y="4295775"/>
          <p14:tracePt t="150276" x="3746500" y="4340225"/>
          <p14:tracePt t="150286" x="3783013" y="4441825"/>
          <p14:tracePt t="150291" x="3792538" y="4486275"/>
          <p14:tracePt t="150300" x="3810000" y="4595813"/>
          <p14:tracePt t="150308" x="3810000" y="4668838"/>
          <p14:tracePt t="150316" x="3810000" y="4724400"/>
          <p14:tracePt t="150324" x="3810000" y="4768850"/>
          <p14:tracePt t="150332" x="3810000" y="4805363"/>
          <p14:tracePt t="150340" x="3810000" y="4841875"/>
          <p14:tracePt t="150348" x="3792538" y="4860925"/>
          <p14:tracePt t="150356" x="3783013" y="4870450"/>
          <p14:tracePt t="150364" x="3765550" y="4897438"/>
          <p14:tracePt t="150372" x="3738563" y="4914900"/>
          <p14:tracePt t="150379" x="3729038" y="4924425"/>
          <p14:tracePt t="150388" x="3673475" y="4951413"/>
          <p14:tracePt t="150396" x="3646488" y="4987925"/>
          <p14:tracePt t="150403" x="3592513" y="5033963"/>
          <p14:tracePt t="150412" x="3546475" y="5080000"/>
          <p14:tracePt t="150420" x="3509963" y="5106988"/>
          <p14:tracePt t="150427" x="3427413" y="5153025"/>
          <p14:tracePt t="150436" x="3346450" y="5180013"/>
          <p14:tracePt t="150444" x="3244850" y="5226050"/>
          <p14:tracePt t="150452" x="3171825" y="5243513"/>
          <p14:tracePt t="150460" x="3071813" y="5280025"/>
          <p14:tracePt t="150469" x="2998788" y="5280025"/>
          <p14:tracePt t="150478" x="2962275" y="5280025"/>
          <p14:tracePt t="150491" x="2925763" y="5280025"/>
          <p14:tracePt t="150495" x="2889250" y="5289550"/>
          <p14:tracePt t="150504" x="2881313" y="5289550"/>
          <p14:tracePt t="150508" x="2844800" y="5289550"/>
          <p14:tracePt t="150519" x="2817813" y="5226050"/>
          <p14:tracePt t="150525" x="2789238" y="5143500"/>
          <p14:tracePt t="150534" x="2789238" y="5106988"/>
          <p14:tracePt t="150542" x="2781300" y="5033963"/>
          <p14:tracePt t="150548" x="2781300" y="4943475"/>
          <p14:tracePt t="150556" x="2781300" y="4833938"/>
          <p14:tracePt t="150564" x="2781300" y="4724400"/>
          <p14:tracePt t="150572" x="2781300" y="4632325"/>
          <p14:tracePt t="150580" x="2817813" y="4478338"/>
          <p14:tracePt t="150588" x="2871788" y="4395788"/>
          <p14:tracePt t="150596" x="2935288" y="4349750"/>
          <p14:tracePt t="150604" x="2971800" y="4295775"/>
          <p14:tracePt t="150612" x="2990850" y="4276725"/>
          <p14:tracePt t="150620" x="3027363" y="4249738"/>
          <p14:tracePt t="150627" x="3054350" y="4213225"/>
          <p14:tracePt t="150636" x="3100388" y="4176713"/>
          <p14:tracePt t="150643" x="3200400" y="4140200"/>
          <p14:tracePt t="150652" x="3244850" y="4086225"/>
          <p14:tracePt t="150660" x="3346450" y="4013200"/>
          <p14:tracePt t="150669" x="3436938" y="3911600"/>
          <p14:tracePt t="150676" x="3482975" y="3821113"/>
          <p14:tracePt t="150685" x="3536950" y="3684588"/>
          <p14:tracePt t="150692" x="3600450" y="3519488"/>
          <p14:tracePt t="150700" x="3629025" y="3309938"/>
          <p14:tracePt t="150708" x="3665538" y="3100388"/>
          <p14:tracePt t="150716" x="3683000" y="2900363"/>
          <p14:tracePt t="150724" x="3683000" y="2681288"/>
          <p14:tracePt t="150732" x="3692525" y="2481263"/>
          <p14:tracePt t="150739" x="3709988" y="2279650"/>
          <p14:tracePt t="150749" x="3709988" y="2133600"/>
          <p14:tracePt t="150759" x="3709988" y="2006600"/>
          <p14:tracePt t="150765" x="3709988" y="1933575"/>
          <p14:tracePt t="150773" x="3709988" y="1860550"/>
          <p14:tracePt t="150780" x="3709988" y="1804988"/>
          <p14:tracePt t="150788" x="3709988" y="1760538"/>
          <p14:tracePt t="150796" x="3709988" y="1724025"/>
          <p14:tracePt t="150804" x="3709988" y="1704975"/>
          <p14:tracePt t="150812" x="3709988" y="1651000"/>
          <p14:tracePt t="150820" x="3709988" y="1631950"/>
          <p14:tracePt t="150828" x="3709988" y="1624013"/>
          <p14:tracePt t="150846" x="3709988" y="1604963"/>
          <p14:tracePt t="150877" x="3702050" y="1577975"/>
          <p14:tracePt t="150924" x="3692525" y="1568450"/>
          <p14:tracePt t="150932" x="3692525" y="1541463"/>
          <p14:tracePt t="150940" x="3692525" y="1531938"/>
          <p14:tracePt t="150948" x="3692525" y="1514475"/>
          <p14:tracePt t="150955" x="3692525" y="1485900"/>
          <p14:tracePt t="150964" x="3692525" y="1477963"/>
          <p14:tracePt t="151070" x="3709988" y="1495425"/>
          <p14:tracePt t="151077" x="3719513" y="1504950"/>
          <p14:tracePt t="151087" x="3746500" y="1531938"/>
          <p14:tracePt t="151093" x="3802063" y="1541463"/>
          <p14:tracePt t="151103" x="3865563" y="1558925"/>
          <p14:tracePt t="151108" x="3919538" y="1577975"/>
          <p14:tracePt t="151116" x="3984625" y="1577975"/>
          <p14:tracePt t="151124" x="4021138" y="1577975"/>
          <p14:tracePt t="151132" x="4029075" y="1577975"/>
          <p14:tracePt t="151139" x="4057650" y="1577975"/>
          <p14:tracePt t="151147" x="4084638" y="1577975"/>
          <p14:tracePt t="151155" x="4094163" y="1568450"/>
          <p14:tracePt t="151164" x="4102100" y="1568450"/>
          <p14:tracePt t="151172" x="4102100" y="1550988"/>
          <p14:tracePt t="151180" x="4102100" y="1541463"/>
          <p14:tracePt t="151187" x="4111625" y="1531938"/>
          <p14:tracePt t="151284" x="4138613" y="1504950"/>
          <p14:tracePt t="151292" x="4194175" y="1504950"/>
          <p14:tracePt t="151301" x="4267200" y="1504950"/>
          <p14:tracePt t="151309" x="4321175" y="1504950"/>
          <p14:tracePt t="151317" x="4367213" y="1504950"/>
          <p14:tracePt t="151324" x="4384675" y="1504950"/>
          <p14:tracePt t="151469" x="4330700" y="1504950"/>
          <p14:tracePt t="151478" x="4275138" y="1504950"/>
          <p14:tracePt t="151485" x="4257675" y="1504950"/>
          <p14:tracePt t="151492" x="4238625" y="1504950"/>
          <p14:tracePt t="151571" x="4230688" y="1495425"/>
          <p14:tracePt t="151579" x="4230688" y="1485900"/>
          <p14:tracePt t="151587" x="4267200" y="1468438"/>
          <p14:tracePt t="151596" x="4303713" y="1458913"/>
          <p14:tracePt t="151604" x="4348163" y="1441450"/>
          <p14:tracePt t="151612" x="4384675" y="1422400"/>
          <p14:tracePt t="151620" x="4421188" y="1412875"/>
          <p14:tracePt t="151628" x="4430713" y="1404938"/>
          <p14:tracePt t="151636" x="4440238" y="1404938"/>
          <p14:tracePt t="151644" x="4448175" y="1404938"/>
          <p14:tracePt t="151781" x="4430713" y="1422400"/>
          <p14:tracePt t="151788" x="4340225" y="1431925"/>
          <p14:tracePt t="151795" x="4221163" y="1458913"/>
          <p14:tracePt t="151804" x="4129088" y="1477963"/>
          <p14:tracePt t="151812" x="4038600" y="1477963"/>
          <p14:tracePt t="151820" x="3984625" y="1477963"/>
          <p14:tracePt t="151828" x="3975100" y="1477963"/>
          <p14:tracePt t="151836" x="3965575" y="1477963"/>
          <p14:tracePt t="152284" x="3965575" y="1485900"/>
          <p14:tracePt t="152291" x="4075113" y="1495425"/>
          <p14:tracePt t="152300" x="4257675" y="1495425"/>
          <p14:tracePt t="152307" x="4513263" y="1531938"/>
          <p14:tracePt t="152316" x="4776788" y="1531938"/>
          <p14:tracePt t="152324" x="5095875" y="1568450"/>
          <p14:tracePt t="152332" x="5434013" y="1587500"/>
          <p14:tracePt t="152340" x="5724525" y="1641475"/>
          <p14:tracePt t="152347" x="6043613" y="1687513"/>
          <p14:tracePt t="152355" x="6208713" y="1714500"/>
          <p14:tracePt t="152364" x="6391275" y="1741488"/>
          <p14:tracePt t="152372" x="6500813" y="1760538"/>
          <p14:tracePt t="152379" x="6637338" y="1787525"/>
          <p14:tracePt t="152387" x="6764338" y="1804988"/>
          <p14:tracePt t="152396" x="6837363" y="1804988"/>
          <p14:tracePt t="152404" x="6892925" y="1804988"/>
          <p14:tracePt t="152412" x="6946900" y="1804988"/>
          <p14:tracePt t="152420" x="7019925" y="1804988"/>
          <p14:tracePt t="152428" x="7065963" y="1804988"/>
          <p14:tracePt t="152437" x="7119938" y="1804988"/>
          <p14:tracePt t="152443" x="7156450" y="1804988"/>
          <p14:tracePt t="152452" x="7202488" y="1804988"/>
          <p14:tracePt t="152460" x="7229475" y="1804988"/>
          <p14:tracePt t="152469" x="7275513" y="1804988"/>
          <p14:tracePt t="152477" x="7312025" y="1804988"/>
          <p14:tracePt t="152491" x="7329488" y="1804988"/>
          <p14:tracePt t="152494" x="7375525" y="1804988"/>
          <p14:tracePt t="152510" x="7392988" y="1804988"/>
          <p14:tracePt t="152523" x="7402513" y="1804988"/>
          <p14:tracePt t="152621" x="7412038" y="1804988"/>
          <p14:tracePt t="152629" x="7412038" y="1851025"/>
          <p14:tracePt t="152637" x="7375525" y="1914525"/>
          <p14:tracePt t="152644" x="7283450" y="1987550"/>
          <p14:tracePt t="152653" x="7202488" y="2052638"/>
          <p14:tracePt t="152660" x="7046913" y="2160588"/>
          <p14:tracePt t="152668" x="6892925" y="2306638"/>
          <p14:tracePt t="152675" x="6673850" y="2517775"/>
          <p14:tracePt t="152685" x="6408738" y="2836863"/>
          <p14:tracePt t="152691" x="6108700" y="3182938"/>
          <p14:tracePt t="152702" x="5807075" y="3629025"/>
          <p14:tracePt t="152708" x="5561013" y="4130675"/>
          <p14:tracePt t="152716" x="5224463" y="4514850"/>
          <p14:tracePt t="152723" x="4959350" y="4924425"/>
          <p14:tracePt t="152732" x="4767263" y="5226050"/>
          <p14:tracePt t="152740" x="4703763" y="5353050"/>
          <p14:tracePt t="152747" x="4649788" y="5508625"/>
          <p14:tracePt t="152755" x="4630738" y="5581650"/>
          <p14:tracePt t="152764" x="4622800" y="5645150"/>
          <p14:tracePt t="152772" x="4622800" y="5662613"/>
          <p14:tracePt t="152966" x="4613275" y="5672138"/>
          <p14:tracePt t="152973" x="4586288" y="5662613"/>
          <p14:tracePt t="152980" x="4586288" y="5626100"/>
          <p14:tracePt t="152988" x="4576763" y="5572125"/>
          <p14:tracePt t="152996" x="4576763" y="5554663"/>
          <p14:tracePt t="153003" x="4576763" y="5518150"/>
          <p14:tracePt t="153012" x="4576763" y="5481638"/>
          <p14:tracePt t="153019" x="4576763" y="5426075"/>
          <p14:tracePt t="153027" x="4576763" y="5353050"/>
          <p14:tracePt t="153036" x="4576763" y="5299075"/>
          <p14:tracePt t="153044" x="4576763" y="5233988"/>
          <p14:tracePt t="153052" x="4576763" y="5180013"/>
          <p14:tracePt t="153060" x="4576763" y="5153025"/>
          <p14:tracePt t="153069" x="4576763" y="5116513"/>
          <p14:tracePt t="153076" x="4576763" y="5080000"/>
          <p14:tracePt t="153090" x="4576763" y="5060950"/>
          <p14:tracePt t="153093" x="4576763" y="5053013"/>
          <p14:tracePt t="153106" x="4567238" y="5033963"/>
          <p14:tracePt t="153111" x="4567238" y="5024438"/>
          <p14:tracePt t="153221" x="4567238" y="4997450"/>
          <p14:tracePt t="153227" x="4549775" y="4979988"/>
          <p14:tracePt t="153252" x="4549775" y="4960938"/>
          <p14:tracePt t="153268" x="4549775" y="4951413"/>
          <p14:tracePt t="153334" x="4557713" y="4943475"/>
          <p14:tracePt t="153339" x="4613275" y="4943475"/>
          <p14:tracePt t="153348" x="4722813" y="4943475"/>
          <p14:tracePt t="153356" x="4759325" y="4943475"/>
          <p14:tracePt t="153364" x="4840288" y="4943475"/>
          <p14:tracePt t="153372" x="4949825" y="4943475"/>
          <p14:tracePt t="153380" x="5068888" y="4943475"/>
          <p14:tracePt t="153388" x="5195888" y="4960938"/>
          <p14:tracePt t="153396" x="5324475" y="4979988"/>
          <p14:tracePt t="153404" x="5451475" y="4979988"/>
          <p14:tracePt t="153412" x="5561013" y="4979988"/>
          <p14:tracePt t="153420" x="5688013" y="4979988"/>
          <p14:tracePt t="153428" x="5797550" y="4979988"/>
          <p14:tracePt t="153437" x="5907088" y="4979988"/>
          <p14:tracePt t="153445" x="5972175" y="4987925"/>
          <p14:tracePt t="153456" x="6080125" y="4987925"/>
          <p14:tracePt t="153460" x="6172200" y="4987925"/>
          <p14:tracePt t="153468" x="6262688" y="4987925"/>
          <p14:tracePt t="153476" x="6335713" y="4987925"/>
          <p14:tracePt t="153485" x="6391275" y="4987925"/>
          <p14:tracePt t="153492" x="6472238" y="4987925"/>
          <p14:tracePt t="153502" x="6545263" y="4970463"/>
          <p14:tracePt t="153508" x="6610350" y="4960938"/>
          <p14:tracePt t="153516" x="6645275" y="4951413"/>
          <p14:tracePt t="153524" x="6718300" y="4951413"/>
          <p14:tracePt t="153532" x="6764338" y="4951413"/>
          <p14:tracePt t="153539" x="6819900" y="4933950"/>
          <p14:tracePt t="153548" x="6873875" y="4924425"/>
          <p14:tracePt t="153556" x="6910388" y="4924425"/>
          <p14:tracePt t="153564" x="6937375" y="4906963"/>
          <p14:tracePt t="153572" x="6964363" y="4906963"/>
          <p14:tracePt t="153580" x="7010400" y="4906963"/>
          <p14:tracePt t="153588" x="7029450" y="4906963"/>
          <p14:tracePt t="153596" x="7046913" y="4897438"/>
          <p14:tracePt t="153604" x="7065963" y="4887913"/>
          <p14:tracePt t="154276" x="7065963" y="4878388"/>
          <p14:tracePt t="154284" x="7065963" y="4860925"/>
          <p14:tracePt t="154292" x="7065963" y="4841875"/>
          <p14:tracePt t="154300" x="7065963" y="4824413"/>
          <p14:tracePt t="154307" x="7065963" y="4805363"/>
          <p14:tracePt t="154315" x="7065963" y="4787900"/>
          <p14:tracePt t="154323" x="7056438" y="4768850"/>
          <p14:tracePt t="154356" x="7056438" y="4760913"/>
          <p14:tracePt t="154468" x="7046913" y="4760913"/>
          <p14:tracePt t="154692" x="7029450" y="4760913"/>
          <p14:tracePt t="154701" x="7010400" y="4760913"/>
          <p14:tracePt t="154708" x="6992938" y="4760913"/>
          <p14:tracePt t="154716" x="6983413" y="4760913"/>
          <p14:tracePt t="154724" x="6973888" y="4760913"/>
          <p14:tracePt t="154732" x="6956425" y="4760913"/>
          <p14:tracePt t="154740" x="6929438" y="4768850"/>
          <p14:tracePt t="154748" x="6929438" y="4778375"/>
          <p14:tracePt t="155286" x="6892925" y="4787900"/>
          <p14:tracePt t="155292" x="6754813" y="4841875"/>
          <p14:tracePt t="155300" x="6600825" y="4914900"/>
          <p14:tracePt t="155308" x="6435725" y="4951413"/>
          <p14:tracePt t="155316" x="6272213" y="5006975"/>
          <p14:tracePt t="155324" x="6116638" y="5053013"/>
          <p14:tracePt t="155332" x="5972175" y="5089525"/>
          <p14:tracePt t="155340" x="5889625" y="5143500"/>
          <p14:tracePt t="155347" x="5843588" y="5143500"/>
          <p14:tracePt t="155356" x="5780088" y="5160963"/>
          <p14:tracePt t="155364" x="5734050" y="5160963"/>
          <p14:tracePt t="155372" x="5688013" y="5189538"/>
          <p14:tracePt t="155381" x="5634038" y="5189538"/>
          <p14:tracePt t="155390" x="5624513" y="5189538"/>
          <p14:tracePt t="155396" x="5597525" y="5189538"/>
          <p14:tracePt t="155404" x="5580063" y="5189538"/>
          <p14:tracePt t="155412" x="5551488" y="5189538"/>
          <p14:tracePt t="155419" x="5497513" y="5189538"/>
          <p14:tracePt t="155428" x="5441950" y="5189538"/>
          <p14:tracePt t="155436" x="5405438" y="5189538"/>
          <p14:tracePt t="155446" x="5334000" y="5189538"/>
          <p14:tracePt t="155452" x="5297488" y="5189538"/>
          <p14:tracePt t="155460" x="5232400" y="5197475"/>
          <p14:tracePt t="155468" x="5205413" y="5197475"/>
          <p14:tracePt t="155476" x="5168900" y="5197475"/>
          <p14:tracePt t="155489" x="5132388" y="5197475"/>
          <p14:tracePt t="155505" x="5122863" y="5197475"/>
          <p14:tracePt t="155509" x="5114925" y="5197475"/>
          <p14:tracePt t="155541" x="5095875" y="5197475"/>
          <p14:tracePt t="155549" x="5078413" y="5197475"/>
          <p14:tracePt t="155557" x="5049838" y="5197475"/>
          <p14:tracePt t="155565" x="5032375" y="5207000"/>
          <p14:tracePt t="155573" x="4978400" y="5207000"/>
          <p14:tracePt t="155582" x="4905375" y="5207000"/>
          <p14:tracePt t="155588" x="4813300" y="5207000"/>
          <p14:tracePt t="155596" x="4722813" y="5207000"/>
          <p14:tracePt t="155604" x="4630738" y="5207000"/>
          <p14:tracePt t="155612" x="4521200" y="5207000"/>
          <p14:tracePt t="155619" x="4440238" y="5207000"/>
          <p14:tracePt t="155628" x="4384675" y="5207000"/>
          <p14:tracePt t="155636" x="4330700" y="5207000"/>
          <p14:tracePt t="155645" x="4303713" y="5207000"/>
          <p14:tracePt t="155652" x="4294188" y="5207000"/>
          <p14:tracePt t="155900" x="4221163" y="5233988"/>
          <p14:tracePt t="155908" x="4121150" y="5253038"/>
          <p14:tracePt t="155916" x="4065588" y="5262563"/>
          <p14:tracePt t="155924" x="4048125" y="5262563"/>
          <p14:tracePt t="155932" x="4021138" y="5262563"/>
          <p14:tracePt t="155940" x="4011613" y="5270500"/>
          <p14:tracePt t="155965" x="4002088" y="5270500"/>
          <p14:tracePt t="155981" x="3992563" y="5280025"/>
          <p14:tracePt t="155991" x="3984625" y="5289550"/>
          <p14:tracePt t="156027" x="3965575" y="5289550"/>
          <p14:tracePt t="156036" x="3929063" y="5299075"/>
          <p14:tracePt t="156044" x="3883025" y="5299075"/>
          <p14:tracePt t="156052" x="3865563" y="5299075"/>
          <p14:tracePt t="156072" x="3846513" y="5299075"/>
          <p14:tracePt t="156087" x="3838575" y="5299075"/>
          <p14:tracePt t="156156" x="3829050" y="5299075"/>
          <p14:tracePt t="156261" x="3819525" y="5299075"/>
          <p14:tracePt t="156269" x="3738563" y="5316538"/>
          <p14:tracePt t="156275" x="3619500" y="5326063"/>
          <p14:tracePt t="156284" x="3490913" y="5353050"/>
          <p14:tracePt t="156292" x="3346450" y="5372100"/>
          <p14:tracePt t="156301" x="3236913" y="5372100"/>
          <p14:tracePt t="156307" x="3163888" y="5372100"/>
          <p14:tracePt t="156316" x="3090863" y="5372100"/>
          <p14:tracePt t="156324" x="3044825" y="5372100"/>
          <p14:tracePt t="156332" x="3008313" y="5372100"/>
          <p14:tracePt t="156340" x="2971800" y="5372100"/>
          <p14:tracePt t="156347" x="2954338" y="5353050"/>
          <p14:tracePt t="156355" x="2935288" y="5326063"/>
          <p14:tracePt t="156364" x="2935288" y="5299075"/>
          <p14:tracePt t="156372" x="2925763" y="5243513"/>
          <p14:tracePt t="156380" x="2925763" y="5189538"/>
          <p14:tracePt t="156388" x="2908300" y="5116513"/>
          <p14:tracePt t="156395" x="2898775" y="5033963"/>
          <p14:tracePt t="156404" x="2889250" y="4960938"/>
          <p14:tracePt t="156412" x="2871788" y="4897438"/>
          <p14:tracePt t="156421" x="2844800" y="4824413"/>
          <p14:tracePt t="156428" x="2825750" y="4778375"/>
          <p14:tracePt t="156437" x="2825750" y="4714875"/>
          <p14:tracePt t="156443" x="2817813" y="4660900"/>
          <p14:tracePt t="156452" x="2798763" y="4614863"/>
          <p14:tracePt t="156459" x="2798763" y="4595813"/>
          <p14:tracePt t="156468" x="2798763" y="4559300"/>
          <p14:tracePt t="156476" x="2798763" y="4514850"/>
          <p14:tracePt t="156488" x="2798763" y="4505325"/>
          <p14:tracePt t="156493" x="2798763" y="4495800"/>
          <p14:tracePt t="156506" x="2817813" y="4449763"/>
          <p14:tracePt t="156509" x="2881313" y="4395788"/>
          <p14:tracePt t="156521" x="2962275" y="4368800"/>
          <p14:tracePt t="156524" x="3054350" y="4332288"/>
          <p14:tracePt t="156532" x="3190875" y="4295775"/>
          <p14:tracePt t="156540" x="3336925" y="4286250"/>
          <p14:tracePt t="156548" x="3482975" y="4286250"/>
          <p14:tracePt t="156556" x="3609975" y="4286250"/>
          <p14:tracePt t="156565" x="3665538" y="4286250"/>
          <p14:tracePt t="156571" x="3702050" y="4286250"/>
          <p14:tracePt t="156580" x="3719513" y="4286250"/>
          <p14:tracePt t="156587" x="3746500" y="4313238"/>
          <p14:tracePt t="156596" x="3765550" y="4359275"/>
          <p14:tracePt t="156603" x="3765550" y="4368800"/>
          <p14:tracePt t="156612" x="3765550" y="4432300"/>
          <p14:tracePt t="156620" x="3765550" y="4468813"/>
          <p14:tracePt t="156628" x="3765550" y="4541838"/>
          <p14:tracePt t="156636" x="3746500" y="4568825"/>
          <p14:tracePt t="156644" x="3709988" y="4632325"/>
          <p14:tracePt t="156652" x="3702050" y="4651375"/>
          <p14:tracePt t="156660" x="3673475" y="4687888"/>
          <p14:tracePt t="156668" x="3656013" y="4714875"/>
          <p14:tracePt t="156676" x="3646488" y="4732338"/>
          <p14:tracePt t="156700" x="3636963" y="4732338"/>
          <p14:tracePt t="156772" x="3609975" y="4732338"/>
          <p14:tracePt t="156780" x="3573463" y="4732338"/>
          <p14:tracePt t="156788" x="3500438" y="4732338"/>
          <p14:tracePt t="156796" x="3446463" y="4732338"/>
          <p14:tracePt t="156804" x="3346450" y="4705350"/>
          <p14:tracePt t="156812" x="3309938" y="4697413"/>
          <p14:tracePt t="156819" x="3244850" y="4678363"/>
          <p14:tracePt t="156828" x="3227388" y="4660900"/>
          <p14:tracePt t="156892" x="3217863" y="4651375"/>
          <p14:tracePt t="157084" x="3244850" y="4651375"/>
          <p14:tracePt t="157092" x="3346450" y="4651375"/>
          <p14:tracePt t="157101" x="3490913" y="4651375"/>
          <p14:tracePt t="157110" x="3636963" y="4651375"/>
          <p14:tracePt t="157116" x="3765550" y="4651375"/>
          <p14:tracePt t="157124" x="3892550" y="4651375"/>
          <p14:tracePt t="157132" x="3984625" y="4651375"/>
          <p14:tracePt t="157140" x="4129088" y="4651375"/>
          <p14:tracePt t="157148" x="4257675" y="4651375"/>
          <p14:tracePt t="157155" x="4367213" y="4651375"/>
          <p14:tracePt t="157163" x="4457700" y="4651375"/>
          <p14:tracePt t="157172" x="4567238" y="4651375"/>
          <p14:tracePt t="157180" x="4640263" y="4651375"/>
          <p14:tracePt t="157188" x="4713288" y="4651375"/>
          <p14:tracePt t="157196" x="4795838" y="4641850"/>
          <p14:tracePt t="157204" x="4886325" y="4641850"/>
          <p14:tracePt t="157212" x="4978400" y="4641850"/>
          <p14:tracePt t="157222" x="5086350" y="4641850"/>
          <p14:tracePt t="157227" x="5178425" y="4641850"/>
          <p14:tracePt t="157237" x="5324475" y="4641850"/>
          <p14:tracePt t="157244" x="5470525" y="4641850"/>
          <p14:tracePt t="157252" x="5634038" y="4641850"/>
          <p14:tracePt t="157260" x="5797550" y="4641850"/>
          <p14:tracePt t="157269" x="5999163" y="4641850"/>
          <p14:tracePt t="157276" x="6162675" y="4614863"/>
          <p14:tracePt t="157285" x="6326188" y="4595813"/>
          <p14:tracePt t="157292" x="6491288" y="4595813"/>
          <p14:tracePt t="157302" x="6618288" y="4578350"/>
          <p14:tracePt t="157307" x="6746875" y="4568825"/>
          <p14:tracePt t="157316" x="6873875" y="4522788"/>
          <p14:tracePt t="157323" x="6973888" y="4514850"/>
          <p14:tracePt t="157332" x="7046913" y="4514850"/>
          <p14:tracePt t="157340" x="7110413" y="4468813"/>
          <p14:tracePt t="157348" x="7138988" y="4459288"/>
          <p14:tracePt t="157356" x="7165975" y="4459288"/>
          <p14:tracePt t="157364" x="7175500" y="4449763"/>
          <p14:tracePt t="157612" x="7183438" y="4413250"/>
          <p14:tracePt t="157620" x="7073900" y="4295775"/>
          <p14:tracePt t="157628" x="6892925" y="4167188"/>
          <p14:tracePt t="157636" x="6664325" y="3994150"/>
          <p14:tracePt t="157644" x="6418263" y="3767138"/>
          <p14:tracePt t="157652" x="6208713" y="3556000"/>
          <p14:tracePt t="157660" x="6016625" y="3346450"/>
          <p14:tracePt t="157668" x="5862638" y="3090863"/>
          <p14:tracePt t="157676" x="5761038" y="2881313"/>
          <p14:tracePt t="157685" x="5661025" y="2708275"/>
          <p14:tracePt t="157692" x="5616575" y="2554288"/>
          <p14:tracePt t="157702" x="5580063" y="2481263"/>
          <p14:tracePt t="157708" x="5534025" y="2362200"/>
          <p14:tracePt t="157718" x="5534025" y="2289175"/>
          <p14:tracePt t="157724" x="5534025" y="2243138"/>
          <p14:tracePt t="157732" x="5534025" y="2225675"/>
          <p14:tracePt t="157740" x="5534025" y="2197100"/>
          <p14:tracePt t="157748" x="5534025" y="2179638"/>
          <p14:tracePt t="157764" x="5534025" y="2170113"/>
          <p14:tracePt t="157772" x="5534025" y="2160588"/>
          <p14:tracePt t="157796" x="5534025" y="2152650"/>
          <p14:tracePt t="157803" x="5534025" y="2133600"/>
          <p14:tracePt t="157811" x="5534025" y="2116138"/>
          <p14:tracePt t="157819" x="5534025" y="2097088"/>
          <p14:tracePt t="157828" x="5534025" y="2070100"/>
          <p14:tracePt t="157836" x="5534025" y="2060575"/>
          <p14:tracePt t="157845" x="5534025" y="2043113"/>
          <p14:tracePt t="157855" x="5534025" y="2024063"/>
          <p14:tracePt t="157861" x="5534025" y="2006600"/>
          <p14:tracePt t="157885" x="5534025" y="1987550"/>
          <p14:tracePt t="157900" x="5534025" y="1979613"/>
          <p14:tracePt t="157907" x="5524500" y="1970088"/>
          <p14:tracePt t="157948" x="5507038" y="1970088"/>
          <p14:tracePt t="157956" x="5487988" y="1970088"/>
          <p14:tracePt t="157963" x="5461000" y="1970088"/>
          <p14:tracePt t="157971" x="5434013" y="1970088"/>
          <p14:tracePt t="157980" x="5414963" y="1979613"/>
          <p14:tracePt t="157988" x="5397500" y="1987550"/>
          <p14:tracePt t="157996" x="5368925" y="2024063"/>
          <p14:tracePt t="158012" x="5360988" y="2024063"/>
          <p14:tracePt t="158020" x="5351463" y="2024063"/>
          <p14:tracePt t="158028" x="5341938" y="2033588"/>
          <p14:tracePt t="158036" x="5324475" y="2033588"/>
          <p14:tracePt t="158061" x="5314950" y="2033588"/>
          <p14:tracePt t="158072" x="5305425" y="2033588"/>
          <p14:tracePt t="158077" x="5260975" y="2033588"/>
          <p14:tracePt t="158088" x="5195888" y="1970088"/>
          <p14:tracePt t="158092" x="5168900" y="1887538"/>
          <p14:tracePt t="158105" x="5122863" y="1824038"/>
          <p14:tracePt t="158109" x="5105400" y="1768475"/>
          <p14:tracePt t="158121" x="5068888" y="1704975"/>
          <p14:tracePt t="158125" x="5059363" y="1668463"/>
          <p14:tracePt t="158132" x="5059363" y="1641475"/>
          <p14:tracePt t="158140" x="5059363" y="1614488"/>
          <p14:tracePt t="158148" x="5059363" y="1604963"/>
          <p14:tracePt t="158156" x="5059363" y="1595438"/>
          <p14:tracePt t="158164" x="5059363" y="1587500"/>
          <p14:tracePt t="158172" x="5068888" y="1568450"/>
          <p14:tracePt t="158180" x="5086350" y="1550988"/>
          <p14:tracePt t="158188" x="5105400" y="1550988"/>
          <p14:tracePt t="158196" x="5132388" y="1550988"/>
          <p14:tracePt t="158204" x="5178425" y="1541463"/>
          <p14:tracePt t="158212" x="5251450" y="1541463"/>
          <p14:tracePt t="158220" x="5324475" y="1541463"/>
          <p14:tracePt t="158229" x="5414963" y="1541463"/>
          <p14:tracePt t="158239" x="5507038" y="1541463"/>
          <p14:tracePt t="158245" x="5597525" y="1541463"/>
          <p14:tracePt t="158256" x="5716588" y="1558925"/>
          <p14:tracePt t="158260" x="5770563" y="1558925"/>
          <p14:tracePt t="158269" x="5807075" y="1558925"/>
          <p14:tracePt t="158275" x="5880100" y="1577975"/>
          <p14:tracePt t="158285" x="5907088" y="1587500"/>
          <p14:tracePt t="158292" x="5943600" y="1595438"/>
          <p14:tracePt t="158302" x="5953125" y="1595438"/>
          <p14:tracePt t="158308" x="5962650" y="1604963"/>
          <p14:tracePt t="158316" x="5962650" y="1614488"/>
          <p14:tracePt t="158324" x="5972175" y="1624013"/>
          <p14:tracePt t="158332" x="5972175" y="1641475"/>
          <p14:tracePt t="158340" x="5999163" y="1687513"/>
          <p14:tracePt t="158347" x="6007100" y="1714500"/>
          <p14:tracePt t="158356" x="6007100" y="1751013"/>
          <p14:tracePt t="158363" x="6007100" y="1778000"/>
          <p14:tracePt t="158372" x="6007100" y="1804988"/>
          <p14:tracePt t="158380" x="6016625" y="1860550"/>
          <p14:tracePt t="158387" x="6035675" y="1878013"/>
          <p14:tracePt t="158397" x="6035675" y="1897063"/>
          <p14:tracePt t="158406" x="6053138" y="1933575"/>
          <p14:tracePt t="158437" x="6053138" y="1951038"/>
          <p14:tracePt t="158476" x="6053138" y="1960563"/>
          <p14:tracePt t="158484" x="6026150" y="1979613"/>
          <p14:tracePt t="158492" x="5980113" y="2006600"/>
          <p14:tracePt t="158502" x="5926138" y="2016125"/>
          <p14:tracePt t="158509" x="5862638" y="2016125"/>
          <p14:tracePt t="158521" x="5807075" y="2016125"/>
          <p14:tracePt t="158524" x="5753100" y="2016125"/>
          <p14:tracePt t="158533" x="5697538" y="2016125"/>
          <p14:tracePt t="158540" x="5670550" y="2016125"/>
          <p14:tracePt t="158556" x="5616575" y="2006600"/>
          <p14:tracePt t="158564" x="5607050" y="1997075"/>
          <p14:tracePt t="158572" x="5607050" y="1970088"/>
          <p14:tracePt t="158579" x="5607050" y="1933575"/>
          <p14:tracePt t="158587" x="5588000" y="1860550"/>
          <p14:tracePt t="158595" x="5588000" y="1814513"/>
          <p14:tracePt t="158603" x="5588000" y="1787525"/>
          <p14:tracePt t="158612" x="5588000" y="1751013"/>
          <p14:tracePt t="158619" x="5588000" y="1704975"/>
          <p14:tracePt t="158627" x="5588000" y="1677988"/>
          <p14:tracePt t="158636" x="5588000" y="1660525"/>
          <p14:tracePt t="158644" x="5597525" y="1641475"/>
          <p14:tracePt t="158652" x="5607050" y="1604963"/>
          <p14:tracePt t="158660" x="5624513" y="1587500"/>
          <p14:tracePt t="158676" x="5643563" y="1587500"/>
          <p14:tracePt t="158684" x="5661025" y="1577975"/>
          <p14:tracePt t="158692" x="5680075" y="1558925"/>
          <p14:tracePt t="158707" x="5688013" y="1550988"/>
          <p14:tracePt t="158732" x="5716588" y="1541463"/>
          <p14:tracePt t="158748" x="5724525" y="1541463"/>
          <p14:tracePt t="158756" x="5734050" y="1541463"/>
          <p14:tracePt t="158765" x="5753100" y="1541463"/>
          <p14:tracePt t="158845" x="5761038" y="1541463"/>
          <p14:tracePt t="158868" x="5789613" y="1541463"/>
          <p14:tracePt t="158877" x="5807075" y="1514475"/>
          <p14:tracePt t="158891" x="5816600" y="1514475"/>
          <p14:tracePt t="158900" x="5834063" y="1514475"/>
          <p14:tracePt t="158922" x="5853113" y="1495425"/>
          <p14:tracePt t="158924" x="5870575" y="1485900"/>
          <p14:tracePt t="158932" x="5880100" y="1485900"/>
          <p14:tracePt t="158940" x="5889625" y="1485900"/>
          <p14:tracePt t="158948" x="5899150" y="1485900"/>
          <p14:tracePt t="158955" x="5907088" y="1485900"/>
          <p14:tracePt t="158963" x="5926138" y="1485900"/>
          <p14:tracePt t="158972" x="5943600" y="1477963"/>
          <p14:tracePt t="158980" x="5953125" y="1468438"/>
          <p14:tracePt t="158988" x="5962650" y="1468438"/>
          <p14:tracePt t="158996" x="5972175" y="1458913"/>
          <p14:tracePt t="159204" x="6007100" y="1458913"/>
          <p14:tracePt t="159211" x="6135688" y="1458913"/>
          <p14:tracePt t="159221" x="6318250" y="1458913"/>
          <p14:tracePt t="159229" x="6627813" y="1449388"/>
          <p14:tracePt t="159239" x="6883400" y="1449388"/>
          <p14:tracePt t="159245" x="7183438" y="1449388"/>
          <p14:tracePt t="159257" x="7385050" y="1449388"/>
          <p14:tracePt t="159261" x="7585075" y="1449388"/>
          <p14:tracePt t="159270" x="7731125" y="1449388"/>
          <p14:tracePt t="159277" x="7821613" y="1449388"/>
          <p14:tracePt t="159287" x="7877175" y="1449388"/>
          <p14:tracePt t="159292" x="7894638" y="1449388"/>
          <p14:tracePt t="159359" x="7904163" y="1441450"/>
          <p14:tracePt t="159492" x="7894638" y="1441450"/>
          <p14:tracePt t="159501" x="7850188" y="1441450"/>
          <p14:tracePt t="159508" x="7794625" y="1441450"/>
          <p14:tracePt t="159516" x="7712075" y="1495425"/>
          <p14:tracePt t="159523" x="7667625" y="1541463"/>
          <p14:tracePt t="159532" x="7531100" y="1624013"/>
          <p14:tracePt t="159540" x="7466013" y="1687513"/>
          <p14:tracePt t="159550" x="7329488" y="1778000"/>
          <p14:tracePt t="159555" x="7175500" y="1870075"/>
          <p14:tracePt t="159564" x="6992938" y="1997075"/>
          <p14:tracePt t="159571" x="6873875" y="2133600"/>
          <p14:tracePt t="159580" x="6718300" y="2233613"/>
          <p14:tracePt t="159588" x="6564313" y="2335213"/>
          <p14:tracePt t="159596" x="6445250" y="2444750"/>
          <p14:tracePt t="159604" x="6362700" y="2508250"/>
          <p14:tracePt t="159612" x="6245225" y="2571750"/>
          <p14:tracePt t="159619" x="6199188" y="2589213"/>
          <p14:tracePt t="159627" x="6189663" y="2598738"/>
          <p14:tracePt t="159708" x="6181725" y="2608263"/>
          <p14:tracePt t="159724" x="6162675" y="2617788"/>
          <p14:tracePt t="159748" x="6162675" y="2625725"/>
          <p14:tracePt t="159803" x="6162675" y="2635250"/>
          <p14:tracePt t="159811" x="6162675" y="2644775"/>
          <p14:tracePt t="159820" x="6162675" y="2681288"/>
          <p14:tracePt t="159828" x="6162675" y="2735263"/>
          <p14:tracePt t="159836" x="6162675" y="2790825"/>
          <p14:tracePt t="159844" x="6162675" y="2863850"/>
          <p14:tracePt t="159852" x="6162675" y="2973388"/>
          <p14:tracePt t="159860" x="6162675" y="3119438"/>
          <p14:tracePt t="159868" x="6135688" y="3282950"/>
          <p14:tracePt t="159876" x="6135688" y="3446463"/>
          <p14:tracePt t="159884" x="6108700" y="3611563"/>
          <p14:tracePt t="159892" x="6089650" y="3811588"/>
          <p14:tracePt t="159902" x="6062663" y="3976688"/>
          <p14:tracePt t="159907" x="6043613" y="4122738"/>
          <p14:tracePt t="159918" x="6035675" y="4276725"/>
          <p14:tracePt t="159924" x="6016625" y="4422775"/>
          <p14:tracePt t="159932" x="5989638" y="4478338"/>
          <p14:tracePt t="159940" x="5980113" y="4595813"/>
          <p14:tracePt t="159948" x="5980113" y="4614863"/>
          <p14:tracePt t="159956" x="5972175" y="4651375"/>
          <p14:tracePt t="159964" x="5972175" y="4660900"/>
          <p14:tracePt t="160140" x="5972175" y="4605338"/>
          <p14:tracePt t="160148" x="5972175" y="4532313"/>
          <p14:tracePt t="160156" x="5972175" y="4441825"/>
          <p14:tracePt t="160164" x="5972175" y="4368800"/>
          <p14:tracePt t="160172" x="5972175" y="4259263"/>
          <p14:tracePt t="160179" x="5972175" y="4094163"/>
          <p14:tracePt t="160188" x="6007100" y="3911600"/>
          <p14:tracePt t="160196" x="6072188" y="3694113"/>
          <p14:tracePt t="160204" x="6099175" y="3482975"/>
          <p14:tracePt t="160212" x="6162675" y="3200400"/>
          <p14:tracePt t="160222" x="6162675" y="2936875"/>
          <p14:tracePt t="160227" x="6162675" y="2635250"/>
          <p14:tracePt t="160237" x="6162675" y="2489200"/>
          <p14:tracePt t="160244" x="6162675" y="2325688"/>
          <p14:tracePt t="160252" x="6162675" y="2179638"/>
          <p14:tracePt t="160260" x="6162675" y="2052638"/>
          <p14:tracePt t="160268" x="6153150" y="1943100"/>
          <p14:tracePt t="160276" x="6135688" y="1878013"/>
          <p14:tracePt t="160284" x="6099175" y="1851025"/>
          <p14:tracePt t="160291" x="6099175" y="1833563"/>
          <p14:tracePt t="160308" x="6089650" y="1814513"/>
          <p14:tracePt t="160452" x="6089650" y="1860550"/>
          <p14:tracePt t="160460" x="6089650" y="1933575"/>
          <p14:tracePt t="160468" x="6080125" y="2006600"/>
          <p14:tracePt t="160476" x="6053138" y="2089150"/>
          <p14:tracePt t="160486" x="6035675" y="2197100"/>
          <p14:tracePt t="160492" x="6035675" y="2252663"/>
          <p14:tracePt t="160502" x="6035675" y="2362200"/>
          <p14:tracePt t="160507" x="6035675" y="2489200"/>
          <p14:tracePt t="160518" x="6035675" y="2617788"/>
          <p14:tracePt t="160523" x="6035675" y="2727325"/>
          <p14:tracePt t="160532" x="6035675" y="2844800"/>
          <p14:tracePt t="160539" x="6035675" y="2936875"/>
          <p14:tracePt t="160548" x="6035675" y="3009900"/>
          <p14:tracePt t="160556" x="6035675" y="3082925"/>
          <p14:tracePt t="160565" x="6043613" y="3173413"/>
          <p14:tracePt t="160573" x="6053138" y="3282950"/>
          <p14:tracePt t="160580" x="6053138" y="3365500"/>
          <p14:tracePt t="160588" x="6072188" y="3492500"/>
          <p14:tracePt t="160595" x="6072188" y="3565525"/>
          <p14:tracePt t="160603" x="6072188" y="3657600"/>
          <p14:tracePt t="160612" x="6072188" y="3730625"/>
          <p14:tracePt t="160620" x="6072188" y="3803650"/>
          <p14:tracePt t="160627" x="6072188" y="3875088"/>
          <p14:tracePt t="160636" x="6072188" y="3967163"/>
          <p14:tracePt t="160644" x="6072188" y="4030663"/>
          <p14:tracePt t="160652" x="6062663" y="4057650"/>
          <p14:tracePt t="160659" x="6043613" y="4103688"/>
          <p14:tracePt t="160669" x="6043613" y="4140200"/>
          <p14:tracePt t="160675" x="6043613" y="4149725"/>
          <p14:tracePt t="160685" x="6043613" y="4159250"/>
          <p14:tracePt t="161949" x="6043613" y="4167188"/>
          <p14:tracePt t="161955" x="5953125" y="4213225"/>
          <p14:tracePt t="161964" x="5834063" y="4286250"/>
          <p14:tracePt t="161972" x="5716588" y="4368800"/>
          <p14:tracePt t="161980" x="5634038" y="4422775"/>
          <p14:tracePt t="161987" x="5497513" y="4468813"/>
          <p14:tracePt t="161996" x="5405438" y="4514850"/>
          <p14:tracePt t="162004" x="5305425" y="4551363"/>
          <p14:tracePt t="162012" x="5205413" y="4578350"/>
          <p14:tracePt t="162019" x="5095875" y="4578350"/>
          <p14:tracePt t="162028" x="5022850" y="4578350"/>
          <p14:tracePt t="162036" x="4949825" y="4578350"/>
          <p14:tracePt t="162044" x="4913313" y="4578350"/>
          <p14:tracePt t="162052" x="4868863" y="4578350"/>
          <p14:tracePt t="162060" x="4832350" y="4578350"/>
          <p14:tracePt t="162068" x="4813300" y="4578350"/>
          <p14:tracePt t="162076" x="4767263" y="4578350"/>
          <p14:tracePt t="162084" x="4703763" y="4578350"/>
          <p14:tracePt t="162092" x="4594225" y="4578350"/>
          <p14:tracePt t="162102" x="4457700" y="4614863"/>
          <p14:tracePt t="162108" x="4330700" y="4624388"/>
          <p14:tracePt t="162118" x="4184650" y="4651375"/>
          <p14:tracePt t="162124" x="4038600" y="4687888"/>
          <p14:tracePt t="162133" x="3902075" y="4697413"/>
          <p14:tracePt t="162140" x="3829050" y="4714875"/>
          <p14:tracePt t="162151" x="3719513" y="4724400"/>
          <p14:tracePt t="162156" x="3665538" y="4724400"/>
          <p14:tracePt t="162164" x="3619500" y="4751388"/>
          <p14:tracePt t="162172" x="3600450" y="4751388"/>
          <p14:tracePt t="162180" x="3563938" y="4760913"/>
          <p14:tracePt t="162187" x="3546475" y="4760913"/>
          <p14:tracePt t="162195" x="3519488" y="4768850"/>
          <p14:tracePt t="162204" x="3500438" y="4768850"/>
          <p14:tracePt t="162212" x="3463925" y="4778375"/>
          <p14:tracePt t="162220" x="3382963" y="4805363"/>
          <p14:tracePt t="162229" x="3309938" y="4814888"/>
          <p14:tracePt t="162239" x="3171825" y="4851400"/>
          <p14:tracePt t="162245" x="3008313" y="4906963"/>
          <p14:tracePt t="162256" x="2862263" y="4924425"/>
          <p14:tracePt t="162260" x="2708275" y="4951413"/>
          <p14:tracePt t="162270" x="2516188" y="4970463"/>
          <p14:tracePt t="162276" x="2360613" y="4997450"/>
          <p14:tracePt t="162285" x="2214563" y="5043488"/>
          <p14:tracePt t="162292" x="2051050" y="5070475"/>
          <p14:tracePt t="162301" x="1895475" y="5116513"/>
          <p14:tracePt t="162308" x="1751013" y="5160963"/>
          <p14:tracePt t="162318" x="1595438" y="5226050"/>
          <p14:tracePt t="162324" x="1449388" y="5270500"/>
          <p14:tracePt t="162331" x="1303338" y="5299075"/>
          <p14:tracePt t="162340" x="1130300" y="5343525"/>
          <p14:tracePt t="162348" x="984250" y="5372100"/>
          <p14:tracePt t="162355" x="838200" y="5399088"/>
          <p14:tracePt t="162364" x="692150" y="5416550"/>
          <p14:tracePt t="162372" x="592138" y="5426075"/>
          <p14:tracePt t="162379" x="501650" y="5426075"/>
          <p14:tracePt t="162388" x="428625" y="5426075"/>
          <p14:tracePt t="162396" x="373063" y="5426075"/>
          <p14:tracePt t="162404" x="328613" y="5445125"/>
          <p14:tracePt t="162411" x="292100" y="5445125"/>
          <p14:tracePt t="162419" x="246063" y="5445125"/>
          <p14:tracePt t="162428" x="228600" y="5445125"/>
          <p14:tracePt t="162435" x="200025" y="5445125"/>
          <p14:tracePt t="162677" x="228600" y="5445125"/>
          <p14:tracePt t="162685" x="355600" y="5399088"/>
          <p14:tracePt t="162692" x="538163" y="5353050"/>
          <p14:tracePt t="162700" x="728663" y="5289550"/>
          <p14:tracePt t="162708" x="920750" y="5226050"/>
          <p14:tracePt t="162718" x="1112838" y="5160963"/>
          <p14:tracePt t="162724" x="1395413" y="5043488"/>
          <p14:tracePt t="162732" x="1558925" y="4970463"/>
          <p14:tracePt t="162740" x="1677988" y="4906963"/>
          <p14:tracePt t="162748" x="1778000" y="4851400"/>
          <p14:tracePt t="162756" x="1804988" y="4833938"/>
          <p14:tracePt t="162764" x="1851025" y="4797425"/>
          <p14:tracePt t="162772" x="1860550" y="4787900"/>
          <p14:tracePt t="162780" x="1868488" y="4778375"/>
          <p14:tracePt t="162796" x="1868488" y="4768850"/>
          <p14:tracePt t="162804" x="1868488" y="4760913"/>
          <p14:tracePt t="162859" x="1868488" y="4751388"/>
          <p14:tracePt t="163228" x="1924050" y="4741863"/>
          <p14:tracePt t="163236" x="2087563" y="4741863"/>
          <p14:tracePt t="163243" x="2279650" y="4741863"/>
          <p14:tracePt t="163253" x="2443163" y="4741863"/>
          <p14:tracePt t="163260" x="2606675" y="4741863"/>
          <p14:tracePt t="163268" x="2735263" y="4741863"/>
          <p14:tracePt t="163276" x="2862263" y="4741863"/>
          <p14:tracePt t="163285" x="2935288" y="4741863"/>
          <p14:tracePt t="163292" x="3008313" y="4741863"/>
          <p14:tracePt t="163301" x="3071813" y="4751388"/>
          <p14:tracePt t="163308" x="3117850" y="4768850"/>
          <p14:tracePt t="163318" x="3127375" y="4768850"/>
          <p14:tracePt t="163764" x="3163888" y="4768850"/>
          <p14:tracePt t="163772" x="3263900" y="4768850"/>
          <p14:tracePt t="163780" x="3390900" y="4732338"/>
          <p14:tracePt t="163788" x="3527425" y="4687888"/>
          <p14:tracePt t="163795" x="3582988" y="4678363"/>
          <p14:tracePt t="163804" x="3609975" y="4668838"/>
          <p14:tracePt t="163812" x="3646488" y="4632325"/>
          <p14:tracePt t="163820" x="3665538" y="4624388"/>
          <p14:tracePt t="163828" x="3673475" y="4614863"/>
          <p14:tracePt t="163988" x="3683000" y="4587875"/>
          <p14:tracePt t="163995" x="3683000" y="4551363"/>
          <p14:tracePt t="164004" x="3683000" y="4532313"/>
          <p14:tracePt t="164012" x="3683000" y="4522788"/>
          <p14:tracePt t="164020" x="3692525" y="4505325"/>
          <p14:tracePt t="164028" x="3692525" y="4495800"/>
          <p14:tracePt t="164044" x="3692525" y="4486275"/>
          <p14:tracePt t="164052" x="3709988" y="4478338"/>
          <p14:tracePt t="164060" x="3709988" y="4468813"/>
          <p14:tracePt t="164068" x="3709988" y="4459288"/>
          <p14:tracePt t="164076" x="3709988" y="4449763"/>
          <p14:tracePt t="164085" x="3709988" y="4441825"/>
          <p14:tracePt t="164093" x="3709988" y="4413250"/>
          <p14:tracePt t="164106" x="3709988" y="4395788"/>
          <p14:tracePt t="164113" x="3719513" y="4368800"/>
          <p14:tracePt t="164122" x="3719513" y="4359275"/>
          <p14:tracePt t="164124" x="3719513" y="4332288"/>
          <p14:tracePt t="164135" x="3719513" y="4322763"/>
          <p14:tracePt t="164733" x="3719513" y="4313238"/>
          <p14:tracePt t="164780" x="3775075" y="4303713"/>
          <p14:tracePt t="164787" x="3975100" y="4268788"/>
          <p14:tracePt t="164795" x="4202113" y="4268788"/>
          <p14:tracePt t="164804" x="4467225" y="4268788"/>
          <p14:tracePt t="164812" x="4730750" y="4268788"/>
          <p14:tracePt t="164820" x="4913313" y="4268788"/>
          <p14:tracePt t="164828" x="5049838" y="4268788"/>
          <p14:tracePt t="164836" x="5168900" y="4268788"/>
          <p14:tracePt t="164845" x="5260975" y="4276725"/>
          <p14:tracePt t="164852" x="5297488" y="4276725"/>
          <p14:tracePt t="164860" x="5314950" y="4286250"/>
          <p14:tracePt t="164868" x="5334000" y="4286250"/>
          <p14:tracePt t="165317" x="5341938" y="4295775"/>
          <p14:tracePt t="165701" x="5341938" y="4340225"/>
          <p14:tracePt t="165708" x="5341938" y="4376738"/>
          <p14:tracePt t="165717" x="5341938" y="4478338"/>
          <p14:tracePt t="165724" x="5341938" y="4551363"/>
          <p14:tracePt t="165733" x="5341938" y="4660900"/>
          <p14:tracePt t="165740" x="5341938" y="4751388"/>
          <p14:tracePt t="165748" x="5341938" y="4824413"/>
          <p14:tracePt t="165756" x="5360988" y="4943475"/>
          <p14:tracePt t="165764" x="5368925" y="5033963"/>
          <p14:tracePt t="165771" x="5387975" y="5126038"/>
          <p14:tracePt t="165780" x="5397500" y="5170488"/>
          <p14:tracePt t="165789" x="5424488" y="5253038"/>
          <p14:tracePt t="165796" x="5478463" y="5353050"/>
          <p14:tracePt t="165803" x="5478463" y="5389563"/>
          <p14:tracePt t="165812" x="5514975" y="5445125"/>
          <p14:tracePt t="165819" x="5543550" y="5526088"/>
          <p14:tracePt t="165828" x="5543550" y="5535613"/>
          <p14:tracePt t="165835" x="5543550" y="5562600"/>
          <p14:tracePt t="165844" x="5561013" y="5581650"/>
          <p14:tracePt t="165852" x="5561013" y="5599113"/>
          <p14:tracePt t="165859" x="5561013" y="5618163"/>
          <p14:tracePt t="165876" x="5561013" y="5626100"/>
          <p14:tracePt t="165884" x="5561013" y="5635625"/>
          <p14:tracePt t="165892" x="5561013" y="5654675"/>
          <p14:tracePt t="165900" x="5561013" y="5691188"/>
          <p14:tracePt t="165921" x="5543550" y="5735638"/>
          <p14:tracePt t="165923" x="5543550" y="5764213"/>
          <p14:tracePt t="165933" x="5543550" y="5808663"/>
          <p14:tracePt t="165940" x="5524500" y="5864225"/>
          <p14:tracePt t="165948" x="5514975" y="5873750"/>
          <p14:tracePt t="165956" x="5487988" y="5910263"/>
          <p14:tracePt t="165964" x="5487988" y="5918200"/>
          <p14:tracePt t="165972" x="5478463" y="5954713"/>
          <p14:tracePt t="165980" x="5441950" y="5983288"/>
          <p14:tracePt t="165988" x="5434013" y="6000750"/>
          <p14:tracePt t="165996" x="5424488" y="6037263"/>
          <p14:tracePt t="166005" x="5414963" y="6064250"/>
          <p14:tracePt t="166011" x="5378450" y="6119813"/>
          <p14:tracePt t="166019" x="5324475" y="6210300"/>
          <p14:tracePt t="166028" x="5287963" y="6283325"/>
          <p14:tracePt t="166036" x="5241925" y="6346825"/>
          <p14:tracePt t="166044" x="5195888" y="6402388"/>
          <p14:tracePt t="166053" x="5168900" y="6429375"/>
          <p14:tracePt t="166060" x="5132388" y="6456363"/>
          <p14:tracePt t="166068" x="5086350" y="6483350"/>
          <p14:tracePt t="166075" x="5078413" y="6492875"/>
          <p14:tracePt t="166084" x="5041900" y="6511925"/>
          <p14:tracePt t="166091" x="5022850" y="6529388"/>
          <p14:tracePt t="166100" x="4978400" y="6538913"/>
          <p14:tracePt t="166108" x="4978400" y="6548438"/>
          <p14:tracePt t="166117" x="4932363" y="6565900"/>
          <p14:tracePt t="166124" x="4905375" y="6575425"/>
          <p14:tracePt t="166133" x="4849813" y="6575425"/>
          <p14:tracePt t="166140" x="4822825" y="6592888"/>
          <p14:tracePt t="166147" x="4740275" y="6592888"/>
          <p14:tracePt t="166155" x="4676775" y="6592888"/>
          <p14:tracePt t="166164" x="4622800" y="6592888"/>
          <p14:tracePt t="166171" x="4594225" y="6602413"/>
          <p14:tracePt t="166179" x="4567238" y="6602413"/>
          <p14:tracePt t="166188" x="4494213" y="6592888"/>
          <p14:tracePt t="166196" x="4430713" y="6556375"/>
          <p14:tracePt t="166204" x="4403725" y="6548438"/>
          <p14:tracePt t="166212" x="4357688" y="6529388"/>
          <p14:tracePt t="166222" x="4321175" y="6492875"/>
          <p14:tracePt t="166228" x="4303713" y="6475413"/>
          <p14:tracePt t="166238" x="4275138" y="6446838"/>
          <p14:tracePt t="166243" x="4257675" y="6411913"/>
          <p14:tracePt t="166252" x="4230688" y="6383338"/>
          <p14:tracePt t="166260" x="4211638" y="6356350"/>
          <p14:tracePt t="166268" x="4175125" y="6283325"/>
          <p14:tracePt t="166276" x="4175125" y="6246813"/>
          <p14:tracePt t="166288" x="4157663" y="6210300"/>
          <p14:tracePt t="166292" x="4148138" y="6164263"/>
          <p14:tracePt t="166301" x="4121150" y="6119813"/>
          <p14:tracePt t="166308" x="4121150" y="6073775"/>
          <p14:tracePt t="166318" x="4121150" y="6018213"/>
          <p14:tracePt t="166324" x="4121150" y="5946775"/>
          <p14:tracePt t="166334" x="4121150" y="5891213"/>
          <p14:tracePt t="166339" x="4121150" y="5837238"/>
          <p14:tracePt t="166348" x="4121150" y="5781675"/>
          <p14:tracePt t="166356" x="4157663" y="5681663"/>
          <p14:tracePt t="166364" x="4194175" y="5599113"/>
          <p14:tracePt t="166372" x="4284663" y="5499100"/>
          <p14:tracePt t="166380" x="4357688" y="5399088"/>
          <p14:tracePt t="166388" x="4440238" y="5316538"/>
          <p14:tracePt t="166396" x="4513263" y="5216525"/>
          <p14:tracePt t="166404" x="4613275" y="5143500"/>
          <p14:tracePt t="166412" x="4695825" y="5097463"/>
          <p14:tracePt t="166420" x="4730750" y="5089525"/>
          <p14:tracePt t="166428" x="4795838" y="5070475"/>
          <p14:tracePt t="166438" x="4840288" y="5070475"/>
          <p14:tracePt t="166443" x="4895850" y="5043488"/>
          <p14:tracePt t="166454" x="4922838" y="5043488"/>
          <p14:tracePt t="166460" x="4978400" y="5043488"/>
          <p14:tracePt t="166470" x="5022850" y="5043488"/>
          <p14:tracePt t="166476" x="5078413" y="5060950"/>
          <p14:tracePt t="166485" x="5105400" y="5089525"/>
          <p14:tracePt t="166492" x="5141913" y="5116513"/>
          <p14:tracePt t="166502" x="5187950" y="5170488"/>
          <p14:tracePt t="166508" x="5195888" y="5189538"/>
          <p14:tracePt t="166518" x="5251450" y="5253038"/>
          <p14:tracePt t="166523" x="5260975" y="5280025"/>
          <p14:tracePt t="166534" x="5260975" y="5335588"/>
          <p14:tracePt t="166540" x="5260975" y="5445125"/>
          <p14:tracePt t="166549" x="5260975" y="5499100"/>
          <p14:tracePt t="166555" x="5260975" y="5545138"/>
          <p14:tracePt t="166567" x="5260975" y="5608638"/>
          <p14:tracePt t="166572" x="5260975" y="5662613"/>
          <p14:tracePt t="166580" x="5260975" y="5735638"/>
          <p14:tracePt t="166587" x="5260975" y="5800725"/>
          <p14:tracePt t="166596" x="5224463" y="5864225"/>
          <p14:tracePt t="166604" x="5205413" y="5918200"/>
          <p14:tracePt t="166612" x="5151438" y="6000750"/>
          <p14:tracePt t="166620" x="5095875" y="6054725"/>
          <p14:tracePt t="166628" x="5078413" y="6073775"/>
          <p14:tracePt t="166636" x="5022850" y="6119813"/>
          <p14:tracePt t="166644" x="4968875" y="6156325"/>
          <p14:tracePt t="166653" x="4913313" y="6183313"/>
          <p14:tracePt t="166660" x="4849813" y="6219825"/>
          <p14:tracePt t="166668" x="4749800" y="6237288"/>
          <p14:tracePt t="166676" x="4659313" y="6246813"/>
          <p14:tracePt t="166684" x="4567238" y="6265863"/>
          <p14:tracePt t="166692" x="4467225" y="6265863"/>
          <p14:tracePt t="166700" x="4357688" y="6265863"/>
          <p14:tracePt t="166708" x="4267200" y="6265863"/>
          <p14:tracePt t="166720" x="4194175" y="6265863"/>
          <p14:tracePt t="166724" x="4138613" y="6256338"/>
          <p14:tracePt t="166734" x="4075113" y="6219825"/>
          <p14:tracePt t="166739" x="4029075" y="6210300"/>
          <p14:tracePt t="166747" x="3965575" y="6137275"/>
          <p14:tracePt t="166755" x="3948113" y="6119813"/>
          <p14:tracePt t="166764" x="3911600" y="6091238"/>
          <p14:tracePt t="166772" x="3892550" y="6064250"/>
          <p14:tracePt t="166780" x="3883025" y="6037263"/>
          <p14:tracePt t="166787" x="3856038" y="6000750"/>
          <p14:tracePt t="166796" x="3846513" y="5964238"/>
          <p14:tracePt t="166804" x="3846513" y="5946775"/>
          <p14:tracePt t="166812" x="3838575" y="5910263"/>
          <p14:tracePt t="166819" x="3838575" y="5864225"/>
          <p14:tracePt t="166828" x="3829050" y="5800725"/>
          <p14:tracePt t="166835" x="3829050" y="5754688"/>
          <p14:tracePt t="166844" x="3829050" y="5691188"/>
          <p14:tracePt t="166851" x="3829050" y="5626100"/>
          <p14:tracePt t="166859" x="3829050" y="5554663"/>
          <p14:tracePt t="166868" x="3829050" y="5481638"/>
          <p14:tracePt t="166877" x="3856038" y="5399088"/>
          <p14:tracePt t="166884" x="3883025" y="5353050"/>
          <p14:tracePt t="166892" x="3892550" y="5299075"/>
          <p14:tracePt t="166904" x="3948113" y="5226050"/>
          <p14:tracePt t="166924" x="4021138" y="5133975"/>
          <p14:tracePt t="166934" x="4048125" y="5126038"/>
          <p14:tracePt t="166940" x="4075113" y="5116513"/>
          <p14:tracePt t="166948" x="4121150" y="5097463"/>
          <p14:tracePt t="166956" x="4148138" y="5089525"/>
          <p14:tracePt t="166964" x="4194175" y="5089525"/>
          <p14:tracePt t="166972" x="4267200" y="5089525"/>
          <p14:tracePt t="166979" x="4357688" y="5089525"/>
          <p14:tracePt t="166988" x="4430713" y="5089525"/>
          <p14:tracePt t="166995" x="4557713" y="5116513"/>
          <p14:tracePt t="167004" x="4676775" y="5180013"/>
          <p14:tracePt t="167012" x="4786313" y="5207000"/>
          <p14:tracePt t="167020" x="4886325" y="5280025"/>
          <p14:tracePt t="167028" x="4986338" y="5335588"/>
          <p14:tracePt t="167036" x="5068888" y="5408613"/>
          <p14:tracePt t="167044" x="5122863" y="5453063"/>
          <p14:tracePt t="167053" x="5168900" y="5508625"/>
          <p14:tracePt t="167060" x="5178425" y="5535613"/>
          <p14:tracePt t="167068" x="5195888" y="5562600"/>
          <p14:tracePt t="167076" x="5195888" y="5589588"/>
          <p14:tracePt t="167084" x="5195888" y="5608638"/>
          <p14:tracePt t="167093" x="5195888" y="5635625"/>
          <p14:tracePt t="167104" x="5195888" y="5672138"/>
          <p14:tracePt t="167110" x="5178425" y="5727700"/>
          <p14:tracePt t="167121" x="5141913" y="5772150"/>
          <p14:tracePt t="167125" x="5122863" y="5818188"/>
          <p14:tracePt t="167137" x="5078413" y="5881688"/>
          <p14:tracePt t="167140" x="5041900" y="5946775"/>
          <p14:tracePt t="167148" x="5005388" y="6010275"/>
          <p14:tracePt t="167156" x="4986338" y="6054725"/>
          <p14:tracePt t="167163" x="4932363" y="6091238"/>
          <p14:tracePt t="167172" x="4895850" y="6137275"/>
          <p14:tracePt t="167180" x="4868863" y="6156325"/>
          <p14:tracePt t="167188" x="4849813" y="6192838"/>
          <p14:tracePt t="167196" x="4832350" y="6200775"/>
          <p14:tracePt t="167204" x="4786313" y="6219825"/>
          <p14:tracePt t="167221" x="4776788" y="6229350"/>
          <p14:tracePt t="167348" x="4767263" y="6229350"/>
          <p14:tracePt t="167364" x="4767263" y="6219825"/>
          <p14:tracePt t="167444" x="4767263" y="6210300"/>
          <p14:tracePt t="167452" x="4767263" y="6192838"/>
          <p14:tracePt t="167460" x="4776788" y="6146800"/>
          <p14:tracePt t="167468" x="4786313" y="6137275"/>
          <p14:tracePt t="167476" x="4795838" y="6127750"/>
          <p14:tracePt t="167590" x="4803775" y="6119813"/>
          <p14:tracePt t="167603" x="4786313" y="6100763"/>
          <p14:tracePt t="167620" x="4776788" y="6100763"/>
          <p14:tracePt t="167628" x="4759325" y="6100763"/>
          <p14:tracePt t="168356" x="4813300" y="6054725"/>
          <p14:tracePt t="168364" x="4913313" y="5973763"/>
          <p14:tracePt t="168372" x="4949825" y="5937250"/>
          <p14:tracePt t="195500" x="4959350" y="5927725"/>
          <p14:tracePt t="195628" x="4959350" y="6010275"/>
          <p14:tracePt t="195636" x="5005388" y="6192838"/>
          <p14:tracePt t="195643" x="5068888" y="6310313"/>
          <p14:tracePt t="195653" x="5168900" y="6446838"/>
          <p14:tracePt t="195661" x="5314950" y="6584950"/>
          <p14:tracePt t="195668" x="5461000" y="6748463"/>
          <p14:tracePt t="196024" x="5880100" y="6711950"/>
          <p14:tracePt t="196027" x="5797550" y="6629400"/>
          <p14:tracePt t="196036" x="5707063" y="6511925"/>
          <p14:tracePt t="196043" x="5607050" y="6411913"/>
          <p14:tracePt t="196052" x="5524500" y="6310313"/>
          <p14:tracePt t="196060" x="5461000" y="6210300"/>
          <p14:tracePt t="196068" x="5405438" y="6091238"/>
          <p14:tracePt t="196075" x="5360988" y="5991225"/>
          <p14:tracePt t="196085" x="5305425" y="5864225"/>
          <p14:tracePt t="196092" x="5287963" y="5781675"/>
          <p14:tracePt t="196099" x="5268913" y="5708650"/>
          <p14:tracePt t="196107" x="5251450" y="5645150"/>
          <p14:tracePt t="196118" x="5241925" y="5608638"/>
          <p14:tracePt t="196125" x="5241925" y="5545138"/>
          <p14:tracePt t="196135" x="5214938" y="5535613"/>
          <p14:tracePt t="196140" x="5214938" y="5526088"/>
          <p14:tracePt t="196148" x="5205413" y="5526088"/>
          <p14:tracePt t="196212" x="5195888" y="5518150"/>
          <p14:tracePt t="196222" x="5187950" y="5499100"/>
          <p14:tracePt t="196227" x="5187950" y="5472113"/>
          <p14:tracePt t="196236" x="5187950" y="5453063"/>
          <p14:tracePt t="196243" x="5187950" y="5416550"/>
          <p14:tracePt t="196260" x="5187950" y="5408613"/>
          <p14:tracePt t="196269" x="5187950" y="5389563"/>
          <p14:tracePt t="196403" x="5086350" y="5389563"/>
          <p14:tracePt t="196412" x="4859338" y="5408613"/>
          <p14:tracePt t="196420" x="4667250" y="5408613"/>
          <p14:tracePt t="196428" x="4440238" y="5408613"/>
          <p14:tracePt t="196435" x="4184650" y="5408613"/>
          <p14:tracePt t="196444" x="4002088" y="5408613"/>
          <p14:tracePt t="196452" x="3856038" y="5408613"/>
          <p14:tracePt t="196459" x="3729038" y="5408613"/>
          <p14:tracePt t="196468" x="3629025" y="5408613"/>
          <p14:tracePt t="196476" x="3592513" y="5380038"/>
          <p14:tracePt t="196483" x="3519488" y="5343525"/>
          <p14:tracePt t="196491" x="3473450" y="5299075"/>
          <p14:tracePt t="196499" x="3436938" y="5226050"/>
          <p14:tracePt t="196507" x="3409950" y="5133975"/>
          <p14:tracePt t="196516" x="3409950" y="5080000"/>
          <p14:tracePt t="196523" x="3382963" y="4997450"/>
          <p14:tracePt t="196533" x="3382963" y="4906963"/>
          <p14:tracePt t="196540" x="3382963" y="4797425"/>
          <p14:tracePt t="196549" x="3382963" y="4724400"/>
          <p14:tracePt t="196556" x="3382963" y="4651375"/>
          <p14:tracePt t="196564" x="3382963" y="4595813"/>
          <p14:tracePt t="196572" x="3400425" y="4532313"/>
          <p14:tracePt t="196582" x="3427413" y="4449763"/>
          <p14:tracePt t="196588" x="3455988" y="4405313"/>
          <p14:tracePt t="196598" x="3527425" y="4322763"/>
          <p14:tracePt t="196603" x="3563938" y="4286250"/>
          <p14:tracePt t="196612" x="3609975" y="4240213"/>
          <p14:tracePt t="196619" x="3692525" y="4213225"/>
          <p14:tracePt t="196628" x="3819525" y="4167188"/>
          <p14:tracePt t="196635" x="3984625" y="4167188"/>
          <p14:tracePt t="196643" x="4165600" y="4140200"/>
          <p14:tracePt t="196652" x="4448175" y="4122738"/>
          <p14:tracePt t="196660" x="4822825" y="4122738"/>
          <p14:tracePt t="196668" x="5278438" y="4076700"/>
          <p14:tracePt t="196676" x="5616575" y="4076700"/>
          <p14:tracePt t="196684" x="6026150" y="4076700"/>
          <p14:tracePt t="196692" x="6418263" y="4113213"/>
          <p14:tracePt t="196700" x="6700838" y="4167188"/>
          <p14:tracePt t="196708" x="6837363" y="4213225"/>
          <p14:tracePt t="196716" x="6929438" y="4249738"/>
          <p14:tracePt t="196723" x="6973888" y="4276725"/>
          <p14:tracePt t="196733" x="6992938" y="4295775"/>
          <p14:tracePt t="196741" x="6992938" y="4303713"/>
          <p14:tracePt t="196754" x="6992938" y="4332288"/>
          <p14:tracePt t="196757" x="6992938" y="4368800"/>
          <p14:tracePt t="196768" x="6992938" y="4441825"/>
          <p14:tracePt t="196772" x="6937375" y="4541838"/>
          <p14:tracePt t="196785" x="6819900" y="4614863"/>
          <p14:tracePt t="196787" x="6637338" y="4724400"/>
          <p14:tracePt t="196798" x="6481763" y="4833938"/>
          <p14:tracePt t="196803" x="6326188" y="4943475"/>
          <p14:tracePt t="196812" x="6172200" y="5070475"/>
          <p14:tracePt t="196820" x="6035675" y="5170488"/>
          <p14:tracePt t="196828" x="5935663" y="5280025"/>
          <p14:tracePt t="196835" x="5816600" y="5362575"/>
          <p14:tracePt t="196844" x="5716588" y="5435600"/>
          <p14:tracePt t="196851" x="5616575" y="5489575"/>
          <p14:tracePt t="196860" x="5497513" y="5535613"/>
          <p14:tracePt t="196868" x="5387975" y="5554663"/>
          <p14:tracePt t="196876" x="5334000" y="5554663"/>
          <p14:tracePt t="196886" x="5260975" y="5554663"/>
          <p14:tracePt t="196894" x="5168900" y="5554663"/>
          <p14:tracePt t="196899" x="5068888" y="5535613"/>
          <p14:tracePt t="196919" x="4905375" y="5435600"/>
          <p14:tracePt t="196923" x="4803775" y="5362575"/>
          <p14:tracePt t="196931" x="4703763" y="5299075"/>
          <p14:tracePt t="196940" x="4622800" y="5226050"/>
          <p14:tracePt t="196948" x="4557713" y="5153025"/>
          <p14:tracePt t="196955" x="4503738" y="5106988"/>
          <p14:tracePt t="196964" x="4467225" y="5024438"/>
          <p14:tracePt t="196971" x="4448175" y="4997450"/>
          <p14:tracePt t="196981" x="4440238" y="4970463"/>
          <p14:tracePt t="196988" x="4440238" y="4924425"/>
          <p14:tracePt t="196997" x="4440238" y="4887913"/>
          <p14:tracePt t="197004" x="4440238" y="4841875"/>
          <p14:tracePt t="197011" x="4440238" y="4814888"/>
          <p14:tracePt t="197020" x="4440238" y="4768850"/>
          <p14:tracePt t="197028" x="4448175" y="4714875"/>
          <p14:tracePt t="197036" x="4476750" y="4697413"/>
          <p14:tracePt t="197044" x="4521200" y="4651375"/>
          <p14:tracePt t="197052" x="4557713" y="4614863"/>
          <p14:tracePt t="197060" x="4676775" y="4578350"/>
          <p14:tracePt t="197068" x="4803775" y="4532313"/>
          <p14:tracePt t="197076" x="5049838" y="4459288"/>
          <p14:tracePt t="197084" x="5287963" y="4422775"/>
          <p14:tracePt t="197092" x="5653088" y="4359275"/>
          <p14:tracePt t="197100" x="5999163" y="4322763"/>
          <p14:tracePt t="197108" x="6345238" y="4303713"/>
          <p14:tracePt t="197116" x="6681788" y="4303713"/>
          <p14:tracePt t="197124" x="6946900" y="4303713"/>
          <p14:tracePt t="197131" x="7212013" y="4303713"/>
          <p14:tracePt t="197140" x="7402513" y="4303713"/>
          <p14:tracePt t="197148" x="7567613" y="4303713"/>
          <p14:tracePt t="197156" x="7694613" y="4303713"/>
          <p14:tracePt t="197165" x="7777163" y="4303713"/>
          <p14:tracePt t="197172" x="7821613" y="4340225"/>
          <p14:tracePt t="197181" x="7831138" y="4340225"/>
          <p14:tracePt t="197198" x="7850188" y="4359275"/>
          <p14:tracePt t="197204" x="7850188" y="4368800"/>
          <p14:tracePt t="197212" x="7850188" y="4376738"/>
          <p14:tracePt t="197221" x="7850188" y="4413250"/>
          <p14:tracePt t="197227" x="7850188" y="4432300"/>
          <p14:tracePt t="197236" x="7821613" y="4459288"/>
          <p14:tracePt t="197243" x="7813675" y="4478338"/>
          <p14:tracePt t="197252" x="7804150" y="4505325"/>
          <p14:tracePt t="197261" x="7804150" y="4514850"/>
          <p14:tracePt t="197267" x="7794625" y="4522788"/>
          <p14:tracePt t="197276" x="7794625" y="4532313"/>
          <p14:tracePt t="199163" x="7777163" y="4541838"/>
          <p14:tracePt t="199172" x="7712075" y="4541838"/>
          <p14:tracePt t="199180" x="7658100" y="4505325"/>
          <p14:tracePt t="199187" x="7639050" y="4486275"/>
          <p14:tracePt t="199197" x="7567613" y="4432300"/>
          <p14:tracePt t="199204" x="7466013" y="4395788"/>
          <p14:tracePt t="199212" x="7319963" y="4359275"/>
          <p14:tracePt t="199221" x="7175500" y="4349750"/>
          <p14:tracePt t="199228" x="7046913" y="4303713"/>
          <p14:tracePt t="199236" x="6929438" y="4276725"/>
          <p14:tracePt t="199244" x="6800850" y="4232275"/>
          <p14:tracePt t="199251" x="6718300" y="4203700"/>
          <p14:tracePt t="199259" x="6654800" y="4167188"/>
          <p14:tracePt t="199268" x="6591300" y="4140200"/>
          <p14:tracePt t="199275" x="6564313" y="4140200"/>
          <p14:tracePt t="199283" x="6545263" y="4122738"/>
          <p14:tracePt t="199292" x="6518275" y="4103688"/>
          <p14:tracePt t="199299" x="6508750" y="4094163"/>
          <p14:tracePt t="199307" x="6481763" y="4076700"/>
          <p14:tracePt t="199315" x="6464300" y="4067175"/>
          <p14:tracePt t="199324" x="6427788" y="4057650"/>
          <p14:tracePt t="199332" x="6408738" y="4049713"/>
          <p14:tracePt t="199340" x="6372225" y="4049713"/>
          <p14:tracePt t="199348" x="6335713" y="4013200"/>
          <p14:tracePt t="199359" x="6318250" y="4013200"/>
          <p14:tracePt t="199364" x="6281738" y="3994150"/>
          <p14:tracePt t="199371" x="6226175" y="3957638"/>
          <p14:tracePt t="199381" x="6208713" y="3940175"/>
          <p14:tracePt t="199388" x="6181725" y="3903663"/>
          <p14:tracePt t="199397" x="6162675" y="3875088"/>
          <p14:tracePt t="199404" x="6135688" y="3830638"/>
          <p14:tracePt t="199412" x="6135688" y="3803650"/>
          <p14:tracePt t="199420" x="6135688" y="3767138"/>
          <p14:tracePt t="199428" x="6099175" y="3702050"/>
          <p14:tracePt t="199436" x="6099175" y="3648075"/>
          <p14:tracePt t="199444" x="6080125" y="3584575"/>
          <p14:tracePt t="199452" x="6080125" y="3565525"/>
          <p14:tracePt t="199460" x="6072188" y="3538538"/>
          <p14:tracePt t="199468" x="6072188" y="3529013"/>
          <p14:tracePt t="199476" x="6072188" y="3519488"/>
          <p14:tracePt t="199484" x="6072188" y="3502025"/>
          <p14:tracePt t="199500" x="6072188" y="3475038"/>
          <p14:tracePt t="199509" x="6072188" y="3438525"/>
          <p14:tracePt t="199518" x="6072188" y="3382963"/>
          <p14:tracePt t="199525" x="6072188" y="3338513"/>
          <p14:tracePt t="199534" x="6072188" y="3265488"/>
          <p14:tracePt t="199540" x="6072188" y="3209925"/>
          <p14:tracePt t="199549" x="6072188" y="3182938"/>
          <p14:tracePt t="199555" x="6072188" y="3127375"/>
          <p14:tracePt t="199564" x="6072188" y="3036888"/>
          <p14:tracePt t="199571" x="6072188" y="2990850"/>
          <p14:tracePt t="199581" x="6072188" y="2936875"/>
          <p14:tracePt t="199587" x="6072188" y="2900363"/>
          <p14:tracePt t="199598" x="6072188" y="2863850"/>
          <p14:tracePt t="199603" x="6072188" y="2827338"/>
          <p14:tracePt t="199612" x="6072188" y="2781300"/>
          <p14:tracePt t="199620" x="6072188" y="2744788"/>
          <p14:tracePt t="199628" x="6072188" y="2717800"/>
          <p14:tracePt t="199636" x="6072188" y="2698750"/>
          <p14:tracePt t="199645" x="6072188" y="2671763"/>
          <p14:tracePt t="199651" x="6043613" y="2625725"/>
          <p14:tracePt t="199660" x="6035675" y="2617788"/>
          <p14:tracePt t="199668" x="6016625" y="2598738"/>
          <p14:tracePt t="199675" x="5999163" y="2581275"/>
          <p14:tracePt t="199684" x="5989638" y="2571750"/>
          <p14:tracePt t="199699" x="5989638" y="2554288"/>
          <p14:tracePt t="199708" x="5980113" y="2544763"/>
          <p14:tracePt t="199779" x="5980113" y="2535238"/>
          <p14:tracePt t="199804" x="5980113" y="2525713"/>
          <p14:tracePt t="199812" x="5980113" y="2517775"/>
          <p14:tracePt t="199820" x="5980113" y="2508250"/>
          <p14:tracePt t="199828" x="5972175" y="2489200"/>
          <p14:tracePt t="199836" x="5962650" y="2489200"/>
          <p14:tracePt t="199844" x="5953125" y="2489200"/>
          <p14:tracePt t="199852" x="5935663" y="2481263"/>
          <p14:tracePt t="199860" x="5916613" y="2481263"/>
          <p14:tracePt t="199868" x="5862638" y="2435225"/>
          <p14:tracePt t="199877" x="5797550" y="2435225"/>
          <p14:tracePt t="199884" x="5724525" y="2416175"/>
          <p14:tracePt t="199892" x="5653088" y="2416175"/>
          <p14:tracePt t="199901" x="5588000" y="2398713"/>
          <p14:tracePt t="199919" x="5451475" y="2362200"/>
          <p14:tracePt t="199923" x="5424488" y="2343150"/>
          <p14:tracePt t="199934" x="5387975" y="2325688"/>
          <p14:tracePt t="199941" x="5378450" y="2316163"/>
          <p14:tracePt t="199951" x="5368925" y="2298700"/>
          <p14:tracePt t="199959" x="5360988" y="2279650"/>
          <p14:tracePt t="199966" x="5334000" y="2225675"/>
          <p14:tracePt t="199972" x="5334000" y="2189163"/>
          <p14:tracePt t="199981" x="5324475" y="2125663"/>
          <p14:tracePt t="199988" x="5324475" y="2070100"/>
          <p14:tracePt t="199998" x="5324475" y="1997075"/>
          <p14:tracePt t="200003" x="5324475" y="1943100"/>
          <p14:tracePt t="200011" x="5324475" y="1897063"/>
          <p14:tracePt t="200019" x="5324475" y="1860550"/>
          <p14:tracePt t="200028" x="5334000" y="1787525"/>
          <p14:tracePt t="200035" x="5351463" y="1741488"/>
          <p14:tracePt t="200043" x="5368925" y="1714500"/>
          <p14:tracePt t="200051" x="5387975" y="1687513"/>
          <p14:tracePt t="200059" x="5397500" y="1668463"/>
          <p14:tracePt t="200068" x="5405438" y="1660525"/>
          <p14:tracePt t="200076" x="5414963" y="1641475"/>
          <p14:tracePt t="200084" x="5434013" y="1641475"/>
          <p14:tracePt t="200091" x="5461000" y="1631950"/>
          <p14:tracePt t="200099" x="5487988" y="1614488"/>
          <p14:tracePt t="200108" x="5534025" y="1587500"/>
          <p14:tracePt t="200115" x="5580063" y="1568450"/>
          <p14:tracePt t="200124" x="5634038" y="1568450"/>
          <p14:tracePt t="200132" x="5707063" y="1568450"/>
          <p14:tracePt t="200141" x="5826125" y="1550988"/>
          <p14:tracePt t="200152" x="5935663" y="1522413"/>
          <p14:tracePt t="200157" x="6062663" y="1504950"/>
          <p14:tracePt t="200165" x="6135688" y="1504950"/>
          <p14:tracePt t="200172" x="6181725" y="1504950"/>
          <p14:tracePt t="200181" x="6235700" y="1504950"/>
          <p14:tracePt t="200188" x="6272213" y="1504950"/>
          <p14:tracePt t="200198" x="6291263" y="1514475"/>
          <p14:tracePt t="200204" x="6299200" y="1514475"/>
          <p14:tracePt t="200212" x="6299200" y="1541463"/>
          <p14:tracePt t="200220" x="6326188" y="1577975"/>
          <p14:tracePt t="200227" x="6326188" y="1631950"/>
          <p14:tracePt t="200236" x="6326188" y="1687513"/>
          <p14:tracePt t="200244" x="6345238" y="1751013"/>
          <p14:tracePt t="200252" x="6345238" y="1804988"/>
          <p14:tracePt t="200259" x="6345238" y="1860550"/>
          <p14:tracePt t="200268" x="6308725" y="1906588"/>
          <p14:tracePt t="200276" x="6272213" y="1970088"/>
          <p14:tracePt t="200283" x="6235700" y="2024063"/>
          <p14:tracePt t="200292" x="6199188" y="2070100"/>
          <p14:tracePt t="200299" x="6181725" y="2089150"/>
          <p14:tracePt t="200307" x="6145213" y="2116138"/>
          <p14:tracePt t="200316" x="6145213" y="2125663"/>
          <p14:tracePt t="200324" x="6135688" y="2133600"/>
          <p14:tracePt t="200340" x="6116638" y="2152650"/>
          <p14:tracePt t="200355" x="6116638" y="2160588"/>
          <p14:tracePt t="200364" x="6099175" y="2179638"/>
          <p14:tracePt t="200371" x="6080125" y="2179638"/>
          <p14:tracePt t="200381" x="6026150" y="2189163"/>
          <p14:tracePt t="200388" x="5935663" y="2206625"/>
          <p14:tracePt t="200398" x="5816600" y="2233613"/>
          <p14:tracePt t="200404" x="5688013" y="2243138"/>
          <p14:tracePt t="200415" x="5561013" y="2243138"/>
          <p14:tracePt t="200420" x="5434013" y="2243138"/>
          <p14:tracePt t="200428" x="5360988" y="2243138"/>
          <p14:tracePt t="200436" x="5314950" y="2243138"/>
          <p14:tracePt t="200444" x="5305425" y="2243138"/>
          <p14:tracePt t="200524" x="5305425" y="2233613"/>
          <p14:tracePt t="200556" x="5305425" y="2216150"/>
          <p14:tracePt t="200646" x="5297488" y="2206625"/>
          <p14:tracePt t="200654" x="5187950" y="2206625"/>
          <p14:tracePt t="200661" x="4986338" y="2206625"/>
          <p14:tracePt t="200668" x="4759325" y="2206625"/>
          <p14:tracePt t="200676" x="4503738" y="2206625"/>
          <p14:tracePt t="200684" x="4275138" y="2206625"/>
          <p14:tracePt t="200692" x="3975100" y="2206625"/>
          <p14:tracePt t="200700" x="3792538" y="2206625"/>
          <p14:tracePt t="200708" x="3573463" y="2206625"/>
          <p14:tracePt t="200716" x="3409950" y="2225675"/>
          <p14:tracePt t="200724" x="3281363" y="2225675"/>
          <p14:tracePt t="200732" x="3163888" y="2252663"/>
          <p14:tracePt t="200740" x="3108325" y="2270125"/>
          <p14:tracePt t="200751" x="3100388" y="2270125"/>
          <p14:tracePt t="201044" x="3071813" y="2270125"/>
          <p14:tracePt t="201052" x="3017838" y="2270125"/>
          <p14:tracePt t="201060" x="2962275" y="2270125"/>
          <p14:tracePt t="201068" x="2935288" y="2270125"/>
          <p14:tracePt t="201076" x="2871788" y="2243138"/>
          <p14:tracePt t="201084" x="2852738" y="2225675"/>
          <p14:tracePt t="201092" x="2825750" y="2189163"/>
          <p14:tracePt t="201100" x="2789238" y="2160588"/>
          <p14:tracePt t="201108" x="2781300" y="2152650"/>
          <p14:tracePt t="201116" x="2781300" y="2125663"/>
          <p14:tracePt t="201123" x="2771775" y="2106613"/>
          <p14:tracePt t="201133" x="2771775" y="2089150"/>
          <p14:tracePt t="201140" x="2771775" y="2070100"/>
          <p14:tracePt t="201156" x="2771775" y="2043113"/>
          <p14:tracePt t="201187" x="2771775" y="2033588"/>
          <p14:tracePt t="201197" x="2771775" y="2016125"/>
          <p14:tracePt t="201204" x="2789238" y="2006600"/>
          <p14:tracePt t="201214" x="2825750" y="1987550"/>
          <p14:tracePt t="201220" x="2898775" y="1970088"/>
          <p14:tracePt t="201228" x="2990850" y="1970088"/>
          <p14:tracePt t="201236" x="3081338" y="1960563"/>
          <p14:tracePt t="201244" x="3171825" y="1960563"/>
          <p14:tracePt t="201252" x="3244850" y="1960563"/>
          <p14:tracePt t="201260" x="3336925" y="1960563"/>
          <p14:tracePt t="201267" x="3363913" y="1960563"/>
          <p14:tracePt t="201277" x="3427413" y="1979613"/>
          <p14:tracePt t="201286" x="3455988" y="2006600"/>
          <p14:tracePt t="201293" x="3490913" y="2052638"/>
          <p14:tracePt t="201302" x="3519488" y="2097088"/>
          <p14:tracePt t="201309" x="3536950" y="2160588"/>
          <p14:tracePt t="201317" x="3556000" y="2233613"/>
          <p14:tracePt t="201324" x="3556000" y="2343150"/>
          <p14:tracePt t="201332" x="3582988" y="2444750"/>
          <p14:tracePt t="201339" x="3582988" y="2571750"/>
          <p14:tracePt t="201347" x="3582988" y="2717800"/>
          <p14:tracePt t="201355" x="3563938" y="2844800"/>
          <p14:tracePt t="201364" x="3527425" y="2990850"/>
          <p14:tracePt t="201371" x="3473450" y="3127375"/>
          <p14:tracePt t="201380" x="3409950" y="3246438"/>
          <p14:tracePt t="201388" x="3373438" y="3355975"/>
          <p14:tracePt t="201398" x="3346450" y="3438525"/>
          <p14:tracePt t="201403" x="3300413" y="3556000"/>
          <p14:tracePt t="201414" x="3273425" y="3665538"/>
          <p14:tracePt t="201420" x="3217863" y="3767138"/>
          <p14:tracePt t="201428" x="3154363" y="3884613"/>
          <p14:tracePt t="201436" x="3071813" y="4003675"/>
          <p14:tracePt t="201445" x="2998788" y="4086225"/>
          <p14:tracePt t="201453" x="2908300" y="4222750"/>
          <p14:tracePt t="201461" x="2871788" y="4322763"/>
          <p14:tracePt t="201469" x="2781300" y="4441825"/>
          <p14:tracePt t="201476" x="2716213" y="4568825"/>
          <p14:tracePt t="201484" x="2643188" y="4687888"/>
          <p14:tracePt t="201491" x="2606675" y="4787900"/>
          <p14:tracePt t="201500" x="2533650" y="4870450"/>
          <p14:tracePt t="201507" x="2479675" y="4933950"/>
          <p14:tracePt t="201515" x="2425700" y="5016500"/>
          <p14:tracePt t="201524" x="2406650" y="5033963"/>
          <p14:tracePt t="201533" x="2406650" y="5053013"/>
          <p14:tracePt t="201539" x="2397125" y="5060950"/>
          <p14:tracePt t="201548" x="2389188" y="5070475"/>
          <p14:tracePt t="201636" x="2389188" y="5053013"/>
          <p14:tracePt t="201644" x="2389188" y="5024438"/>
          <p14:tracePt t="201652" x="2397125" y="5006975"/>
          <p14:tracePt t="201660" x="2425700" y="4960938"/>
          <p14:tracePt t="201669" x="2443163" y="4943475"/>
          <p14:tracePt t="201676" x="2452688" y="4914900"/>
          <p14:tracePt t="201685" x="2452688" y="4906963"/>
          <p14:tracePt t="201691" x="2462213" y="4878388"/>
          <p14:tracePt t="201700" x="2470150" y="4860925"/>
          <p14:tracePt t="201708" x="2479675" y="4851400"/>
          <p14:tracePt t="201716" x="2479675" y="4833938"/>
          <p14:tracePt t="201723" x="2498725" y="4814888"/>
          <p14:tracePt t="201740" x="2525713" y="4797425"/>
          <p14:tracePt t="201747" x="2570163" y="4768850"/>
          <p14:tracePt t="201755" x="2589213" y="4760913"/>
          <p14:tracePt t="201764" x="2662238" y="4724400"/>
          <p14:tracePt t="201772" x="2781300" y="4697413"/>
          <p14:tracePt t="201781" x="2908300" y="4668838"/>
          <p14:tracePt t="201788" x="3090863" y="4624388"/>
          <p14:tracePt t="201798" x="3254375" y="4605338"/>
          <p14:tracePt t="201804" x="3419475" y="4605338"/>
          <p14:tracePt t="201814" x="3546475" y="4605338"/>
          <p14:tracePt t="201820" x="3636963" y="4605338"/>
          <p14:tracePt t="201828" x="3673475" y="4605338"/>
          <p14:tracePt t="201836" x="3692525" y="4614863"/>
          <p14:tracePt t="201843" x="3709988" y="4641850"/>
          <p14:tracePt t="201852" x="3709988" y="4651375"/>
          <p14:tracePt t="201860" x="3709988" y="4687888"/>
          <p14:tracePt t="201868" x="3709988" y="4714875"/>
          <p14:tracePt t="201876" x="3709988" y="4751388"/>
          <p14:tracePt t="201884" x="3692525" y="4797425"/>
          <p14:tracePt t="201892" x="3673475" y="4824413"/>
          <p14:tracePt t="201901" x="3636963" y="4870450"/>
          <p14:tracePt t="201914" x="3609975" y="4897438"/>
          <p14:tracePt t="201917" x="3573463" y="4943475"/>
          <p14:tracePt t="201923" x="3556000" y="4960938"/>
          <p14:tracePt t="201932" x="3527425" y="5006975"/>
          <p14:tracePt t="201939" x="3519488" y="5024438"/>
          <p14:tracePt t="201948" x="3482975" y="5053013"/>
          <p14:tracePt t="201956" x="3463925" y="5089525"/>
          <p14:tracePt t="201963" x="3446463" y="5106988"/>
          <p14:tracePt t="201971" x="3436938" y="5116513"/>
          <p14:tracePt t="201980" x="3419475" y="5126038"/>
          <p14:tracePt t="201987" x="3400425" y="5126038"/>
          <p14:tracePt t="201997" x="3382963" y="5133975"/>
          <p14:tracePt t="202004" x="3354388" y="5153025"/>
          <p14:tracePt t="202013" x="3346450" y="5153025"/>
          <p14:tracePt t="202020" x="3317875" y="5153025"/>
          <p14:tracePt t="202028" x="3300413" y="5153025"/>
          <p14:tracePt t="202036" x="3273425" y="5153025"/>
          <p14:tracePt t="202044" x="3236913" y="5133975"/>
          <p14:tracePt t="202052" x="3190875" y="5080000"/>
          <p14:tracePt t="202059" x="3163888" y="4997450"/>
          <p14:tracePt t="202067" x="3163888" y="4943475"/>
          <p14:tracePt t="202076" x="3163888" y="4851400"/>
          <p14:tracePt t="202083" x="3163888" y="4805363"/>
          <p14:tracePt t="202092" x="3163888" y="4751388"/>
          <p14:tracePt t="202100" x="3171825" y="4697413"/>
          <p14:tracePt t="202108" x="3236913" y="4624388"/>
          <p14:tracePt t="202116" x="3336925" y="4559300"/>
          <p14:tracePt t="202124" x="3419475" y="4505325"/>
          <p14:tracePt t="202132" x="3536950" y="4441825"/>
          <p14:tracePt t="202140" x="3629025" y="4432300"/>
          <p14:tracePt t="202148" x="3756025" y="4413250"/>
          <p14:tracePt t="202156" x="3810000" y="4413250"/>
          <p14:tracePt t="202164" x="3875088" y="4413250"/>
          <p14:tracePt t="202172" x="3892550" y="4413250"/>
          <p14:tracePt t="202188" x="3911600" y="4441825"/>
          <p14:tracePt t="202197" x="3911600" y="4478338"/>
          <p14:tracePt t="202204" x="3902075" y="4514850"/>
          <p14:tracePt t="202214" x="3902075" y="4541838"/>
          <p14:tracePt t="202220" x="3883025" y="4587875"/>
          <p14:tracePt t="202229" x="3865563" y="4605338"/>
          <p14:tracePt t="202237" x="3856038" y="4624388"/>
          <p14:tracePt t="202245" x="3829050" y="4651375"/>
          <p14:tracePt t="202253" x="3810000" y="4668838"/>
          <p14:tracePt t="202268" x="3802063" y="4697413"/>
          <p14:tracePt t="202374" x="3802063" y="4705350"/>
          <p14:tracePt t="202621" x="3938588" y="4705350"/>
          <p14:tracePt t="202630" x="4330700" y="4651375"/>
          <p14:tracePt t="202638" x="4949825" y="4514850"/>
          <p14:tracePt t="202644" x="5670550" y="4468813"/>
          <p14:tracePt t="202652" x="6326188" y="4332288"/>
          <p14:tracePt t="202660" x="6837363" y="4213225"/>
          <p14:tracePt t="202668" x="7319963" y="4067175"/>
          <p14:tracePt t="202676" x="7694613" y="3957638"/>
          <p14:tracePt t="202684" x="8077200" y="3794125"/>
          <p14:tracePt t="202692" x="8250238" y="3738563"/>
          <p14:tracePt t="202700" x="8359775" y="3675063"/>
          <p14:tracePt t="202708" x="8396288" y="3629025"/>
          <p14:tracePt t="202716" x="8415338" y="3621088"/>
          <p14:tracePt t="202724" x="8423275" y="3611563"/>
          <p14:tracePt t="202732" x="8423275" y="3592513"/>
          <p14:tracePt t="202749" x="8423275" y="3575050"/>
          <p14:tracePt t="202756" x="8423275" y="3565525"/>
          <p14:tracePt t="202766" x="8423275" y="3556000"/>
          <p14:tracePt t="202782" x="8415338" y="3529013"/>
          <p14:tracePt t="202788" x="8405813" y="3519488"/>
          <p14:tracePt t="202799" x="8405813" y="3511550"/>
          <p14:tracePt t="202804" x="8396288" y="3511550"/>
          <p14:tracePt t="202815" x="8378825" y="3482975"/>
          <p14:tracePt t="202820" x="8342313" y="3446463"/>
          <p14:tracePt t="202832" x="8313738" y="3419475"/>
          <p14:tracePt t="202836" x="8259763" y="3365500"/>
          <p14:tracePt t="202844" x="8196263" y="3302000"/>
          <p14:tracePt t="202852" x="8169275" y="3265488"/>
          <p14:tracePt t="202862" x="8096250" y="3200400"/>
          <p14:tracePt t="202867" x="8031163" y="3136900"/>
          <p14:tracePt t="202876" x="7977188" y="3063875"/>
          <p14:tracePt t="202884" x="7950200" y="3036888"/>
          <p14:tracePt t="202892" x="7877175" y="2954338"/>
          <p14:tracePt t="202900" x="7821613" y="2890838"/>
          <p14:tracePt t="202917" x="7758113" y="2817813"/>
          <p14:tracePt t="202924" x="7694613" y="2771775"/>
          <p14:tracePt t="202931" x="7612063" y="2717800"/>
          <p14:tracePt t="202940" x="7567613" y="2690813"/>
          <p14:tracePt t="202948" x="7466013" y="2635250"/>
          <p14:tracePt t="202956" x="7385050" y="2589213"/>
          <p14:tracePt t="202963" x="7302500" y="2571750"/>
          <p14:tracePt t="202972" x="7192963" y="2525713"/>
          <p14:tracePt t="202981" x="7110413" y="2498725"/>
          <p14:tracePt t="202988" x="7037388" y="2489200"/>
          <p14:tracePt t="202997" x="6956425" y="2444750"/>
          <p14:tracePt t="203004" x="6910388" y="2435225"/>
          <p14:tracePt t="203014" x="6864350" y="2398713"/>
          <p14:tracePt t="203028" x="6827838" y="2398713"/>
          <p14:tracePt t="203051" x="6819900" y="2398713"/>
          <p14:tracePt t="203060" x="6810375" y="2398713"/>
          <p14:tracePt t="203067" x="6800850" y="2389188"/>
          <p14:tracePt t="203076" x="6773863" y="2389188"/>
          <p14:tracePt t="203083" x="6718300" y="2379663"/>
          <p14:tracePt t="203092" x="6681788" y="2379663"/>
          <p14:tracePt t="203099" x="6581775" y="2379663"/>
          <p14:tracePt t="203107" x="6454775" y="2379663"/>
          <p14:tracePt t="203115" x="6335713" y="2362200"/>
          <p14:tracePt t="203123" x="6226175" y="2335213"/>
          <p14:tracePt t="203131" x="6135688" y="2325688"/>
          <p14:tracePt t="203140" x="6062663" y="2325688"/>
          <p14:tracePt t="203148" x="6043613" y="2316163"/>
          <p14:tracePt t="203156" x="6007100" y="2306638"/>
          <p14:tracePt t="203164" x="5999163" y="2306638"/>
          <p14:tracePt t="203172" x="5980113" y="2298700"/>
          <p14:tracePt t="203181" x="5972175" y="2279650"/>
          <p14:tracePt t="203188" x="5972175" y="2270125"/>
          <p14:tracePt t="203197" x="5962650" y="2262188"/>
          <p14:tracePt t="203203" x="5962650" y="2252663"/>
          <p14:tracePt t="203214" x="5943600" y="2233613"/>
          <p14:tracePt t="203220" x="5907088" y="2189163"/>
          <p14:tracePt t="203234" x="5899150" y="2189163"/>
          <p14:tracePt t="203237" x="5870575" y="2170113"/>
          <p14:tracePt t="203245" x="5843588" y="2133600"/>
          <p14:tracePt t="203254" x="5816600" y="2125663"/>
          <p14:tracePt t="203260" x="5770563" y="2106613"/>
          <p14:tracePt t="203268" x="5753100" y="2079625"/>
          <p14:tracePt t="203275" x="5716588" y="2060575"/>
          <p14:tracePt t="203284" x="5697538" y="2043113"/>
          <p14:tracePt t="203292" x="5688013" y="2033588"/>
          <p14:tracePt t="203299" x="5661025" y="2024063"/>
          <p14:tracePt t="203315" x="5661025" y="2006600"/>
          <p14:tracePt t="203324" x="5661025" y="1987550"/>
          <p14:tracePt t="203340" x="5661025" y="1960563"/>
          <p14:tracePt t="203348" x="5661025" y="1943100"/>
          <p14:tracePt t="203356" x="5661025" y="1914525"/>
          <p14:tracePt t="203364" x="5661025" y="1906588"/>
          <p14:tracePt t="203372" x="5670550" y="1870075"/>
          <p14:tracePt t="203380" x="5707063" y="1841500"/>
          <p14:tracePt t="203388" x="5753100" y="1824038"/>
          <p14:tracePt t="203397" x="5797550" y="1787525"/>
          <p14:tracePt t="203404" x="5926138" y="1760538"/>
          <p14:tracePt t="203413" x="6007100" y="1731963"/>
          <p14:tracePt t="203419" x="6135688" y="1704975"/>
          <p14:tracePt t="203428" x="6272213" y="1660525"/>
          <p14:tracePt t="203436" x="6399213" y="1641475"/>
          <p14:tracePt t="203444" x="6491288" y="1641475"/>
          <p14:tracePt t="203452" x="6545263" y="1641475"/>
          <p14:tracePt t="203460" x="6591300" y="1641475"/>
          <p14:tracePt t="203492" x="6600825" y="1641475"/>
          <p14:tracePt t="203500" x="6600825" y="1660525"/>
          <p14:tracePt t="203507" x="6600825" y="1714500"/>
          <p14:tracePt t="203516" x="6600825" y="1751013"/>
          <p14:tracePt t="203524" x="6591300" y="1824038"/>
          <p14:tracePt t="203532" x="6564313" y="1870075"/>
          <p14:tracePt t="203540" x="6508750" y="1933575"/>
          <p14:tracePt t="203548" x="6491288" y="1997075"/>
          <p14:tracePt t="203555" x="6435725" y="2060575"/>
          <p14:tracePt t="203564" x="6427788" y="2089150"/>
          <p14:tracePt t="203572" x="6399213" y="2143125"/>
          <p14:tracePt t="203580" x="6354763" y="2189163"/>
          <p14:tracePt t="203588" x="6308725" y="2225675"/>
          <p14:tracePt t="203597" x="6272213" y="2262188"/>
          <p14:tracePt t="203604" x="6262688" y="2270125"/>
          <p14:tracePt t="203613" x="6226175" y="2298700"/>
          <p14:tracePt t="203628" x="6199188" y="2298700"/>
          <p14:tracePt t="203636" x="6181725" y="2298700"/>
          <p14:tracePt t="203646" x="6153150" y="2298700"/>
          <p14:tracePt t="203652" x="6135688" y="2298700"/>
          <p14:tracePt t="203660" x="6089650" y="2298700"/>
          <p14:tracePt t="203667" x="6053138" y="2298700"/>
          <p14:tracePt t="203675" x="6016625" y="2270125"/>
          <p14:tracePt t="203684" x="5989638" y="2262188"/>
          <p14:tracePt t="203692" x="5972175" y="2243138"/>
          <p14:tracePt t="203700" x="5962650" y="2233613"/>
          <p14:tracePt t="203708" x="5943600" y="2206625"/>
          <p14:tracePt t="203716" x="5943600" y="2197100"/>
          <p14:tracePt t="203724" x="5943600" y="2189163"/>
          <p14:tracePt t="203731" x="5943600" y="2152650"/>
          <p14:tracePt t="203748" x="5943600" y="2143125"/>
          <p14:tracePt t="203756" x="5943600" y="2125663"/>
          <p14:tracePt t="203772" x="5943600" y="2116138"/>
          <p14:tracePt t="203804" x="5943600" y="2106613"/>
          <p14:tracePt t="203972" x="5935663" y="2116138"/>
          <p14:tracePt t="203979" x="5935663" y="2125663"/>
          <p14:tracePt t="203988" x="5926138" y="2133600"/>
          <p14:tracePt t="204012" x="5926138" y="2143125"/>
          <p14:tracePt t="204284" x="5926138" y="2125663"/>
          <p14:tracePt t="204292" x="5926138" y="2106613"/>
          <p14:tracePt t="204300" x="5926138" y="2097088"/>
          <p14:tracePt t="204308" x="5926138" y="2079625"/>
          <p14:tracePt t="204315" x="5926138" y="2060575"/>
          <p14:tracePt t="204324" x="5926138" y="2043113"/>
          <p14:tracePt t="204332" x="5926138" y="2033588"/>
          <p14:tracePt t="204340" x="5943600" y="2016125"/>
          <p14:tracePt t="204356" x="5953125" y="1997075"/>
          <p14:tracePt t="204371" x="5953125" y="1987550"/>
          <p14:tracePt t="204380" x="5953125" y="1979613"/>
          <p14:tracePt t="204653" x="5889625" y="1997075"/>
          <p14:tracePt t="204659" x="5743575" y="2052638"/>
          <p14:tracePt t="204669" x="5643563" y="2070100"/>
          <p14:tracePt t="204675" x="5497513" y="2116138"/>
          <p14:tracePt t="204683" x="5378450" y="2143125"/>
          <p14:tracePt t="204692" x="5287963" y="2152650"/>
          <p14:tracePt t="204700" x="5178425" y="2197100"/>
          <p14:tracePt t="204708" x="5078413" y="2197100"/>
          <p14:tracePt t="204716" x="5022850" y="2206625"/>
          <p14:tracePt t="204724" x="4978400" y="2206625"/>
          <p14:tracePt t="204732" x="4949825" y="2206625"/>
          <p14:tracePt t="204740" x="4932363" y="2206625"/>
          <p14:tracePt t="204748" x="4905375" y="2206625"/>
          <p14:tracePt t="204756" x="4876800" y="2206625"/>
          <p14:tracePt t="204764" x="4822825" y="2206625"/>
          <p14:tracePt t="204771" x="4730750" y="2206625"/>
          <p14:tracePt t="204780" x="4640263" y="2206625"/>
          <p14:tracePt t="204787" x="4513263" y="2206625"/>
          <p14:tracePt t="204799" x="4421188" y="2206625"/>
          <p14:tracePt t="204803" x="4238625" y="2206625"/>
          <p14:tracePt t="204814" x="4057650" y="2206625"/>
          <p14:tracePt t="204820" x="3892550" y="2206625"/>
          <p14:tracePt t="204828" x="3746500" y="2206625"/>
          <p14:tracePt t="204836" x="3600450" y="2206625"/>
          <p14:tracePt t="204844" x="3490913" y="2206625"/>
          <p14:tracePt t="204851" x="3436938" y="2206625"/>
          <p14:tracePt t="204860" x="3373438" y="2197100"/>
          <p14:tracePt t="204867" x="3336925" y="2189163"/>
          <p14:tracePt t="204875" x="3317875" y="2179638"/>
          <p14:tracePt t="204884" x="3273425" y="2160588"/>
          <p14:tracePt t="204892" x="3254375" y="2152650"/>
          <p14:tracePt t="204915" x="3208338" y="2116138"/>
          <p14:tracePt t="204931" x="3190875" y="2106613"/>
          <p14:tracePt t="204940" x="3171825" y="2097088"/>
          <p14:tracePt t="204948" x="3163888" y="2097088"/>
          <p14:tracePt t="204957" x="3144838" y="2097088"/>
          <p14:tracePt t="204979" x="3136900" y="2097088"/>
          <p14:tracePt t="205212" x="3154363" y="2097088"/>
          <p14:tracePt t="205220" x="3436938" y="2097088"/>
          <p14:tracePt t="205228" x="3992563" y="2097088"/>
          <p14:tracePt t="205236" x="4457700" y="2052638"/>
          <p14:tracePt t="205244" x="5014913" y="2052638"/>
          <p14:tracePt t="205252" x="5424488" y="2052638"/>
          <p14:tracePt t="205260" x="5607050" y="2052638"/>
          <p14:tracePt t="205269" x="5807075" y="2016125"/>
          <p14:tracePt t="205275" x="5899150" y="2006600"/>
          <p14:tracePt t="205283" x="5962650" y="2006600"/>
          <p14:tracePt t="205292" x="5980113" y="2006600"/>
          <p14:tracePt t="205300" x="5999163" y="1997075"/>
          <p14:tracePt t="205365" x="5999163" y="1960563"/>
          <p14:tracePt t="205380" x="6007100" y="1933575"/>
          <p14:tracePt t="205388" x="6007100" y="1924050"/>
          <p14:tracePt t="205396" x="6035675" y="1906588"/>
          <p14:tracePt t="205413" x="6053138" y="1897063"/>
          <p14:tracePt t="205620" x="6043613" y="1897063"/>
          <p14:tracePt t="205628" x="5962650" y="1906588"/>
          <p14:tracePt t="205636" x="5880100" y="1933575"/>
          <p14:tracePt t="205644" x="5826125" y="1960563"/>
          <p14:tracePt t="205652" x="5707063" y="1987550"/>
          <p14:tracePt t="205660" x="5634038" y="2016125"/>
          <p14:tracePt t="205668" x="5561013" y="2052638"/>
          <p14:tracePt t="205676" x="5441950" y="2052638"/>
          <p14:tracePt t="205684" x="5341938" y="2070100"/>
          <p14:tracePt t="205691" x="5232400" y="2079625"/>
          <p14:tracePt t="205699" x="5178425" y="2079625"/>
          <p14:tracePt t="205707" x="5086350" y="2079625"/>
          <p14:tracePt t="205715" x="4995863" y="2079625"/>
          <p14:tracePt t="205724" x="4913313" y="2079625"/>
          <p14:tracePt t="205731" x="4840288" y="2079625"/>
          <p14:tracePt t="205740" x="4803775" y="2079625"/>
          <p14:tracePt t="205748" x="4749800" y="2079625"/>
          <p14:tracePt t="205756" x="4703763" y="2070100"/>
          <p14:tracePt t="205765" x="4640263" y="2052638"/>
          <p14:tracePt t="205771" x="4567238" y="2033588"/>
          <p14:tracePt t="205781" x="4484688" y="2006600"/>
          <p14:tracePt t="205787" x="4440238" y="1997075"/>
          <p14:tracePt t="205798" x="4367213" y="1970088"/>
          <p14:tracePt t="205804" x="4321175" y="1970088"/>
          <p14:tracePt t="205813" x="4284663" y="1943100"/>
          <p14:tracePt t="205820" x="4257675" y="1933575"/>
          <p14:tracePt t="205830" x="4230688" y="1924050"/>
          <p14:tracePt t="205835" x="4211638" y="1924050"/>
          <p14:tracePt t="205844" x="4194175" y="1914525"/>
          <p14:tracePt t="205851" x="4184650" y="1914525"/>
          <p14:tracePt t="205875" x="4175125" y="1914525"/>
          <p14:tracePt t="208204" x="4194175" y="1914525"/>
          <p14:tracePt t="208212" x="4202113" y="1914525"/>
          <p14:tracePt t="208220" x="4238625" y="1914525"/>
          <p14:tracePt t="208228" x="4248150" y="1951038"/>
          <p14:tracePt t="208236" x="4284663" y="2006600"/>
          <p14:tracePt t="208244" x="4303713" y="2033588"/>
          <p14:tracePt t="208253" x="4321175" y="2070100"/>
          <p14:tracePt t="208260" x="4357688" y="2097088"/>
          <p14:tracePt t="208268" x="4403725" y="2152650"/>
          <p14:tracePt t="208275" x="4413250" y="2152650"/>
          <p14:tracePt t="208284" x="4440238" y="2179638"/>
          <p14:tracePt t="208292" x="4457700" y="2216150"/>
          <p14:tracePt t="208299" x="4457700" y="2225675"/>
          <p14:tracePt t="208307" x="4484688" y="2262188"/>
          <p14:tracePt t="208315" x="4494213" y="2270125"/>
          <p14:tracePt t="208325" x="4494213" y="2306638"/>
          <p14:tracePt t="208334" x="4513263" y="2362200"/>
          <p14:tracePt t="208341" x="4513263" y="2398713"/>
          <p14:tracePt t="208351" x="4513263" y="2471738"/>
          <p14:tracePt t="208357" x="4549775" y="2554288"/>
          <p14:tracePt t="208367" x="4557713" y="2598738"/>
          <p14:tracePt t="208373" x="4567238" y="2654300"/>
          <p14:tracePt t="208382" x="4567238" y="2708275"/>
          <p14:tracePt t="208387" x="4603750" y="2754313"/>
          <p14:tracePt t="208397" x="4622800" y="2817813"/>
          <p14:tracePt t="208404" x="4659313" y="2881313"/>
          <p14:tracePt t="208414" x="4667250" y="2936875"/>
          <p14:tracePt t="208420" x="4676775" y="2982913"/>
          <p14:tracePt t="208429" x="4686300" y="3000375"/>
          <p14:tracePt t="208436" x="4713288" y="3063875"/>
          <p14:tracePt t="208444" x="4730750" y="3090863"/>
          <p14:tracePt t="208452" x="4730750" y="3100388"/>
          <p14:tracePt t="208461" x="4740275" y="3119438"/>
          <p14:tracePt t="208472" x="4749800" y="3146425"/>
          <p14:tracePt t="208475" x="4759325" y="3155950"/>
          <p14:tracePt t="208499" x="4767263" y="3163888"/>
          <p14:tracePt t="208524" x="4767263" y="3173413"/>
          <p14:tracePt t="208548" x="4776788" y="3182938"/>
          <p14:tracePt t="208896" x="4786313" y="3192463"/>
          <p14:tracePt t="208904" x="4795838" y="3173413"/>
          <p14:tracePt t="208909" x="4803775" y="3155950"/>
          <p14:tracePt t="208916" x="4822825" y="3127375"/>
          <p14:tracePt t="208924" x="4832350" y="3073400"/>
          <p14:tracePt t="208932" x="4849813" y="3027363"/>
          <p14:tracePt t="208940" x="4876800" y="2963863"/>
          <p14:tracePt t="208948" x="4905375" y="2900363"/>
          <p14:tracePt t="208956" x="4922838" y="2873375"/>
          <p14:tracePt t="208964" x="4949825" y="2808288"/>
          <p14:tracePt t="208972" x="5005388" y="2727325"/>
          <p14:tracePt t="208982" x="5041900" y="2681288"/>
          <p14:tracePt t="208988" x="5059363" y="2617788"/>
          <p14:tracePt t="208997" x="5086350" y="2571750"/>
          <p14:tracePt t="209004" x="5114925" y="2544763"/>
          <p14:tracePt t="209014" x="5122863" y="2498725"/>
          <p14:tracePt t="209020" x="5151438" y="2452688"/>
          <p14:tracePt t="209031" x="5159375" y="2435225"/>
          <p14:tracePt t="209036" x="5168900" y="2398713"/>
          <p14:tracePt t="209044" x="5168900" y="2389188"/>
          <p14:tracePt t="209052" x="5168900" y="2379663"/>
          <p14:tracePt t="209060" x="5178425" y="2352675"/>
          <p14:tracePt t="209076" x="5178425" y="2343150"/>
          <p14:tracePt t="209165" x="5178425" y="2316163"/>
          <p14:tracePt t="209175" x="5195888" y="2298700"/>
          <p14:tracePt t="209180" x="5214938" y="2279650"/>
          <p14:tracePt t="209187" x="5224463" y="2252663"/>
          <p14:tracePt t="209196" x="5232400" y="2233613"/>
          <p14:tracePt t="209203" x="5251450" y="2197100"/>
          <p14:tracePt t="209214" x="5260975" y="2160588"/>
          <p14:tracePt t="209221" x="5268913" y="2143125"/>
          <p14:tracePt t="209230" x="5278438" y="2106613"/>
          <p14:tracePt t="209236" x="5297488" y="2089150"/>
          <p14:tracePt t="209243" x="5305425" y="2060575"/>
          <p14:tracePt t="209252" x="5314950" y="2052638"/>
          <p14:tracePt t="209260" x="5324475" y="2043113"/>
          <p14:tracePt t="209407" x="5341938" y="2033588"/>
          <p14:tracePt t="209419" x="5368925" y="2033588"/>
          <p14:tracePt t="209428" x="5378450" y="2033588"/>
          <p14:tracePt t="209437" x="5387975" y="2033588"/>
          <p14:tracePt t="209446" x="5405438" y="2043113"/>
          <p14:tracePt t="209454" x="5424488" y="2060575"/>
          <p14:tracePt t="209461" x="5451475" y="2106613"/>
          <p14:tracePt t="209470" x="5470525" y="2125663"/>
          <p14:tracePt t="209476" x="5497513" y="2160588"/>
          <p14:tracePt t="209484" x="5534025" y="2189163"/>
          <p14:tracePt t="209491" x="5551488" y="2206625"/>
          <p14:tracePt t="209501" x="5580063" y="2252663"/>
          <p14:tracePt t="209509" x="5616575" y="2306638"/>
          <p14:tracePt t="209518" x="5653088" y="2352675"/>
          <p14:tracePt t="209525" x="5707063" y="2398713"/>
          <p14:tracePt t="209532" x="5734050" y="2435225"/>
          <p14:tracePt t="209540" x="5789613" y="2481263"/>
          <p14:tracePt t="209550" x="5816600" y="2517775"/>
          <p14:tracePt t="209556" x="5834063" y="2525713"/>
          <p14:tracePt t="209565" x="5899150" y="2571750"/>
          <p14:tracePt t="209573" x="5935663" y="2635250"/>
          <p14:tracePt t="209581" x="5972175" y="2698750"/>
          <p14:tracePt t="209588" x="6016625" y="2808288"/>
          <p14:tracePt t="209598" x="6026150" y="2909888"/>
          <p14:tracePt t="209604" x="6072188" y="3017838"/>
          <p14:tracePt t="209617" x="6099175" y="3136900"/>
          <p14:tracePt t="209620" x="6145213" y="3282950"/>
          <p14:tracePt t="209632" x="6189663" y="3446463"/>
          <p14:tracePt t="209636" x="6235700" y="3621088"/>
          <p14:tracePt t="209644" x="6262688" y="3784600"/>
          <p14:tracePt t="209652" x="6326188" y="3948113"/>
          <p14:tracePt t="209660" x="6345238" y="4113213"/>
          <p14:tracePt t="209668" x="6372225" y="4249738"/>
          <p14:tracePt t="209676" x="6372225" y="4322763"/>
          <p14:tracePt t="209684" x="6372225" y="4413250"/>
          <p14:tracePt t="209692" x="6372225" y="4486275"/>
          <p14:tracePt t="209700" x="6372225" y="4532313"/>
          <p14:tracePt t="209708" x="6372225" y="4559300"/>
          <p14:tracePt t="209716" x="6372225" y="4587875"/>
          <p14:tracePt t="209724" x="6372225" y="4595813"/>
          <p14:tracePt t="209790" x="6372225" y="4605338"/>
          <p14:tracePt t="209801" x="6354763" y="4641850"/>
          <p14:tracePt t="209809" x="6326188" y="4668838"/>
          <p14:tracePt t="209817" x="6318250" y="4697413"/>
          <p14:tracePt t="209820" x="6308725" y="4714875"/>
          <p14:tracePt t="209832" x="6281738" y="4732338"/>
          <p14:tracePt t="209836" x="6262688" y="4751388"/>
          <p14:tracePt t="209848" x="6245225" y="4760913"/>
          <p14:tracePt t="209852" x="6235700" y="4760913"/>
          <p14:tracePt t="209860" x="6226175" y="4760913"/>
          <p14:tracePt t="209892" x="6189663" y="4760913"/>
          <p14:tracePt t="209901" x="6126163" y="4760913"/>
          <p14:tracePt t="209909" x="6062663" y="4760913"/>
          <p14:tracePt t="209915" x="6007100" y="4760913"/>
          <p14:tracePt t="209923" x="5907088" y="4714875"/>
          <p14:tracePt t="209931" x="5826125" y="4660900"/>
          <p14:tracePt t="209940" x="5724525" y="4605338"/>
          <p14:tracePt t="209948" x="5616575" y="4541838"/>
          <p14:tracePt t="209956" x="5514975" y="4505325"/>
          <p14:tracePt t="209963" x="5378450" y="4441825"/>
          <p14:tracePt t="209972" x="5251450" y="4368800"/>
          <p14:tracePt t="209980" x="5095875" y="4322763"/>
          <p14:tracePt t="209987" x="4932363" y="4240213"/>
          <p14:tracePt t="209996" x="4832350" y="4186238"/>
          <p14:tracePt t="210003" x="4676775" y="4094163"/>
          <p14:tracePt t="210015" x="4576763" y="4040188"/>
          <p14:tracePt t="210021" x="4476750" y="3948113"/>
          <p14:tracePt t="210034" x="4394200" y="3894138"/>
          <p14:tracePt t="210038" x="4311650" y="3840163"/>
          <p14:tracePt t="210045" x="4238625" y="3775075"/>
          <p14:tracePt t="210053" x="4194175" y="3730625"/>
          <p14:tracePt t="210060" x="4165600" y="3702050"/>
          <p14:tracePt t="210069" x="4121150" y="3657600"/>
          <p14:tracePt t="210076" x="4065588" y="3611563"/>
          <p14:tracePt t="210083" x="4011613" y="3548063"/>
          <p14:tracePt t="210091" x="4011613" y="3538538"/>
          <p14:tracePt t="210099" x="3984625" y="3482975"/>
          <p14:tracePt t="210108" x="3948113" y="3419475"/>
          <p14:tracePt t="210115" x="3948113" y="3382963"/>
          <p14:tracePt t="210123" x="3929063" y="3338513"/>
          <p14:tracePt t="210131" x="3892550" y="3273425"/>
          <p14:tracePt t="210140" x="3846513" y="3209925"/>
          <p14:tracePt t="210149" x="3838575" y="3182938"/>
          <p14:tracePt t="210156" x="3802063" y="3119438"/>
          <p14:tracePt t="210164" x="3783013" y="3090863"/>
          <p14:tracePt t="210172" x="3775075" y="3063875"/>
          <p14:tracePt t="210180" x="3738563" y="3017838"/>
          <p14:tracePt t="210188" x="3738563" y="3000375"/>
          <p14:tracePt t="210197" x="3729038" y="2982913"/>
          <p14:tracePt t="210204" x="3719513" y="2946400"/>
          <p14:tracePt t="210213" x="3719513" y="2927350"/>
          <p14:tracePt t="210219" x="3683000" y="2890838"/>
          <p14:tracePt t="210229" x="3683000" y="2881313"/>
          <p14:tracePt t="210236" x="3683000" y="2854325"/>
          <p14:tracePt t="210243" x="3665538" y="2836863"/>
          <p14:tracePt t="210251" x="3665538" y="2827338"/>
          <p14:tracePt t="210260" x="3665538" y="2808288"/>
          <p14:tracePt t="210277" x="3665538" y="2800350"/>
          <p14:tracePt t="210285" x="3665538" y="2790825"/>
          <p14:tracePt t="210333" x="3656013" y="2781300"/>
          <p14:tracePt t="210341" x="3656013" y="2771775"/>
          <p14:tracePt t="210349" x="3656013" y="2763838"/>
          <p14:tracePt t="210356" x="3646488" y="2744788"/>
          <p14:tracePt t="210380" x="3646488" y="2727325"/>
          <p14:tracePt t="210387" x="3646488" y="2717800"/>
          <p14:tracePt t="210397" x="3646488" y="2708275"/>
          <p14:tracePt t="210404" x="3646488" y="2698750"/>
          <p14:tracePt t="210413" x="3646488" y="2690813"/>
          <p14:tracePt t="210420" x="3646488" y="2681288"/>
          <p14:tracePt t="210430" x="3636963" y="2671763"/>
          <p14:tracePt t="210444" x="3629025" y="2654300"/>
          <p14:tracePt t="210452" x="3629025" y="2644775"/>
          <p14:tracePt t="210468" x="3619500" y="2625725"/>
          <p14:tracePt t="210484" x="3609975" y="2617788"/>
          <p14:tracePt t="210532" x="3592513" y="2617788"/>
          <p14:tracePt t="210540" x="3573463" y="2608263"/>
          <p14:tracePt t="210548" x="3556000" y="2589213"/>
          <p14:tracePt t="210557" x="3500438" y="2581275"/>
          <p14:tracePt t="210567" x="3455988" y="2562225"/>
          <p14:tracePt t="210573" x="3427413" y="2525713"/>
          <p14:tracePt t="210584" x="3390900" y="2508250"/>
          <p14:tracePt t="210588" x="3363913" y="2471738"/>
          <p14:tracePt t="210599" x="3354388" y="2471738"/>
          <p14:tracePt t="210604" x="3336925" y="2462213"/>
          <p14:tracePt t="210614" x="3317875" y="2435225"/>
          <p14:tracePt t="210620" x="3309938" y="2435225"/>
          <p14:tracePt t="210630" x="3300413" y="2425700"/>
          <p14:tracePt t="210660" x="3300413" y="2408238"/>
          <p14:tracePt t="210676" x="3300413" y="2398713"/>
          <p14:tracePt t="210684" x="3300413" y="2389188"/>
          <p14:tracePt t="210764" x="3300413" y="2379663"/>
          <p14:tracePt t="210772" x="3300413" y="2362200"/>
          <p14:tracePt t="210780" x="3300413" y="2352675"/>
          <p14:tracePt t="210788" x="3300413" y="2343150"/>
          <p14:tracePt t="210797" x="3300413" y="2306638"/>
          <p14:tracePt t="210804" x="3300413" y="2298700"/>
          <p14:tracePt t="210813" x="3300413" y="2270125"/>
          <p14:tracePt t="210820" x="3290888" y="2262188"/>
          <p14:tracePt t="210830" x="3290888" y="2252663"/>
          <p14:tracePt t="210835" x="3281363" y="2225675"/>
          <p14:tracePt t="210843" x="3273425" y="2225675"/>
          <p14:tracePt t="210860" x="3254375" y="2216150"/>
          <p14:tracePt t="210884" x="3236913" y="2216150"/>
          <p14:tracePt t="210893" x="3227388" y="2216150"/>
          <p14:tracePt t="210900" x="3208338" y="2206625"/>
          <p14:tracePt t="210910" x="3181350" y="2189163"/>
          <p14:tracePt t="210917" x="3127375" y="2160588"/>
          <p14:tracePt t="210925" x="3100388" y="2152650"/>
          <p14:tracePt t="210931" x="3063875" y="2133600"/>
          <p14:tracePt t="210940" x="3044825" y="2106613"/>
          <p14:tracePt t="210948" x="3027363" y="2097088"/>
          <p14:tracePt t="210956" x="3008313" y="2079625"/>
          <p14:tracePt t="210964" x="2990850" y="2060575"/>
          <p14:tracePt t="210971" x="2971800" y="2033588"/>
          <p14:tracePt t="210980" x="2954338" y="2016125"/>
          <p14:tracePt t="210987" x="2944813" y="1979613"/>
          <p14:tracePt t="210997" x="2925763" y="1960563"/>
          <p14:tracePt t="211004" x="2925763" y="1943100"/>
          <p14:tracePt t="211013" x="2917825" y="1924050"/>
          <p14:tracePt t="211019" x="2908300" y="1914525"/>
          <p14:tracePt t="211030" x="2908300" y="1887538"/>
          <p14:tracePt t="211035" x="2908300" y="1841500"/>
          <p14:tracePt t="211043" x="2908300" y="1824038"/>
          <p14:tracePt t="211051" x="2908300" y="1797050"/>
          <p14:tracePt t="211059" x="2908300" y="1751013"/>
          <p14:tracePt t="211067" x="2908300" y="1731963"/>
          <p14:tracePt t="211076" x="2908300" y="1704975"/>
          <p14:tracePt t="211084" x="2908300" y="1677988"/>
          <p14:tracePt t="211092" x="2917825" y="1631950"/>
          <p14:tracePt t="211099" x="2925763" y="1624013"/>
          <p14:tracePt t="211108" x="2954338" y="1595438"/>
          <p14:tracePt t="211116" x="2981325" y="1587500"/>
          <p14:tracePt t="211124" x="3027363" y="1577975"/>
          <p14:tracePt t="211132" x="3071813" y="1568450"/>
          <p14:tracePt t="211139" x="3100388" y="1558925"/>
          <p14:tracePt t="211148" x="3127375" y="1550988"/>
          <p14:tracePt t="211156" x="3171825" y="1550988"/>
          <p14:tracePt t="211164" x="3208338" y="1550988"/>
          <p14:tracePt t="211171" x="3227388" y="1550988"/>
          <p14:tracePt t="211179" x="3254375" y="1550988"/>
          <p14:tracePt t="211187" x="3300413" y="1550988"/>
          <p14:tracePt t="211196" x="3317875" y="1558925"/>
          <p14:tracePt t="211204" x="3363913" y="1595438"/>
          <p14:tracePt t="211213" x="3409950" y="1631950"/>
          <p14:tracePt t="211222" x="3455988" y="1668463"/>
          <p14:tracePt t="211229" x="3490913" y="1687513"/>
          <p14:tracePt t="211236" x="3546475" y="1724025"/>
          <p14:tracePt t="211252" x="3546475" y="1751013"/>
          <p14:tracePt t="211260" x="3546475" y="1768475"/>
          <p14:tracePt t="211268" x="3546475" y="1797050"/>
          <p14:tracePt t="211275" x="3546475" y="1814513"/>
          <p14:tracePt t="211283" x="3546475" y="1851025"/>
          <p14:tracePt t="211292" x="3546475" y="1870075"/>
          <p14:tracePt t="211300" x="3536950" y="1897063"/>
          <p14:tracePt t="211308" x="3527425" y="1914525"/>
          <p14:tracePt t="211316" x="3490913" y="1943100"/>
          <p14:tracePt t="211324" x="3473450" y="1970088"/>
          <p14:tracePt t="211332" x="3455988" y="1987550"/>
          <p14:tracePt t="211340" x="3436938" y="2006600"/>
          <p14:tracePt t="211347" x="3419475" y="2016125"/>
          <p14:tracePt t="211356" x="3409950" y="2024063"/>
          <p14:tracePt t="211503" x="3527425" y="2024063"/>
          <p14:tracePt t="211507" x="3802063" y="2024063"/>
          <p14:tracePt t="211516" x="4248150" y="2024063"/>
          <p14:tracePt t="211524" x="4695825" y="2024063"/>
          <p14:tracePt t="211532" x="5178425" y="2024063"/>
          <p14:tracePt t="211540" x="5514975" y="2024063"/>
          <p14:tracePt t="211549" x="5680075" y="2024063"/>
          <p14:tracePt t="211556" x="5826125" y="2024063"/>
          <p14:tracePt t="211564" x="5916613" y="2024063"/>
          <p14:tracePt t="211571" x="5989638" y="2024063"/>
          <p14:tracePt t="211756" x="5972175" y="2024063"/>
          <p14:tracePt t="211764" x="5926138" y="1997075"/>
          <p14:tracePt t="211772" x="5862638" y="1987550"/>
          <p14:tracePt t="211780" x="5834063" y="1987550"/>
          <p14:tracePt t="211788" x="5826125" y="1979613"/>
          <p14:tracePt t="211797" x="5816600" y="1970088"/>
          <p14:tracePt t="211804" x="5807075" y="1960563"/>
          <p14:tracePt t="211813" x="5797550" y="1951038"/>
          <p14:tracePt t="211819" x="5797550" y="1943100"/>
          <p14:tracePt t="211836" x="5797550" y="1914525"/>
          <p14:tracePt t="211846" x="5797550" y="1906588"/>
          <p14:tracePt t="211851" x="5797550" y="1897063"/>
          <p14:tracePt t="211860" x="5807075" y="1878013"/>
          <p14:tracePt t="211867" x="5807075" y="1870075"/>
          <p14:tracePt t="211876" x="5816600" y="1851025"/>
          <p14:tracePt t="211884" x="5826125" y="1851025"/>
          <p14:tracePt t="211892" x="5843588" y="1841500"/>
          <p14:tracePt t="211915" x="5853113" y="1841500"/>
          <p14:tracePt t="211924" x="5880100" y="1841500"/>
          <p14:tracePt t="211988" x="5889625" y="1841500"/>
          <p14:tracePt t="212019" x="5907088" y="1851025"/>
          <p14:tracePt t="212028" x="5907088" y="1860550"/>
          <p14:tracePt t="212035" x="5926138" y="1887538"/>
          <p14:tracePt t="212044" x="5926138" y="1906588"/>
          <p14:tracePt t="212052" x="5935663" y="1924050"/>
          <p14:tracePt t="212067" x="5935663" y="1943100"/>
          <p14:tracePt t="212076" x="5943600" y="1960563"/>
          <p14:tracePt t="212387" x="6026150" y="2016125"/>
          <p14:tracePt t="212396" x="6145213" y="2024063"/>
          <p14:tracePt t="212404" x="6345238" y="2043113"/>
          <p14:tracePt t="212412" x="6508750" y="2089150"/>
          <p14:tracePt t="212419" x="6691313" y="2116138"/>
          <p14:tracePt t="212430" x="6929438" y="2170113"/>
          <p14:tracePt t="212435" x="7165975" y="2189163"/>
          <p14:tracePt t="212444" x="7312025" y="2243138"/>
          <p14:tracePt t="212452" x="7575550" y="2298700"/>
          <p14:tracePt t="212460" x="7758113" y="2343150"/>
          <p14:tracePt t="212468" x="7977188" y="2408238"/>
          <p14:tracePt t="212476" x="8123238" y="2452688"/>
          <p14:tracePt t="212485" x="8296275" y="2498725"/>
          <p14:tracePt t="212491" x="8478838" y="2562225"/>
          <p14:tracePt t="212499" x="8651875" y="2589213"/>
          <p14:tracePt t="212508" x="8834438" y="2654300"/>
          <p14:tracePt t="212516" x="8988425" y="26908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55" name="Group 5"/>
          <p:cNvGrpSpPr>
            <a:grpSpLocks/>
          </p:cNvGrpSpPr>
          <p:nvPr/>
        </p:nvGrpSpPr>
        <p:grpSpPr bwMode="auto">
          <a:xfrm>
            <a:off x="2020538" y="1365807"/>
            <a:ext cx="315274" cy="710160"/>
            <a:chOff x="1065" y="2069"/>
            <a:chExt cx="228" cy="545"/>
          </a:xfrm>
        </p:grpSpPr>
        <p:sp>
          <p:nvSpPr>
            <p:cNvPr id="23719" name="AutoShape 6"/>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0" name="AutoShape 7"/>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1" name="Oval 8"/>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2" name="Line 9"/>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23" name="Line 10"/>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56" name="Group 15"/>
          <p:cNvGrpSpPr>
            <a:grpSpLocks/>
          </p:cNvGrpSpPr>
          <p:nvPr/>
        </p:nvGrpSpPr>
        <p:grpSpPr bwMode="auto">
          <a:xfrm>
            <a:off x="3276102" y="1602962"/>
            <a:ext cx="377499" cy="294488"/>
            <a:chOff x="1791" y="2251"/>
            <a:chExt cx="273" cy="226"/>
          </a:xfrm>
        </p:grpSpPr>
        <p:sp>
          <p:nvSpPr>
            <p:cNvPr id="23717" name="AutoShape 16"/>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8" name="Oval 17"/>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57" name="Group 18"/>
          <p:cNvGrpSpPr>
            <a:grpSpLocks/>
          </p:cNvGrpSpPr>
          <p:nvPr/>
        </p:nvGrpSpPr>
        <p:grpSpPr bwMode="auto">
          <a:xfrm flipH="1">
            <a:off x="3274720" y="2489033"/>
            <a:ext cx="377499" cy="294488"/>
            <a:chOff x="1791" y="2251"/>
            <a:chExt cx="273" cy="226"/>
          </a:xfrm>
        </p:grpSpPr>
        <p:sp>
          <p:nvSpPr>
            <p:cNvPr id="23715" name="AutoShape 19"/>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6" name="Oval 20"/>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58" name="Group 21"/>
          <p:cNvGrpSpPr>
            <a:grpSpLocks/>
          </p:cNvGrpSpPr>
          <p:nvPr/>
        </p:nvGrpSpPr>
        <p:grpSpPr bwMode="auto">
          <a:xfrm>
            <a:off x="2586095" y="2251878"/>
            <a:ext cx="315274" cy="710160"/>
            <a:chOff x="1065" y="2069"/>
            <a:chExt cx="228" cy="545"/>
          </a:xfrm>
        </p:grpSpPr>
        <p:sp>
          <p:nvSpPr>
            <p:cNvPr id="23710" name="AutoShape 22"/>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1" name="AutoShape 23"/>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2" name="Oval 24"/>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3" name="Line 25"/>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14" name="Line 26"/>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59" name="Line 27"/>
          <p:cNvSpPr>
            <a:spLocks noChangeShapeType="1"/>
          </p:cNvSpPr>
          <p:nvPr/>
        </p:nvSpPr>
        <p:spPr bwMode="auto">
          <a:xfrm>
            <a:off x="2334429" y="1720236"/>
            <a:ext cx="9416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0" name="Line 28"/>
          <p:cNvSpPr>
            <a:spLocks noChangeShapeType="1"/>
          </p:cNvSpPr>
          <p:nvPr/>
        </p:nvSpPr>
        <p:spPr bwMode="auto">
          <a:xfrm>
            <a:off x="3653601" y="1720236"/>
            <a:ext cx="8144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1" name="Line 29"/>
          <p:cNvSpPr>
            <a:spLocks noChangeShapeType="1"/>
          </p:cNvSpPr>
          <p:nvPr/>
        </p:nvSpPr>
        <p:spPr bwMode="auto">
          <a:xfrm>
            <a:off x="3966110" y="1720236"/>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2" name="Line 30"/>
          <p:cNvSpPr>
            <a:spLocks noChangeShapeType="1"/>
          </p:cNvSpPr>
          <p:nvPr/>
        </p:nvSpPr>
        <p:spPr bwMode="auto">
          <a:xfrm flipH="1">
            <a:off x="3652219" y="2607610"/>
            <a:ext cx="3138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3" name="Line 31"/>
          <p:cNvSpPr>
            <a:spLocks noChangeShapeType="1"/>
          </p:cNvSpPr>
          <p:nvPr/>
        </p:nvSpPr>
        <p:spPr bwMode="auto">
          <a:xfrm flipH="1">
            <a:off x="2899986" y="2607610"/>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4" name="Line 32"/>
          <p:cNvSpPr>
            <a:spLocks noChangeShapeType="1"/>
          </p:cNvSpPr>
          <p:nvPr/>
        </p:nvSpPr>
        <p:spPr bwMode="auto">
          <a:xfrm flipH="1">
            <a:off x="2460262" y="2607610"/>
            <a:ext cx="1258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5" name="Line 33"/>
          <p:cNvSpPr>
            <a:spLocks noChangeShapeType="1"/>
          </p:cNvSpPr>
          <p:nvPr/>
        </p:nvSpPr>
        <p:spPr bwMode="auto">
          <a:xfrm flipV="1">
            <a:off x="2460262" y="1720236"/>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3666" name="Group 91"/>
          <p:cNvGrpSpPr>
            <a:grpSpLocks/>
          </p:cNvGrpSpPr>
          <p:nvPr/>
        </p:nvGrpSpPr>
        <p:grpSpPr bwMode="auto">
          <a:xfrm>
            <a:off x="2458879" y="2035573"/>
            <a:ext cx="514394" cy="366156"/>
            <a:chOff x="1246" y="1498"/>
            <a:chExt cx="372" cy="281"/>
          </a:xfrm>
        </p:grpSpPr>
        <p:sp>
          <p:nvSpPr>
            <p:cNvPr id="23708" name="Text Box 36"/>
            <p:cNvSpPr txBox="1">
              <a:spLocks noChangeArrowheads="1"/>
            </p:cNvSpPr>
            <p:nvPr/>
          </p:nvSpPr>
          <p:spPr bwMode="auto">
            <a:xfrm>
              <a:off x="1246" y="1498"/>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709" name="Line 37"/>
            <p:cNvSpPr>
              <a:spLocks noChangeShapeType="1"/>
            </p:cNvSpPr>
            <p:nvPr/>
          </p:nvSpPr>
          <p:spPr bwMode="auto">
            <a:xfrm flipV="1">
              <a:off x="1292" y="1517"/>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67" name="Line 38"/>
          <p:cNvSpPr>
            <a:spLocks noChangeShapeType="1"/>
          </p:cNvSpPr>
          <p:nvPr/>
        </p:nvSpPr>
        <p:spPr bwMode="auto">
          <a:xfrm>
            <a:off x="1644421" y="1720236"/>
            <a:ext cx="37749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68" name="Text Box 39"/>
          <p:cNvSpPr txBox="1">
            <a:spLocks noChangeArrowheads="1"/>
          </p:cNvSpPr>
          <p:nvPr/>
        </p:nvSpPr>
        <p:spPr bwMode="auto">
          <a:xfrm>
            <a:off x="1331913" y="1602962"/>
            <a:ext cx="349843"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23669" name="Group 47"/>
          <p:cNvGrpSpPr>
            <a:grpSpLocks/>
          </p:cNvGrpSpPr>
          <p:nvPr/>
        </p:nvGrpSpPr>
        <p:grpSpPr bwMode="auto">
          <a:xfrm>
            <a:off x="4462528" y="1365807"/>
            <a:ext cx="315274" cy="710160"/>
            <a:chOff x="1065" y="2069"/>
            <a:chExt cx="228" cy="545"/>
          </a:xfrm>
        </p:grpSpPr>
        <p:sp>
          <p:nvSpPr>
            <p:cNvPr id="23703" name="AutoShape 48"/>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4" name="AutoShape 49"/>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5" name="Oval 50"/>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6" name="Line 51"/>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07" name="Line 52"/>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70" name="Group 57"/>
          <p:cNvGrpSpPr>
            <a:grpSpLocks/>
          </p:cNvGrpSpPr>
          <p:nvPr/>
        </p:nvGrpSpPr>
        <p:grpSpPr bwMode="auto">
          <a:xfrm>
            <a:off x="5718093" y="1602962"/>
            <a:ext cx="377499" cy="294488"/>
            <a:chOff x="1791" y="2251"/>
            <a:chExt cx="273" cy="226"/>
          </a:xfrm>
        </p:grpSpPr>
        <p:sp>
          <p:nvSpPr>
            <p:cNvPr id="23701" name="AutoShape 58"/>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2" name="Oval 59"/>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71" name="Group 60"/>
          <p:cNvGrpSpPr>
            <a:grpSpLocks/>
          </p:cNvGrpSpPr>
          <p:nvPr/>
        </p:nvGrpSpPr>
        <p:grpSpPr bwMode="auto">
          <a:xfrm flipH="1">
            <a:off x="5716710" y="2489033"/>
            <a:ext cx="377499" cy="294488"/>
            <a:chOff x="1791" y="2251"/>
            <a:chExt cx="273" cy="226"/>
          </a:xfrm>
        </p:grpSpPr>
        <p:sp>
          <p:nvSpPr>
            <p:cNvPr id="23699" name="AutoShape 61"/>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0" name="Oval 62"/>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672" name="Group 63"/>
          <p:cNvGrpSpPr>
            <a:grpSpLocks/>
          </p:cNvGrpSpPr>
          <p:nvPr/>
        </p:nvGrpSpPr>
        <p:grpSpPr bwMode="auto">
          <a:xfrm>
            <a:off x="5028085" y="2251878"/>
            <a:ext cx="315274" cy="710160"/>
            <a:chOff x="1065" y="2069"/>
            <a:chExt cx="228" cy="545"/>
          </a:xfrm>
        </p:grpSpPr>
        <p:sp>
          <p:nvSpPr>
            <p:cNvPr id="23694"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5"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6"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7"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98"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73" name="Line 69"/>
          <p:cNvSpPr>
            <a:spLocks noChangeShapeType="1"/>
          </p:cNvSpPr>
          <p:nvPr/>
        </p:nvSpPr>
        <p:spPr bwMode="auto">
          <a:xfrm>
            <a:off x="4776419" y="1720236"/>
            <a:ext cx="9416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4" name="Line 70"/>
          <p:cNvSpPr>
            <a:spLocks noChangeShapeType="1"/>
          </p:cNvSpPr>
          <p:nvPr/>
        </p:nvSpPr>
        <p:spPr bwMode="auto">
          <a:xfrm>
            <a:off x="6095592" y="1720236"/>
            <a:ext cx="81445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5" name="Line 71"/>
          <p:cNvSpPr>
            <a:spLocks noChangeShapeType="1"/>
          </p:cNvSpPr>
          <p:nvPr/>
        </p:nvSpPr>
        <p:spPr bwMode="auto">
          <a:xfrm>
            <a:off x="6408100" y="1720236"/>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6" name="Line 72"/>
          <p:cNvSpPr>
            <a:spLocks noChangeShapeType="1"/>
          </p:cNvSpPr>
          <p:nvPr/>
        </p:nvSpPr>
        <p:spPr bwMode="auto">
          <a:xfrm flipH="1">
            <a:off x="6094209" y="2607610"/>
            <a:ext cx="3138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7" name="Line 73"/>
          <p:cNvSpPr>
            <a:spLocks noChangeShapeType="1"/>
          </p:cNvSpPr>
          <p:nvPr/>
        </p:nvSpPr>
        <p:spPr bwMode="auto">
          <a:xfrm flipH="1">
            <a:off x="5341976" y="2607610"/>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8" name="Line 74"/>
          <p:cNvSpPr>
            <a:spLocks noChangeShapeType="1"/>
          </p:cNvSpPr>
          <p:nvPr/>
        </p:nvSpPr>
        <p:spPr bwMode="auto">
          <a:xfrm flipH="1">
            <a:off x="4902252" y="2607610"/>
            <a:ext cx="1258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79" name="Line 75"/>
          <p:cNvSpPr>
            <a:spLocks noChangeShapeType="1"/>
          </p:cNvSpPr>
          <p:nvPr/>
        </p:nvSpPr>
        <p:spPr bwMode="auto">
          <a:xfrm flipV="1">
            <a:off x="4902252" y="1720236"/>
            <a:ext cx="0" cy="887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80" name="Text Box 87"/>
          <p:cNvSpPr txBox="1">
            <a:spLocks noChangeArrowheads="1"/>
          </p:cNvSpPr>
          <p:nvPr/>
        </p:nvSpPr>
        <p:spPr bwMode="auto">
          <a:xfrm>
            <a:off x="6911432" y="1596446"/>
            <a:ext cx="559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dirty="0"/>
              <a:t>Q</a:t>
            </a:r>
            <a:r>
              <a:rPr lang="en-US" altLang="ja-JP" sz="2400" b="1" baseline="-25000" dirty="0"/>
              <a:t>S</a:t>
            </a:r>
          </a:p>
        </p:txBody>
      </p:sp>
      <p:sp>
        <p:nvSpPr>
          <p:cNvPr id="23681" name="Text Box 88"/>
          <p:cNvSpPr txBox="1">
            <a:spLocks noChangeArrowheads="1"/>
          </p:cNvSpPr>
          <p:nvPr/>
        </p:nvSpPr>
        <p:spPr bwMode="auto">
          <a:xfrm>
            <a:off x="2438137" y="2995917"/>
            <a:ext cx="514394"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82" name="Text Box 90"/>
          <p:cNvSpPr txBox="1">
            <a:spLocks noChangeArrowheads="1"/>
          </p:cNvSpPr>
          <p:nvPr/>
        </p:nvSpPr>
        <p:spPr bwMode="auto">
          <a:xfrm>
            <a:off x="1959695" y="2070755"/>
            <a:ext cx="514394"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grpSp>
        <p:nvGrpSpPr>
          <p:cNvPr id="23683" name="Group 92"/>
          <p:cNvGrpSpPr>
            <a:grpSpLocks/>
          </p:cNvGrpSpPr>
          <p:nvPr/>
        </p:nvGrpSpPr>
        <p:grpSpPr bwMode="auto">
          <a:xfrm>
            <a:off x="1958313" y="1124744"/>
            <a:ext cx="515777" cy="1007254"/>
            <a:chOff x="1247" y="2209"/>
            <a:chExt cx="373" cy="773"/>
          </a:xfrm>
        </p:grpSpPr>
        <p:sp>
          <p:nvSpPr>
            <p:cNvPr id="23692" name="Text Box 93"/>
            <p:cNvSpPr txBox="1">
              <a:spLocks noChangeArrowheads="1"/>
            </p:cNvSpPr>
            <p:nvPr/>
          </p:nvSpPr>
          <p:spPr bwMode="auto">
            <a:xfrm>
              <a:off x="1247" y="2209"/>
              <a:ext cx="373"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93" name="Line 94"/>
            <p:cNvSpPr>
              <a:spLocks noChangeShapeType="1"/>
            </p:cNvSpPr>
            <p:nvPr/>
          </p:nvSpPr>
          <p:spPr bwMode="auto">
            <a:xfrm flipV="1">
              <a:off x="1292" y="2979"/>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3684" name="Group 95"/>
          <p:cNvGrpSpPr>
            <a:grpSpLocks/>
          </p:cNvGrpSpPr>
          <p:nvPr/>
        </p:nvGrpSpPr>
        <p:grpSpPr bwMode="auto">
          <a:xfrm>
            <a:off x="4404451" y="1185987"/>
            <a:ext cx="514394" cy="1250924"/>
            <a:chOff x="1247" y="1530"/>
            <a:chExt cx="372" cy="960"/>
          </a:xfrm>
        </p:grpSpPr>
        <p:sp>
          <p:nvSpPr>
            <p:cNvPr id="23690" name="Text Box 96"/>
            <p:cNvSpPr txBox="1">
              <a:spLocks noChangeArrowheads="1"/>
            </p:cNvSpPr>
            <p:nvPr/>
          </p:nvSpPr>
          <p:spPr bwMode="auto">
            <a:xfrm>
              <a:off x="1247" y="2209"/>
              <a:ext cx="3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91" name="Line 97"/>
            <p:cNvSpPr>
              <a:spLocks noChangeShapeType="1"/>
            </p:cNvSpPr>
            <p:nvPr/>
          </p:nvSpPr>
          <p:spPr bwMode="auto">
            <a:xfrm flipV="1">
              <a:off x="1312" y="1530"/>
              <a:ext cx="227" cy="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3685" name="Text Box 98"/>
          <p:cNvSpPr txBox="1">
            <a:spLocks noChangeArrowheads="1"/>
          </p:cNvSpPr>
          <p:nvPr/>
        </p:nvSpPr>
        <p:spPr bwMode="auto">
          <a:xfrm>
            <a:off x="4404451" y="1124744"/>
            <a:ext cx="514394" cy="3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86" name="Text Box 99"/>
          <p:cNvSpPr txBox="1">
            <a:spLocks noChangeArrowheads="1"/>
          </p:cNvSpPr>
          <p:nvPr/>
        </p:nvSpPr>
        <p:spPr bwMode="auto">
          <a:xfrm>
            <a:off x="4906401" y="2956826"/>
            <a:ext cx="514394" cy="3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CK</a:t>
            </a:r>
          </a:p>
        </p:txBody>
      </p:sp>
      <p:sp>
        <p:nvSpPr>
          <p:cNvPr id="23688" name="Text Box 101"/>
          <p:cNvSpPr txBox="1">
            <a:spLocks noChangeArrowheads="1"/>
          </p:cNvSpPr>
          <p:nvPr/>
        </p:nvSpPr>
        <p:spPr bwMode="auto">
          <a:xfrm>
            <a:off x="4910550" y="1967811"/>
            <a:ext cx="514394" cy="36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CK</a:t>
            </a:r>
          </a:p>
        </p:txBody>
      </p:sp>
      <p:sp>
        <p:nvSpPr>
          <p:cNvPr id="23689" name="Line 102"/>
          <p:cNvSpPr>
            <a:spLocks noChangeShapeType="1"/>
          </p:cNvSpPr>
          <p:nvPr/>
        </p:nvSpPr>
        <p:spPr bwMode="auto">
          <a:xfrm>
            <a:off x="5004579" y="2999236"/>
            <a:ext cx="271025" cy="26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7" name="Text Box 210"/>
          <p:cNvSpPr txBox="1">
            <a:spLocks noChangeArrowheads="1"/>
          </p:cNvSpPr>
          <p:nvPr/>
        </p:nvSpPr>
        <p:spPr bwMode="auto">
          <a:xfrm>
            <a:off x="912903" y="670958"/>
            <a:ext cx="11528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dirty="0"/>
              <a:t>演習１</a:t>
            </a:r>
          </a:p>
        </p:txBody>
      </p:sp>
      <p:sp>
        <p:nvSpPr>
          <p:cNvPr id="4" name="テキスト ボックス 3"/>
          <p:cNvSpPr txBox="1"/>
          <p:nvPr/>
        </p:nvSpPr>
        <p:spPr>
          <a:xfrm flipH="1">
            <a:off x="1475656" y="1815207"/>
            <a:ext cx="590557" cy="461665"/>
          </a:xfrm>
          <a:prstGeom prst="rect">
            <a:avLst/>
          </a:prstGeom>
          <a:noFill/>
        </p:spPr>
        <p:txBody>
          <a:bodyPr wrap="square" rtlCol="0">
            <a:spAutoFit/>
          </a:bodyPr>
          <a:lstStyle/>
          <a:p>
            <a:r>
              <a:rPr kumimoji="1" lang="en-US" altLang="ja-JP" sz="2400"/>
              <a:t>T1</a:t>
            </a:r>
            <a:endParaRPr kumimoji="1" lang="ja-JP" altLang="en-US" sz="2400" dirty="0"/>
          </a:p>
        </p:txBody>
      </p:sp>
      <p:sp>
        <p:nvSpPr>
          <p:cNvPr id="177" name="テキスト ボックス 176"/>
          <p:cNvSpPr txBox="1"/>
          <p:nvPr/>
        </p:nvSpPr>
        <p:spPr>
          <a:xfrm flipH="1">
            <a:off x="1979711" y="2607296"/>
            <a:ext cx="918891" cy="461665"/>
          </a:xfrm>
          <a:prstGeom prst="rect">
            <a:avLst/>
          </a:prstGeom>
          <a:noFill/>
        </p:spPr>
        <p:txBody>
          <a:bodyPr wrap="square" rtlCol="0">
            <a:spAutoFit/>
          </a:bodyPr>
          <a:lstStyle/>
          <a:p>
            <a:r>
              <a:rPr kumimoji="1" lang="en-US" altLang="ja-JP" sz="2400" dirty="0"/>
              <a:t>T</a:t>
            </a:r>
            <a:r>
              <a:rPr kumimoji="1" lang="ja-JP" altLang="en-US" sz="2400" dirty="0"/>
              <a:t>２</a:t>
            </a:r>
          </a:p>
        </p:txBody>
      </p:sp>
      <p:sp>
        <p:nvSpPr>
          <p:cNvPr id="178" name="テキスト ボックス 177"/>
          <p:cNvSpPr txBox="1"/>
          <p:nvPr/>
        </p:nvSpPr>
        <p:spPr>
          <a:xfrm flipH="1">
            <a:off x="4701522" y="1273842"/>
            <a:ext cx="794810" cy="461665"/>
          </a:xfrm>
          <a:prstGeom prst="rect">
            <a:avLst/>
          </a:prstGeom>
          <a:noFill/>
        </p:spPr>
        <p:txBody>
          <a:bodyPr wrap="square" rtlCol="0">
            <a:spAutoFit/>
          </a:bodyPr>
          <a:lstStyle/>
          <a:p>
            <a:r>
              <a:rPr kumimoji="1" lang="en-US" altLang="ja-JP" sz="2400" dirty="0"/>
              <a:t>T</a:t>
            </a:r>
            <a:r>
              <a:rPr lang="ja-JP" altLang="en-US" sz="2400" dirty="0"/>
              <a:t>３</a:t>
            </a:r>
            <a:endParaRPr kumimoji="1" lang="ja-JP" altLang="en-US" sz="2400" dirty="0"/>
          </a:p>
        </p:txBody>
      </p:sp>
      <p:sp>
        <p:nvSpPr>
          <p:cNvPr id="179" name="テキスト ボックス 178"/>
          <p:cNvSpPr txBox="1"/>
          <p:nvPr/>
        </p:nvSpPr>
        <p:spPr>
          <a:xfrm flipH="1">
            <a:off x="5364087" y="2714002"/>
            <a:ext cx="974181" cy="461665"/>
          </a:xfrm>
          <a:prstGeom prst="rect">
            <a:avLst/>
          </a:prstGeom>
          <a:noFill/>
        </p:spPr>
        <p:txBody>
          <a:bodyPr wrap="square" rtlCol="0">
            <a:spAutoFit/>
          </a:bodyPr>
          <a:lstStyle/>
          <a:p>
            <a:r>
              <a:rPr kumimoji="1" lang="en-US" altLang="ja-JP" sz="2400" dirty="0"/>
              <a:t>T</a:t>
            </a:r>
            <a:r>
              <a:rPr kumimoji="1" lang="ja-JP" altLang="en-US" sz="2400" dirty="0"/>
              <a:t>４</a:t>
            </a:r>
          </a:p>
        </p:txBody>
      </p:sp>
      <p:sp>
        <p:nvSpPr>
          <p:cNvPr id="82" name="Text Box 87"/>
          <p:cNvSpPr txBox="1">
            <a:spLocks noChangeArrowheads="1"/>
          </p:cNvSpPr>
          <p:nvPr/>
        </p:nvSpPr>
        <p:spPr bwMode="auto">
          <a:xfrm>
            <a:off x="3635896" y="1095127"/>
            <a:ext cx="606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dirty="0" err="1"/>
              <a:t>Q</a:t>
            </a:r>
            <a:r>
              <a:rPr lang="en-US" altLang="ja-JP" sz="2400" b="1" baseline="-25000" dirty="0" err="1"/>
              <a:t>m</a:t>
            </a:r>
            <a:endParaRPr lang="en-US" altLang="ja-JP" sz="2400" b="1" baseline="-25000" dirty="0"/>
          </a:p>
        </p:txBody>
      </p:sp>
      <p:sp>
        <p:nvSpPr>
          <p:cNvPr id="5" name="テキスト ボックス 4"/>
          <p:cNvSpPr txBox="1"/>
          <p:nvPr/>
        </p:nvSpPr>
        <p:spPr>
          <a:xfrm>
            <a:off x="755576" y="3429000"/>
            <a:ext cx="8071440" cy="1631216"/>
          </a:xfrm>
          <a:prstGeom prst="rect">
            <a:avLst/>
          </a:prstGeom>
          <a:noFill/>
        </p:spPr>
        <p:txBody>
          <a:bodyPr wrap="none" rtlCol="0">
            <a:spAutoFit/>
          </a:bodyPr>
          <a:lstStyle/>
          <a:p>
            <a:r>
              <a:rPr kumimoji="1" lang="ja-JP" altLang="en-US" sz="2000" dirty="0"/>
              <a:t>最初の状態で</a:t>
            </a:r>
            <a:r>
              <a:rPr kumimoji="1" lang="en-US" altLang="ja-JP" sz="2000" dirty="0"/>
              <a:t>Qs</a:t>
            </a:r>
            <a:r>
              <a:rPr kumimoji="1" lang="ja-JP" altLang="en-US" sz="2000" dirty="0"/>
              <a:t>＝</a:t>
            </a:r>
            <a:r>
              <a:rPr kumimoji="1" lang="en-US" altLang="ja-JP" sz="2000" dirty="0"/>
              <a:t>L</a:t>
            </a:r>
            <a:r>
              <a:rPr kumimoji="1" lang="ja-JP" altLang="en-US" sz="2000" dirty="0" err="1"/>
              <a:t>、</a:t>
            </a:r>
            <a:r>
              <a:rPr kumimoji="1" lang="en-US" altLang="ja-JP" sz="2000" dirty="0"/>
              <a:t>CK=H</a:t>
            </a:r>
            <a:r>
              <a:rPr kumimoji="1" lang="ja-JP" altLang="en-US" sz="2000" dirty="0" err="1"/>
              <a:t>、</a:t>
            </a:r>
            <a:r>
              <a:rPr kumimoji="1" lang="en-US" altLang="ja-JP" sz="2000" dirty="0"/>
              <a:t>D=L</a:t>
            </a:r>
            <a:r>
              <a:rPr kumimoji="1" lang="ja-JP" altLang="en-US" sz="2000" dirty="0"/>
              <a:t>であった。順に以下が変化した。</a:t>
            </a:r>
            <a:endParaRPr kumimoji="1" lang="en-US" altLang="ja-JP" sz="2000" dirty="0"/>
          </a:p>
          <a:p>
            <a:r>
              <a:rPr lang="ja-JP" altLang="en-US" sz="2000" dirty="0"/>
              <a:t>１．</a:t>
            </a:r>
            <a:r>
              <a:rPr lang="en-US" altLang="ja-JP" sz="2000" dirty="0"/>
              <a:t>D=H</a:t>
            </a:r>
            <a:r>
              <a:rPr lang="ja-JP" altLang="en-US" sz="2000" dirty="0"/>
              <a:t>になった</a:t>
            </a:r>
            <a:endParaRPr lang="en-US" altLang="ja-JP" sz="2000" dirty="0"/>
          </a:p>
          <a:p>
            <a:r>
              <a:rPr kumimoji="1" lang="ja-JP" altLang="en-US" sz="2000" dirty="0"/>
              <a:t>２．</a:t>
            </a:r>
            <a:r>
              <a:rPr kumimoji="1" lang="en-US" altLang="ja-JP" sz="2000" dirty="0"/>
              <a:t>CK=L</a:t>
            </a:r>
            <a:r>
              <a:rPr kumimoji="1" lang="ja-JP" altLang="en-US" sz="2000" dirty="0"/>
              <a:t>になった</a:t>
            </a:r>
            <a:endParaRPr kumimoji="1" lang="en-US" altLang="ja-JP" sz="2000" dirty="0"/>
          </a:p>
          <a:p>
            <a:r>
              <a:rPr lang="ja-JP" altLang="en-US" sz="2000" dirty="0"/>
              <a:t>３．</a:t>
            </a:r>
            <a:r>
              <a:rPr lang="en-US" altLang="ja-JP" sz="2000" dirty="0"/>
              <a:t>CK=H</a:t>
            </a:r>
            <a:r>
              <a:rPr lang="ja-JP" altLang="en-US" sz="2000" dirty="0"/>
              <a:t>になった</a:t>
            </a:r>
            <a:endParaRPr lang="en-US" altLang="ja-JP" sz="2000" dirty="0"/>
          </a:p>
          <a:p>
            <a:r>
              <a:rPr lang="ja-JP" altLang="en-US" sz="2000" dirty="0"/>
              <a:t>それぞれの変化後の</a:t>
            </a:r>
            <a:r>
              <a:rPr lang="en-US" altLang="ja-JP" sz="2000" dirty="0" err="1"/>
              <a:t>T1</a:t>
            </a:r>
            <a:r>
              <a:rPr lang="en-US" altLang="ja-JP" sz="2000" dirty="0"/>
              <a:t>,-T4</a:t>
            </a:r>
            <a:r>
              <a:rPr lang="ja-JP" altLang="en-US" sz="2000" dirty="0"/>
              <a:t>の</a:t>
            </a:r>
            <a:r>
              <a:rPr lang="en-US" altLang="ja-JP" sz="2000" dirty="0"/>
              <a:t>ON/</a:t>
            </a:r>
            <a:r>
              <a:rPr lang="en-US" altLang="ja-JP" sz="2000" dirty="0" err="1"/>
              <a:t>OFF,Qm,Qs</a:t>
            </a:r>
            <a:r>
              <a:rPr lang="ja-JP" altLang="en-US" sz="2000" dirty="0"/>
              <a:t>の</a:t>
            </a:r>
            <a:r>
              <a:rPr lang="en-US" altLang="ja-JP" sz="2000" dirty="0"/>
              <a:t>L/H</a:t>
            </a:r>
            <a:r>
              <a:rPr lang="ja-JP" altLang="en-US" sz="2000" dirty="0"/>
              <a:t>を表で示せ</a:t>
            </a:r>
            <a:r>
              <a:rPr lang="ja-JP" altLang="en-US" dirty="0"/>
              <a:t>。</a:t>
            </a:r>
            <a:endParaRPr kumimoji="1" lang="ja-JP" altLang="en-US" dirty="0"/>
          </a:p>
        </p:txBody>
      </p:sp>
      <p:graphicFrame>
        <p:nvGraphicFramePr>
          <p:cNvPr id="77" name="表 76"/>
          <p:cNvGraphicFramePr>
            <a:graphicFrameLocks noGrp="1"/>
          </p:cNvGraphicFramePr>
          <p:nvPr>
            <p:extLst>
              <p:ext uri="{D42A27DB-BD31-4B8C-83A1-F6EECF244321}">
                <p14:modId xmlns:p14="http://schemas.microsoft.com/office/powerpoint/2010/main" val="498557537"/>
              </p:ext>
            </p:extLst>
          </p:nvPr>
        </p:nvGraphicFramePr>
        <p:xfrm>
          <a:off x="462135" y="5256503"/>
          <a:ext cx="8128001" cy="148336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1468891742"/>
                    </a:ext>
                  </a:extLst>
                </a:gridCol>
                <a:gridCol w="1161143">
                  <a:extLst>
                    <a:ext uri="{9D8B030D-6E8A-4147-A177-3AD203B41FA5}">
                      <a16:colId xmlns:a16="http://schemas.microsoft.com/office/drawing/2014/main" val="1776450881"/>
                    </a:ext>
                  </a:extLst>
                </a:gridCol>
                <a:gridCol w="1161143">
                  <a:extLst>
                    <a:ext uri="{9D8B030D-6E8A-4147-A177-3AD203B41FA5}">
                      <a16:colId xmlns:a16="http://schemas.microsoft.com/office/drawing/2014/main" val="3771136782"/>
                    </a:ext>
                  </a:extLst>
                </a:gridCol>
                <a:gridCol w="1161143">
                  <a:extLst>
                    <a:ext uri="{9D8B030D-6E8A-4147-A177-3AD203B41FA5}">
                      <a16:colId xmlns:a16="http://schemas.microsoft.com/office/drawing/2014/main" val="3694394863"/>
                    </a:ext>
                  </a:extLst>
                </a:gridCol>
                <a:gridCol w="1161143">
                  <a:extLst>
                    <a:ext uri="{9D8B030D-6E8A-4147-A177-3AD203B41FA5}">
                      <a16:colId xmlns:a16="http://schemas.microsoft.com/office/drawing/2014/main" val="2627979589"/>
                    </a:ext>
                  </a:extLst>
                </a:gridCol>
                <a:gridCol w="1161143">
                  <a:extLst>
                    <a:ext uri="{9D8B030D-6E8A-4147-A177-3AD203B41FA5}">
                      <a16:colId xmlns:a16="http://schemas.microsoft.com/office/drawing/2014/main" val="1644963015"/>
                    </a:ext>
                  </a:extLst>
                </a:gridCol>
                <a:gridCol w="1161143">
                  <a:extLst>
                    <a:ext uri="{9D8B030D-6E8A-4147-A177-3AD203B41FA5}">
                      <a16:colId xmlns:a16="http://schemas.microsoft.com/office/drawing/2014/main" val="3937016456"/>
                    </a:ext>
                  </a:extLst>
                </a:gridCol>
              </a:tblGrid>
              <a:tr h="370840">
                <a:tc>
                  <a:txBody>
                    <a:bodyPr/>
                    <a:lstStyle/>
                    <a:p>
                      <a:endParaRPr kumimoji="1" lang="ja-JP" altLang="en-US" dirty="0"/>
                    </a:p>
                  </a:txBody>
                  <a:tcPr/>
                </a:tc>
                <a:tc>
                  <a:txBody>
                    <a:bodyPr/>
                    <a:lstStyle/>
                    <a:p>
                      <a:r>
                        <a:rPr kumimoji="1" lang="en-US" altLang="ja-JP" dirty="0" err="1"/>
                        <a:t>T1</a:t>
                      </a:r>
                      <a:endParaRPr kumimoji="1" lang="ja-JP" altLang="en-US" dirty="0"/>
                    </a:p>
                  </a:txBody>
                  <a:tcPr/>
                </a:tc>
                <a:tc>
                  <a:txBody>
                    <a:bodyPr/>
                    <a:lstStyle/>
                    <a:p>
                      <a:r>
                        <a:rPr kumimoji="1" lang="en-US" altLang="ja-JP" dirty="0" err="1"/>
                        <a:t>T2</a:t>
                      </a:r>
                      <a:endParaRPr kumimoji="1" lang="ja-JP" altLang="en-US" dirty="0"/>
                    </a:p>
                  </a:txBody>
                  <a:tcPr/>
                </a:tc>
                <a:tc>
                  <a:txBody>
                    <a:bodyPr/>
                    <a:lstStyle/>
                    <a:p>
                      <a:r>
                        <a:rPr kumimoji="1" lang="en-US" altLang="ja-JP" dirty="0" err="1"/>
                        <a:t>Qm</a:t>
                      </a:r>
                      <a:endParaRPr kumimoji="1" lang="ja-JP" altLang="en-US" dirty="0"/>
                    </a:p>
                  </a:txBody>
                  <a:tcPr/>
                </a:tc>
                <a:tc>
                  <a:txBody>
                    <a:bodyPr/>
                    <a:lstStyle/>
                    <a:p>
                      <a:r>
                        <a:rPr kumimoji="1" lang="en-US" altLang="ja-JP" dirty="0" err="1"/>
                        <a:t>T3</a:t>
                      </a:r>
                      <a:endParaRPr kumimoji="1" lang="ja-JP" altLang="en-US" dirty="0"/>
                    </a:p>
                  </a:txBody>
                  <a:tcPr/>
                </a:tc>
                <a:tc>
                  <a:txBody>
                    <a:bodyPr/>
                    <a:lstStyle/>
                    <a:p>
                      <a:r>
                        <a:rPr kumimoji="1" lang="en-US" altLang="ja-JP" dirty="0" err="1"/>
                        <a:t>T4</a:t>
                      </a:r>
                      <a:endParaRPr kumimoji="1" lang="ja-JP" altLang="en-US" dirty="0"/>
                    </a:p>
                  </a:txBody>
                  <a:tcPr/>
                </a:tc>
                <a:tc>
                  <a:txBody>
                    <a:bodyPr/>
                    <a:lstStyle/>
                    <a:p>
                      <a:r>
                        <a:rPr kumimoji="1" lang="en-US" altLang="ja-JP" dirty="0"/>
                        <a:t>Qs</a:t>
                      </a:r>
                      <a:endParaRPr kumimoji="1" lang="ja-JP" altLang="en-US" dirty="0"/>
                    </a:p>
                  </a:txBody>
                  <a:tcPr/>
                </a:tc>
                <a:extLst>
                  <a:ext uri="{0D108BD9-81ED-4DB2-BD59-A6C34878D82A}">
                    <a16:rowId xmlns:a16="http://schemas.microsoft.com/office/drawing/2014/main" val="2128408873"/>
                  </a:ext>
                </a:extLst>
              </a:tr>
              <a:tr h="370840">
                <a:tc>
                  <a:txBody>
                    <a:bodyPr/>
                    <a:lstStyle/>
                    <a:p>
                      <a:r>
                        <a:rPr kumimoji="1" lang="en-US" altLang="ja-JP" dirty="0"/>
                        <a:t>1</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19973040"/>
                  </a:ext>
                </a:extLst>
              </a:tr>
              <a:tr h="370840">
                <a:tc>
                  <a:txBody>
                    <a:bodyPr/>
                    <a:lstStyle/>
                    <a:p>
                      <a:r>
                        <a:rPr kumimoji="1" lang="en-US" altLang="ja-JP" dirty="0"/>
                        <a:t>2</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511419794"/>
                  </a:ext>
                </a:extLst>
              </a:tr>
              <a:tr h="370840">
                <a:tc>
                  <a:txBody>
                    <a:bodyPr/>
                    <a:lstStyle/>
                    <a:p>
                      <a:r>
                        <a:rPr kumimoji="1" lang="en-US" altLang="ja-JP" dirty="0"/>
                        <a:t>3</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416102897"/>
                  </a:ext>
                </a:extLst>
              </a:tr>
            </a:tbl>
          </a:graphicData>
        </a:graphic>
      </p:graphicFrame>
      <p:pic>
        <p:nvPicPr>
          <p:cNvPr id="2" name="オーディオ 1">
            <a:hlinkClick r:id="" action="ppaction://media"/>
            <a:extLst>
              <a:ext uri="{FF2B5EF4-FFF2-40B4-BE49-F238E27FC236}">
                <a16:creationId xmlns:a16="http://schemas.microsoft.com/office/drawing/2014/main" id="{4305FB52-7FAD-44BB-8883-DADB13DBB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92423604"/>
      </p:ext>
    </p:extLst>
  </p:cSld>
  <p:clrMapOvr>
    <a:masterClrMapping/>
  </p:clrMapOvr>
  <mc:AlternateContent xmlns:mc="http://schemas.openxmlformats.org/markup-compatibility/2006">
    <mc:Choice xmlns:p14="http://schemas.microsoft.com/office/powerpoint/2010/main" Requires="p14">
      <p:transition spd="slow" p14:dur="2000" advTm="38595"/>
    </mc:Choice>
    <mc:Fallback>
      <p:transition spd="slow" advTm="38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13" x="8551863" y="3584575"/>
          <p14:tracePt t="1521" x="8286750" y="3584575"/>
          <p14:tracePt t="1529" x="8086725" y="3584575"/>
          <p14:tracePt t="1539" x="7921625" y="3584575"/>
          <p14:tracePt t="1546" x="7777163" y="3548063"/>
          <p14:tracePt t="1554" x="7712075" y="3519488"/>
          <p14:tracePt t="1562" x="7621588" y="3492500"/>
          <p14:tracePt t="1569" x="7521575" y="3446463"/>
          <p14:tracePt t="1579" x="7421563" y="3419475"/>
          <p14:tracePt t="1586" x="7312025" y="3346450"/>
          <p14:tracePt t="1595" x="7202488" y="3346450"/>
          <p14:tracePt t="1601" x="7065963" y="3292475"/>
          <p14:tracePt t="1609" x="6919913" y="3265488"/>
          <p14:tracePt t="1617" x="6746875" y="3228975"/>
          <p14:tracePt t="1625" x="6581775" y="3219450"/>
          <p14:tracePt t="1633" x="6435725" y="3200400"/>
          <p14:tracePt t="1641" x="6272213" y="3200400"/>
          <p14:tracePt t="1649" x="6162675" y="3200400"/>
          <p14:tracePt t="1657" x="6053138" y="3200400"/>
          <p14:tracePt t="1665" x="5962650" y="3192463"/>
          <p14:tracePt t="1673" x="5907088" y="3192463"/>
          <p14:tracePt t="1681" x="5807075" y="3163888"/>
          <p14:tracePt t="1689" x="5780088" y="3146425"/>
          <p14:tracePt t="1697" x="5743575" y="3146425"/>
          <p14:tracePt t="1706" x="5697538" y="3146425"/>
          <p14:tracePt t="1719" x="5680075" y="3136900"/>
          <p14:tracePt t="1721" x="5653088" y="3136900"/>
          <p14:tracePt t="1729" x="5643563" y="3136900"/>
          <p14:tracePt t="2138" x="5634038" y="3127375"/>
          <p14:tracePt t="2146" x="5634038" y="3109913"/>
          <p14:tracePt t="2156" x="5634038" y="3063875"/>
          <p14:tracePt t="2161" x="5634038" y="3027363"/>
          <p14:tracePt t="2170" x="5643563" y="2990850"/>
          <p14:tracePt t="2181" x="5643563" y="2973388"/>
          <p14:tracePt t="2189" x="5643563" y="2963863"/>
          <p14:tracePt t="2194" x="5643563" y="2954338"/>
          <p14:tracePt t="2202" x="5643563" y="2917825"/>
          <p14:tracePt t="2211" x="5653088" y="2890838"/>
          <p14:tracePt t="2217" x="5653088" y="2873375"/>
          <p14:tracePt t="2227" x="5653088" y="2854325"/>
          <p14:tracePt t="2234" x="5661025" y="2827338"/>
          <p14:tracePt t="2243" x="5661025" y="2817813"/>
          <p14:tracePt t="2252" x="5688013" y="2800350"/>
          <p14:tracePt t="2259" x="5697538" y="2781300"/>
          <p14:tracePt t="2282" x="5697538" y="2771775"/>
          <p14:tracePt t="2705" x="5634038" y="2763838"/>
          <p14:tracePt t="2713" x="5387975" y="2763838"/>
          <p14:tracePt t="2722" x="5122863" y="2763838"/>
          <p14:tracePt t="2729" x="4905375" y="2763838"/>
          <p14:tracePt t="2737" x="4722813" y="2763838"/>
          <p14:tracePt t="2745" x="4594225" y="2763838"/>
          <p14:tracePt t="2754" x="4484688" y="2763838"/>
          <p14:tracePt t="2762" x="4440238" y="2763838"/>
          <p14:tracePt t="2772" x="4421188" y="2763838"/>
          <p14:tracePt t="2915" x="4413250" y="2744788"/>
          <p14:tracePt t="2923" x="4413250" y="2735263"/>
          <p14:tracePt t="2931" x="4413250" y="2717800"/>
          <p14:tracePt t="2938" x="4403725" y="2690813"/>
          <p14:tracePt t="2946" x="4394200" y="2671763"/>
          <p14:tracePt t="2961" x="4394200" y="2654300"/>
          <p14:tracePt t="2973" x="4394200" y="2644775"/>
          <p14:tracePt t="2982" x="4384675" y="2635250"/>
          <p14:tracePt t="2990" x="4376738" y="2635250"/>
          <p14:tracePt t="3035" x="4376738" y="2617788"/>
          <p14:tracePt t="3058" x="4376738" y="2608263"/>
          <p14:tracePt t="3074" x="4367213" y="2598738"/>
          <p14:tracePt t="3090" x="4357688" y="2589213"/>
          <p14:tracePt t="3106" x="4348163" y="2589213"/>
          <p14:tracePt t="3121" x="4340225" y="2589213"/>
          <p14:tracePt t="3137" x="4330700" y="2589213"/>
          <p14:tracePt t="3146" x="4321175" y="2589213"/>
          <p14:tracePt t="3154" x="4311650" y="2589213"/>
          <p14:tracePt t="3170" x="4303713" y="2589213"/>
          <p14:tracePt t="3665" x="4294188" y="2581275"/>
          <p14:tracePt t="3674" x="4348163" y="2554288"/>
          <p14:tracePt t="3682" x="4476750" y="2525713"/>
          <p14:tracePt t="3690" x="4576763" y="2498725"/>
          <p14:tracePt t="3698" x="4686300" y="2481263"/>
          <p14:tracePt t="3705" x="4740275" y="2481263"/>
          <p14:tracePt t="4363" x="4832350" y="2481263"/>
          <p14:tracePt t="4369" x="4978400" y="2481263"/>
          <p14:tracePt t="4377" x="5187950" y="2452688"/>
          <p14:tracePt t="4385" x="5334000" y="2452688"/>
          <p14:tracePt t="4394" x="5387975" y="2452688"/>
          <p14:tracePt t="4401" x="5397500" y="2452688"/>
          <p14:tracePt t="4442" x="5387975" y="2452688"/>
          <p14:tracePt t="4450" x="5305425" y="2452688"/>
          <p14:tracePt t="4458" x="5232400" y="2452688"/>
          <p14:tracePt t="4465" x="5187950" y="2452688"/>
          <p14:tracePt t="4473" x="5178425" y="2452688"/>
          <p14:tracePt t="4545" x="5122863" y="2452688"/>
          <p14:tracePt t="4554" x="4995863" y="2452688"/>
          <p14:tracePt t="4561" x="4868863" y="2452688"/>
          <p14:tracePt t="4569" x="4703763" y="2452688"/>
          <p14:tracePt t="4578" x="4540250" y="2452688"/>
          <p14:tracePt t="4587" x="4357688" y="2452688"/>
          <p14:tracePt t="4594" x="4175125" y="2452688"/>
          <p14:tracePt t="4602" x="4011613" y="2452688"/>
          <p14:tracePt t="4611" x="3846513" y="2452688"/>
          <p14:tracePt t="4619" x="3738563" y="2452688"/>
          <p14:tracePt t="4625" x="3656013" y="2408238"/>
          <p14:tracePt t="4633" x="3619500" y="2398713"/>
          <p14:tracePt t="4642" x="3600450" y="2389188"/>
          <p14:tracePt t="4649" x="3582988" y="2371725"/>
          <p14:tracePt t="4659" x="3563938" y="2352675"/>
          <p14:tracePt t="4665" x="3556000" y="2343150"/>
          <p14:tracePt t="4674" x="3546475" y="2335213"/>
          <p14:tracePt t="4682" x="3527425" y="2316163"/>
          <p14:tracePt t="4690" x="3519488" y="2306638"/>
          <p14:tracePt t="4698" x="3519488" y="2279650"/>
          <p14:tracePt t="4709" x="3509963" y="2252663"/>
          <p14:tracePt t="4714" x="3500438" y="2233613"/>
          <p14:tracePt t="4722" x="3482975" y="2206625"/>
          <p14:tracePt t="4729" x="3463925" y="2189163"/>
          <p14:tracePt t="4737" x="3455988" y="2170113"/>
          <p14:tracePt t="4746" x="3427413" y="2125663"/>
          <p14:tracePt t="4753" x="3409950" y="2089150"/>
          <p14:tracePt t="4762" x="3373438" y="2060575"/>
          <p14:tracePt t="4769" x="3373438" y="2043113"/>
          <p14:tracePt t="4778" x="3354388" y="2016125"/>
          <p14:tracePt t="4786" x="3354388" y="1970088"/>
          <p14:tracePt t="4794" x="3317875" y="1914525"/>
          <p14:tracePt t="4801" x="3309938" y="1906588"/>
          <p14:tracePt t="4811" x="3300413" y="1870075"/>
          <p14:tracePt t="4818" x="3290888" y="1824038"/>
          <p14:tracePt t="4826" x="3273425" y="1778000"/>
          <p14:tracePt t="4833" x="3254375" y="1751013"/>
          <p14:tracePt t="4843" x="3236913" y="1724025"/>
          <p14:tracePt t="4851" x="3217863" y="1677988"/>
          <p14:tracePt t="4859" x="3200400" y="1631950"/>
          <p14:tracePt t="4867" x="3200400" y="1604963"/>
          <p14:tracePt t="4875" x="3181350" y="1558925"/>
          <p14:tracePt t="4881" x="3163888" y="1541463"/>
          <p14:tracePt t="4890" x="3163888" y="1514475"/>
          <p14:tracePt t="4898" x="3163888" y="1495425"/>
          <p14:tracePt t="4905" x="3163888" y="1449388"/>
          <p14:tracePt t="4913" x="3163888" y="1441450"/>
          <p14:tracePt t="4921" x="3163888" y="1431925"/>
          <p14:tracePt t="4929" x="3200400" y="1395413"/>
          <p14:tracePt t="4938" x="3281363" y="1358900"/>
          <p14:tracePt t="4946" x="3427413" y="1358900"/>
          <p14:tracePt t="4953" x="3609975" y="1358900"/>
          <p14:tracePt t="4961" x="3810000" y="1358900"/>
          <p14:tracePt t="4969" x="3992563" y="1358900"/>
          <p14:tracePt t="4979" x="4148138" y="1358900"/>
          <p14:tracePt t="4986" x="4257675" y="1358900"/>
          <p14:tracePt t="4995" x="4357688" y="1404938"/>
          <p14:tracePt t="5002" x="4413250" y="1449388"/>
          <p14:tracePt t="5011" x="4413250" y="1495425"/>
          <p14:tracePt t="5017" x="4430713" y="1550988"/>
          <p14:tracePt t="5028" x="4440238" y="1577975"/>
          <p14:tracePt t="5033" x="4440238" y="1595438"/>
          <p14:tracePt t="5042" x="4430713" y="1660525"/>
          <p14:tracePt t="5049" x="4394200" y="1704975"/>
          <p14:tracePt t="5059" x="4357688" y="1751013"/>
          <p14:tracePt t="5065" x="4330700" y="1778000"/>
          <p14:tracePt t="5077" x="4303713" y="1824038"/>
          <p14:tracePt t="5084" x="4275138" y="1860550"/>
          <p14:tracePt t="5093" x="4267200" y="1870075"/>
          <p14:tracePt t="5098" x="4257675" y="1906588"/>
          <p14:tracePt t="5106" x="4238625" y="1924050"/>
          <p14:tracePt t="5115" x="4230688" y="1933575"/>
          <p14:tracePt t="5121" x="4221163" y="1951038"/>
          <p14:tracePt t="5130" x="4211638" y="1951038"/>
          <p14:tracePt t="5137" x="4194175" y="1970088"/>
          <p14:tracePt t="5146" x="4165600" y="2006600"/>
          <p14:tracePt t="5155" x="4129088" y="2016125"/>
          <p14:tracePt t="5166" x="4057650" y="2052638"/>
          <p14:tracePt t="5171" x="4021138" y="2060575"/>
          <p14:tracePt t="5182" x="3956050" y="2089150"/>
          <p14:tracePt t="5186" x="3892550" y="2116138"/>
          <p14:tracePt t="5196" x="3810000" y="2133600"/>
          <p14:tracePt t="5202" x="3738563" y="2152650"/>
          <p14:tracePt t="5211" x="3646488" y="2179638"/>
          <p14:tracePt t="5217" x="3546475" y="2206625"/>
          <p14:tracePt t="5226" x="3455988" y="2206625"/>
          <p14:tracePt t="5233" x="3382963" y="2206625"/>
          <p14:tracePt t="5241" x="3290888" y="2206625"/>
          <p14:tracePt t="5249" x="3200400" y="2206625"/>
          <p14:tracePt t="5257" x="3163888" y="2206625"/>
          <p14:tracePt t="5265" x="3127375" y="2206625"/>
          <p14:tracePt t="5274" x="3100388" y="2206625"/>
          <p14:tracePt t="5281" x="3063875" y="2206625"/>
          <p14:tracePt t="5291" x="3027363" y="2179638"/>
          <p14:tracePt t="5297" x="2981325" y="2170113"/>
          <p14:tracePt t="5311" x="2944813" y="2133600"/>
          <p14:tracePt t="5314" x="2925763" y="2116138"/>
          <p14:tracePt t="5321" x="2898775" y="2089150"/>
          <p14:tracePt t="5331" x="2871788" y="2043113"/>
          <p14:tracePt t="5338" x="2852738" y="2016125"/>
          <p14:tracePt t="5348" x="2844800" y="1970088"/>
          <p14:tracePt t="5354" x="2844800" y="1914525"/>
          <p14:tracePt t="5364" x="2844800" y="1887538"/>
          <p14:tracePt t="5371" x="2844800" y="1851025"/>
          <p14:tracePt t="5381" x="2844800" y="1824038"/>
          <p14:tracePt t="5386" x="2844800" y="1804988"/>
          <p14:tracePt t="5398" x="2871788" y="1751013"/>
          <p14:tracePt t="5402" x="2881313" y="1741488"/>
          <p14:tracePt t="5414" x="2917825" y="1724025"/>
          <p14:tracePt t="5418" x="2925763" y="1714500"/>
          <p14:tracePt t="5426" x="2935288" y="1714500"/>
          <p14:tracePt t="5434" x="2935288" y="1704975"/>
          <p14:tracePt t="5475" x="2962275" y="1704975"/>
          <p14:tracePt t="5481" x="3027363" y="1724025"/>
          <p14:tracePt t="5490" x="3071813" y="1760538"/>
          <p14:tracePt t="5497" x="3136900" y="1804988"/>
          <p14:tracePt t="5507" x="3217863" y="1860550"/>
          <p14:tracePt t="5513" x="3244850" y="1887538"/>
          <p14:tracePt t="5522" x="3309938" y="1914525"/>
          <p14:tracePt t="5531" x="3400425" y="1951038"/>
          <p14:tracePt t="5539" x="3446463" y="1960563"/>
          <p14:tracePt t="5548" x="3490913" y="1979613"/>
          <p14:tracePt t="5555" x="3509963" y="1979613"/>
          <p14:tracePt t="5567" x="3519488" y="1979613"/>
          <p14:tracePt t="5803" x="3619500" y="1970088"/>
          <p14:tracePt t="5811" x="3765550" y="1951038"/>
          <p14:tracePt t="5819" x="3929063" y="1933575"/>
          <p14:tracePt t="5827" x="4194175" y="1887538"/>
          <p14:tracePt t="5835" x="4467225" y="1870075"/>
          <p14:tracePt t="5843" x="4713288" y="1814513"/>
          <p14:tracePt t="5851" x="4986338" y="1797050"/>
          <p14:tracePt t="5858" x="5260975" y="1778000"/>
          <p14:tracePt t="5866" x="5424488" y="1760538"/>
          <p14:tracePt t="5874" x="5661025" y="1724025"/>
          <p14:tracePt t="5882" x="5834063" y="1724025"/>
          <p14:tracePt t="5891" x="5962650" y="1724025"/>
          <p14:tracePt t="5897" x="6072188" y="1724025"/>
          <p14:tracePt t="5910" x="6116638" y="1724025"/>
          <p14:tracePt t="5916" x="6126163" y="1724025"/>
          <p14:tracePt t="6147" x="6145213" y="1731963"/>
          <p14:tracePt t="6155" x="6162675" y="1778000"/>
          <p14:tracePt t="6164" x="6189663" y="1824038"/>
          <p14:tracePt t="6169" x="6226175" y="1887538"/>
          <p14:tracePt t="6178" x="6291263" y="1960563"/>
          <p14:tracePt t="6185" x="6345238" y="2024063"/>
          <p14:tracePt t="6194" x="6399213" y="2089150"/>
          <p14:tracePt t="6203" x="6464300" y="2152650"/>
          <p14:tracePt t="6216" x="6518275" y="2225675"/>
          <p14:tracePt t="6221" x="6527800" y="2243138"/>
          <p14:tracePt t="6226" x="6537325" y="2270125"/>
          <p14:tracePt t="6234" x="6554788" y="2298700"/>
          <p14:tracePt t="6242" x="6554788" y="2316163"/>
          <p14:tracePt t="6250" x="6554788" y="2325688"/>
          <p14:tracePt t="6258" x="6554788" y="2335213"/>
          <p14:tracePt t="6266" x="6554788" y="2352675"/>
          <p14:tracePt t="6274" x="6545263" y="2379663"/>
          <p14:tracePt t="6282" x="6537325" y="2389188"/>
          <p14:tracePt t="6290" x="6508750" y="2408238"/>
          <p14:tracePt t="6298" x="6464300" y="2444750"/>
          <p14:tracePt t="6306" x="6399213" y="2462213"/>
          <p14:tracePt t="6315" x="6345238" y="2489200"/>
          <p14:tracePt t="6321" x="6281738" y="2498725"/>
          <p14:tracePt t="6329" x="6199188" y="2525713"/>
          <p14:tracePt t="6338" x="6145213" y="2535238"/>
          <p14:tracePt t="6346" x="6135688" y="2535238"/>
          <p14:tracePt t="6353" x="6089650" y="2535238"/>
          <p14:tracePt t="6362" x="6043613" y="2554288"/>
          <p14:tracePt t="6369" x="6016625" y="2554288"/>
          <p14:tracePt t="6378" x="5989638" y="2554288"/>
          <p14:tracePt t="6385" x="5935663" y="2562225"/>
          <p14:tracePt t="6395" x="5870575" y="2562225"/>
          <p14:tracePt t="6401" x="5780088" y="2562225"/>
          <p14:tracePt t="6411" x="5724525" y="2562225"/>
          <p14:tracePt t="6417" x="5634038" y="2562225"/>
          <p14:tracePt t="6425" x="5561013" y="2562225"/>
          <p14:tracePt t="6433" x="5451475" y="2562225"/>
          <p14:tracePt t="6441" x="5378450" y="2562225"/>
          <p14:tracePt t="6449" x="5324475" y="2562225"/>
          <p14:tracePt t="6458" x="5260975" y="2544763"/>
          <p14:tracePt t="6466" x="5214938" y="2525713"/>
          <p14:tracePt t="6474" x="5195888" y="2508250"/>
          <p14:tracePt t="6482" x="5159375" y="2471738"/>
          <p14:tracePt t="6490" x="5141913" y="2444750"/>
          <p14:tracePt t="6498" x="5132388" y="2408238"/>
          <p14:tracePt t="6506" x="5132388" y="2352675"/>
          <p14:tracePt t="6514" x="5132388" y="2316163"/>
          <p14:tracePt t="6522" x="5105400" y="2262188"/>
          <p14:tracePt t="6530" x="5105400" y="2216150"/>
          <p14:tracePt t="6538" x="5105400" y="2179638"/>
          <p14:tracePt t="6545" x="5122863" y="2116138"/>
          <p14:tracePt t="6554" x="5132388" y="2089150"/>
          <p14:tracePt t="6563" x="5151438" y="2043113"/>
          <p14:tracePt t="6570" x="5178425" y="2016125"/>
          <p14:tracePt t="6578" x="5205413" y="1970088"/>
          <p14:tracePt t="6587" x="5241925" y="1924050"/>
          <p14:tracePt t="6594" x="5287963" y="1887538"/>
          <p14:tracePt t="6602" x="5341938" y="1851025"/>
          <p14:tracePt t="6612" x="5405438" y="1797050"/>
          <p14:tracePt t="6617" x="5487988" y="1741488"/>
          <p14:tracePt t="6627" x="5570538" y="1714500"/>
          <p14:tracePt t="6633" x="5680075" y="1677988"/>
          <p14:tracePt t="6641" x="5807075" y="1660525"/>
          <p14:tracePt t="6649" x="5926138" y="1641475"/>
          <p14:tracePt t="6658" x="6035675" y="1641475"/>
          <p14:tracePt t="6665" x="6162675" y="1641475"/>
          <p14:tracePt t="6674" x="6254750" y="1641475"/>
          <p14:tracePt t="6681" x="6345238" y="1651000"/>
          <p14:tracePt t="6690" x="6408738" y="1677988"/>
          <p14:tracePt t="6697" x="6435725" y="1704975"/>
          <p14:tracePt t="6705" x="6445250" y="1724025"/>
          <p14:tracePt t="6713" x="6445250" y="1741488"/>
          <p14:tracePt t="6721" x="6472238" y="1797050"/>
          <p14:tracePt t="6729" x="6472238" y="1814513"/>
          <p14:tracePt t="6737" x="6472238" y="1833563"/>
          <p14:tracePt t="6745" x="6472238" y="1841500"/>
          <p14:tracePt t="6753" x="6454775" y="1878013"/>
          <p14:tracePt t="6762" x="6445250" y="1887538"/>
          <p14:tracePt t="6770" x="6427788" y="1914525"/>
          <p14:tracePt t="6779" x="6418263" y="1924050"/>
          <p14:tracePt t="6785" x="6408738" y="1933575"/>
          <p14:tracePt t="6795" x="6399213" y="1960563"/>
          <p14:tracePt t="6801" x="6399213" y="1970088"/>
          <p14:tracePt t="6811" x="6391275" y="1970088"/>
          <p14:tracePt t="6817" x="6381750" y="1997075"/>
          <p14:tracePt t="6825" x="6372225" y="2006600"/>
          <p14:tracePt t="6833" x="6354763" y="2024063"/>
          <p14:tracePt t="6841" x="6335713" y="2043113"/>
          <p14:tracePt t="6849" x="6318250" y="2060575"/>
          <p14:tracePt t="6858" x="6281738" y="2097088"/>
          <p14:tracePt t="6866" x="6272213" y="2106613"/>
          <p14:tracePt t="6874" x="6254750" y="2125663"/>
          <p14:tracePt t="6881" x="6226175" y="2143125"/>
          <p14:tracePt t="6890" x="6208713" y="2152650"/>
          <p14:tracePt t="6898" x="6199188" y="2152650"/>
          <p14:tracePt t="6906" x="6189663" y="2160588"/>
          <p14:tracePt t="7057" x="6116638" y="2216150"/>
          <p14:tracePt t="7065" x="6035675" y="2279650"/>
          <p14:tracePt t="7073" x="5943600" y="2352675"/>
          <p14:tracePt t="7081" x="5843588" y="2444750"/>
          <p14:tracePt t="7089" x="5724525" y="2544763"/>
          <p14:tracePt t="7097" x="5624513" y="2644775"/>
          <p14:tracePt t="7106" x="5551488" y="2763838"/>
          <p14:tracePt t="7114" x="5434013" y="2873375"/>
          <p14:tracePt t="7121" x="5351463" y="3017838"/>
          <p14:tracePt t="7130" x="5297488" y="3173413"/>
          <p14:tracePt t="7137" x="5214938" y="3346450"/>
          <p14:tracePt t="7146" x="5178425" y="3475038"/>
          <p14:tracePt t="7155" x="5132388" y="3611563"/>
          <p14:tracePt t="7167" x="5095875" y="3738563"/>
          <p14:tracePt t="7171" x="5059363" y="3867150"/>
          <p14:tracePt t="7181" x="5032375" y="3984625"/>
          <p14:tracePt t="7185" x="4986338" y="4094163"/>
          <p14:tracePt t="7194" x="4959350" y="4195763"/>
          <p14:tracePt t="7201" x="4913313" y="4295775"/>
          <p14:tracePt t="7212" x="4868863" y="4340225"/>
          <p14:tracePt t="7217" x="4840288" y="4449763"/>
          <p14:tracePt t="7225" x="4786313" y="4522788"/>
          <p14:tracePt t="7233" x="4713288" y="4641850"/>
          <p14:tracePt t="7241" x="4640263" y="4724400"/>
          <p14:tracePt t="7250" x="4540250" y="4824413"/>
          <p14:tracePt t="7258" x="4457700" y="4906963"/>
          <p14:tracePt t="7265" x="4376738" y="4951413"/>
          <p14:tracePt t="7274" x="4303713" y="5016500"/>
          <p14:tracePt t="7281" x="4267200" y="5080000"/>
          <p14:tracePt t="7289" x="4238625" y="5116513"/>
          <p14:tracePt t="7297" x="4184650" y="5160963"/>
          <p14:tracePt t="7306" x="4165600" y="5189538"/>
          <p14:tracePt t="7314" x="4129088" y="5253038"/>
          <p14:tracePt t="7321" x="4111625" y="5270500"/>
          <p14:tracePt t="7329" x="4094163" y="5299075"/>
          <p14:tracePt t="7337" x="4075113" y="5326063"/>
          <p14:tracePt t="7345" x="4048125" y="5353050"/>
          <p14:tracePt t="7362" x="4029075" y="5372100"/>
          <p14:tracePt t="7465" x="4011613" y="5399088"/>
          <p14:tracePt t="7473" x="3984625" y="5399088"/>
          <p14:tracePt t="7481" x="3919538" y="5426075"/>
          <p14:tracePt t="7490" x="3829050" y="5472113"/>
          <p14:tracePt t="7497" x="3765550" y="5481638"/>
          <p14:tracePt t="7507" x="3673475" y="5518150"/>
          <p14:tracePt t="7515" x="3592513" y="5545138"/>
          <p14:tracePt t="7523" x="3509963" y="5562600"/>
          <p14:tracePt t="7531" x="3446463" y="5599113"/>
          <p14:tracePt t="7539" x="3400425" y="5635625"/>
          <p14:tracePt t="7548" x="3336925" y="5691188"/>
          <p14:tracePt t="7554" x="3254375" y="5745163"/>
          <p14:tracePt t="7564" x="3171825" y="5781675"/>
          <p14:tracePt t="7570" x="3108325" y="5818188"/>
          <p14:tracePt t="7578" x="3081338" y="5837238"/>
          <p14:tracePt t="7587" x="3063875" y="5854700"/>
          <p14:tracePt t="7594" x="3044825" y="5864225"/>
          <p14:tracePt t="7603" x="3027363" y="5873750"/>
          <p14:tracePt t="7698" x="3017838" y="5873750"/>
          <p14:tracePt t="7706" x="2981325" y="5873750"/>
          <p14:tracePt t="7714" x="2917825" y="5845175"/>
          <p14:tracePt t="7721" x="2862263" y="5827713"/>
          <p14:tracePt t="7729" x="2835275" y="5818188"/>
          <p14:tracePt t="7737" x="2798763" y="5818188"/>
          <p14:tracePt t="7745" x="2771775" y="5808663"/>
          <p14:tracePt t="7762" x="2762250" y="5808663"/>
          <p14:tracePt t="7802" x="2752725" y="5808663"/>
          <p14:tracePt t="7813" x="2725738" y="5808663"/>
          <p14:tracePt t="7817" x="2689225" y="5808663"/>
          <p14:tracePt t="7828" x="2662238" y="5808663"/>
          <p14:tracePt t="7833" x="2616200" y="5808663"/>
          <p14:tracePt t="7842" x="2589213" y="5791200"/>
          <p14:tracePt t="7849" x="2562225" y="5791200"/>
          <p14:tracePt t="7858" x="2543175" y="5791200"/>
          <p14:tracePt t="7865" x="2533650" y="5791200"/>
          <p14:tracePt t="7873" x="2525713" y="5781675"/>
          <p14:tracePt t="7977" x="2498725" y="5791200"/>
          <p14:tracePt t="7985" x="2479675" y="5808663"/>
          <p14:tracePt t="7993" x="2462213" y="5827713"/>
          <p14:tracePt t="8001" x="2443163" y="5845175"/>
          <p14:tracePt t="8013" x="2433638" y="5854700"/>
          <p14:tracePt t="8017" x="2416175" y="5873750"/>
          <p14:tracePt t="8026" x="2406650" y="5910263"/>
          <p14:tracePt t="8033" x="2389188" y="5937250"/>
          <p14:tracePt t="8044" x="2379663" y="5964238"/>
          <p14:tracePt t="8049" x="2370138" y="5983288"/>
          <p14:tracePt t="8057" x="2343150" y="6046788"/>
          <p14:tracePt t="8082" x="2343150" y="6073775"/>
          <p14:tracePt t="8107" x="2343150" y="6083300"/>
          <p14:tracePt t="8116" x="2343150" y="6091238"/>
          <p14:tracePt t="8123" x="2333625" y="6119813"/>
          <p14:tracePt t="8138" x="2333625" y="6127750"/>
          <p14:tracePt t="8146" x="2333625" y="6156325"/>
          <p14:tracePt t="8154" x="2324100" y="6164263"/>
          <p14:tracePt t="8170" x="2316163" y="6173788"/>
          <p14:tracePt t="8186" x="2297113" y="6192838"/>
          <p14:tracePt t="8202" x="2287588" y="6210300"/>
          <p14:tracePt t="8217" x="2287588" y="6219825"/>
          <p14:tracePt t="8226" x="2279650" y="6246813"/>
          <p14:tracePt t="8297" x="2270125" y="6265863"/>
          <p14:tracePt t="8313" x="2251075" y="6283325"/>
          <p14:tracePt t="8321" x="2251075" y="6292850"/>
          <p14:tracePt t="8429" x="2243138" y="6302375"/>
          <p14:tracePt t="8435" x="2243138" y="6310313"/>
          <p14:tracePt t="8445" x="2243138" y="6329363"/>
          <p14:tracePt t="8810" x="2243138" y="6338888"/>
          <p14:tracePt t="8826" x="2316163" y="6338888"/>
          <p14:tracePt t="8833" x="2479675" y="6338888"/>
          <p14:tracePt t="8841" x="2662238" y="6338888"/>
          <p14:tracePt t="8850" x="2808288" y="6338888"/>
          <p14:tracePt t="8858" x="2935288" y="6338888"/>
          <p14:tracePt t="8866" x="3044825" y="6338888"/>
          <p14:tracePt t="8874" x="3171825" y="6365875"/>
          <p14:tracePt t="8882" x="3227388" y="6365875"/>
          <p14:tracePt t="8894" x="3273425" y="6365875"/>
          <p14:tracePt t="8897" x="3309938" y="6365875"/>
          <p14:tracePt t="8905" x="3327400" y="6365875"/>
          <p14:tracePt t="9058" x="3336925" y="6365875"/>
          <p14:tracePt t="9068" x="3427413" y="6402388"/>
          <p14:tracePt t="9074" x="3519488" y="6402388"/>
          <p14:tracePt t="9083" x="3709988" y="6402388"/>
          <p14:tracePt t="9090" x="3965575" y="6402388"/>
          <p14:tracePt t="9098" x="4230688" y="6402388"/>
          <p14:tracePt t="9107" x="4530725" y="6419850"/>
          <p14:tracePt t="9120" x="4868863" y="6419850"/>
          <p14:tracePt t="9122" x="5132388" y="6419850"/>
          <p14:tracePt t="9130" x="5470525" y="6419850"/>
          <p14:tracePt t="9138" x="5770563" y="6419850"/>
          <p14:tracePt t="9146" x="5962650" y="6419850"/>
          <p14:tracePt t="9154" x="6145213" y="6419850"/>
          <p14:tracePt t="9162" x="6272213" y="6419850"/>
          <p14:tracePt t="9169" x="6345238" y="6419850"/>
          <p14:tracePt t="9178" x="6362700" y="6419850"/>
          <p14:tracePt t="9459" x="6391275" y="6419850"/>
          <p14:tracePt t="9465" x="6427788" y="6411913"/>
          <p14:tracePt t="9473" x="6445250" y="6392863"/>
          <p14:tracePt t="9481" x="6464300" y="6375400"/>
          <p14:tracePt t="9489" x="6500813" y="6338888"/>
          <p14:tracePt t="9497" x="6527800" y="6310313"/>
          <p14:tracePt t="9505" x="6545263" y="6292850"/>
          <p14:tracePt t="9515" x="6581775" y="6246813"/>
          <p14:tracePt t="9523" x="6600825" y="6229350"/>
          <p14:tracePt t="9534" x="6664325" y="6164263"/>
          <p14:tracePt t="9538" x="6691313" y="6146800"/>
          <p14:tracePt t="9549" x="6710363" y="6110288"/>
          <p14:tracePt t="9554" x="6727825" y="6091238"/>
          <p14:tracePt t="9562" x="6737350" y="6083300"/>
          <p14:tracePt t="9569" x="6754813" y="6064250"/>
          <p14:tracePt t="10266" x="6754813" y="6037263"/>
          <p14:tracePt t="10273" x="6754813" y="5973763"/>
          <p14:tracePt t="10281" x="6737350" y="5854700"/>
          <p14:tracePt t="10289" x="6664325" y="5772150"/>
          <p14:tracePt t="10297" x="6518275" y="5608638"/>
          <p14:tracePt t="10305" x="6435725" y="5526088"/>
          <p14:tracePt t="10313" x="6272213" y="5380038"/>
          <p14:tracePt t="10321" x="6145213" y="5307013"/>
          <p14:tracePt t="10329" x="6035675" y="5197475"/>
          <p14:tracePt t="10337" x="5916613" y="5080000"/>
          <p14:tracePt t="10345" x="5780088" y="4987925"/>
          <p14:tracePt t="10354" x="5643563" y="4870450"/>
          <p14:tracePt t="10362" x="5507038" y="4760913"/>
          <p14:tracePt t="10371" x="5405438" y="4678363"/>
          <p14:tracePt t="10380" x="5305425" y="4568825"/>
          <p14:tracePt t="10386" x="5232400" y="4486275"/>
          <p14:tracePt t="10397" x="5195888" y="4422775"/>
          <p14:tracePt t="10403" x="5168900" y="4349750"/>
          <p14:tracePt t="10414" x="5141913" y="4268788"/>
          <p14:tracePt t="10418" x="5114925" y="4203700"/>
          <p14:tracePt t="10428" x="5105400" y="4149725"/>
          <p14:tracePt t="10433" x="5095875" y="4113213"/>
          <p14:tracePt t="10441" x="5078413" y="4076700"/>
          <p14:tracePt t="10449" x="5068888" y="4040188"/>
          <p14:tracePt t="10457" x="5049838" y="4013200"/>
          <p14:tracePt t="10465" x="5049838" y="4003675"/>
          <p14:tracePt t="10473" x="5041900" y="3976688"/>
          <p14:tracePt t="10481" x="5022850" y="3957638"/>
          <p14:tracePt t="10499" x="5005388" y="3948113"/>
          <p14:tracePt t="10507" x="4995863" y="3930650"/>
          <p14:tracePt t="10514" x="4986338" y="3921125"/>
          <p14:tracePt t="10521" x="4986338" y="3911600"/>
          <p14:tracePt t="10529" x="4978400" y="3903663"/>
          <p14:tracePt t="10537" x="4968875" y="3903663"/>
          <p14:tracePt t="10545" x="4959350" y="3894138"/>
          <p14:tracePt t="10562" x="4941888" y="3894138"/>
          <p14:tracePt t="10569" x="4932363" y="3884613"/>
          <p14:tracePt t="10666" x="4922838" y="3884613"/>
          <p14:tracePt t="10674" x="4905375" y="3875088"/>
          <p14:tracePt t="10682" x="4886325" y="3875088"/>
          <p14:tracePt t="10689" x="4840288" y="3875088"/>
          <p14:tracePt t="10697" x="4786313" y="3867150"/>
          <p14:tracePt t="10705" x="4730750" y="3867150"/>
          <p14:tracePt t="10713" x="4649788" y="3840163"/>
          <p14:tracePt t="10723" x="4540250" y="3840163"/>
          <p14:tracePt t="10734" x="4467225" y="3840163"/>
          <p14:tracePt t="10738" x="4357688" y="3840163"/>
          <p14:tracePt t="10746" x="4284663" y="3840163"/>
          <p14:tracePt t="10753" x="4211638" y="3840163"/>
          <p14:tracePt t="10761" x="4165600" y="3840163"/>
          <p14:tracePt t="10770" x="4111625" y="3840163"/>
          <p14:tracePt t="10778" x="4038600" y="3840163"/>
          <p14:tracePt t="10785" x="3984625" y="3840163"/>
          <p14:tracePt t="10794" x="3929063" y="3840163"/>
          <p14:tracePt t="10801" x="3865563" y="3840163"/>
          <p14:tracePt t="10819" x="3829050" y="3840163"/>
          <p14:tracePt t="10824" x="3756025" y="3840163"/>
          <p14:tracePt t="10827" x="3702050" y="3840163"/>
          <p14:tracePt t="10833" x="3629025" y="3840163"/>
          <p14:tracePt t="10841" x="3573463" y="3840163"/>
          <p14:tracePt t="10849" x="3509963" y="3821113"/>
          <p14:tracePt t="10858" x="3419475" y="3811588"/>
          <p14:tracePt t="10865" x="3382963" y="3811588"/>
          <p14:tracePt t="10873" x="3317875" y="3803650"/>
          <p14:tracePt t="10881" x="3290888" y="3803650"/>
          <p14:tracePt t="10896" x="3263900" y="3803650"/>
          <p14:tracePt t="10897" x="3244850" y="3784600"/>
          <p14:tracePt t="11025" x="3200400" y="3784600"/>
          <p14:tracePt t="11034" x="3181350" y="3775075"/>
          <p14:tracePt t="11041" x="3154363" y="3757613"/>
          <p14:tracePt t="11049" x="3144838" y="3757613"/>
          <p14:tracePt t="11057" x="3117850" y="3757613"/>
          <p14:tracePt t="11065" x="3108325" y="3757613"/>
          <p14:tracePt t="11073" x="3081338" y="3748088"/>
          <p14:tracePt t="11081" x="3054350" y="3748088"/>
          <p14:tracePt t="11089" x="3027363" y="3748088"/>
          <p14:tracePt t="11097" x="3008313" y="3748088"/>
          <p14:tracePt t="11105" x="2971800" y="3748088"/>
          <p14:tracePt t="11113" x="2925763" y="3748088"/>
          <p14:tracePt t="11121" x="2889250" y="3748088"/>
          <p14:tracePt t="11129" x="2844800" y="3748088"/>
          <p14:tracePt t="11138" x="2808288" y="3748088"/>
          <p14:tracePt t="11145" x="2762250" y="3748088"/>
          <p14:tracePt t="11153" x="2708275" y="3748088"/>
          <p14:tracePt t="11161" x="2652713" y="3748088"/>
          <p14:tracePt t="11169" x="2625725" y="3748088"/>
          <p14:tracePt t="11178" x="2579688" y="3748088"/>
          <p14:tracePt t="11185" x="2543175" y="3748088"/>
          <p14:tracePt t="11194" x="2533650" y="3748088"/>
          <p14:tracePt t="11202" x="2506663" y="3748088"/>
          <p14:tracePt t="11211" x="2498725" y="3748088"/>
          <p14:tracePt t="11220" x="2489200" y="3748088"/>
          <p14:tracePt t="11659" x="2533650" y="3748088"/>
          <p14:tracePt t="11665" x="2643188" y="3748088"/>
          <p14:tracePt t="11673" x="2752725" y="3748088"/>
          <p14:tracePt t="11681" x="2844800" y="3748088"/>
          <p14:tracePt t="11689" x="2954338" y="3748088"/>
          <p14:tracePt t="11697" x="3017838" y="3721100"/>
          <p14:tracePt t="11705" x="3044825" y="3721100"/>
          <p14:tracePt t="11713" x="3071813" y="3711575"/>
          <p14:tracePt t="11915" x="3081338" y="3711575"/>
          <p14:tracePt t="11924" x="3117850" y="3711575"/>
          <p14:tracePt t="11932" x="3127375" y="3711575"/>
          <p14:tracePt t="11953" x="3136900" y="3711575"/>
          <p14:tracePt t="12018" x="3163888" y="3711575"/>
          <p14:tracePt t="12043" x="3163888" y="3721100"/>
          <p14:tracePt t="12127" x="3163888" y="3730625"/>
          <p14:tracePt t="12186" x="3163888" y="3738563"/>
          <p14:tracePt t="12241" x="3154363" y="3748088"/>
          <p14:tracePt t="12250" x="3136900" y="3748088"/>
          <p14:tracePt t="12257" x="3127375" y="3757613"/>
          <p14:tracePt t="12265" x="3090863" y="3767138"/>
          <p14:tracePt t="12274" x="3090863" y="3775075"/>
          <p14:tracePt t="12281" x="3071813" y="3775075"/>
          <p14:tracePt t="12290" x="3035300" y="3784600"/>
          <p14:tracePt t="12298" x="3035300" y="3794125"/>
          <p14:tracePt t="12363" x="3027363" y="3794125"/>
          <p14:tracePt t="12377" x="3008313" y="3794125"/>
          <p14:tracePt t="12385" x="2998788" y="3794125"/>
          <p14:tracePt t="12401" x="2990850" y="3794125"/>
          <p14:tracePt t="12409" x="2971800" y="3803650"/>
          <p14:tracePt t="12417" x="2954338" y="3803650"/>
          <p14:tracePt t="12427" x="2954338" y="3811588"/>
          <p14:tracePt t="12433" x="2944813" y="3811588"/>
          <p14:tracePt t="12443" x="2917825" y="3821113"/>
          <p14:tracePt t="12459" x="2908300" y="3821113"/>
          <p14:tracePt t="12481" x="2898775" y="3821113"/>
          <p14:tracePt t="12995" x="2908300" y="3821113"/>
          <p14:tracePt t="13001" x="2925763" y="3821113"/>
          <p14:tracePt t="13010" x="2954338" y="3821113"/>
          <p14:tracePt t="13018" x="2971800" y="3821113"/>
          <p14:tracePt t="13028" x="3027363" y="3811588"/>
          <p14:tracePt t="13033" x="3071813" y="3811588"/>
          <p14:tracePt t="13042" x="3117850" y="3784600"/>
          <p14:tracePt t="13049" x="3127375" y="3784600"/>
          <p14:tracePt t="13058" x="3163888" y="3775075"/>
          <p14:tracePt t="13065" x="3171825" y="3775075"/>
          <p14:tracePt t="13073" x="3171825" y="3767138"/>
          <p14:tracePt t="13081" x="3190875" y="3767138"/>
          <p14:tracePt t="13250" x="3200400" y="3757613"/>
          <p14:tracePt t="13258" x="3217863" y="3738563"/>
          <p14:tracePt t="13265" x="3236913" y="3738563"/>
          <p14:tracePt t="13273" x="3254375" y="3730625"/>
          <p14:tracePt t="13281" x="3290888" y="3730625"/>
          <p14:tracePt t="13289" x="3346450" y="3730625"/>
          <p14:tracePt t="13297" x="3390900" y="3721100"/>
          <p14:tracePt t="13305" x="3446463" y="3721100"/>
          <p14:tracePt t="13314" x="3509963" y="3694113"/>
          <p14:tracePt t="13322" x="3582988" y="3684588"/>
          <p14:tracePt t="13329" x="3719513" y="3665538"/>
          <p14:tracePt t="13337" x="3792538" y="3665538"/>
          <p14:tracePt t="13345" x="3919538" y="3657600"/>
          <p14:tracePt t="13354" x="4029075" y="3621088"/>
          <p14:tracePt t="13362" x="4165600" y="3611563"/>
          <p14:tracePt t="13369" x="4311650" y="3584575"/>
          <p14:tracePt t="13378" x="4440238" y="3548063"/>
          <p14:tracePt t="13386" x="4586288" y="3538538"/>
          <p14:tracePt t="13394" x="4722813" y="3511550"/>
          <p14:tracePt t="13402" x="4849813" y="3475038"/>
          <p14:tracePt t="13411" x="4978400" y="3465513"/>
          <p14:tracePt t="13418" x="5122863" y="3465513"/>
          <p14:tracePt t="13427" x="5268913" y="3446463"/>
          <p14:tracePt t="13433" x="5414963" y="3438525"/>
          <p14:tracePt t="13442" x="5551488" y="3411538"/>
          <p14:tracePt t="13449" x="5697538" y="3392488"/>
          <p14:tracePt t="13457" x="5826125" y="3375025"/>
          <p14:tracePt t="13465" x="5972175" y="3365500"/>
          <p14:tracePt t="13473" x="6072188" y="3338513"/>
          <p14:tracePt t="13481" x="6162675" y="3319463"/>
          <p14:tracePt t="13490" x="6235700" y="3309938"/>
          <p14:tracePt t="13498" x="6318250" y="3292475"/>
          <p14:tracePt t="13506" x="6372225" y="3273425"/>
          <p14:tracePt t="13514" x="6418263" y="3265488"/>
          <p14:tracePt t="13522" x="6481763" y="3246438"/>
          <p14:tracePt t="13530" x="6537325" y="3236913"/>
          <p14:tracePt t="13538" x="6581775" y="3209925"/>
          <p14:tracePt t="13546" x="6610350" y="3192463"/>
          <p14:tracePt t="13554" x="6654800" y="3182938"/>
          <p14:tracePt t="13563" x="6700838" y="3146425"/>
          <p14:tracePt t="13569" x="6718300" y="3136900"/>
          <p14:tracePt t="13578" x="6764338" y="3100388"/>
          <p14:tracePt t="13586" x="6773863" y="3100388"/>
          <p14:tracePt t="13594" x="6800850" y="3073400"/>
          <p14:tracePt t="13602" x="6800850" y="3054350"/>
          <p14:tracePt t="13610" x="6810375" y="3046413"/>
          <p14:tracePt t="13617" x="6819900" y="3017838"/>
          <p14:tracePt t="13627" x="6827838" y="2973388"/>
          <p14:tracePt t="13633" x="6827838" y="2963863"/>
          <p14:tracePt t="13641" x="6827838" y="2954338"/>
          <p14:tracePt t="13650" x="6827838" y="2909888"/>
          <p14:tracePt t="13658" x="6827838" y="2881313"/>
          <p14:tracePt t="13666" x="6827838" y="2863850"/>
          <p14:tracePt t="13674" x="6827838" y="2836863"/>
          <p14:tracePt t="13682" x="6827838" y="2817813"/>
          <p14:tracePt t="13690" x="6827838" y="2808288"/>
          <p14:tracePt t="13698" x="6827838" y="2781300"/>
          <p14:tracePt t="13706" x="6827838" y="2763838"/>
          <p14:tracePt t="13713" x="6827838" y="2735263"/>
          <p14:tracePt t="13721" x="6827838" y="2698750"/>
          <p14:tracePt t="13729" x="6827838" y="2681288"/>
          <p14:tracePt t="13738" x="6827838" y="2625725"/>
          <p14:tracePt t="13746" x="6827838" y="2581275"/>
          <p14:tracePt t="13753" x="6827838" y="2525713"/>
          <p14:tracePt t="13761" x="6827838" y="2452688"/>
          <p14:tracePt t="13770" x="6827838" y="2408238"/>
          <p14:tracePt t="13777" x="6800850" y="2335213"/>
          <p14:tracePt t="13786" x="6800850" y="2262188"/>
          <p14:tracePt t="13795" x="6800850" y="2152650"/>
          <p14:tracePt t="13802" x="6810375" y="2060575"/>
          <p14:tracePt t="13811" x="6819900" y="1951038"/>
          <p14:tracePt t="13818" x="6827838" y="1870075"/>
          <p14:tracePt t="13827" x="6873875" y="1787525"/>
          <p14:tracePt t="13833" x="6883400" y="1751013"/>
          <p14:tracePt t="13842" x="6892925" y="1687513"/>
          <p14:tracePt t="13849" x="6919913" y="1614488"/>
          <p14:tracePt t="13857" x="6929438" y="1568450"/>
          <p14:tracePt t="13865" x="6946900" y="1522413"/>
          <p14:tracePt t="13873" x="6946900" y="1504950"/>
          <p14:tracePt t="13881" x="6946900" y="1477963"/>
          <p14:tracePt t="13889" x="6946900" y="1458913"/>
          <p14:tracePt t="13897" x="6946900" y="1441450"/>
          <p14:tracePt t="13905" x="6946900" y="1431925"/>
          <p14:tracePt t="13913" x="6956425" y="1422400"/>
          <p14:tracePt t="14393" x="6956425" y="1412875"/>
          <p14:tracePt t="14401" x="6956425" y="1404938"/>
          <p14:tracePt t="14409" x="6956425" y="1395413"/>
          <p14:tracePt t="14418" x="6956425" y="1385888"/>
          <p14:tracePt t="14441" x="6956425" y="1376363"/>
          <p14:tracePt t="14721" x="6956425" y="1395413"/>
          <p14:tracePt t="14729" x="6956425" y="1404938"/>
          <p14:tracePt t="14737" x="6956425" y="1431925"/>
          <p14:tracePt t="14745" x="6956425" y="1441450"/>
          <p14:tracePt t="15031" x="6956425" y="1449388"/>
          <p14:tracePt t="15035" x="6983413" y="1449388"/>
          <p14:tracePt t="15042" x="7073900" y="1431925"/>
          <p14:tracePt t="15049" x="7165975" y="1412875"/>
          <p14:tracePt t="15057" x="7275513" y="1404938"/>
          <p14:tracePt t="15065" x="7348538" y="1404938"/>
          <p14:tracePt t="15073" x="7429500" y="1385888"/>
          <p14:tracePt t="15081" x="7494588" y="1358900"/>
          <p14:tracePt t="15089" x="7531100" y="1358900"/>
          <p14:tracePt t="15097" x="7548563" y="1358900"/>
          <p14:tracePt t="15105" x="7567613" y="1358900"/>
          <p14:tracePt t="15121" x="7575550" y="1358900"/>
          <p14:tracePt t="15324" x="7567613" y="1358900"/>
          <p14:tracePt t="15332" x="7539038" y="1358900"/>
          <p14:tracePt t="15340" x="7531100" y="1358900"/>
          <p14:tracePt t="15649" x="7512050" y="1368425"/>
          <p14:tracePt t="15657" x="7494588" y="1376363"/>
          <p14:tracePt t="15665" x="7475538" y="1385888"/>
          <p14:tracePt t="15673" x="7475538" y="1395413"/>
          <p14:tracePt t="15681" x="7466013" y="1404938"/>
          <p14:tracePt t="15689" x="7458075" y="1404938"/>
          <p14:tracePt t="15698" x="7448550" y="1412875"/>
          <p14:tracePt t="16475" x="7448550" y="1404938"/>
          <p14:tracePt t="16483" x="7448550" y="1395413"/>
          <p14:tracePt t="17147" x="7439025" y="1395413"/>
          <p14:tracePt t="17154" x="7292975" y="1395413"/>
          <p14:tracePt t="17161" x="7102475" y="1349375"/>
          <p14:tracePt t="17169" x="6883400" y="1331913"/>
          <p14:tracePt t="17178" x="6654800" y="1331913"/>
          <p14:tracePt t="17188" x="6454775" y="1331913"/>
          <p14:tracePt t="17193" x="6254750" y="1331913"/>
          <p14:tracePt t="17201" x="6089650" y="1331913"/>
          <p14:tracePt t="17210" x="5916613" y="1331913"/>
          <p14:tracePt t="17218" x="5797550" y="1331913"/>
          <p14:tracePt t="17229" x="5680075" y="1331913"/>
          <p14:tracePt t="17234" x="5597525" y="1331913"/>
          <p14:tracePt t="17243" x="5507038" y="1331913"/>
          <p14:tracePt t="17249" x="5451475" y="1331913"/>
          <p14:tracePt t="17258" x="5397500" y="1331913"/>
          <p14:tracePt t="17266" x="5324475" y="1331913"/>
          <p14:tracePt t="17274" x="5251450" y="1331913"/>
          <p14:tracePt t="17282" x="5086350" y="1331913"/>
          <p14:tracePt t="17290" x="5014913" y="1331913"/>
          <p14:tracePt t="17298" x="4832350" y="1331913"/>
          <p14:tracePt t="17306" x="4667250" y="1331913"/>
          <p14:tracePt t="17314" x="4467225" y="1331913"/>
          <p14:tracePt t="17322" x="4284663" y="1331913"/>
          <p14:tracePt t="17330" x="4157663" y="1331913"/>
          <p14:tracePt t="17338" x="4084638" y="1312863"/>
          <p14:tracePt t="17346" x="4011613" y="1312863"/>
          <p14:tracePt t="17353" x="3919538" y="1312863"/>
          <p14:tracePt t="17361" x="3883025" y="1312863"/>
          <p14:tracePt t="17371" x="3856038" y="1312863"/>
          <p14:tracePt t="17386" x="3846513" y="1312863"/>
          <p14:tracePt t="17409" x="3829050" y="1312863"/>
          <p14:tracePt t="17417" x="3810000" y="1312863"/>
          <p14:tracePt t="17427" x="3783013" y="1312863"/>
          <p14:tracePt t="17433" x="3746500" y="1312863"/>
          <p14:tracePt t="17444" x="3709988" y="1312863"/>
          <p14:tracePt t="17449" x="3656013" y="1312863"/>
          <p14:tracePt t="17457" x="3609975" y="1312863"/>
          <p14:tracePt t="17465" x="3546475" y="1312863"/>
          <p14:tracePt t="17473" x="3473450" y="1312863"/>
          <p14:tracePt t="17481" x="3382963" y="1312863"/>
          <p14:tracePt t="17489" x="3300413" y="1312863"/>
          <p14:tracePt t="17497" x="3263900" y="1322388"/>
          <p14:tracePt t="17505" x="3217863" y="1322388"/>
          <p14:tracePt t="17513" x="3154363" y="1322388"/>
          <p14:tracePt t="17521" x="3136900" y="1322388"/>
          <p14:tracePt t="17529" x="3090863" y="1331913"/>
          <p14:tracePt t="17537" x="3071813" y="1331913"/>
          <p14:tracePt t="17545" x="3044825" y="1331913"/>
          <p14:tracePt t="17553" x="3027363" y="1339850"/>
          <p14:tracePt t="17561" x="2998788" y="1349375"/>
          <p14:tracePt t="17570" x="2981325" y="1349375"/>
          <p14:tracePt t="17578" x="2935288" y="1358900"/>
          <p14:tracePt t="17586" x="2908300" y="1358900"/>
          <p14:tracePt t="17594" x="2871788" y="1358900"/>
          <p14:tracePt t="17601" x="2835275" y="1376363"/>
          <p14:tracePt t="17610" x="2798763" y="1376363"/>
          <p14:tracePt t="17617" x="2752725" y="1385888"/>
          <p14:tracePt t="17627" x="2725738" y="1385888"/>
          <p14:tracePt t="17633" x="2679700" y="1404938"/>
          <p14:tracePt t="17643" x="2652713" y="1404938"/>
          <p14:tracePt t="17649" x="2635250" y="1404938"/>
          <p14:tracePt t="17665" x="2625725" y="1404938"/>
          <p14:tracePt t="17747" x="2598738" y="1404938"/>
          <p14:tracePt t="17756" x="2579688" y="1404938"/>
          <p14:tracePt t="17763" x="2552700" y="1422400"/>
          <p14:tracePt t="17770" x="2533650" y="1431925"/>
          <p14:tracePt t="17777" x="2516188" y="1431925"/>
          <p14:tracePt t="17786" x="2498725" y="1431925"/>
          <p14:tracePt t="17794" x="2489200" y="1431925"/>
          <p14:tracePt t="17803" x="2489200" y="1441450"/>
          <p14:tracePt t="17820" x="2462213" y="1449388"/>
          <p14:tracePt t="18258" x="2452688" y="1458913"/>
          <p14:tracePt t="18266" x="2452688" y="1468438"/>
          <p14:tracePt t="18274" x="2433638" y="1485900"/>
          <p14:tracePt t="18282" x="2416175" y="1495425"/>
          <p14:tracePt t="18290" x="2406650" y="1495425"/>
          <p14:tracePt t="18298" x="2389188" y="1514475"/>
          <p14:tracePt t="18305" x="2360613" y="1522413"/>
          <p14:tracePt t="18321" x="2324100" y="1531938"/>
          <p14:tracePt t="18329" x="2324100" y="1541463"/>
          <p14:tracePt t="18338" x="2306638" y="1558925"/>
          <p14:tracePt t="18346" x="2287588" y="1558925"/>
          <p14:tracePt t="18353" x="2279650" y="1568450"/>
          <p14:tracePt t="18361" x="2260600" y="1577975"/>
          <p14:tracePt t="18370" x="2243138" y="1577975"/>
          <p14:tracePt t="18378" x="2233613" y="1577975"/>
          <p14:tracePt t="18386" x="2224088" y="1577975"/>
          <p14:tracePt t="18529" x="2233613" y="1577975"/>
          <p14:tracePt t="18537" x="2251075" y="1577975"/>
          <p14:tracePt t="18545" x="2270125" y="1577975"/>
          <p14:tracePt t="18562" x="2287588" y="1577975"/>
          <p14:tracePt t="18570" x="2316163" y="1577975"/>
          <p14:tracePt t="18578" x="2324100" y="1577975"/>
          <p14:tracePt t="18587" x="2333625" y="1577975"/>
          <p14:tracePt t="18596" x="2360613" y="1577975"/>
          <p14:tracePt t="18635" x="2370138" y="1568450"/>
          <p14:tracePt t="18649" x="2379663" y="1568450"/>
          <p14:tracePt t="18658" x="2397125" y="1568450"/>
          <p14:tracePt t="18665" x="2416175" y="1558925"/>
          <p14:tracePt t="18673" x="2443163" y="1558925"/>
          <p14:tracePt t="18681" x="2462213" y="1558925"/>
          <p14:tracePt t="18689" x="2489200" y="1558925"/>
          <p14:tracePt t="18698" x="2498725" y="1558925"/>
          <p14:tracePt t="18706" x="2506663" y="1558925"/>
          <p14:tracePt t="18713" x="2525713" y="1558925"/>
          <p14:tracePt t="18721" x="2533650" y="1558925"/>
          <p14:tracePt t="18729" x="2552700" y="1558925"/>
          <p14:tracePt t="18746" x="2562225" y="1558925"/>
          <p14:tracePt t="18755" x="2579688" y="1558925"/>
          <p14:tracePt t="18761" x="2589213" y="1558925"/>
          <p14:tracePt t="18771" x="2598738" y="1558925"/>
          <p14:tracePt t="18777" x="2616200" y="1558925"/>
          <p14:tracePt t="18785" x="2625725" y="1558925"/>
          <p14:tracePt t="18801" x="2635250" y="1558925"/>
          <p14:tracePt t="18818" x="2662238" y="1558925"/>
          <p14:tracePt t="18827" x="2679700" y="1558925"/>
          <p14:tracePt t="18833" x="2708275" y="1558925"/>
          <p14:tracePt t="18843" x="2725738" y="1558925"/>
          <p14:tracePt t="18849" x="2762250" y="1558925"/>
          <p14:tracePt t="18857" x="2798763" y="1558925"/>
          <p14:tracePt t="18865" x="2825750" y="1558925"/>
          <p14:tracePt t="18878" x="2871788" y="1558925"/>
          <p14:tracePt t="18881" x="2908300" y="1558925"/>
          <p14:tracePt t="18889" x="2962275" y="1558925"/>
          <p14:tracePt t="18898" x="3035300" y="1558925"/>
          <p14:tracePt t="18906" x="3054350" y="1558925"/>
          <p14:tracePt t="18914" x="3100388" y="1558925"/>
          <p14:tracePt t="18921" x="3154363" y="1558925"/>
          <p14:tracePt t="18929" x="3190875" y="1558925"/>
          <p14:tracePt t="18937" x="3236913" y="1558925"/>
          <p14:tracePt t="18945" x="3244850" y="1558925"/>
          <p14:tracePt t="18961" x="3273425" y="1558925"/>
          <p14:tracePt t="19289" x="3363913" y="1558925"/>
          <p14:tracePt t="19297" x="3473450" y="1558925"/>
          <p14:tracePt t="19306" x="3546475" y="1558925"/>
          <p14:tracePt t="19313" x="3619500" y="1558925"/>
          <p14:tracePt t="19321" x="3673475" y="1558925"/>
          <p14:tracePt t="19329" x="3709988" y="1558925"/>
          <p14:tracePt t="19337" x="3719513" y="1558925"/>
          <p14:tracePt t="19683" x="3746500" y="1558925"/>
          <p14:tracePt t="19689" x="3783013" y="1558925"/>
          <p14:tracePt t="19697" x="3819525" y="1568450"/>
          <p14:tracePt t="19705" x="3865563" y="1577975"/>
          <p14:tracePt t="19713" x="3919538" y="1577975"/>
          <p14:tracePt t="19721" x="3975100" y="1595438"/>
          <p14:tracePt t="19729" x="4011613" y="1595438"/>
          <p14:tracePt t="19737" x="4038600" y="1595438"/>
          <p14:tracePt t="19745" x="4075113" y="1595438"/>
          <p14:tracePt t="19753" x="4111625" y="1595438"/>
          <p14:tracePt t="19761" x="4121150" y="1595438"/>
          <p14:tracePt t="19769" x="4129088" y="1595438"/>
          <p14:tracePt t="20020" x="4165600" y="1595438"/>
          <p14:tracePt t="20028" x="4238625" y="1595438"/>
          <p14:tracePt t="20037" x="4294188" y="1595438"/>
          <p14:tracePt t="20043" x="4421188" y="1595438"/>
          <p14:tracePt t="20050" x="4530725" y="1595438"/>
          <p14:tracePt t="20057" x="4622800" y="1595438"/>
          <p14:tracePt t="20067" x="4730750" y="1595438"/>
          <p14:tracePt t="20073" x="4803775" y="1595438"/>
          <p14:tracePt t="20081" x="4868863" y="1595438"/>
          <p14:tracePt t="20089" x="4905375" y="1595438"/>
          <p14:tracePt t="20097" x="4922838" y="1595438"/>
          <p14:tracePt t="20105" x="4932363" y="1595438"/>
          <p14:tracePt t="20402" x="4932363" y="1587500"/>
          <p14:tracePt t="20411" x="4941888" y="1577975"/>
          <p14:tracePt t="20420" x="4949825" y="1577975"/>
          <p14:tracePt t="20427" x="4949825" y="1568450"/>
          <p14:tracePt t="20443" x="4959350" y="1568450"/>
          <p14:tracePt t="20451" x="4986338" y="1558925"/>
          <p14:tracePt t="20463" x="5005388" y="1558925"/>
          <p14:tracePt t="20469" x="5014913" y="1558925"/>
          <p14:tracePt t="20473" x="5049838" y="1550988"/>
          <p14:tracePt t="20481" x="5086350" y="1550988"/>
          <p14:tracePt t="20489" x="5105400" y="1550988"/>
          <p14:tracePt t="20497" x="5168900" y="1531938"/>
          <p14:tracePt t="20505" x="5195888" y="1531938"/>
          <p14:tracePt t="20513" x="5214938" y="1531938"/>
          <p14:tracePt t="20521" x="5241925" y="1531938"/>
          <p14:tracePt t="20529" x="5260975" y="1531938"/>
          <p14:tracePt t="20537" x="5278438" y="1531938"/>
          <p14:tracePt t="20546" x="5287963" y="1522413"/>
          <p14:tracePt t="20555" x="5297488" y="1522413"/>
          <p14:tracePt t="20586" x="5305425" y="1514475"/>
          <p14:tracePt t="23106" x="5287963" y="1514475"/>
          <p14:tracePt t="23521" x="5260975" y="1514475"/>
          <p14:tracePt t="23537" x="5251450" y="1514475"/>
          <p14:tracePt t="23570" x="5232400" y="1514475"/>
          <p14:tracePt t="23578" x="5224463" y="1522413"/>
          <p14:tracePt t="23587" x="5214938" y="1531938"/>
          <p14:tracePt t="23593" x="5195888" y="1531938"/>
          <p14:tracePt t="23601" x="5187950" y="1541463"/>
          <p14:tracePt t="23610" x="5168900" y="1541463"/>
          <p14:tracePt t="23617" x="5141913" y="1558925"/>
          <p14:tracePt t="23626" x="5114925" y="1577975"/>
          <p14:tracePt t="23633" x="5105400" y="1577975"/>
          <p14:tracePt t="23643" x="5095875" y="1577975"/>
          <p14:tracePt t="23649" x="5078413" y="1587500"/>
          <p14:tracePt t="23659" x="5068888" y="1587500"/>
          <p14:tracePt t="23665" x="5059363" y="1587500"/>
          <p14:tracePt t="23674" x="5032375" y="1604963"/>
          <p14:tracePt t="23681" x="5022850" y="1604963"/>
          <p14:tracePt t="23689" x="4995863" y="1604963"/>
          <p14:tracePt t="23697" x="4978400" y="1604963"/>
          <p14:tracePt t="23705" x="4968875" y="1604963"/>
          <p14:tracePt t="23713" x="4959350" y="1604963"/>
          <p14:tracePt t="23729" x="4949825" y="1604963"/>
          <p14:tracePt t="23737" x="4941888" y="1604963"/>
          <p14:tracePt t="23745" x="4932363" y="1604963"/>
          <p14:tracePt t="23753" x="4905375" y="1604963"/>
          <p14:tracePt t="23761" x="4886325" y="1604963"/>
          <p14:tracePt t="23771" x="4859338" y="1604963"/>
          <p14:tracePt t="23780" x="4840288" y="1604963"/>
          <p14:tracePt t="23787" x="4803775" y="1604963"/>
          <p14:tracePt t="23795" x="4759325" y="1604963"/>
          <p14:tracePt t="23801" x="4740275" y="1604963"/>
          <p14:tracePt t="23811" x="4703763" y="1604963"/>
          <p14:tracePt t="23819" x="4659313" y="1604963"/>
          <p14:tracePt t="23829" x="4640263" y="1604963"/>
          <p14:tracePt t="23835" x="4613275" y="1604963"/>
          <p14:tracePt t="23848" x="4594225" y="1604963"/>
          <p14:tracePt t="23850" x="4576763" y="1604963"/>
          <p14:tracePt t="23862" x="4557713" y="1604963"/>
          <p14:tracePt t="23867" x="4549775" y="1604963"/>
          <p14:tracePt t="23884" x="4530725" y="1604963"/>
          <p14:tracePt t="23970" x="4521200" y="1604963"/>
          <p14:tracePt t="24147" x="4521200" y="1614488"/>
          <p14:tracePt t="24153" x="4521200" y="1641475"/>
          <p14:tracePt t="24161" x="4521200" y="1651000"/>
          <p14:tracePt t="24169" x="4521200" y="1660525"/>
          <p14:tracePt t="24177" x="4521200" y="1687513"/>
          <p14:tracePt t="24185" x="4521200" y="1704975"/>
          <p14:tracePt t="24193" x="4513263" y="1731963"/>
          <p14:tracePt t="24201" x="4513263" y="1760538"/>
          <p14:tracePt t="24211" x="4503738" y="1787525"/>
          <p14:tracePt t="24217" x="4503738" y="1833563"/>
          <p14:tracePt t="24226" x="4503738" y="1860550"/>
          <p14:tracePt t="24233" x="4503738" y="1887538"/>
          <p14:tracePt t="24243" x="4476750" y="1924050"/>
          <p14:tracePt t="24249" x="4476750" y="1951038"/>
          <p14:tracePt t="24260" x="4467225" y="1979613"/>
          <p14:tracePt t="24265" x="4467225" y="1997075"/>
          <p14:tracePt t="24274" x="4467225" y="2043113"/>
          <p14:tracePt t="24281" x="4467225" y="2070100"/>
          <p14:tracePt t="24289" x="4467225" y="2097088"/>
          <p14:tracePt t="24297" x="4467225" y="2125663"/>
          <p14:tracePt t="24306" x="4467225" y="2143125"/>
          <p14:tracePt t="24314" x="4467225" y="2189163"/>
          <p14:tracePt t="24321" x="4484688" y="2216150"/>
          <p14:tracePt t="24330" x="4484688" y="2225675"/>
          <p14:tracePt t="24338" x="4494213" y="2243138"/>
          <p14:tracePt t="24346" x="4503738" y="2270125"/>
          <p14:tracePt t="24354" x="4503738" y="2279650"/>
          <p14:tracePt t="24435" x="4503738" y="2289175"/>
          <p14:tracePt t="24445" x="4503738" y="2316163"/>
          <p14:tracePt t="24459" x="4494213" y="2335213"/>
          <p14:tracePt t="24468" x="4457700" y="2371725"/>
          <p14:tracePt t="24479" x="4457700" y="2379663"/>
          <p14:tracePt t="24481" x="4448175" y="2379663"/>
          <p14:tracePt t="24489" x="4440238" y="2389188"/>
          <p14:tracePt t="24497" x="4421188" y="2408238"/>
          <p14:tracePt t="24505" x="4413250" y="2416175"/>
          <p14:tracePt t="24513" x="4403725" y="2416175"/>
          <p14:tracePt t="24546" x="4394200" y="2416175"/>
          <p14:tracePt t="24562" x="4357688" y="2416175"/>
          <p14:tracePt t="24570" x="4303713" y="2416175"/>
          <p14:tracePt t="24578" x="4221163" y="2416175"/>
          <p14:tracePt t="24588" x="4111625" y="2398713"/>
          <p14:tracePt t="24593" x="4002088" y="2371725"/>
          <p14:tracePt t="24601" x="3846513" y="2298700"/>
          <p14:tracePt t="24609" x="3709988" y="2252663"/>
          <p14:tracePt t="24618" x="3546475" y="2189163"/>
          <p14:tracePt t="24626" x="3400425" y="2170113"/>
          <p14:tracePt t="24633" x="3273425" y="2143125"/>
          <p14:tracePt t="24642" x="3190875" y="2143125"/>
          <p14:tracePt t="24649" x="3081338" y="2116138"/>
          <p14:tracePt t="24659" x="2998788" y="2089150"/>
          <p14:tracePt t="24667" x="2908300" y="2079625"/>
          <p14:tracePt t="24673" x="2862263" y="2052638"/>
          <p14:tracePt t="24681" x="2771775" y="2024063"/>
          <p14:tracePt t="24689" x="2725738" y="2016125"/>
          <p14:tracePt t="24697" x="2662238" y="1987550"/>
          <p14:tracePt t="24705" x="2635250" y="1979613"/>
          <p14:tracePt t="24714" x="2606675" y="1979613"/>
          <p14:tracePt t="24721" x="2570163" y="1970088"/>
          <p14:tracePt t="24729" x="2516188" y="1960563"/>
          <p14:tracePt t="24737" x="2452688" y="1933575"/>
          <p14:tracePt t="24745" x="2379663" y="1906588"/>
          <p14:tracePt t="24753" x="2333625" y="1897063"/>
          <p14:tracePt t="24761" x="2279650" y="1887538"/>
          <p14:tracePt t="24769" x="2243138" y="1870075"/>
          <p14:tracePt t="24777" x="2206625" y="1870075"/>
          <p14:tracePt t="24785" x="2170113" y="1841500"/>
          <p14:tracePt t="24794" x="2133600" y="1824038"/>
          <p14:tracePt t="24803" x="2124075" y="1814513"/>
          <p14:tracePt t="24815" x="2106613" y="1814513"/>
          <p14:tracePt t="24818" x="2087563" y="1804988"/>
          <p14:tracePt t="24829" x="2078038" y="1797050"/>
          <p14:tracePt t="24835" x="2060575" y="1797050"/>
          <p14:tracePt t="24846" x="2051050" y="1797050"/>
          <p14:tracePt t="24851" x="2041525" y="1797050"/>
          <p14:tracePt t="24863" x="2033588" y="1787525"/>
          <p14:tracePt t="24866" x="2014538" y="1778000"/>
          <p14:tracePt t="24877" x="2005013" y="1768475"/>
          <p14:tracePt t="24898" x="1905000" y="1760538"/>
          <p14:tracePt t="24905" x="1878013" y="1760538"/>
          <p14:tracePt t="24913" x="1851025" y="1760538"/>
          <p14:tracePt t="24921" x="1804988" y="1751013"/>
          <p14:tracePt t="24930" x="1722438" y="1724025"/>
          <p14:tracePt t="24937" x="1695450" y="1724025"/>
          <p14:tracePt t="24945" x="1658938" y="1724025"/>
          <p14:tracePt t="24953" x="1612900" y="1714500"/>
          <p14:tracePt t="24961" x="1585913" y="1714500"/>
          <p14:tracePt t="24969" x="1558925" y="1704975"/>
          <p14:tracePt t="24977" x="1541463" y="1697038"/>
          <p14:tracePt t="24985" x="1504950" y="1677988"/>
          <p14:tracePt t="24994" x="1476375" y="1677988"/>
          <p14:tracePt t="25001" x="1449388" y="1668463"/>
          <p14:tracePt t="25083" x="1439863" y="1660525"/>
          <p14:tracePt t="25106" x="1439863" y="1631950"/>
          <p14:tracePt t="25114" x="1449388" y="1624013"/>
          <p14:tracePt t="25122" x="1458913" y="1614488"/>
          <p14:tracePt t="25131" x="1458913" y="1604963"/>
          <p14:tracePt t="25138" x="1468438" y="1604963"/>
          <p14:tracePt t="25146" x="1476375" y="1604963"/>
          <p14:tracePt t="25154" x="1495425" y="1587500"/>
          <p14:tracePt t="25196" x="1504950" y="1587500"/>
          <p14:tracePt t="25347" x="1504950" y="1631950"/>
          <p14:tracePt t="25371" x="1504950" y="1641475"/>
          <p14:tracePt t="25682" x="1522413" y="1651000"/>
          <p14:tracePt t="25690" x="1604963" y="1651000"/>
          <p14:tracePt t="25697" x="1714500" y="1651000"/>
          <p14:tracePt t="25706" x="1787525" y="1651000"/>
          <p14:tracePt t="25713" x="1841500" y="1651000"/>
          <p14:tracePt t="25721" x="1887538" y="1651000"/>
          <p14:tracePt t="25730" x="1924050" y="1651000"/>
          <p14:tracePt t="26089" x="1931988" y="1668463"/>
          <p14:tracePt t="26098" x="1931988" y="1724025"/>
          <p14:tracePt t="26105" x="1931988" y="1778000"/>
          <p14:tracePt t="26113" x="1931988" y="1851025"/>
          <p14:tracePt t="26121" x="1931988" y="1906588"/>
          <p14:tracePt t="26129" x="1931988" y="1960563"/>
          <p14:tracePt t="26137" x="1905000" y="2079625"/>
          <p14:tracePt t="26145" x="1905000" y="2170113"/>
          <p14:tracePt t="26153" x="1905000" y="2225675"/>
          <p14:tracePt t="26161" x="1905000" y="2279650"/>
          <p14:tracePt t="26169" x="1905000" y="2343150"/>
          <p14:tracePt t="26177" x="1905000" y="2379663"/>
          <p14:tracePt t="26186" x="1905000" y="2435225"/>
          <p14:tracePt t="26193" x="1905000" y="2462213"/>
          <p14:tracePt t="26201" x="1905000" y="2508250"/>
          <p14:tracePt t="26209" x="1905000" y="2562225"/>
          <p14:tracePt t="26218" x="1905000" y="2589213"/>
          <p14:tracePt t="26226" x="1905000" y="2625725"/>
          <p14:tracePt t="26234" x="1905000" y="2662238"/>
          <p14:tracePt t="26243" x="1905000" y="2717800"/>
          <p14:tracePt t="26249" x="1905000" y="2771775"/>
          <p14:tracePt t="26259" x="1905000" y="2827338"/>
          <p14:tracePt t="26265" x="1905000" y="2881313"/>
          <p14:tracePt t="26273" x="1905000" y="2963863"/>
          <p14:tracePt t="26282" x="1931988" y="3017838"/>
          <p14:tracePt t="26290" x="1931988" y="3063875"/>
          <p14:tracePt t="26299" x="1931988" y="3119438"/>
          <p14:tracePt t="26305" x="1941513" y="3173413"/>
          <p14:tracePt t="26314" x="1941513" y="3219450"/>
          <p14:tracePt t="26321" x="1941513" y="3255963"/>
          <p14:tracePt t="26330" x="1941513" y="3292475"/>
          <p14:tracePt t="26337" x="1941513" y="3319463"/>
          <p14:tracePt t="26345" x="1941513" y="3355975"/>
          <p14:tracePt t="26353" x="1941513" y="3375025"/>
          <p14:tracePt t="26361" x="1941513" y="3402013"/>
          <p14:tracePt t="26369" x="1941513" y="3438525"/>
          <p14:tracePt t="26378" x="1941513" y="3475038"/>
          <p14:tracePt t="26385" x="1941513" y="3529013"/>
          <p14:tracePt t="26394" x="1931988" y="3538538"/>
          <p14:tracePt t="26401" x="1931988" y="3575050"/>
          <p14:tracePt t="26409" x="1924050" y="3602038"/>
          <p14:tracePt t="26417" x="1914525" y="3621088"/>
          <p14:tracePt t="26426" x="1914525" y="3665538"/>
          <p14:tracePt t="26433" x="1895475" y="3684588"/>
          <p14:tracePt t="26443" x="1887538" y="3711575"/>
          <p14:tracePt t="26449" x="1878013" y="3730625"/>
          <p14:tracePt t="26459" x="1860550" y="3775075"/>
          <p14:tracePt t="26474" x="1824038" y="3821113"/>
          <p14:tracePt t="26505" x="1824038" y="3830638"/>
          <p14:tracePt t="26850" x="1824038" y="3840163"/>
          <p14:tracePt t="26859" x="1824038" y="3867150"/>
          <p14:tracePt t="26865" x="1814513" y="3894138"/>
          <p14:tracePt t="26874" x="1804988" y="3921125"/>
          <p14:tracePt t="26894" x="1778000" y="3976688"/>
          <p14:tracePt t="26897" x="1768475" y="4013200"/>
          <p14:tracePt t="26905" x="1768475" y="4021138"/>
          <p14:tracePt t="26913" x="1758950" y="4049713"/>
          <p14:tracePt t="26921" x="1758950" y="4067175"/>
          <p14:tracePt t="26929" x="1751013" y="4086225"/>
          <p14:tracePt t="26937" x="1741488" y="4094163"/>
          <p14:tracePt t="26985" x="1741488" y="4103688"/>
          <p14:tracePt t="27281" x="1741488" y="4094163"/>
          <p14:tracePt t="27289" x="1751013" y="4086225"/>
          <p14:tracePt t="27297" x="1778000" y="4076700"/>
          <p14:tracePt t="27305" x="1787525" y="4057650"/>
          <p14:tracePt t="27330" x="1795463" y="4049713"/>
          <p14:tracePt t="28075" x="1831975" y="4030663"/>
          <p14:tracePt t="28082" x="1841500" y="4021138"/>
          <p14:tracePt t="28426" x="1851025" y="4021138"/>
          <p14:tracePt t="28436" x="1887538" y="4021138"/>
          <p14:tracePt t="28442" x="1941513" y="4021138"/>
          <p14:tracePt t="28451" x="1978025" y="4021138"/>
          <p14:tracePt t="28462" x="2005013" y="4021138"/>
          <p14:tracePt t="28468" x="2024063" y="4021138"/>
          <p14:tracePt t="28479" x="2033588" y="4021138"/>
          <p14:tracePt t="28482" x="2051050" y="4021138"/>
          <p14:tracePt t="28737" x="2060575" y="4021138"/>
          <p14:tracePt t="28746" x="2060575" y="4049713"/>
          <p14:tracePt t="28754" x="2060575" y="4067175"/>
          <p14:tracePt t="28762" x="2060575" y="4094163"/>
          <p14:tracePt t="28770" x="2051050" y="4113213"/>
          <p14:tracePt t="28778" x="2041525" y="4159250"/>
          <p14:tracePt t="28794" x="2041525" y="4176713"/>
          <p14:tracePt t="28802" x="2014538" y="4195763"/>
          <p14:tracePt t="28810" x="2014538" y="4203700"/>
          <p14:tracePt t="28817" x="2014538" y="4213225"/>
          <p14:tracePt t="28826" x="2005013" y="4232275"/>
          <p14:tracePt t="28842" x="2005013" y="4240213"/>
          <p14:tracePt t="28850" x="2005013" y="4249738"/>
          <p14:tracePt t="28859" x="2005013" y="4259263"/>
          <p14:tracePt t="29258" x="2005013" y="4268788"/>
          <p14:tracePt t="29267" x="2005013" y="4286250"/>
          <p14:tracePt t="29281" x="2005013" y="4295775"/>
          <p14:tracePt t="29299" x="2005013" y="4313238"/>
          <p14:tracePt t="29315" x="2005013" y="4322763"/>
          <p14:tracePt t="30417" x="2014538" y="4340225"/>
          <p14:tracePt t="30426" x="2060575" y="4349750"/>
          <p14:tracePt t="30433" x="2133600" y="4349750"/>
          <p14:tracePt t="30441" x="2260600" y="4376738"/>
          <p14:tracePt t="30449" x="2360613" y="4395788"/>
          <p14:tracePt t="30459" x="2452688" y="4405313"/>
          <p14:tracePt t="30465" x="2543175" y="4422775"/>
          <p14:tracePt t="30474" x="2589213" y="4422775"/>
          <p14:tracePt t="30481" x="2635250" y="4441825"/>
          <p14:tracePt t="30497" x="2643188" y="4441825"/>
          <p14:tracePt t="30850" x="2652713" y="4449763"/>
          <p14:tracePt t="30897" x="2652713" y="4459288"/>
          <p14:tracePt t="30905" x="2635250" y="4495800"/>
          <p14:tracePt t="30913" x="2606675" y="4505325"/>
          <p14:tracePt t="30921" x="2570163" y="4514850"/>
          <p14:tracePt t="30929" x="2543175" y="4522788"/>
          <p14:tracePt t="30937" x="2533650" y="4532313"/>
          <p14:tracePt t="31385" x="2525713" y="4541838"/>
          <p14:tracePt t="31393" x="2516188" y="4541838"/>
          <p14:tracePt t="31401" x="2489200" y="4559300"/>
          <p14:tracePt t="31417" x="2489200" y="4568825"/>
          <p14:tracePt t="31427" x="2479675" y="4578350"/>
          <p14:tracePt t="31445" x="2462213" y="4595813"/>
          <p14:tracePt t="31578" x="2462213" y="4614863"/>
          <p14:tracePt t="31594" x="2462213" y="4624388"/>
          <p14:tracePt t="31787" x="2462213" y="4632325"/>
          <p14:tracePt t="31795" x="2462213" y="4651375"/>
          <p14:tracePt t="31813" x="2462213" y="4660900"/>
          <p14:tracePt t="31819" x="2462213" y="4668838"/>
          <p14:tracePt t="31829" x="2462213" y="4687888"/>
          <p14:tracePt t="31834" x="2462213" y="4697413"/>
          <p14:tracePt t="31844" x="2462213" y="4705350"/>
          <p14:tracePt t="31866" x="2462213" y="4714875"/>
          <p14:tracePt t="31878" x="2462213" y="4732338"/>
          <p14:tracePt t="31893" x="2462213" y="4741863"/>
          <p14:tracePt t="31898" x="2462213" y="4751388"/>
          <p14:tracePt t="32731" x="2462213" y="4760913"/>
          <p14:tracePt t="32793" x="2489200" y="4760913"/>
          <p14:tracePt t="32801" x="2506663" y="4768850"/>
          <p14:tracePt t="32817" x="2525713" y="4768850"/>
          <p14:tracePt t="32826" x="2543175" y="4787900"/>
          <p14:tracePt t="32978" x="2552700" y="4805363"/>
          <p14:tracePt t="32986" x="2589213" y="4860925"/>
          <p14:tracePt t="32993" x="2598738" y="4878388"/>
          <p14:tracePt t="33002" x="2643188" y="4924425"/>
          <p14:tracePt t="33010" x="2698750" y="4979988"/>
          <p14:tracePt t="33017" x="2725738" y="5006975"/>
          <p14:tracePt t="33025" x="2744788" y="5024438"/>
          <p14:tracePt t="33033" x="2771775" y="5060950"/>
          <p14:tracePt t="33042" x="2825750" y="5116513"/>
          <p14:tracePt t="33049" x="2871788" y="5133975"/>
          <p14:tracePt t="33058" x="2917825" y="5180013"/>
          <p14:tracePt t="33066" x="2954338" y="5180013"/>
          <p14:tracePt t="33075" x="2990850" y="5197475"/>
          <p14:tracePt t="33089" x="3017838" y="5207000"/>
          <p14:tracePt t="33105" x="3035300" y="5226050"/>
          <p14:tracePt t="33121" x="3054350" y="5253038"/>
          <p14:tracePt t="33130" x="3063875" y="5253038"/>
          <p14:tracePt t="33137" x="3081338" y="5270500"/>
          <p14:tracePt t="33146" x="3100388" y="5307013"/>
          <p14:tracePt t="33154" x="3108325" y="5326063"/>
          <p14:tracePt t="33161" x="3136900" y="5343525"/>
          <p14:tracePt t="33169" x="3136900" y="5362575"/>
          <p14:tracePt t="33178" x="3144838" y="5380038"/>
          <p14:tracePt t="33186" x="3144838" y="5416550"/>
          <p14:tracePt t="33193" x="3144838" y="5435600"/>
          <p14:tracePt t="33202" x="3144838" y="5462588"/>
          <p14:tracePt t="33210" x="3144838" y="5472113"/>
          <p14:tracePt t="33217" x="3144838" y="5508625"/>
          <p14:tracePt t="33228" x="3144838" y="5518150"/>
          <p14:tracePt t="33235" x="3144838" y="5526088"/>
          <p14:tracePt t="33247" x="3144838" y="5545138"/>
          <p14:tracePt t="33250" x="3144838" y="5562600"/>
          <p14:tracePt t="33260" x="3144838" y="5572125"/>
          <p14:tracePt t="33276" x="3144838" y="5581650"/>
          <p14:tracePt t="33522" x="3144838" y="5589588"/>
          <p14:tracePt t="33553" x="3144838" y="5662613"/>
          <p14:tracePt t="33561" x="3144838" y="5718175"/>
          <p14:tracePt t="33570" x="3117850" y="5854700"/>
          <p14:tracePt t="33577" x="3090863" y="5983288"/>
          <p14:tracePt t="33587" x="3054350" y="6100763"/>
          <p14:tracePt t="33593" x="3054350" y="6210300"/>
          <p14:tracePt t="33601" x="3054350" y="6283325"/>
          <p14:tracePt t="33609" x="3035300" y="6329363"/>
          <p14:tracePt t="33617" x="3027363" y="6365875"/>
          <p14:tracePt t="33625" x="3027363" y="6411913"/>
          <p14:tracePt t="33633" x="3027363" y="6419850"/>
          <p14:tracePt t="34553" x="3063875" y="6392863"/>
          <p14:tracePt t="34561" x="3154363" y="6338888"/>
          <p14:tracePt t="34569" x="3236913" y="6329363"/>
          <p14:tracePt t="34577" x="3300413" y="6283325"/>
          <p14:tracePt t="34586" x="3327400" y="6265863"/>
          <p14:tracePt t="34593" x="3400425" y="6246813"/>
          <p14:tracePt t="34601" x="3463925" y="6229350"/>
          <p14:tracePt t="34610" x="3536950" y="6200775"/>
          <p14:tracePt t="34617" x="3600450" y="6164263"/>
          <p14:tracePt t="34626" x="3646488" y="6146800"/>
          <p14:tracePt t="34633" x="3683000" y="6110288"/>
          <p14:tracePt t="34642" x="3719513" y="6100763"/>
          <p14:tracePt t="34649" x="3756025" y="6091238"/>
          <p14:tracePt t="34658" x="3810000" y="6064250"/>
          <p14:tracePt t="34665" x="3838575" y="6054725"/>
          <p14:tracePt t="34675" x="3883025" y="6046788"/>
          <p14:tracePt t="34681" x="3956050" y="6037263"/>
          <p14:tracePt t="34690" x="4002088" y="6010275"/>
          <p14:tracePt t="34697" x="4048125" y="5991225"/>
          <p14:tracePt t="34705" x="4065588" y="5983288"/>
          <p14:tracePt t="34714" x="4129088" y="5954713"/>
          <p14:tracePt t="34723" x="4165600" y="5937250"/>
          <p14:tracePt t="34731" x="4194175" y="5927725"/>
          <p14:tracePt t="34739" x="4248150" y="5900738"/>
          <p14:tracePt t="34746" x="4267200" y="5891213"/>
          <p14:tracePt t="34756" x="4294188" y="5881688"/>
          <p14:tracePt t="34761" x="4321175" y="5873750"/>
          <p14:tracePt t="34769" x="4348163" y="5854700"/>
          <p14:tracePt t="34777" x="4376738" y="5845175"/>
          <p14:tracePt t="34785" x="4384675" y="5845175"/>
          <p14:tracePt t="34793" x="4403725" y="5837238"/>
          <p14:tracePt t="34803" x="4421188" y="5827713"/>
          <p14:tracePt t="34812" x="4476750" y="5800725"/>
          <p14:tracePt t="34819" x="4484688" y="5791200"/>
          <p14:tracePt t="34828" x="4521200" y="5781675"/>
          <p14:tracePt t="34834" x="4530725" y="5781675"/>
          <p14:tracePt t="34842" x="4567238" y="5745163"/>
          <p14:tracePt t="34849" x="4576763" y="5745163"/>
          <p14:tracePt t="34858" x="4603750" y="5735638"/>
          <p14:tracePt t="34866" x="4630738" y="5708650"/>
          <p14:tracePt t="34875" x="4649788" y="5699125"/>
          <p14:tracePt t="34893" x="4703763" y="5691188"/>
          <p14:tracePt t="34897" x="4703763" y="5681663"/>
          <p14:tracePt t="34905" x="4722813" y="5672138"/>
          <p14:tracePt t="34913" x="4759325" y="5654675"/>
          <p14:tracePt t="34929" x="4795838" y="5645150"/>
          <p14:tracePt t="34937" x="4813300" y="5635625"/>
          <p14:tracePt t="34954" x="4832350" y="5618163"/>
          <p14:tracePt t="34962" x="4849813" y="5618163"/>
          <p14:tracePt t="34970" x="4859338" y="5608638"/>
          <p14:tracePt t="34978" x="4876800" y="5608638"/>
          <p14:tracePt t="34986" x="4886325" y="5599113"/>
          <p14:tracePt t="35037" x="4895850" y="5599113"/>
          <p14:tracePt t="35051" x="4905375" y="5589588"/>
          <p14:tracePt t="35345" x="4905375" y="5581650"/>
          <p14:tracePt t="35353" x="4922838" y="5554663"/>
          <p14:tracePt t="35362" x="4968875" y="5526088"/>
          <p14:tracePt t="35370" x="4986338" y="5518150"/>
          <p14:tracePt t="35377" x="4995863" y="5508625"/>
          <p14:tracePt t="35393" x="5005388" y="5499100"/>
          <p14:tracePt t="35402" x="5041900" y="5481638"/>
          <p14:tracePt t="35425" x="5049838" y="5472113"/>
          <p14:tracePt t="35434" x="5049838" y="5462588"/>
          <p14:tracePt t="35442" x="5068888" y="5462588"/>
          <p14:tracePt t="35450" x="5078413" y="5453063"/>
          <p14:tracePt t="35459" x="5105400" y="5435600"/>
          <p14:tracePt t="35465" x="5114925" y="5426075"/>
          <p14:tracePt t="35475" x="5132388" y="5416550"/>
          <p14:tracePt t="35481" x="5141913" y="5408613"/>
          <p14:tracePt t="35489" x="5151438" y="5408613"/>
          <p14:tracePt t="35537" x="5159375" y="5399088"/>
          <p14:tracePt t="36154" x="5159375" y="5380038"/>
          <p14:tracePt t="36162" x="5159375" y="5326063"/>
          <p14:tracePt t="36170" x="5187950" y="5216525"/>
          <p14:tracePt t="36178" x="5214938" y="5133975"/>
          <p14:tracePt t="36186" x="5232400" y="5070475"/>
          <p14:tracePt t="36195" x="5260975" y="4960938"/>
          <p14:tracePt t="36202" x="5287963" y="4878388"/>
          <p14:tracePt t="36210" x="5305425" y="4805363"/>
          <p14:tracePt t="36218" x="5324475" y="4687888"/>
          <p14:tracePt t="36226" x="5334000" y="4578350"/>
          <p14:tracePt t="36234" x="5360988" y="4514850"/>
          <p14:tracePt t="36242" x="5360988" y="4459288"/>
          <p14:tracePt t="36250" x="5360988" y="4405313"/>
          <p14:tracePt t="36259" x="5360988" y="4359275"/>
          <p14:tracePt t="36265" x="5360988" y="4332288"/>
          <p14:tracePt t="36275" x="5360988" y="4322763"/>
          <p14:tracePt t="37092" x="5378450" y="4276725"/>
          <p14:tracePt t="37101" x="5414963" y="4232275"/>
          <p14:tracePt t="37111" x="5441950" y="4167188"/>
          <p14:tracePt t="37116" x="5478463" y="4122738"/>
          <p14:tracePt t="37123" x="5487988" y="4094163"/>
          <p14:tracePt t="37129" x="5497513" y="4049713"/>
          <p14:tracePt t="37137" x="5524500" y="4003675"/>
          <p14:tracePt t="37146" x="5534025" y="3976688"/>
          <p14:tracePt t="37153" x="5543550" y="3930650"/>
          <p14:tracePt t="37161" x="5543550" y="3903663"/>
          <p14:tracePt t="37169" x="5551488" y="3884613"/>
          <p14:tracePt t="37177" x="5570538" y="3857625"/>
          <p14:tracePt t="37193" x="5570538" y="3848100"/>
          <p14:tracePt t="37241" x="5580063" y="3840163"/>
          <p14:tracePt t="37377" x="5624513" y="3840163"/>
          <p14:tracePt t="37386" x="5826125" y="3840163"/>
          <p14:tracePt t="37393" x="6026150" y="3840163"/>
          <p14:tracePt t="37401" x="6272213" y="3840163"/>
          <p14:tracePt t="37409" x="6754813" y="3840163"/>
          <p14:tracePt t="37417" x="7102475" y="3821113"/>
          <p14:tracePt t="37425" x="7392988" y="3821113"/>
          <p14:tracePt t="37434" x="7621588" y="3821113"/>
          <p14:tracePt t="37442" x="7986713" y="3875088"/>
          <p14:tracePt t="37449" x="8169275" y="3894138"/>
          <p14:tracePt t="37458" x="8342313" y="3894138"/>
          <p14:tracePt t="37465" x="8515350" y="3940175"/>
          <p14:tracePt t="37475" x="8661400" y="3940175"/>
          <p14:tracePt t="37481" x="8807450" y="3940175"/>
          <p14:tracePt t="37491" x="8934450" y="3940175"/>
          <p14:tracePt t="37497" x="9043988" y="39401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ja-JP" dirty="0"/>
              <a:t>D-Flip Flop</a:t>
            </a:r>
            <a:r>
              <a:rPr lang="ja-JP" altLang="en-US" dirty="0"/>
              <a:t>のゲート表現</a:t>
            </a:r>
          </a:p>
        </p:txBody>
      </p:sp>
      <p:grpSp>
        <p:nvGrpSpPr>
          <p:cNvPr id="21507" name="Group 4"/>
          <p:cNvGrpSpPr>
            <a:grpSpLocks/>
          </p:cNvGrpSpPr>
          <p:nvPr/>
        </p:nvGrpSpPr>
        <p:grpSpPr bwMode="auto">
          <a:xfrm>
            <a:off x="3238500" y="1725613"/>
            <a:ext cx="792163" cy="695325"/>
            <a:chOff x="3152" y="3536"/>
            <a:chExt cx="499" cy="438"/>
          </a:xfrm>
        </p:grpSpPr>
        <p:sp>
          <p:nvSpPr>
            <p:cNvPr id="21698" name="Freeform 5"/>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99" name="Freeform 6"/>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00" name="Freeform 7"/>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8" name="Line 8"/>
          <p:cNvSpPr>
            <a:spLocks noChangeShapeType="1"/>
          </p:cNvSpPr>
          <p:nvPr/>
        </p:nvSpPr>
        <p:spPr bwMode="auto">
          <a:xfrm>
            <a:off x="4029075" y="206216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09" name="Oval 9"/>
          <p:cNvSpPr>
            <a:spLocks noChangeArrowheads="1"/>
          </p:cNvSpPr>
          <p:nvPr/>
        </p:nvSpPr>
        <p:spPr bwMode="auto">
          <a:xfrm flipH="1">
            <a:off x="3381375" y="191928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0" name="Oval 10"/>
          <p:cNvSpPr>
            <a:spLocks noChangeArrowheads="1"/>
          </p:cNvSpPr>
          <p:nvPr/>
        </p:nvSpPr>
        <p:spPr bwMode="auto">
          <a:xfrm flipH="1">
            <a:off x="3381375" y="213518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511" name="Group 11"/>
          <p:cNvGrpSpPr>
            <a:grpSpLocks/>
          </p:cNvGrpSpPr>
          <p:nvPr/>
        </p:nvGrpSpPr>
        <p:grpSpPr bwMode="auto">
          <a:xfrm>
            <a:off x="3238500" y="2733675"/>
            <a:ext cx="792163" cy="695325"/>
            <a:chOff x="3152" y="3536"/>
            <a:chExt cx="499" cy="438"/>
          </a:xfrm>
        </p:grpSpPr>
        <p:sp>
          <p:nvSpPr>
            <p:cNvPr id="21695" name="Freeform 12"/>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96" name="Freeform 13"/>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97" name="Freeform 14"/>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12" name="Line 15"/>
          <p:cNvSpPr>
            <a:spLocks noChangeShapeType="1"/>
          </p:cNvSpPr>
          <p:nvPr/>
        </p:nvSpPr>
        <p:spPr bwMode="auto">
          <a:xfrm>
            <a:off x="4029075" y="307022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3" name="Oval 16"/>
          <p:cNvSpPr>
            <a:spLocks noChangeArrowheads="1"/>
          </p:cNvSpPr>
          <p:nvPr/>
        </p:nvSpPr>
        <p:spPr bwMode="auto">
          <a:xfrm flipH="1">
            <a:off x="3381375" y="2927350"/>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4" name="Oval 17"/>
          <p:cNvSpPr>
            <a:spLocks noChangeArrowheads="1"/>
          </p:cNvSpPr>
          <p:nvPr/>
        </p:nvSpPr>
        <p:spPr bwMode="auto">
          <a:xfrm flipH="1">
            <a:off x="3381375" y="3143250"/>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5" name="Line 18"/>
          <p:cNvSpPr>
            <a:spLocks noChangeShapeType="1"/>
          </p:cNvSpPr>
          <p:nvPr/>
        </p:nvSpPr>
        <p:spPr bwMode="auto">
          <a:xfrm>
            <a:off x="4173538" y="20875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6" name="Line 19"/>
          <p:cNvSpPr>
            <a:spLocks noChangeShapeType="1"/>
          </p:cNvSpPr>
          <p:nvPr/>
        </p:nvSpPr>
        <p:spPr bwMode="auto">
          <a:xfrm>
            <a:off x="4173538" y="27352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7" name="Line 20"/>
          <p:cNvSpPr>
            <a:spLocks noChangeShapeType="1"/>
          </p:cNvSpPr>
          <p:nvPr/>
        </p:nvSpPr>
        <p:spPr bwMode="auto">
          <a:xfrm flipH="1" flipV="1">
            <a:off x="3094038" y="2446338"/>
            <a:ext cx="107950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8" name="Line 21"/>
          <p:cNvSpPr>
            <a:spLocks noChangeShapeType="1"/>
          </p:cNvSpPr>
          <p:nvPr/>
        </p:nvSpPr>
        <p:spPr bwMode="auto">
          <a:xfrm flipV="1">
            <a:off x="3094038" y="22304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9" name="Line 22"/>
          <p:cNvSpPr>
            <a:spLocks noChangeShapeType="1"/>
          </p:cNvSpPr>
          <p:nvPr/>
        </p:nvSpPr>
        <p:spPr bwMode="auto">
          <a:xfrm>
            <a:off x="3094038" y="22304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0" name="Line 23"/>
          <p:cNvSpPr>
            <a:spLocks noChangeShapeType="1"/>
          </p:cNvSpPr>
          <p:nvPr/>
        </p:nvSpPr>
        <p:spPr bwMode="auto">
          <a:xfrm flipH="1">
            <a:off x="3094038" y="2446338"/>
            <a:ext cx="10795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1" name="Line 24"/>
          <p:cNvSpPr>
            <a:spLocks noChangeShapeType="1"/>
          </p:cNvSpPr>
          <p:nvPr/>
        </p:nvSpPr>
        <p:spPr bwMode="auto">
          <a:xfrm>
            <a:off x="3094038" y="25908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2" name="Line 25"/>
          <p:cNvSpPr>
            <a:spLocks noChangeShapeType="1"/>
          </p:cNvSpPr>
          <p:nvPr/>
        </p:nvSpPr>
        <p:spPr bwMode="auto">
          <a:xfrm>
            <a:off x="3094038" y="295116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3" name="Line 26"/>
          <p:cNvSpPr>
            <a:spLocks noChangeShapeType="1"/>
          </p:cNvSpPr>
          <p:nvPr/>
        </p:nvSpPr>
        <p:spPr bwMode="auto">
          <a:xfrm>
            <a:off x="2733675" y="32385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4" name="Line 27"/>
          <p:cNvSpPr>
            <a:spLocks noChangeShapeType="1"/>
          </p:cNvSpPr>
          <p:nvPr/>
        </p:nvSpPr>
        <p:spPr bwMode="auto">
          <a:xfrm>
            <a:off x="2733675" y="194151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1525" name="Group 31"/>
          <p:cNvGrpSpPr>
            <a:grpSpLocks/>
          </p:cNvGrpSpPr>
          <p:nvPr/>
        </p:nvGrpSpPr>
        <p:grpSpPr bwMode="auto">
          <a:xfrm>
            <a:off x="1943100" y="1701800"/>
            <a:ext cx="684213" cy="504825"/>
            <a:chOff x="1315" y="3521"/>
            <a:chExt cx="431" cy="318"/>
          </a:xfrm>
        </p:grpSpPr>
        <p:sp>
          <p:nvSpPr>
            <p:cNvPr id="21691" name="Line 32"/>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92" name="Line 33"/>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93" name="Freeform 34"/>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94" name="Line 35"/>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26" name="Oval 36"/>
          <p:cNvSpPr>
            <a:spLocks noChangeArrowheads="1"/>
          </p:cNvSpPr>
          <p:nvPr/>
        </p:nvSpPr>
        <p:spPr bwMode="auto">
          <a:xfrm flipH="1">
            <a:off x="2565400" y="18462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527" name="Group 37"/>
          <p:cNvGrpSpPr>
            <a:grpSpLocks/>
          </p:cNvGrpSpPr>
          <p:nvPr/>
        </p:nvGrpSpPr>
        <p:grpSpPr bwMode="auto">
          <a:xfrm flipV="1">
            <a:off x="754063" y="2278063"/>
            <a:ext cx="360362" cy="504825"/>
            <a:chOff x="1519" y="2069"/>
            <a:chExt cx="227" cy="318"/>
          </a:xfrm>
        </p:grpSpPr>
        <p:sp>
          <p:nvSpPr>
            <p:cNvPr id="21689" name="AutoShape 38"/>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690" name="Oval 39"/>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528" name="Group 40"/>
          <p:cNvGrpSpPr>
            <a:grpSpLocks/>
          </p:cNvGrpSpPr>
          <p:nvPr/>
        </p:nvGrpSpPr>
        <p:grpSpPr bwMode="auto">
          <a:xfrm>
            <a:off x="2016125" y="2997200"/>
            <a:ext cx="684213" cy="504825"/>
            <a:chOff x="1315" y="3521"/>
            <a:chExt cx="431" cy="318"/>
          </a:xfrm>
        </p:grpSpPr>
        <p:sp>
          <p:nvSpPr>
            <p:cNvPr id="21685" name="Line 41"/>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86" name="Line 42"/>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87" name="Freeform 43"/>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88" name="Line 44"/>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29" name="Oval 45"/>
          <p:cNvSpPr>
            <a:spLocks noChangeArrowheads="1"/>
          </p:cNvSpPr>
          <p:nvPr/>
        </p:nvSpPr>
        <p:spPr bwMode="auto">
          <a:xfrm flipH="1">
            <a:off x="2638425" y="31416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30" name="Line 46"/>
          <p:cNvSpPr>
            <a:spLocks noChangeShapeType="1"/>
          </p:cNvSpPr>
          <p:nvPr/>
        </p:nvSpPr>
        <p:spPr bwMode="auto">
          <a:xfrm>
            <a:off x="682625" y="1773238"/>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Line 47"/>
          <p:cNvSpPr>
            <a:spLocks noChangeShapeType="1"/>
          </p:cNvSpPr>
          <p:nvPr/>
        </p:nvSpPr>
        <p:spPr bwMode="auto">
          <a:xfrm>
            <a:off x="969963" y="177323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2" name="Line 48"/>
          <p:cNvSpPr>
            <a:spLocks noChangeShapeType="1"/>
          </p:cNvSpPr>
          <p:nvPr/>
        </p:nvSpPr>
        <p:spPr bwMode="auto">
          <a:xfrm>
            <a:off x="969963" y="27813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3" name="Line 49"/>
          <p:cNvSpPr>
            <a:spLocks noChangeShapeType="1"/>
          </p:cNvSpPr>
          <p:nvPr/>
        </p:nvSpPr>
        <p:spPr bwMode="auto">
          <a:xfrm>
            <a:off x="969963" y="307022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4" name="Line 52"/>
          <p:cNvSpPr>
            <a:spLocks noChangeShapeType="1"/>
          </p:cNvSpPr>
          <p:nvPr/>
        </p:nvSpPr>
        <p:spPr bwMode="auto">
          <a:xfrm>
            <a:off x="1546225" y="213360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5" name="Text Box 53"/>
          <p:cNvSpPr txBox="1">
            <a:spLocks noChangeArrowheads="1"/>
          </p:cNvSpPr>
          <p:nvPr/>
        </p:nvSpPr>
        <p:spPr bwMode="auto">
          <a:xfrm>
            <a:off x="250825" y="15573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21536" name="Group 55"/>
          <p:cNvGrpSpPr>
            <a:grpSpLocks/>
          </p:cNvGrpSpPr>
          <p:nvPr/>
        </p:nvGrpSpPr>
        <p:grpSpPr bwMode="auto">
          <a:xfrm>
            <a:off x="3238500" y="1725613"/>
            <a:ext cx="792163" cy="695325"/>
            <a:chOff x="3152" y="3536"/>
            <a:chExt cx="499" cy="438"/>
          </a:xfrm>
        </p:grpSpPr>
        <p:sp>
          <p:nvSpPr>
            <p:cNvPr id="21682" name="Freeform 56"/>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83" name="Freeform 57"/>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84" name="Freeform 58"/>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37" name="Line 59"/>
          <p:cNvSpPr>
            <a:spLocks noChangeShapeType="1"/>
          </p:cNvSpPr>
          <p:nvPr/>
        </p:nvSpPr>
        <p:spPr bwMode="auto">
          <a:xfrm>
            <a:off x="4029075" y="206216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8" name="Oval 60"/>
          <p:cNvSpPr>
            <a:spLocks noChangeArrowheads="1"/>
          </p:cNvSpPr>
          <p:nvPr/>
        </p:nvSpPr>
        <p:spPr bwMode="auto">
          <a:xfrm flipH="1">
            <a:off x="3381375" y="191928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39" name="Oval 61"/>
          <p:cNvSpPr>
            <a:spLocks noChangeArrowheads="1"/>
          </p:cNvSpPr>
          <p:nvPr/>
        </p:nvSpPr>
        <p:spPr bwMode="auto">
          <a:xfrm flipH="1">
            <a:off x="3381375" y="213518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540" name="Group 62"/>
          <p:cNvGrpSpPr>
            <a:grpSpLocks/>
          </p:cNvGrpSpPr>
          <p:nvPr/>
        </p:nvGrpSpPr>
        <p:grpSpPr bwMode="auto">
          <a:xfrm>
            <a:off x="3238500" y="2733675"/>
            <a:ext cx="792163" cy="695325"/>
            <a:chOff x="3152" y="3536"/>
            <a:chExt cx="499" cy="438"/>
          </a:xfrm>
        </p:grpSpPr>
        <p:sp>
          <p:nvSpPr>
            <p:cNvPr id="21679" name="Freeform 63"/>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80" name="Freeform 64"/>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81" name="Freeform 65"/>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41" name="Line 66"/>
          <p:cNvSpPr>
            <a:spLocks noChangeShapeType="1"/>
          </p:cNvSpPr>
          <p:nvPr/>
        </p:nvSpPr>
        <p:spPr bwMode="auto">
          <a:xfrm>
            <a:off x="4029075" y="307022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2" name="Oval 67"/>
          <p:cNvSpPr>
            <a:spLocks noChangeArrowheads="1"/>
          </p:cNvSpPr>
          <p:nvPr/>
        </p:nvSpPr>
        <p:spPr bwMode="auto">
          <a:xfrm flipH="1">
            <a:off x="3381375" y="2927350"/>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43" name="Oval 68"/>
          <p:cNvSpPr>
            <a:spLocks noChangeArrowheads="1"/>
          </p:cNvSpPr>
          <p:nvPr/>
        </p:nvSpPr>
        <p:spPr bwMode="auto">
          <a:xfrm flipH="1">
            <a:off x="3381375" y="3143250"/>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44" name="Line 69"/>
          <p:cNvSpPr>
            <a:spLocks noChangeShapeType="1"/>
          </p:cNvSpPr>
          <p:nvPr/>
        </p:nvSpPr>
        <p:spPr bwMode="auto">
          <a:xfrm>
            <a:off x="4173538" y="20875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70"/>
          <p:cNvSpPr>
            <a:spLocks noChangeShapeType="1"/>
          </p:cNvSpPr>
          <p:nvPr/>
        </p:nvSpPr>
        <p:spPr bwMode="auto">
          <a:xfrm>
            <a:off x="4173538" y="27352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71"/>
          <p:cNvSpPr>
            <a:spLocks noChangeShapeType="1"/>
          </p:cNvSpPr>
          <p:nvPr/>
        </p:nvSpPr>
        <p:spPr bwMode="auto">
          <a:xfrm flipH="1" flipV="1">
            <a:off x="3094038" y="2446338"/>
            <a:ext cx="107950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72"/>
          <p:cNvSpPr>
            <a:spLocks noChangeShapeType="1"/>
          </p:cNvSpPr>
          <p:nvPr/>
        </p:nvSpPr>
        <p:spPr bwMode="auto">
          <a:xfrm flipV="1">
            <a:off x="3094038" y="22304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73"/>
          <p:cNvSpPr>
            <a:spLocks noChangeShapeType="1"/>
          </p:cNvSpPr>
          <p:nvPr/>
        </p:nvSpPr>
        <p:spPr bwMode="auto">
          <a:xfrm>
            <a:off x="3094038" y="22304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74"/>
          <p:cNvSpPr>
            <a:spLocks noChangeShapeType="1"/>
          </p:cNvSpPr>
          <p:nvPr/>
        </p:nvSpPr>
        <p:spPr bwMode="auto">
          <a:xfrm flipH="1">
            <a:off x="3094038" y="2446338"/>
            <a:ext cx="10795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75"/>
          <p:cNvSpPr>
            <a:spLocks noChangeShapeType="1"/>
          </p:cNvSpPr>
          <p:nvPr/>
        </p:nvSpPr>
        <p:spPr bwMode="auto">
          <a:xfrm>
            <a:off x="3094038" y="25908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76"/>
          <p:cNvSpPr>
            <a:spLocks noChangeShapeType="1"/>
          </p:cNvSpPr>
          <p:nvPr/>
        </p:nvSpPr>
        <p:spPr bwMode="auto">
          <a:xfrm>
            <a:off x="3094038" y="295116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Line 77"/>
          <p:cNvSpPr>
            <a:spLocks noChangeShapeType="1"/>
          </p:cNvSpPr>
          <p:nvPr/>
        </p:nvSpPr>
        <p:spPr bwMode="auto">
          <a:xfrm>
            <a:off x="2733675" y="32385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3" name="Line 78"/>
          <p:cNvSpPr>
            <a:spLocks noChangeShapeType="1"/>
          </p:cNvSpPr>
          <p:nvPr/>
        </p:nvSpPr>
        <p:spPr bwMode="auto">
          <a:xfrm>
            <a:off x="2733675" y="194151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1554" name="Group 82"/>
          <p:cNvGrpSpPr>
            <a:grpSpLocks/>
          </p:cNvGrpSpPr>
          <p:nvPr/>
        </p:nvGrpSpPr>
        <p:grpSpPr bwMode="auto">
          <a:xfrm>
            <a:off x="1943100" y="1701800"/>
            <a:ext cx="684213" cy="504825"/>
            <a:chOff x="1315" y="3521"/>
            <a:chExt cx="431" cy="318"/>
          </a:xfrm>
        </p:grpSpPr>
        <p:sp>
          <p:nvSpPr>
            <p:cNvPr id="21675" name="Line 83"/>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84"/>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Freeform 85"/>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8" name="Line 86"/>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55" name="Oval 87"/>
          <p:cNvSpPr>
            <a:spLocks noChangeArrowheads="1"/>
          </p:cNvSpPr>
          <p:nvPr/>
        </p:nvSpPr>
        <p:spPr bwMode="auto">
          <a:xfrm flipH="1">
            <a:off x="2565400" y="18462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556" name="Group 88"/>
          <p:cNvGrpSpPr>
            <a:grpSpLocks/>
          </p:cNvGrpSpPr>
          <p:nvPr/>
        </p:nvGrpSpPr>
        <p:grpSpPr bwMode="auto">
          <a:xfrm flipV="1">
            <a:off x="754063" y="2278063"/>
            <a:ext cx="360362" cy="504825"/>
            <a:chOff x="1519" y="2069"/>
            <a:chExt cx="227" cy="318"/>
          </a:xfrm>
        </p:grpSpPr>
        <p:sp>
          <p:nvSpPr>
            <p:cNvPr id="21673" name="AutoShape 89"/>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674" name="Oval 90"/>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557" name="Group 91"/>
          <p:cNvGrpSpPr>
            <a:grpSpLocks/>
          </p:cNvGrpSpPr>
          <p:nvPr/>
        </p:nvGrpSpPr>
        <p:grpSpPr bwMode="auto">
          <a:xfrm>
            <a:off x="2016125" y="2997200"/>
            <a:ext cx="684213" cy="504825"/>
            <a:chOff x="1315" y="3521"/>
            <a:chExt cx="431" cy="318"/>
          </a:xfrm>
        </p:grpSpPr>
        <p:sp>
          <p:nvSpPr>
            <p:cNvPr id="21669" name="Line 92"/>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93"/>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1" name="Freeform 94"/>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5"/>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58" name="Oval 96"/>
          <p:cNvSpPr>
            <a:spLocks noChangeArrowheads="1"/>
          </p:cNvSpPr>
          <p:nvPr/>
        </p:nvSpPr>
        <p:spPr bwMode="auto">
          <a:xfrm flipH="1">
            <a:off x="2638425" y="31416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59" name="Line 97"/>
          <p:cNvSpPr>
            <a:spLocks noChangeShapeType="1"/>
          </p:cNvSpPr>
          <p:nvPr/>
        </p:nvSpPr>
        <p:spPr bwMode="auto">
          <a:xfrm>
            <a:off x="682625" y="1773238"/>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969963" y="177323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a:off x="969963" y="27813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969963" y="307022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3"/>
          <p:cNvSpPr>
            <a:spLocks noChangeShapeType="1"/>
          </p:cNvSpPr>
          <p:nvPr/>
        </p:nvSpPr>
        <p:spPr bwMode="auto">
          <a:xfrm>
            <a:off x="1546225" y="2133600"/>
            <a:ext cx="361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4" name="Text Box 104"/>
          <p:cNvSpPr txBox="1">
            <a:spLocks noChangeArrowheads="1"/>
          </p:cNvSpPr>
          <p:nvPr/>
        </p:nvSpPr>
        <p:spPr bwMode="auto">
          <a:xfrm>
            <a:off x="250825" y="15573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1565" name="Text Box 105"/>
          <p:cNvSpPr txBox="1">
            <a:spLocks noChangeArrowheads="1"/>
          </p:cNvSpPr>
          <p:nvPr/>
        </p:nvSpPr>
        <p:spPr bwMode="auto">
          <a:xfrm>
            <a:off x="250825" y="3349625"/>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grpSp>
        <p:nvGrpSpPr>
          <p:cNvPr id="21566" name="Group 106"/>
          <p:cNvGrpSpPr>
            <a:grpSpLocks/>
          </p:cNvGrpSpPr>
          <p:nvPr/>
        </p:nvGrpSpPr>
        <p:grpSpPr bwMode="auto">
          <a:xfrm>
            <a:off x="6562725" y="1724025"/>
            <a:ext cx="792163" cy="695325"/>
            <a:chOff x="3152" y="3536"/>
            <a:chExt cx="499" cy="438"/>
          </a:xfrm>
        </p:grpSpPr>
        <p:sp>
          <p:nvSpPr>
            <p:cNvPr id="21666" name="Freeform 107"/>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7" name="Freeform 108"/>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Freeform 109"/>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67" name="Line 110"/>
          <p:cNvSpPr>
            <a:spLocks noChangeShapeType="1"/>
          </p:cNvSpPr>
          <p:nvPr/>
        </p:nvSpPr>
        <p:spPr bwMode="auto">
          <a:xfrm>
            <a:off x="7353300" y="206057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Oval 111"/>
          <p:cNvSpPr>
            <a:spLocks noChangeArrowheads="1"/>
          </p:cNvSpPr>
          <p:nvPr/>
        </p:nvSpPr>
        <p:spPr bwMode="auto">
          <a:xfrm flipH="1">
            <a:off x="6705600" y="1917700"/>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69" name="Oval 112"/>
          <p:cNvSpPr>
            <a:spLocks noChangeArrowheads="1"/>
          </p:cNvSpPr>
          <p:nvPr/>
        </p:nvSpPr>
        <p:spPr bwMode="auto">
          <a:xfrm flipH="1">
            <a:off x="6705600" y="2133600"/>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570" name="Group 113"/>
          <p:cNvGrpSpPr>
            <a:grpSpLocks/>
          </p:cNvGrpSpPr>
          <p:nvPr/>
        </p:nvGrpSpPr>
        <p:grpSpPr bwMode="auto">
          <a:xfrm>
            <a:off x="6562725" y="2732088"/>
            <a:ext cx="792163" cy="695325"/>
            <a:chOff x="3152" y="3536"/>
            <a:chExt cx="499" cy="438"/>
          </a:xfrm>
        </p:grpSpPr>
        <p:sp>
          <p:nvSpPr>
            <p:cNvPr id="21663" name="Freeform 114"/>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4" name="Freeform 115"/>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5" name="Freeform 116"/>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71" name="Line 117"/>
          <p:cNvSpPr>
            <a:spLocks noChangeShapeType="1"/>
          </p:cNvSpPr>
          <p:nvPr/>
        </p:nvSpPr>
        <p:spPr bwMode="auto">
          <a:xfrm>
            <a:off x="7353300" y="306863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2" name="Oval 118"/>
          <p:cNvSpPr>
            <a:spLocks noChangeArrowheads="1"/>
          </p:cNvSpPr>
          <p:nvPr/>
        </p:nvSpPr>
        <p:spPr bwMode="auto">
          <a:xfrm flipH="1">
            <a:off x="6705600" y="29257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73" name="Oval 119"/>
          <p:cNvSpPr>
            <a:spLocks noChangeArrowheads="1"/>
          </p:cNvSpPr>
          <p:nvPr/>
        </p:nvSpPr>
        <p:spPr bwMode="auto">
          <a:xfrm flipH="1">
            <a:off x="6705600" y="31416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74" name="Line 120"/>
          <p:cNvSpPr>
            <a:spLocks noChangeShapeType="1"/>
          </p:cNvSpPr>
          <p:nvPr/>
        </p:nvSpPr>
        <p:spPr bwMode="auto">
          <a:xfrm>
            <a:off x="7497763" y="2085975"/>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21"/>
          <p:cNvSpPr>
            <a:spLocks noChangeShapeType="1"/>
          </p:cNvSpPr>
          <p:nvPr/>
        </p:nvSpPr>
        <p:spPr bwMode="auto">
          <a:xfrm>
            <a:off x="7497763" y="2733675"/>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22"/>
          <p:cNvSpPr>
            <a:spLocks noChangeShapeType="1"/>
          </p:cNvSpPr>
          <p:nvPr/>
        </p:nvSpPr>
        <p:spPr bwMode="auto">
          <a:xfrm flipH="1" flipV="1">
            <a:off x="6418263" y="2444750"/>
            <a:ext cx="107950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23"/>
          <p:cNvSpPr>
            <a:spLocks noChangeShapeType="1"/>
          </p:cNvSpPr>
          <p:nvPr/>
        </p:nvSpPr>
        <p:spPr bwMode="auto">
          <a:xfrm flipV="1">
            <a:off x="6418263" y="222885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24"/>
          <p:cNvSpPr>
            <a:spLocks noChangeShapeType="1"/>
          </p:cNvSpPr>
          <p:nvPr/>
        </p:nvSpPr>
        <p:spPr bwMode="auto">
          <a:xfrm>
            <a:off x="6418263" y="2228850"/>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25"/>
          <p:cNvSpPr>
            <a:spLocks noChangeShapeType="1"/>
          </p:cNvSpPr>
          <p:nvPr/>
        </p:nvSpPr>
        <p:spPr bwMode="auto">
          <a:xfrm flipH="1">
            <a:off x="6418263" y="2444750"/>
            <a:ext cx="10795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26"/>
          <p:cNvSpPr>
            <a:spLocks noChangeShapeType="1"/>
          </p:cNvSpPr>
          <p:nvPr/>
        </p:nvSpPr>
        <p:spPr bwMode="auto">
          <a:xfrm>
            <a:off x="6418263" y="258921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1" name="Line 127"/>
          <p:cNvSpPr>
            <a:spLocks noChangeShapeType="1"/>
          </p:cNvSpPr>
          <p:nvPr/>
        </p:nvSpPr>
        <p:spPr bwMode="auto">
          <a:xfrm>
            <a:off x="6418263" y="294957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2" name="Line 128"/>
          <p:cNvSpPr>
            <a:spLocks noChangeShapeType="1"/>
          </p:cNvSpPr>
          <p:nvPr/>
        </p:nvSpPr>
        <p:spPr bwMode="auto">
          <a:xfrm>
            <a:off x="6057900" y="323691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3" name="Line 129"/>
          <p:cNvSpPr>
            <a:spLocks noChangeShapeType="1"/>
          </p:cNvSpPr>
          <p:nvPr/>
        </p:nvSpPr>
        <p:spPr bwMode="auto">
          <a:xfrm>
            <a:off x="6057900" y="1939925"/>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30"/>
          <p:cNvSpPr>
            <a:spLocks noChangeShapeType="1"/>
          </p:cNvSpPr>
          <p:nvPr/>
        </p:nvSpPr>
        <p:spPr bwMode="auto">
          <a:xfrm>
            <a:off x="7497763" y="208438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Text Box 131"/>
          <p:cNvSpPr txBox="1">
            <a:spLocks noChangeArrowheads="1"/>
          </p:cNvSpPr>
          <p:nvPr/>
        </p:nvSpPr>
        <p:spPr bwMode="auto">
          <a:xfrm>
            <a:off x="7666038" y="17240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1586" name="Line 132"/>
          <p:cNvSpPr>
            <a:spLocks noChangeShapeType="1"/>
          </p:cNvSpPr>
          <p:nvPr/>
        </p:nvSpPr>
        <p:spPr bwMode="auto">
          <a:xfrm>
            <a:off x="7497763" y="309245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1587" name="Group 133"/>
          <p:cNvGrpSpPr>
            <a:grpSpLocks/>
          </p:cNvGrpSpPr>
          <p:nvPr/>
        </p:nvGrpSpPr>
        <p:grpSpPr bwMode="auto">
          <a:xfrm>
            <a:off x="5267325" y="1700213"/>
            <a:ext cx="684213" cy="504825"/>
            <a:chOff x="1315" y="3521"/>
            <a:chExt cx="431" cy="318"/>
          </a:xfrm>
        </p:grpSpPr>
        <p:sp>
          <p:nvSpPr>
            <p:cNvPr id="21659" name="Line 134"/>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0" name="Line 135"/>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1" name="Freeform 136"/>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2" name="Line 137"/>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88" name="Oval 138"/>
          <p:cNvSpPr>
            <a:spLocks noChangeArrowheads="1"/>
          </p:cNvSpPr>
          <p:nvPr/>
        </p:nvSpPr>
        <p:spPr bwMode="auto">
          <a:xfrm flipH="1">
            <a:off x="5889625" y="1844675"/>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589" name="Group 142"/>
          <p:cNvGrpSpPr>
            <a:grpSpLocks/>
          </p:cNvGrpSpPr>
          <p:nvPr/>
        </p:nvGrpSpPr>
        <p:grpSpPr bwMode="auto">
          <a:xfrm>
            <a:off x="5340350" y="2995613"/>
            <a:ext cx="684213" cy="504825"/>
            <a:chOff x="1315" y="3521"/>
            <a:chExt cx="431" cy="318"/>
          </a:xfrm>
        </p:grpSpPr>
        <p:sp>
          <p:nvSpPr>
            <p:cNvPr id="21655" name="Line 143"/>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56" name="Line 144"/>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57" name="Freeform 145"/>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58" name="Line 146"/>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90" name="Oval 147"/>
          <p:cNvSpPr>
            <a:spLocks noChangeArrowheads="1"/>
          </p:cNvSpPr>
          <p:nvPr/>
        </p:nvSpPr>
        <p:spPr bwMode="auto">
          <a:xfrm flipH="1">
            <a:off x="5962650" y="3140075"/>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591" name="Group 157"/>
          <p:cNvGrpSpPr>
            <a:grpSpLocks/>
          </p:cNvGrpSpPr>
          <p:nvPr/>
        </p:nvGrpSpPr>
        <p:grpSpPr bwMode="auto">
          <a:xfrm>
            <a:off x="3276600" y="3575050"/>
            <a:ext cx="433388" cy="358775"/>
            <a:chOff x="1791" y="2251"/>
            <a:chExt cx="273" cy="226"/>
          </a:xfrm>
        </p:grpSpPr>
        <p:sp>
          <p:nvSpPr>
            <p:cNvPr id="21653" name="AutoShape 158"/>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654" name="Oval 159"/>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592" name="Group 214"/>
          <p:cNvGrpSpPr>
            <a:grpSpLocks/>
          </p:cNvGrpSpPr>
          <p:nvPr/>
        </p:nvGrpSpPr>
        <p:grpSpPr bwMode="auto">
          <a:xfrm>
            <a:off x="7667625" y="3141663"/>
            <a:ext cx="361950" cy="366712"/>
            <a:chOff x="4830" y="1979"/>
            <a:chExt cx="228" cy="231"/>
          </a:xfrm>
        </p:grpSpPr>
        <p:sp>
          <p:nvSpPr>
            <p:cNvPr id="21651" name="Text Box 80"/>
            <p:cNvSpPr txBox="1">
              <a:spLocks noChangeArrowheads="1"/>
            </p:cNvSpPr>
            <p:nvPr/>
          </p:nvSpPr>
          <p:spPr bwMode="auto">
            <a:xfrm>
              <a:off x="4830" y="1979"/>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1652" name="Line 160"/>
            <p:cNvSpPr>
              <a:spLocks noChangeShapeType="1"/>
            </p:cNvSpPr>
            <p:nvPr/>
          </p:nvSpPr>
          <p:spPr bwMode="auto">
            <a:xfrm>
              <a:off x="4876" y="2024"/>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93" name="Line 161"/>
          <p:cNvSpPr>
            <a:spLocks noChangeShapeType="1"/>
          </p:cNvSpPr>
          <p:nvPr/>
        </p:nvSpPr>
        <p:spPr bwMode="auto">
          <a:xfrm>
            <a:off x="4140200" y="2060575"/>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62"/>
          <p:cNvSpPr>
            <a:spLocks noChangeShapeType="1"/>
          </p:cNvSpPr>
          <p:nvPr/>
        </p:nvSpPr>
        <p:spPr bwMode="auto">
          <a:xfrm>
            <a:off x="4140200" y="3068638"/>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63"/>
          <p:cNvSpPr>
            <a:spLocks noChangeShapeType="1"/>
          </p:cNvSpPr>
          <p:nvPr/>
        </p:nvSpPr>
        <p:spPr bwMode="auto">
          <a:xfrm>
            <a:off x="3708400" y="3716338"/>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64"/>
          <p:cNvSpPr>
            <a:spLocks noChangeShapeType="1"/>
          </p:cNvSpPr>
          <p:nvPr/>
        </p:nvSpPr>
        <p:spPr bwMode="auto">
          <a:xfrm flipV="1">
            <a:off x="5076825" y="18446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65"/>
          <p:cNvSpPr>
            <a:spLocks noChangeShapeType="1"/>
          </p:cNvSpPr>
          <p:nvPr/>
        </p:nvSpPr>
        <p:spPr bwMode="auto">
          <a:xfrm>
            <a:off x="5076825" y="18446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66"/>
          <p:cNvSpPr>
            <a:spLocks noChangeShapeType="1"/>
          </p:cNvSpPr>
          <p:nvPr/>
        </p:nvSpPr>
        <p:spPr bwMode="auto">
          <a:xfrm>
            <a:off x="5076825" y="335756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67"/>
          <p:cNvSpPr>
            <a:spLocks noChangeShapeType="1"/>
          </p:cNvSpPr>
          <p:nvPr/>
        </p:nvSpPr>
        <p:spPr bwMode="auto">
          <a:xfrm flipH="1">
            <a:off x="1547813" y="3716338"/>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68"/>
          <p:cNvSpPr>
            <a:spLocks noChangeShapeType="1"/>
          </p:cNvSpPr>
          <p:nvPr/>
        </p:nvSpPr>
        <p:spPr bwMode="auto">
          <a:xfrm>
            <a:off x="1547813" y="2133600"/>
            <a:ext cx="0" cy="1582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1" name="Line 169"/>
          <p:cNvSpPr>
            <a:spLocks noChangeShapeType="1"/>
          </p:cNvSpPr>
          <p:nvPr/>
        </p:nvSpPr>
        <p:spPr bwMode="auto">
          <a:xfrm>
            <a:off x="611188" y="3716338"/>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2" name="Line 170"/>
          <p:cNvSpPr>
            <a:spLocks noChangeShapeType="1"/>
          </p:cNvSpPr>
          <p:nvPr/>
        </p:nvSpPr>
        <p:spPr bwMode="auto">
          <a:xfrm>
            <a:off x="1547813" y="3357563"/>
            <a:ext cx="4333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Rectangle 171"/>
          <p:cNvSpPr>
            <a:spLocks noChangeArrowheads="1"/>
          </p:cNvSpPr>
          <p:nvPr/>
        </p:nvSpPr>
        <p:spPr bwMode="auto">
          <a:xfrm>
            <a:off x="2482850" y="4510088"/>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604" name="Text Box 172"/>
          <p:cNvSpPr txBox="1">
            <a:spLocks noChangeArrowheads="1"/>
          </p:cNvSpPr>
          <p:nvPr/>
        </p:nvSpPr>
        <p:spPr bwMode="auto">
          <a:xfrm>
            <a:off x="2625725" y="50847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21605" name="Text Box 173"/>
          <p:cNvSpPr txBox="1">
            <a:spLocks noChangeArrowheads="1"/>
          </p:cNvSpPr>
          <p:nvPr/>
        </p:nvSpPr>
        <p:spPr bwMode="auto">
          <a:xfrm>
            <a:off x="2411413" y="47259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1606" name="Text Box 174"/>
          <p:cNvSpPr txBox="1">
            <a:spLocks noChangeArrowheads="1"/>
          </p:cNvSpPr>
          <p:nvPr/>
        </p:nvSpPr>
        <p:spPr bwMode="auto">
          <a:xfrm>
            <a:off x="2768600" y="4510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1607" name="Line 175"/>
          <p:cNvSpPr>
            <a:spLocks noChangeShapeType="1"/>
          </p:cNvSpPr>
          <p:nvPr/>
        </p:nvSpPr>
        <p:spPr bwMode="auto">
          <a:xfrm>
            <a:off x="1403350" y="4941888"/>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8" name="Line 176"/>
          <p:cNvSpPr>
            <a:spLocks noChangeShapeType="1"/>
          </p:cNvSpPr>
          <p:nvPr/>
        </p:nvSpPr>
        <p:spPr bwMode="auto">
          <a:xfrm>
            <a:off x="3059113" y="4652963"/>
            <a:ext cx="2305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9" name="Line 177"/>
          <p:cNvSpPr>
            <a:spLocks noChangeShapeType="1"/>
          </p:cNvSpPr>
          <p:nvPr/>
        </p:nvSpPr>
        <p:spPr bwMode="auto">
          <a:xfrm>
            <a:off x="2771775" y="53736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0" name="Rectangle 178"/>
          <p:cNvSpPr>
            <a:spLocks noChangeArrowheads="1"/>
          </p:cNvSpPr>
          <p:nvPr/>
        </p:nvSpPr>
        <p:spPr bwMode="auto">
          <a:xfrm>
            <a:off x="6515100" y="4437063"/>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611" name="Text Box 181"/>
          <p:cNvSpPr txBox="1">
            <a:spLocks noChangeArrowheads="1"/>
          </p:cNvSpPr>
          <p:nvPr/>
        </p:nvSpPr>
        <p:spPr bwMode="auto">
          <a:xfrm>
            <a:off x="6800850" y="443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1612" name="Line 183"/>
          <p:cNvSpPr>
            <a:spLocks noChangeShapeType="1"/>
          </p:cNvSpPr>
          <p:nvPr/>
        </p:nvSpPr>
        <p:spPr bwMode="auto">
          <a:xfrm>
            <a:off x="7091363" y="45799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1613" name="Group 185"/>
          <p:cNvGrpSpPr>
            <a:grpSpLocks/>
          </p:cNvGrpSpPr>
          <p:nvPr/>
        </p:nvGrpSpPr>
        <p:grpSpPr bwMode="auto">
          <a:xfrm>
            <a:off x="5364163" y="4437063"/>
            <a:ext cx="587375" cy="431800"/>
            <a:chOff x="1315" y="3521"/>
            <a:chExt cx="431" cy="318"/>
          </a:xfrm>
        </p:grpSpPr>
        <p:sp>
          <p:nvSpPr>
            <p:cNvPr id="21647" name="Line 18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8" name="Line 18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9" name="Freeform 18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50" name="Line 18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14" name="Oval 190"/>
          <p:cNvSpPr>
            <a:spLocks noChangeArrowheads="1"/>
          </p:cNvSpPr>
          <p:nvPr/>
        </p:nvSpPr>
        <p:spPr bwMode="auto">
          <a:xfrm flipH="1">
            <a:off x="5910263" y="4602163"/>
            <a:ext cx="123825" cy="122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615" name="Group 200"/>
          <p:cNvGrpSpPr>
            <a:grpSpLocks/>
          </p:cNvGrpSpPr>
          <p:nvPr/>
        </p:nvGrpSpPr>
        <p:grpSpPr bwMode="auto">
          <a:xfrm>
            <a:off x="5364163" y="4941888"/>
            <a:ext cx="587375" cy="431800"/>
            <a:chOff x="1315" y="3521"/>
            <a:chExt cx="431" cy="318"/>
          </a:xfrm>
        </p:grpSpPr>
        <p:sp>
          <p:nvSpPr>
            <p:cNvPr id="21643" name="Line 201"/>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202"/>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Freeform 203"/>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6" name="Line 204"/>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16" name="Oval 205"/>
          <p:cNvSpPr>
            <a:spLocks noChangeArrowheads="1"/>
          </p:cNvSpPr>
          <p:nvPr/>
        </p:nvSpPr>
        <p:spPr bwMode="auto">
          <a:xfrm flipH="1">
            <a:off x="5910263" y="5106988"/>
            <a:ext cx="123825" cy="122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1617" name="Group 209"/>
          <p:cNvGrpSpPr>
            <a:grpSpLocks/>
          </p:cNvGrpSpPr>
          <p:nvPr/>
        </p:nvGrpSpPr>
        <p:grpSpPr bwMode="auto">
          <a:xfrm>
            <a:off x="6443663" y="4508500"/>
            <a:ext cx="336550" cy="366713"/>
            <a:chOff x="4059" y="2931"/>
            <a:chExt cx="212" cy="231"/>
          </a:xfrm>
        </p:grpSpPr>
        <p:sp>
          <p:nvSpPr>
            <p:cNvPr id="21641" name="Text Box 180"/>
            <p:cNvSpPr txBox="1">
              <a:spLocks noChangeArrowheads="1"/>
            </p:cNvSpPr>
            <p:nvPr/>
          </p:nvSpPr>
          <p:spPr bwMode="auto">
            <a:xfrm>
              <a:off x="4059" y="2931"/>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a:t>
              </a:r>
            </a:p>
          </p:txBody>
        </p:sp>
        <p:sp>
          <p:nvSpPr>
            <p:cNvPr id="21642" name="Line 207"/>
            <p:cNvSpPr>
              <a:spLocks noChangeShapeType="1"/>
            </p:cNvSpPr>
            <p:nvPr/>
          </p:nvSpPr>
          <p:spPr bwMode="auto">
            <a:xfrm>
              <a:off x="4150" y="2976"/>
              <a:ext cx="4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1618" name="Group 210"/>
          <p:cNvGrpSpPr>
            <a:grpSpLocks/>
          </p:cNvGrpSpPr>
          <p:nvPr/>
        </p:nvGrpSpPr>
        <p:grpSpPr bwMode="auto">
          <a:xfrm>
            <a:off x="6443663" y="4933950"/>
            <a:ext cx="349250" cy="366713"/>
            <a:chOff x="4195" y="2976"/>
            <a:chExt cx="220" cy="231"/>
          </a:xfrm>
        </p:grpSpPr>
        <p:sp>
          <p:nvSpPr>
            <p:cNvPr id="21639" name="Text Box 206"/>
            <p:cNvSpPr txBox="1">
              <a:spLocks noChangeArrowheads="1"/>
            </p:cNvSpPr>
            <p:nvPr/>
          </p:nvSpPr>
          <p:spPr bwMode="auto">
            <a:xfrm>
              <a:off x="4195" y="2976"/>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R</a:t>
              </a:r>
            </a:p>
          </p:txBody>
        </p:sp>
        <p:sp>
          <p:nvSpPr>
            <p:cNvPr id="21640" name="Line 208"/>
            <p:cNvSpPr>
              <a:spLocks noChangeShapeType="1"/>
            </p:cNvSpPr>
            <p:nvPr/>
          </p:nvSpPr>
          <p:spPr bwMode="auto">
            <a:xfrm>
              <a:off x="4286" y="3022"/>
              <a:ext cx="4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19" name="Line 211"/>
          <p:cNvSpPr>
            <a:spLocks noChangeShapeType="1"/>
          </p:cNvSpPr>
          <p:nvPr/>
        </p:nvSpPr>
        <p:spPr bwMode="auto">
          <a:xfrm>
            <a:off x="6011863" y="46529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0" name="Line 212"/>
          <p:cNvSpPr>
            <a:spLocks noChangeShapeType="1"/>
          </p:cNvSpPr>
          <p:nvPr/>
        </p:nvSpPr>
        <p:spPr bwMode="auto">
          <a:xfrm>
            <a:off x="6011863" y="515778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1621" name="Group 215"/>
          <p:cNvGrpSpPr>
            <a:grpSpLocks/>
          </p:cNvGrpSpPr>
          <p:nvPr/>
        </p:nvGrpSpPr>
        <p:grpSpPr bwMode="auto">
          <a:xfrm>
            <a:off x="2771775" y="4941888"/>
            <a:ext cx="361950" cy="366712"/>
            <a:chOff x="4830" y="1979"/>
            <a:chExt cx="228" cy="231"/>
          </a:xfrm>
        </p:grpSpPr>
        <p:sp>
          <p:nvSpPr>
            <p:cNvPr id="21637" name="Text Box 216"/>
            <p:cNvSpPr txBox="1">
              <a:spLocks noChangeArrowheads="1"/>
            </p:cNvSpPr>
            <p:nvPr/>
          </p:nvSpPr>
          <p:spPr bwMode="auto">
            <a:xfrm>
              <a:off x="4830" y="1979"/>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1638" name="Line 217"/>
            <p:cNvSpPr>
              <a:spLocks noChangeShapeType="1"/>
            </p:cNvSpPr>
            <p:nvPr/>
          </p:nvSpPr>
          <p:spPr bwMode="auto">
            <a:xfrm>
              <a:off x="4876" y="2024"/>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22" name="Line 218"/>
          <p:cNvSpPr>
            <a:spLocks noChangeShapeType="1"/>
          </p:cNvSpPr>
          <p:nvPr/>
        </p:nvSpPr>
        <p:spPr bwMode="auto">
          <a:xfrm>
            <a:off x="3059113" y="5084763"/>
            <a:ext cx="2305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1623" name="Group 219"/>
          <p:cNvGrpSpPr>
            <a:grpSpLocks/>
          </p:cNvGrpSpPr>
          <p:nvPr/>
        </p:nvGrpSpPr>
        <p:grpSpPr bwMode="auto">
          <a:xfrm>
            <a:off x="3779838" y="5373688"/>
            <a:ext cx="433387" cy="358775"/>
            <a:chOff x="1791" y="2251"/>
            <a:chExt cx="273" cy="226"/>
          </a:xfrm>
        </p:grpSpPr>
        <p:sp>
          <p:nvSpPr>
            <p:cNvPr id="21635" name="AutoShape 220"/>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636" name="Oval 221"/>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1624" name="Line 222"/>
          <p:cNvSpPr>
            <a:spLocks noChangeShapeType="1"/>
          </p:cNvSpPr>
          <p:nvPr/>
        </p:nvSpPr>
        <p:spPr bwMode="auto">
          <a:xfrm>
            <a:off x="1331913" y="5589588"/>
            <a:ext cx="2447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223"/>
          <p:cNvSpPr>
            <a:spLocks noChangeShapeType="1"/>
          </p:cNvSpPr>
          <p:nvPr/>
        </p:nvSpPr>
        <p:spPr bwMode="auto">
          <a:xfrm>
            <a:off x="4211638" y="5589588"/>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224"/>
          <p:cNvSpPr>
            <a:spLocks noChangeShapeType="1"/>
          </p:cNvSpPr>
          <p:nvPr/>
        </p:nvSpPr>
        <p:spPr bwMode="auto">
          <a:xfrm flipV="1">
            <a:off x="5076825" y="4797425"/>
            <a:ext cx="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225"/>
          <p:cNvSpPr>
            <a:spLocks noChangeShapeType="1"/>
          </p:cNvSpPr>
          <p:nvPr/>
        </p:nvSpPr>
        <p:spPr bwMode="auto">
          <a:xfrm>
            <a:off x="5076825" y="479742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8" name="Line 226"/>
          <p:cNvSpPr>
            <a:spLocks noChangeShapeType="1"/>
          </p:cNvSpPr>
          <p:nvPr/>
        </p:nvSpPr>
        <p:spPr bwMode="auto">
          <a:xfrm>
            <a:off x="5076825" y="522922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9" name="Text Box 227"/>
          <p:cNvSpPr txBox="1">
            <a:spLocks noChangeArrowheads="1"/>
          </p:cNvSpPr>
          <p:nvPr/>
        </p:nvSpPr>
        <p:spPr bwMode="auto">
          <a:xfrm>
            <a:off x="1116013" y="45085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1630" name="Text Box 228"/>
          <p:cNvSpPr txBox="1">
            <a:spLocks noChangeArrowheads="1"/>
          </p:cNvSpPr>
          <p:nvPr/>
        </p:nvSpPr>
        <p:spPr bwMode="auto">
          <a:xfrm>
            <a:off x="827088" y="5229225"/>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21631" name="AutoShape 229"/>
          <p:cNvSpPr>
            <a:spLocks noChangeArrowheads="1"/>
          </p:cNvSpPr>
          <p:nvPr/>
        </p:nvSpPr>
        <p:spPr bwMode="auto">
          <a:xfrm>
            <a:off x="3995738" y="4076700"/>
            <a:ext cx="431800" cy="288925"/>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632" name="Text Box 231"/>
          <p:cNvSpPr txBox="1">
            <a:spLocks noChangeArrowheads="1"/>
          </p:cNvSpPr>
          <p:nvPr/>
        </p:nvSpPr>
        <p:spPr bwMode="auto">
          <a:xfrm>
            <a:off x="2360613" y="5805488"/>
            <a:ext cx="771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マスタ</a:t>
            </a:r>
          </a:p>
        </p:txBody>
      </p:sp>
      <p:sp>
        <p:nvSpPr>
          <p:cNvPr id="21633" name="Text Box 232"/>
          <p:cNvSpPr txBox="1">
            <a:spLocks noChangeArrowheads="1"/>
          </p:cNvSpPr>
          <p:nvPr/>
        </p:nvSpPr>
        <p:spPr bwMode="auto">
          <a:xfrm>
            <a:off x="6392863" y="5734050"/>
            <a:ext cx="1008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スレーブ</a:t>
            </a:r>
          </a:p>
        </p:txBody>
      </p:sp>
      <p:pic>
        <p:nvPicPr>
          <p:cNvPr id="2" name="オーディオ 1">
            <a:hlinkClick r:id="" action="ppaction://media"/>
            <a:extLst>
              <a:ext uri="{FF2B5EF4-FFF2-40B4-BE49-F238E27FC236}">
                <a16:creationId xmlns:a16="http://schemas.microsoft.com/office/drawing/2014/main" id="{30F7D7CB-ADF9-404D-B7F8-190A1595C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582"/>
    </mc:Choice>
    <mc:Fallback>
      <p:transition spd="slow" advTm="43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07" x="7885113" y="3000375"/>
          <p14:tracePt t="1413" x="7348538" y="2927350"/>
          <p14:tracePt t="1422" x="6956425" y="2881313"/>
          <p14:tracePt t="1429" x="6637338" y="2817813"/>
          <p14:tracePt t="1437" x="6464300" y="2790825"/>
          <p14:tracePt t="1446" x="6372225" y="2771775"/>
          <p14:tracePt t="1453" x="6318250" y="2771775"/>
          <p14:tracePt t="1462" x="6299200" y="2763838"/>
          <p14:tracePt t="7422" x="6299200" y="2771775"/>
          <p14:tracePt t="7430" x="6326188" y="2800350"/>
          <p14:tracePt t="7437" x="6326188" y="2817813"/>
          <p14:tracePt t="7445" x="6326188" y="2836863"/>
          <p14:tracePt t="7455" x="6326188" y="2844800"/>
          <p14:tracePt t="7461" x="6335713" y="2854325"/>
          <p14:tracePt t="7695" x="6362700" y="2827338"/>
          <p14:tracePt t="7702" x="6362700" y="2771775"/>
          <p14:tracePt t="7709" x="6372225" y="2744788"/>
          <p14:tracePt t="7717" x="6381750" y="2698750"/>
          <p14:tracePt t="7725" x="6408738" y="2671763"/>
          <p14:tracePt t="7734" x="6408738" y="2644775"/>
          <p14:tracePt t="7741" x="6408738" y="2598738"/>
          <p14:tracePt t="7749" x="6418263" y="2581275"/>
          <p14:tracePt t="7758" x="6418263" y="2571750"/>
          <p14:tracePt t="7765" x="6427788" y="2544763"/>
          <p14:tracePt t="7774" x="6427788" y="2508250"/>
          <p14:tracePt t="7781" x="6435725" y="2489200"/>
          <p14:tracePt t="7790" x="6435725" y="2481263"/>
          <p14:tracePt t="7797" x="6454775" y="2462213"/>
          <p14:tracePt t="7807" x="6454775" y="2444750"/>
          <p14:tracePt t="7813" x="6454775" y="2435225"/>
          <p14:tracePt t="7823" x="6472238" y="2408238"/>
          <p14:tracePt t="7838" x="6500813" y="2379663"/>
          <p14:tracePt t="7845" x="6500813" y="2362200"/>
          <p14:tracePt t="7854" x="6508750" y="2343150"/>
          <p14:tracePt t="7861" x="6518275" y="2325688"/>
          <p14:tracePt t="7870" x="6537325" y="2298700"/>
          <p14:tracePt t="7877" x="6545263" y="2279650"/>
          <p14:tracePt t="7895" x="6564313" y="2252663"/>
          <p14:tracePt t="7909" x="6573838" y="2243138"/>
          <p14:tracePt t="8150" x="6591300" y="2243138"/>
          <p14:tracePt t="8165" x="6600825" y="2252663"/>
          <p14:tracePt t="8173" x="6610350" y="2289175"/>
          <p14:tracePt t="8181" x="6618288" y="2289175"/>
          <p14:tracePt t="8197" x="6637338" y="2298700"/>
          <p14:tracePt t="8222" x="6645275" y="2298700"/>
          <p14:tracePt t="8294" x="6673850" y="2298700"/>
          <p14:tracePt t="8302" x="6681788" y="2298700"/>
          <p14:tracePt t="8310" x="6691313" y="2306638"/>
          <p14:tracePt t="8525" x="6691313" y="2316163"/>
          <p14:tracePt t="8535" x="6591300" y="2352675"/>
          <p14:tracePt t="8544" x="6408738" y="2379663"/>
          <p14:tracePt t="8551" x="6272213" y="2408238"/>
          <p14:tracePt t="8559" x="6108700" y="2471738"/>
          <p14:tracePt t="8565" x="5926138" y="2498725"/>
          <p14:tracePt t="8574" x="5753100" y="2535238"/>
          <p14:tracePt t="8581" x="5624513" y="2544763"/>
          <p14:tracePt t="8591" x="5497513" y="2562225"/>
          <p14:tracePt t="8597" x="5424488" y="2562225"/>
          <p14:tracePt t="8607" x="5368925" y="2562225"/>
          <p14:tracePt t="8613" x="5341938" y="2562225"/>
          <p14:tracePt t="8623" x="5334000" y="2562225"/>
          <p14:tracePt t="8710" x="5305425" y="2562225"/>
          <p14:tracePt t="8718" x="5224463" y="2562225"/>
          <p14:tracePt t="8726" x="5095875" y="2562225"/>
          <p14:tracePt t="8734" x="4968875" y="2562225"/>
          <p14:tracePt t="8743" x="4895850" y="2562225"/>
          <p14:tracePt t="8750" x="4795838" y="2562225"/>
          <p14:tracePt t="8758" x="4740275" y="2562225"/>
          <p14:tracePt t="8766" x="4667250" y="2554288"/>
          <p14:tracePt t="8774" x="4640263" y="2554288"/>
          <p14:tracePt t="8781" x="4603750" y="2554288"/>
          <p14:tracePt t="8790" x="4586288" y="2554288"/>
          <p14:tracePt t="8797" x="4567238" y="2535238"/>
          <p14:tracePt t="8807" x="4540250" y="2535238"/>
          <p14:tracePt t="8813" x="4530725" y="2535238"/>
          <p14:tracePt t="8824" x="4503738" y="2535238"/>
          <p14:tracePt t="8829" x="4484688" y="2535238"/>
          <p14:tracePt t="8837" x="4476750" y="2535238"/>
          <p14:tracePt t="8845" x="4467225" y="2535238"/>
          <p14:tracePt t="9038" x="4494213" y="2508250"/>
          <p14:tracePt t="9045" x="4594225" y="2452688"/>
          <p14:tracePt t="9053" x="4676775" y="2398713"/>
          <p14:tracePt t="9061" x="4759325" y="2343150"/>
          <p14:tracePt t="9071" x="4840288" y="2270125"/>
          <p14:tracePt t="9077" x="4905375" y="2233613"/>
          <p14:tracePt t="9087" x="4986338" y="2160588"/>
          <p14:tracePt t="9093" x="5022850" y="2133600"/>
          <p14:tracePt t="9103" x="5049838" y="2097088"/>
          <p14:tracePt t="9117" x="5059363" y="2079625"/>
          <p14:tracePt t="9125" x="5059363" y="2060575"/>
          <p14:tracePt t="9133" x="5068888" y="2043113"/>
          <p14:tracePt t="9141" x="5068888" y="2006600"/>
          <p14:tracePt t="9158" x="5086350" y="1987550"/>
          <p14:tracePt t="9174" x="5086350" y="1970088"/>
          <p14:tracePt t="9181" x="5095875" y="1951038"/>
          <p14:tracePt t="9190" x="5095875" y="1943100"/>
          <p14:tracePt t="9197" x="5095875" y="1914525"/>
          <p14:tracePt t="9207" x="5095875" y="1906588"/>
          <p14:tracePt t="9213" x="5095875" y="1897063"/>
          <p14:tracePt t="9223" x="5095875" y="1878013"/>
          <p14:tracePt t="9238" x="5095875" y="1870075"/>
          <p14:tracePt t="9254" x="5095875" y="1860550"/>
          <p14:tracePt t="9541" x="5086350" y="1870075"/>
          <p14:tracePt t="9549" x="5086350" y="1924050"/>
          <p14:tracePt t="9558" x="5078413" y="1997075"/>
          <p14:tracePt t="9566" x="5068888" y="2060575"/>
          <p14:tracePt t="9574" x="5068888" y="2133600"/>
          <p14:tracePt t="9581" x="5041900" y="2197100"/>
          <p14:tracePt t="9590" x="5041900" y="2252663"/>
          <p14:tracePt t="9598" x="5032375" y="2279650"/>
          <p14:tracePt t="9607" x="5032375" y="2325688"/>
          <p14:tracePt t="9613" x="5022850" y="2343150"/>
          <p14:tracePt t="9942" x="5032375" y="2352675"/>
          <p14:tracePt t="9951" x="5159375" y="2352675"/>
          <p14:tracePt t="9960" x="5341938" y="2352675"/>
          <p14:tracePt t="9968" x="5524500" y="2352675"/>
          <p14:tracePt t="9974" x="5688013" y="2316163"/>
          <p14:tracePt t="9981" x="5816600" y="2289175"/>
          <p14:tracePt t="9990" x="5935663" y="2252663"/>
          <p14:tracePt t="9997" x="5972175" y="2233613"/>
          <p14:tracePt t="10008" x="6007100" y="2233613"/>
          <p14:tracePt t="10013" x="6026150" y="2233613"/>
          <p14:tracePt t="10088" x="6026150" y="2206625"/>
          <p14:tracePt t="10093" x="6026150" y="2160588"/>
          <p14:tracePt t="10101" x="6026150" y="2133600"/>
          <p14:tracePt t="10110" x="6026150" y="2089150"/>
          <p14:tracePt t="10119" x="6026150" y="2052638"/>
          <p14:tracePt t="10125" x="6026150" y="2033588"/>
          <p14:tracePt t="10133" x="6026150" y="2006600"/>
          <p14:tracePt t="10141" x="6026150" y="1987550"/>
          <p14:tracePt t="10149" x="6026150" y="1970088"/>
          <p14:tracePt t="10157" x="6026150" y="1951038"/>
          <p14:tracePt t="10166" x="6026150" y="1943100"/>
          <p14:tracePt t="10173" x="6026150" y="1924050"/>
          <p14:tracePt t="10190" x="6026150" y="1914525"/>
          <p14:tracePt t="10197" x="6016625" y="1897063"/>
          <p14:tracePt t="10213" x="5999163" y="1878013"/>
          <p14:tracePt t="10246" x="5980113" y="1870075"/>
          <p14:tracePt t="10253" x="5972175" y="1870075"/>
          <p14:tracePt t="10270" x="5935663" y="1860550"/>
          <p14:tracePt t="10278" x="5907088" y="1851025"/>
          <p14:tracePt t="10287" x="5870575" y="1824038"/>
          <p14:tracePt t="10293" x="5826125" y="1814513"/>
          <p14:tracePt t="10302" x="5797550" y="1804988"/>
          <p14:tracePt t="10309" x="5753100" y="1797050"/>
          <p14:tracePt t="10318" x="5707063" y="1768475"/>
          <p14:tracePt t="10325" x="5661025" y="1751013"/>
          <p14:tracePt t="10333" x="5643563" y="1741488"/>
          <p14:tracePt t="10341" x="5588000" y="1714500"/>
          <p14:tracePt t="10349" x="5543550" y="1704975"/>
          <p14:tracePt t="10358" x="5524500" y="1704975"/>
          <p14:tracePt t="10365" x="5507038" y="1704975"/>
          <p14:tracePt t="10381" x="5497513" y="1704975"/>
          <p14:tracePt t="10487" x="5470525" y="1704975"/>
          <p14:tracePt t="10494" x="5461000" y="1704975"/>
          <p14:tracePt t="10502" x="5451475" y="1724025"/>
          <p14:tracePt t="10510" x="5451475" y="1778000"/>
          <p14:tracePt t="10518" x="5451475" y="1833563"/>
          <p14:tracePt t="10528" x="5451475" y="1924050"/>
          <p14:tracePt t="10534" x="5451475" y="2016125"/>
          <p14:tracePt t="10542" x="5451475" y="2089150"/>
          <p14:tracePt t="10550" x="5470525" y="2225675"/>
          <p14:tracePt t="10558" x="5497513" y="2352675"/>
          <p14:tracePt t="10566" x="5543550" y="2471738"/>
          <p14:tracePt t="10575" x="5570538" y="2562225"/>
          <p14:tracePt t="10581" x="5588000" y="2654300"/>
          <p14:tracePt t="10592" x="5588000" y="2717800"/>
          <p14:tracePt t="10599" x="5607050" y="2771775"/>
          <p14:tracePt t="10610" x="5607050" y="2817813"/>
          <p14:tracePt t="10614" x="5607050" y="2844800"/>
          <p14:tracePt t="10628" x="5607050" y="2854325"/>
          <p14:tracePt t="10631" x="5607050" y="2863850"/>
          <p14:tracePt t="10644" x="5607050" y="2873375"/>
          <p14:tracePt t="10807" x="5607050" y="2890838"/>
          <p14:tracePt t="10853" x="5607050" y="2917825"/>
          <p14:tracePt t="10861" x="5607050" y="2946400"/>
          <p14:tracePt t="10870" x="5607050" y="3000375"/>
          <p14:tracePt t="10877" x="5597525" y="3017838"/>
          <p14:tracePt t="10894" x="5551488" y="3109913"/>
          <p14:tracePt t="10903" x="5543550" y="3127375"/>
          <p14:tracePt t="10909" x="5534025" y="3182938"/>
          <p14:tracePt t="10917" x="5507038" y="3228975"/>
          <p14:tracePt t="10925" x="5487988" y="3273425"/>
          <p14:tracePt t="10934" x="5478463" y="3292475"/>
          <p14:tracePt t="10941" x="5470525" y="3319463"/>
          <p14:tracePt t="10949" x="5461000" y="3328988"/>
          <p14:tracePt t="10958" x="5451475" y="3338513"/>
          <p14:tracePt t="10989" x="5451475" y="3355975"/>
          <p14:tracePt t="11350" x="5441950" y="3365500"/>
          <p14:tracePt t="11373" x="5414963" y="3382963"/>
          <p14:tracePt t="11413" x="5414963" y="3402013"/>
          <p14:tracePt t="11422" x="5405438" y="3411538"/>
          <p14:tracePt t="12014" x="5405438" y="3419475"/>
          <p14:tracePt t="12022" x="5405438" y="3455988"/>
          <p14:tracePt t="12030" x="5397500" y="3455988"/>
          <p14:tracePt t="12039" x="5397500" y="3465513"/>
          <p14:tracePt t="12046" x="5397500" y="3475038"/>
          <p14:tracePt t="12054" x="5368925" y="3475038"/>
          <p14:tracePt t="12061" x="5360988" y="3492500"/>
          <p14:tracePt t="12069" x="5351463" y="3492500"/>
          <p14:tracePt t="12077" x="5324475" y="3492500"/>
          <p14:tracePt t="12085" x="5297488" y="3492500"/>
          <p14:tracePt t="12093" x="5278438" y="3502025"/>
          <p14:tracePt t="12101" x="5232400" y="3502025"/>
          <p14:tracePt t="12110" x="5205413" y="3502025"/>
          <p14:tracePt t="12117" x="5168900" y="3502025"/>
          <p14:tracePt t="12125" x="5114925" y="3502025"/>
          <p14:tracePt t="12133" x="5014913" y="3502025"/>
          <p14:tracePt t="12142" x="4941888" y="3502025"/>
          <p14:tracePt t="12149" x="4849813" y="3502025"/>
          <p14:tracePt t="12158" x="4740275" y="3502025"/>
          <p14:tracePt t="12167" x="4649788" y="3502025"/>
          <p14:tracePt t="12178" x="4557713" y="3502025"/>
          <p14:tracePt t="12183" x="4476750" y="3475038"/>
          <p14:tracePt t="12195" x="4448175" y="3465513"/>
          <p14:tracePt t="12199" x="4421188" y="3455988"/>
          <p14:tracePt t="12208" x="4394200" y="3429000"/>
          <p14:tracePt t="12317" x="4394200" y="3411538"/>
          <p14:tracePt t="12325" x="4394200" y="3402013"/>
          <p14:tracePt t="12334" x="4384675" y="3392488"/>
          <p14:tracePt t="12414" x="4376738" y="3382963"/>
          <p14:tracePt t="12430" x="4367213" y="3382963"/>
          <p14:tracePt t="12438" x="4294188" y="3382963"/>
          <p14:tracePt t="12446" x="4202113" y="3382963"/>
          <p14:tracePt t="12454" x="4057650" y="3382963"/>
          <p14:tracePt t="12462" x="3911600" y="3382963"/>
          <p14:tracePt t="12470" x="3746500" y="3382963"/>
          <p14:tracePt t="12477" x="3582988" y="3382963"/>
          <p14:tracePt t="12485" x="3455988" y="3382963"/>
          <p14:tracePt t="12493" x="3327400" y="3382963"/>
          <p14:tracePt t="12501" x="3254375" y="3382963"/>
          <p14:tracePt t="12509" x="3144838" y="3382963"/>
          <p14:tracePt t="12517" x="3090863" y="3382963"/>
          <p14:tracePt t="12526" x="3063875" y="3382963"/>
          <p14:tracePt t="12533" x="3035300" y="3382963"/>
          <p14:tracePt t="12542" x="2998788" y="3382963"/>
          <p14:tracePt t="12549" x="2971800" y="3382963"/>
          <p14:tracePt t="12558" x="2935288" y="3382963"/>
          <p14:tracePt t="12565" x="2881313" y="3382963"/>
          <p14:tracePt t="12575" x="2817813" y="3382963"/>
          <p14:tracePt t="12581" x="2762250" y="3375025"/>
          <p14:tracePt t="12590" x="2689225" y="3365500"/>
          <p14:tracePt t="12597" x="2625725" y="3346450"/>
          <p14:tracePt t="12607" x="2552700" y="3338513"/>
          <p14:tracePt t="12613" x="2470150" y="3309938"/>
          <p14:tracePt t="12624" x="2443163" y="3292475"/>
          <p14:tracePt t="12629" x="2397125" y="3282950"/>
          <p14:tracePt t="12639" x="2389188" y="3273425"/>
          <p14:tracePt t="12646" x="2360613" y="3265488"/>
          <p14:tracePt t="12654" x="2343150" y="3228975"/>
          <p14:tracePt t="12662" x="2333625" y="3228975"/>
          <p14:tracePt t="12670" x="2306638" y="3200400"/>
          <p14:tracePt t="12678" x="2279650" y="3163888"/>
          <p14:tracePt t="12685" x="2251075" y="3136900"/>
          <p14:tracePt t="12693" x="2251075" y="3127375"/>
          <p14:tracePt t="12701" x="2243138" y="3090863"/>
          <p14:tracePt t="12709" x="2214563" y="3054350"/>
          <p14:tracePt t="12717" x="2187575" y="3017838"/>
          <p14:tracePt t="12726" x="2151063" y="2963863"/>
          <p14:tracePt t="12733" x="2124075" y="2917825"/>
          <p14:tracePt t="12743" x="2078038" y="2873375"/>
          <p14:tracePt t="12749" x="2070100" y="2863850"/>
          <p14:tracePt t="12760" x="2024063" y="2827338"/>
          <p14:tracePt t="12765" x="1997075" y="2790825"/>
          <p14:tracePt t="12774" x="1978025" y="2771775"/>
          <p14:tracePt t="12782" x="1960563" y="2744788"/>
          <p14:tracePt t="12794" x="1931988" y="2727325"/>
          <p14:tracePt t="12798" x="1931988" y="2717800"/>
          <p14:tracePt t="12810" x="1924050" y="2690813"/>
          <p14:tracePt t="12814" x="1895475" y="2654300"/>
          <p14:tracePt t="12825" x="1895475" y="2635250"/>
          <p14:tracePt t="12830" x="1895475" y="2625725"/>
          <p14:tracePt t="12840" x="1895475" y="2589213"/>
          <p14:tracePt t="12845" x="1895475" y="2562225"/>
          <p14:tracePt t="12853" x="1895475" y="2544763"/>
          <p14:tracePt t="12861" x="1895475" y="2525713"/>
          <p14:tracePt t="12876" x="1895475" y="2498725"/>
          <p14:tracePt t="12881" x="1895475" y="2481263"/>
          <p14:tracePt t="12890" x="1905000" y="2444750"/>
          <p14:tracePt t="12894" x="1905000" y="2435225"/>
          <p14:tracePt t="12903" x="1931988" y="2398713"/>
          <p14:tracePt t="12909" x="1960563" y="2371725"/>
          <p14:tracePt t="12917" x="1987550" y="2352675"/>
          <p14:tracePt t="12925" x="2024063" y="2325688"/>
          <p14:tracePt t="12933" x="2070100" y="2289175"/>
          <p14:tracePt t="12942" x="2114550" y="2262188"/>
          <p14:tracePt t="12949" x="2133600" y="2252663"/>
          <p14:tracePt t="12958" x="2170113" y="2206625"/>
          <p14:tracePt t="12965" x="2197100" y="2179638"/>
          <p14:tracePt t="12974" x="2260600" y="2152650"/>
          <p14:tracePt t="12982" x="2306638" y="2116138"/>
          <p14:tracePt t="12990" x="2370138" y="2089150"/>
          <p14:tracePt t="12997" x="2443163" y="2079625"/>
          <p14:tracePt t="13006" x="2506663" y="2052638"/>
          <p14:tracePt t="13013" x="2579688" y="2043113"/>
          <p14:tracePt t="13024" x="2662238" y="2016125"/>
          <p14:tracePt t="13029" x="2762250" y="1987550"/>
          <p14:tracePt t="13040" x="2852738" y="1960563"/>
          <p14:tracePt t="13045" x="2935288" y="1951038"/>
          <p14:tracePt t="13054" x="3027363" y="1924050"/>
          <p14:tracePt t="13061" x="3117850" y="1906588"/>
          <p14:tracePt t="13069" x="3181350" y="1906588"/>
          <p14:tracePt t="13077" x="3236913" y="1906588"/>
          <p14:tracePt t="13085" x="3290888" y="1906588"/>
          <p14:tracePt t="13093" x="3346450" y="1906588"/>
          <p14:tracePt t="13101" x="3390900" y="1906588"/>
          <p14:tracePt t="13109" x="3409950" y="1906588"/>
          <p14:tracePt t="13125" x="3427413" y="1906588"/>
          <p14:tracePt t="13142" x="3436938" y="1906588"/>
          <p14:tracePt t="13166" x="3455988" y="1914525"/>
          <p14:tracePt t="13173" x="3463925" y="1924050"/>
          <p14:tracePt t="13181" x="3473450" y="1951038"/>
          <p14:tracePt t="13193" x="3500438" y="1979613"/>
          <p14:tracePt t="13197" x="3536950" y="2024063"/>
          <p14:tracePt t="13207" x="3556000" y="2060575"/>
          <p14:tracePt t="13213" x="3592513" y="2106613"/>
          <p14:tracePt t="13223" x="3619500" y="2152650"/>
          <p14:tracePt t="13229" x="3656013" y="2216150"/>
          <p14:tracePt t="13239" x="3665538" y="2252663"/>
          <p14:tracePt t="13246" x="3673475" y="2316163"/>
          <p14:tracePt t="13253" x="3683000" y="2352675"/>
          <p14:tracePt t="13261" x="3683000" y="2416175"/>
          <p14:tracePt t="13269" x="3683000" y="2444750"/>
          <p14:tracePt t="13277" x="3683000" y="2498725"/>
          <p14:tracePt t="13285" x="3683000" y="2517775"/>
          <p14:tracePt t="13293" x="3683000" y="2525713"/>
          <p14:tracePt t="13301" x="3683000" y="2544763"/>
          <p14:tracePt t="13309" x="3665538" y="2581275"/>
          <p14:tracePt t="13317" x="3665538" y="2589213"/>
          <p14:tracePt t="13326" x="3665538" y="2598738"/>
          <p14:tracePt t="13333" x="3656013" y="2598738"/>
          <p14:tracePt t="13341" x="3646488" y="2608263"/>
          <p14:tracePt t="13503" x="3738563" y="2625725"/>
          <p14:tracePt t="13509" x="3956050" y="2625725"/>
          <p14:tracePt t="13518" x="4294188" y="2625725"/>
          <p14:tracePt t="13525" x="4813300" y="2625725"/>
          <p14:tracePt t="13533" x="5187950" y="2625725"/>
          <p14:tracePt t="13541" x="5597525" y="2625725"/>
          <p14:tracePt t="13550" x="6007100" y="2625725"/>
          <p14:tracePt t="13557" x="6362700" y="2662238"/>
          <p14:tracePt t="13565" x="6545263" y="2690813"/>
          <p14:tracePt t="13573" x="6727825" y="2708275"/>
          <p14:tracePt t="13581" x="6856413" y="2735263"/>
          <p14:tracePt t="13590" x="6892925" y="2735263"/>
          <p14:tracePt t="13597" x="6900863" y="2735263"/>
          <p14:tracePt t="13703" x="6910388" y="2744788"/>
          <p14:tracePt t="13709" x="6910388" y="2754313"/>
          <p14:tracePt t="13717" x="6883400" y="2790825"/>
          <p14:tracePt t="13726" x="6864350" y="2800350"/>
          <p14:tracePt t="13733" x="6827838" y="2827338"/>
          <p14:tracePt t="13741" x="6800850" y="2844800"/>
          <p14:tracePt t="13749" x="6791325" y="2854325"/>
          <p14:tracePt t="13758" x="6783388" y="2854325"/>
          <p14:tracePt t="13765" x="6746875" y="2863850"/>
          <p14:tracePt t="13773" x="6718300" y="2881313"/>
          <p14:tracePt t="13781" x="6664325" y="2881313"/>
          <p14:tracePt t="13792" x="6637338" y="2890838"/>
          <p14:tracePt t="13797" x="6545263" y="2890838"/>
          <p14:tracePt t="13806" x="6472238" y="2890838"/>
          <p14:tracePt t="13814" x="6381750" y="2890838"/>
          <p14:tracePt t="13824" x="6272213" y="2909888"/>
          <p14:tracePt t="13829" x="6145213" y="2909888"/>
          <p14:tracePt t="13840" x="5999163" y="2909888"/>
          <p14:tracePt t="13845" x="5889625" y="2909888"/>
          <p14:tracePt t="13853" x="5780088" y="2909888"/>
          <p14:tracePt t="13861" x="5707063" y="2909888"/>
          <p14:tracePt t="13869" x="5634038" y="2909888"/>
          <p14:tracePt t="13878" x="5588000" y="2909888"/>
          <p14:tracePt t="13892" x="5561013" y="2909888"/>
          <p14:tracePt t="13895" x="5543550" y="2909888"/>
          <p14:tracePt t="13927" x="5534025" y="2909888"/>
          <p14:tracePt t="13967" x="5524500" y="2900363"/>
          <p14:tracePt t="13977" x="5487988" y="2836863"/>
          <p14:tracePt t="13984" x="5487988" y="2800350"/>
          <p14:tracePt t="13991" x="5478463" y="2771775"/>
          <p14:tracePt t="13998" x="5478463" y="2717800"/>
          <p14:tracePt t="14007" x="5470525" y="2671763"/>
          <p14:tracePt t="14014" x="5470525" y="2617788"/>
          <p14:tracePt t="14024" x="5470525" y="2571750"/>
          <p14:tracePt t="14030" x="5470525" y="2517775"/>
          <p14:tracePt t="14040" x="5470525" y="2481263"/>
          <p14:tracePt t="14045" x="5497513" y="2435225"/>
          <p14:tracePt t="14053" x="5514975" y="2389188"/>
          <p14:tracePt t="14061" x="5551488" y="2343150"/>
          <p14:tracePt t="14069" x="5616575" y="2289175"/>
          <p14:tracePt t="14077" x="5653088" y="2252663"/>
          <p14:tracePt t="14085" x="5697538" y="2225675"/>
          <p14:tracePt t="14093" x="5780088" y="2197100"/>
          <p14:tracePt t="14101" x="5870575" y="2152650"/>
          <p14:tracePt t="14109" x="5972175" y="2125663"/>
          <p14:tracePt t="14117" x="6089650" y="2079625"/>
          <p14:tracePt t="14125" x="6218238" y="2052638"/>
          <p14:tracePt t="14134" x="6335713" y="2006600"/>
          <p14:tracePt t="14142" x="6464300" y="1997075"/>
          <p14:tracePt t="14149" x="6610350" y="1979613"/>
          <p14:tracePt t="14159" x="6737350" y="1951038"/>
          <p14:tracePt t="14166" x="6864350" y="1933575"/>
          <p14:tracePt t="14173" x="6973888" y="1933575"/>
          <p14:tracePt t="14181" x="7083425" y="1933575"/>
          <p14:tracePt t="14190" x="7146925" y="1933575"/>
          <p14:tracePt t="14197" x="7183438" y="1933575"/>
          <p14:tracePt t="14208" x="7192963" y="1933575"/>
          <p14:tracePt t="14215" x="7202488" y="1933575"/>
          <p14:tracePt t="14230" x="7212013" y="1933575"/>
          <p14:tracePt t="14247" x="7212013" y="1951038"/>
          <p14:tracePt t="14264" x="7212013" y="1987550"/>
          <p14:tracePt t="14271" x="7212013" y="1997075"/>
          <p14:tracePt t="14279" x="7212013" y="2033588"/>
          <p14:tracePt t="14285" x="7212013" y="2060575"/>
          <p14:tracePt t="14293" x="7212013" y="2079625"/>
          <p14:tracePt t="14301" x="7212013" y="2106613"/>
          <p14:tracePt t="14309" x="7212013" y="2125663"/>
          <p14:tracePt t="14317" x="7212013" y="2133600"/>
          <p14:tracePt t="14325" x="7212013" y="2160588"/>
          <p14:tracePt t="14333" x="7212013" y="2170113"/>
          <p14:tracePt t="14357" x="7202488" y="2179638"/>
          <p14:tracePt t="14529" x="7202488" y="2197100"/>
          <p14:tracePt t="14534" x="7202488" y="2216150"/>
          <p14:tracePt t="14541" x="7192963" y="2233613"/>
          <p14:tracePt t="14549" x="7192963" y="2262188"/>
          <p14:tracePt t="14557" x="7192963" y="2279650"/>
          <p14:tracePt t="14565" x="7183438" y="2298700"/>
          <p14:tracePt t="14574" x="7183438" y="2306638"/>
          <p14:tracePt t="14581" x="7183438" y="2335213"/>
          <p14:tracePt t="14590" x="7175500" y="2352675"/>
          <p14:tracePt t="14597" x="7175500" y="2379663"/>
          <p14:tracePt t="14606" x="7175500" y="2425700"/>
          <p14:tracePt t="14613" x="7156450" y="2452688"/>
          <p14:tracePt t="14623" x="7146925" y="2481263"/>
          <p14:tracePt t="14629" x="7129463" y="2525713"/>
          <p14:tracePt t="14640" x="7129463" y="2544763"/>
          <p14:tracePt t="14645" x="7119938" y="2571750"/>
          <p14:tracePt t="14653" x="7102475" y="2617788"/>
          <p14:tracePt t="14661" x="7092950" y="2644775"/>
          <p14:tracePt t="14669" x="7065963" y="2690813"/>
          <p14:tracePt t="14677" x="7046913" y="2735263"/>
          <p14:tracePt t="14685" x="7029450" y="2763838"/>
          <p14:tracePt t="14694" x="6992938" y="2827338"/>
          <p14:tracePt t="14701" x="6956425" y="2854325"/>
          <p14:tracePt t="14709" x="6910388" y="2927350"/>
          <p14:tracePt t="14717" x="6856413" y="2954338"/>
          <p14:tracePt t="14725" x="6837363" y="2990850"/>
          <p14:tracePt t="14733" x="6791325" y="3009900"/>
          <p14:tracePt t="14741" x="6754813" y="3054350"/>
          <p14:tracePt t="14749" x="6727825" y="3082925"/>
          <p14:tracePt t="14758" x="6681788" y="3100388"/>
          <p14:tracePt t="14773" x="6664325" y="3100388"/>
          <p14:tracePt t="15197" x="6654800" y="3109913"/>
          <p14:tracePt t="15205" x="6581775" y="3127375"/>
          <p14:tracePt t="15213" x="6472238" y="3155950"/>
          <p14:tracePt t="15221" x="6372225" y="3173413"/>
          <p14:tracePt t="15229" x="6245225" y="3182938"/>
          <p14:tracePt t="15239" x="6172200" y="3209925"/>
          <p14:tracePt t="15247" x="6062663" y="3209925"/>
          <p14:tracePt t="15259" x="6016625" y="3209925"/>
          <p14:tracePt t="15265" x="5962650" y="3209925"/>
          <p14:tracePt t="15270" x="5935663" y="3209925"/>
          <p14:tracePt t="15281" x="5916613" y="3209925"/>
          <p14:tracePt t="15295" x="5907088" y="3209925"/>
          <p14:tracePt t="17317" x="5880100" y="3228975"/>
          <p14:tracePt t="17325" x="5761038" y="3273425"/>
          <p14:tracePt t="17333" x="5597525" y="3346450"/>
          <p14:tracePt t="17341" x="5434013" y="3375025"/>
          <p14:tracePt t="17349" x="5260975" y="3438525"/>
          <p14:tracePt t="17357" x="5132388" y="3492500"/>
          <p14:tracePt t="17365" x="4995863" y="3538538"/>
          <p14:tracePt t="17374" x="4968875" y="3565525"/>
          <p14:tracePt t="17382" x="4905375" y="3584575"/>
          <p14:tracePt t="17390" x="4849813" y="3611563"/>
          <p14:tracePt t="17399" x="4832350" y="3629025"/>
          <p14:tracePt t="17407" x="4795838" y="3638550"/>
          <p14:tracePt t="17413" x="4776788" y="3657600"/>
          <p14:tracePt t="17423" x="4759325" y="3675063"/>
          <p14:tracePt t="17430" x="4740275" y="3694113"/>
          <p14:tracePt t="17440" x="4730750" y="3702050"/>
          <p14:tracePt t="17445" x="4713288" y="3721100"/>
          <p14:tracePt t="17453" x="4703763" y="3730625"/>
          <p14:tracePt t="17461" x="4676775" y="3757613"/>
          <p14:tracePt t="17470" x="4659313" y="3767138"/>
          <p14:tracePt t="17477" x="4630738" y="3775075"/>
          <p14:tracePt t="17485" x="4622800" y="3784600"/>
          <p14:tracePt t="17493" x="4603750" y="3794125"/>
          <p14:tracePt t="17509" x="4594225" y="3803650"/>
          <p14:tracePt t="17661" x="4540250" y="3803650"/>
          <p14:tracePt t="17669" x="4430713" y="3803650"/>
          <p14:tracePt t="17677" x="4303713" y="3803650"/>
          <p14:tracePt t="17686" x="4175125" y="3803650"/>
          <p14:tracePt t="17694" x="4057650" y="3767138"/>
          <p14:tracePt t="17702" x="3965575" y="3767138"/>
          <p14:tracePt t="17711" x="3865563" y="3730625"/>
          <p14:tracePt t="17718" x="3719513" y="3694113"/>
          <p14:tracePt t="17726" x="3582988" y="3648075"/>
          <p14:tracePt t="17733" x="3436938" y="3621088"/>
          <p14:tracePt t="17741" x="3290888" y="3565525"/>
          <p14:tracePt t="17749" x="3154363" y="3529013"/>
          <p14:tracePt t="17757" x="3063875" y="3502025"/>
          <p14:tracePt t="17765" x="2981325" y="3465513"/>
          <p14:tracePt t="17774" x="2944813" y="3429000"/>
          <p14:tracePt t="17781" x="2917825" y="3402013"/>
          <p14:tracePt t="17791" x="2898775" y="3382963"/>
          <p14:tracePt t="17799" x="2898775" y="3365500"/>
          <p14:tracePt t="17806" x="2898775" y="3355975"/>
          <p14:tracePt t="17813" x="2889250" y="3338513"/>
          <p14:tracePt t="17823" x="2889250" y="3319463"/>
          <p14:tracePt t="17839" x="2889250" y="3309938"/>
          <p14:tracePt t="18006" x="2889250" y="3319463"/>
          <p14:tracePt t="18014" x="2889250" y="3365500"/>
          <p14:tracePt t="18022" x="2889250" y="3402013"/>
          <p14:tracePt t="18031" x="2889250" y="3446463"/>
          <p14:tracePt t="18040" x="2889250" y="3502025"/>
          <p14:tracePt t="18046" x="2889250" y="3556000"/>
          <p14:tracePt t="18054" x="2889250" y="3629025"/>
          <p14:tracePt t="18062" x="2889250" y="3702050"/>
          <p14:tracePt t="18069" x="2917825" y="3767138"/>
          <p14:tracePt t="18077" x="2944813" y="3848100"/>
          <p14:tracePt t="18085" x="2981325" y="3875088"/>
          <p14:tracePt t="18093" x="2998788" y="3894138"/>
          <p14:tracePt t="18101" x="3017838" y="3903663"/>
          <p14:tracePt t="18109" x="3035300" y="3911600"/>
          <p14:tracePt t="18117" x="3035300" y="3921125"/>
          <p14:tracePt t="18198" x="3035300" y="3930650"/>
          <p14:tracePt t="18206" x="3035300" y="3967163"/>
          <p14:tracePt t="18214" x="3035300" y="4013200"/>
          <p14:tracePt t="18222" x="3044825" y="4040188"/>
          <p14:tracePt t="18230" x="3044825" y="4067175"/>
          <p14:tracePt t="18241" x="3054350" y="4122738"/>
          <p14:tracePt t="18246" x="3063875" y="4140200"/>
          <p14:tracePt t="18254" x="3071813" y="4203700"/>
          <p14:tracePt t="18261" x="3081338" y="4240213"/>
          <p14:tracePt t="18269" x="3081338" y="4286250"/>
          <p14:tracePt t="18277" x="3100388" y="4322763"/>
          <p14:tracePt t="18287" x="3117850" y="4386263"/>
          <p14:tracePt t="18297" x="3117850" y="4413250"/>
          <p14:tracePt t="18302" x="3117850" y="4468813"/>
          <p14:tracePt t="18309" x="3136900" y="4514850"/>
          <p14:tracePt t="18317" x="3144838" y="4551363"/>
          <p14:tracePt t="18325" x="3144838" y="4595813"/>
          <p14:tracePt t="18333" x="3144838" y="4624388"/>
          <p14:tracePt t="18341" x="3144838" y="4641850"/>
          <p14:tracePt t="18349" x="3144838" y="4651375"/>
          <p14:tracePt t="18357" x="3144838" y="4660900"/>
          <p14:tracePt t="18486" x="3144838" y="4668838"/>
          <p14:tracePt t="18574" x="3144838" y="4678363"/>
          <p14:tracePt t="18590" x="3144838" y="4687888"/>
          <p14:tracePt t="18598" x="3144838" y="4697413"/>
          <p14:tracePt t="18606" x="3136900" y="4714875"/>
          <p14:tracePt t="18623" x="3136900" y="4724400"/>
          <p14:tracePt t="18630" x="3127375" y="4732338"/>
          <p14:tracePt t="18639" x="3127375" y="4741863"/>
          <p14:tracePt t="18646" x="3117850" y="4741863"/>
          <p14:tracePt t="19149" x="3117850" y="4751388"/>
          <p14:tracePt t="19158" x="3144838" y="4741863"/>
          <p14:tracePt t="19166" x="3190875" y="4697413"/>
          <p14:tracePt t="19173" x="3217863" y="4678363"/>
          <p14:tracePt t="19182" x="3236913" y="4660900"/>
          <p14:tracePt t="19190" x="3273425" y="4651375"/>
          <p14:tracePt t="19199" x="3290888" y="4632325"/>
          <p14:tracePt t="19210" x="3300413" y="4624388"/>
          <p14:tracePt t="19215" x="3309938" y="4605338"/>
          <p14:tracePt t="19226" x="3317875" y="4587875"/>
          <p14:tracePt t="19240" x="3327400" y="4578350"/>
          <p14:tracePt t="19710" x="3327400" y="4532313"/>
          <p14:tracePt t="19720" x="3327400" y="4505325"/>
          <p14:tracePt t="19725" x="3327400" y="4468813"/>
          <p14:tracePt t="19734" x="3327400" y="4422775"/>
          <p14:tracePt t="19741" x="3327400" y="4386263"/>
          <p14:tracePt t="19750" x="3327400" y="4313238"/>
          <p14:tracePt t="19758" x="3327400" y="4268788"/>
          <p14:tracePt t="19766" x="3327400" y="4232275"/>
          <p14:tracePt t="19773" x="3327400" y="4195763"/>
          <p14:tracePt t="19781" x="3327400" y="4159250"/>
          <p14:tracePt t="19790" x="3327400" y="4130675"/>
          <p14:tracePt t="19798" x="3327400" y="4094163"/>
          <p14:tracePt t="19806" x="3327400" y="4057650"/>
          <p14:tracePt t="19814" x="3317875" y="4021138"/>
          <p14:tracePt t="19823" x="3317875" y="3967163"/>
          <p14:tracePt t="19830" x="3309938" y="3921125"/>
          <p14:tracePt t="19840" x="3309938" y="3894138"/>
          <p14:tracePt t="19846" x="3300413" y="3848100"/>
          <p14:tracePt t="19856" x="3300413" y="3830638"/>
          <p14:tracePt t="19861" x="3300413" y="3803650"/>
          <p14:tracePt t="19869" x="3281363" y="3757613"/>
          <p14:tracePt t="19877" x="3281363" y="3730625"/>
          <p14:tracePt t="19885" x="3281363" y="3702050"/>
          <p14:tracePt t="19893" x="3273425" y="3675063"/>
          <p14:tracePt t="19905" x="3273425" y="3657600"/>
          <p14:tracePt t="19909" x="3254375" y="3611563"/>
          <p14:tracePt t="19917" x="3254375" y="3602038"/>
          <p14:tracePt t="19925" x="3254375" y="3584575"/>
          <p14:tracePt t="20342" x="3227388" y="3575050"/>
          <p14:tracePt t="20350" x="3108325" y="3575050"/>
          <p14:tracePt t="20358" x="2981325" y="3575050"/>
          <p14:tracePt t="20366" x="2871788" y="3575050"/>
          <p14:tracePt t="20375" x="2744788" y="3575050"/>
          <p14:tracePt t="20382" x="2671763" y="3575050"/>
          <p14:tracePt t="20391" x="2579688" y="3575050"/>
          <p14:tracePt t="20398" x="2525713" y="3575050"/>
          <p14:tracePt t="20408" x="2498725" y="3575050"/>
          <p14:tracePt t="20415" x="2452688" y="3556000"/>
          <p14:tracePt t="20427" x="2433638" y="3548063"/>
          <p14:tracePt t="20430" x="2416175" y="3548063"/>
          <p14:tracePt t="20441" x="2406650" y="3548063"/>
          <p14:tracePt t="20533" x="2397125" y="3548063"/>
          <p14:tracePt t="20541" x="2352675" y="3511550"/>
          <p14:tracePt t="20549" x="2316163" y="3475038"/>
          <p14:tracePt t="20559" x="2287588" y="3446463"/>
          <p14:tracePt t="20566" x="2233613" y="3392488"/>
          <p14:tracePt t="20575" x="2179638" y="3328988"/>
          <p14:tracePt t="20581" x="2160588" y="3302000"/>
          <p14:tracePt t="20592" x="2114550" y="3236913"/>
          <p14:tracePt t="20597" x="2078038" y="3192463"/>
          <p14:tracePt t="20607" x="2051050" y="3127375"/>
          <p14:tracePt t="20613" x="2014538" y="3063875"/>
          <p14:tracePt t="20622" x="1997075" y="3036888"/>
          <p14:tracePt t="20629" x="1987550" y="2990850"/>
          <p14:tracePt t="20640" x="1987550" y="2954338"/>
          <p14:tracePt t="20645" x="1968500" y="2936875"/>
          <p14:tracePt t="20655" x="1951038" y="2881313"/>
          <p14:tracePt t="20661" x="1941513" y="2844800"/>
          <p14:tracePt t="20669" x="1941513" y="2827338"/>
          <p14:tracePt t="20678" x="1941513" y="2771775"/>
          <p14:tracePt t="20685" x="1941513" y="2735263"/>
          <p14:tracePt t="20693" x="1941513" y="2681288"/>
          <p14:tracePt t="20703" x="1941513" y="2635250"/>
          <p14:tracePt t="20712" x="1941513" y="2581275"/>
          <p14:tracePt t="20719" x="1941513" y="2544763"/>
          <p14:tracePt t="20729" x="1941513" y="2498725"/>
          <p14:tracePt t="20735" x="1941513" y="2462213"/>
          <p14:tracePt t="20744" x="1941513" y="2416175"/>
          <p14:tracePt t="20750" x="1951038" y="2389188"/>
          <p14:tracePt t="20758" x="1978025" y="2362200"/>
          <p14:tracePt t="20765" x="2005013" y="2325688"/>
          <p14:tracePt t="20775" x="2024063" y="2306638"/>
          <p14:tracePt t="20782" x="2078038" y="2233613"/>
          <p14:tracePt t="20790" x="2114550" y="2189163"/>
          <p14:tracePt t="20797" x="2160588" y="2152650"/>
          <p14:tracePt t="20807" x="2206625" y="2116138"/>
          <p14:tracePt t="20813" x="2270125" y="2079625"/>
          <p14:tracePt t="20823" x="2316163" y="2024063"/>
          <p14:tracePt t="20829" x="2379663" y="2006600"/>
          <p14:tracePt t="20839" x="2443163" y="1960563"/>
          <p14:tracePt t="20846" x="2462213" y="1951038"/>
          <p14:tracePt t="20856" x="2479675" y="1951038"/>
          <p14:tracePt t="20861" x="2489200" y="1951038"/>
          <p14:tracePt t="20870" x="2498725" y="1951038"/>
          <p14:tracePt t="20909" x="2516188" y="1951038"/>
          <p14:tracePt t="20918" x="2525713" y="1951038"/>
          <p14:tracePt t="20925" x="2533650" y="1951038"/>
          <p14:tracePt t="20933" x="2598738" y="1970088"/>
          <p14:tracePt t="20943" x="2662238" y="2016125"/>
          <p14:tracePt t="20951" x="2725738" y="2079625"/>
          <p14:tracePt t="20960" x="2798763" y="2143125"/>
          <p14:tracePt t="20966" x="2852738" y="2225675"/>
          <p14:tracePt t="20974" x="2917825" y="2316163"/>
          <p14:tracePt t="20982" x="2990850" y="2416175"/>
          <p14:tracePt t="20990" x="3044825" y="2498725"/>
          <p14:tracePt t="20998" x="3136900" y="2617788"/>
          <p14:tracePt t="21006" x="3190875" y="2717800"/>
          <p14:tracePt t="21013" x="3208338" y="2790825"/>
          <p14:tracePt t="21022" x="3227388" y="2854325"/>
          <p14:tracePt t="21029" x="3254375" y="2909888"/>
          <p14:tracePt t="21039" x="3254375" y="2973388"/>
          <p14:tracePt t="21045" x="3254375" y="3027363"/>
          <p14:tracePt t="21055" x="3254375" y="3082925"/>
          <p14:tracePt t="21061" x="3254375" y="3136900"/>
          <p14:tracePt t="21069" x="3254375" y="3192463"/>
          <p14:tracePt t="21077" x="3254375" y="3236913"/>
          <p14:tracePt t="21085" x="3227388" y="3292475"/>
          <p14:tracePt t="21093" x="3208338" y="3338513"/>
          <p14:tracePt t="21101" x="3181350" y="3382963"/>
          <p14:tracePt t="21109" x="3144838" y="3465513"/>
          <p14:tracePt t="21118" x="3117850" y="3511550"/>
          <p14:tracePt t="21125" x="3108325" y="3538538"/>
          <p14:tracePt t="21133" x="3063875" y="3602038"/>
          <p14:tracePt t="21141" x="3027363" y="3648075"/>
          <p14:tracePt t="21149" x="2990850" y="3694113"/>
          <p14:tracePt t="21157" x="2954338" y="3748088"/>
          <p14:tracePt t="21165" x="2935288" y="3794125"/>
          <p14:tracePt t="21174" x="2917825" y="3811588"/>
          <p14:tracePt t="21181" x="2881313" y="3840163"/>
          <p14:tracePt t="21191" x="2862263" y="3857625"/>
          <p14:tracePt t="21197" x="2844800" y="3875088"/>
          <p14:tracePt t="21208" x="2835275" y="3884613"/>
          <p14:tracePt t="21213" x="2808288" y="3930650"/>
          <p14:tracePt t="21223" x="2798763" y="3930650"/>
          <p14:tracePt t="21229" x="2789238" y="3940175"/>
          <p14:tracePt t="21241" x="2771775" y="3967163"/>
          <p14:tracePt t="21245" x="2762250" y="3976688"/>
          <p14:tracePt t="21256" x="2752725" y="4003675"/>
          <p14:tracePt t="21261" x="2752725" y="4013200"/>
          <p14:tracePt t="21277" x="2752725" y="4021138"/>
          <p14:tracePt t="21415" x="2752725" y="4030663"/>
          <p14:tracePt t="21425" x="2752725" y="4049713"/>
          <p14:tracePt t="21432" x="2752725" y="4103688"/>
          <p14:tracePt t="21440" x="2752725" y="4186238"/>
          <p14:tracePt t="21445" x="2752725" y="4240213"/>
          <p14:tracePt t="21454" x="2752725" y="4313238"/>
          <p14:tracePt t="21461" x="2752725" y="4405313"/>
          <p14:tracePt t="21470" x="2771775" y="4486275"/>
          <p14:tracePt t="21477" x="2771775" y="4578350"/>
          <p14:tracePt t="21485" x="2789238" y="4687888"/>
          <p14:tracePt t="21493" x="2798763" y="4778375"/>
          <p14:tracePt t="21501" x="2798763" y="4851400"/>
          <p14:tracePt t="21509" x="2798763" y="4951413"/>
          <p14:tracePt t="21517" x="2817813" y="5024438"/>
          <p14:tracePt t="21525" x="2817813" y="5097463"/>
          <p14:tracePt t="21533" x="2817813" y="5143500"/>
          <p14:tracePt t="21541" x="2817813" y="5170488"/>
          <p14:tracePt t="21549" x="2817813" y="5197475"/>
          <p14:tracePt t="21557" x="2817813" y="5226050"/>
          <p14:tracePt t="21565" x="2817813" y="5233988"/>
          <p14:tracePt t="21573" x="2817813" y="5243513"/>
          <p14:tracePt t="21581" x="2817813" y="5253038"/>
          <p14:tracePt t="21589" x="2817813" y="5262563"/>
          <p14:tracePt t="22037" x="2825750" y="5270500"/>
          <p14:tracePt t="22046" x="3027363" y="5262563"/>
          <p14:tracePt t="22054" x="3582988" y="5262563"/>
          <p14:tracePt t="22061" x="4211638" y="5262563"/>
          <p14:tracePt t="22069" x="4876800" y="5262563"/>
          <p14:tracePt t="22077" x="5580063" y="5262563"/>
          <p14:tracePt t="22085" x="6208713" y="5262563"/>
          <p14:tracePt t="22093" x="6883400" y="5262563"/>
          <p14:tracePt t="22101" x="7402513" y="5262563"/>
          <p14:tracePt t="22109" x="7921625" y="5262563"/>
          <p14:tracePt t="22119" x="8223250" y="5243513"/>
          <p14:tracePt t="22127" x="8369300" y="5243513"/>
          <p14:tracePt t="22135" x="8488363" y="5226050"/>
          <p14:tracePt t="22367" x="8386763" y="5226050"/>
          <p14:tracePt t="22373" x="8286750" y="5262563"/>
          <p14:tracePt t="22382" x="8140700" y="5280025"/>
          <p14:tracePt t="22391" x="8013700" y="5280025"/>
          <p14:tracePt t="22397" x="7885113" y="5307013"/>
          <p14:tracePt t="22406" x="7794625" y="5307013"/>
          <p14:tracePt t="22413" x="7675563" y="5343525"/>
          <p14:tracePt t="22422" x="7631113" y="5343525"/>
          <p14:tracePt t="22429" x="7575550" y="5362575"/>
          <p14:tracePt t="22442" x="7558088" y="5362575"/>
          <p14:tracePt t="22449" x="7531100" y="5362575"/>
          <p14:tracePt t="22456" x="7521575" y="5362575"/>
          <p14:tracePt t="22486" x="7512050" y="5362575"/>
          <p14:tracePt t="22494" x="7475538" y="5372100"/>
          <p14:tracePt t="22501" x="7439025" y="5372100"/>
          <p14:tracePt t="22510" x="7385050" y="5372100"/>
          <p14:tracePt t="22517" x="7329488" y="5372100"/>
          <p14:tracePt t="22525" x="7283450" y="5372100"/>
          <p14:tracePt t="22533" x="7248525" y="5372100"/>
          <p14:tracePt t="22541" x="7202488" y="5372100"/>
          <p14:tracePt t="22549" x="7146925" y="5353050"/>
          <p14:tracePt t="22557" x="7102475" y="5316538"/>
          <p14:tracePt t="22566" x="7092950" y="5307013"/>
          <p14:tracePt t="22575" x="7083425" y="5307013"/>
          <p14:tracePt t="22582" x="7073900" y="5299075"/>
          <p14:tracePt t="22591" x="7056438" y="5280025"/>
          <p14:tracePt t="22605" x="7056438" y="5262563"/>
          <p14:tracePt t="22613" x="7056438" y="5253038"/>
          <p14:tracePt t="22623" x="7046913" y="5233988"/>
          <p14:tracePt t="22629" x="7046913" y="5207000"/>
          <p14:tracePt t="22639" x="7046913" y="5160963"/>
          <p14:tracePt t="22645" x="7046913" y="5143500"/>
          <p14:tracePt t="22656" x="7046913" y="5106988"/>
          <p14:tracePt t="22661" x="7046913" y="5053013"/>
          <p14:tracePt t="22669" x="7046913" y="5033963"/>
          <p14:tracePt t="22677" x="7046913" y="4979988"/>
          <p14:tracePt t="22685" x="7046913" y="4924425"/>
          <p14:tracePt t="22693" x="7046913" y="4878388"/>
          <p14:tracePt t="22701" x="7073900" y="4833938"/>
          <p14:tracePt t="22709" x="7110413" y="4787900"/>
          <p14:tracePt t="22717" x="7129463" y="4760913"/>
          <p14:tracePt t="22725" x="7156450" y="4714875"/>
          <p14:tracePt t="22734" x="7202488" y="4678363"/>
          <p14:tracePt t="22741" x="7265988" y="4641850"/>
          <p14:tracePt t="22749" x="7302500" y="4632325"/>
          <p14:tracePt t="22760" x="7366000" y="4605338"/>
          <p14:tracePt t="22765" x="7412038" y="4595813"/>
          <p14:tracePt t="22776" x="7466013" y="4595813"/>
          <p14:tracePt t="22781" x="7502525" y="4595813"/>
          <p14:tracePt t="22790" x="7539038" y="4595813"/>
          <p14:tracePt t="22797" x="7567613" y="4595813"/>
          <p14:tracePt t="22806" x="7594600" y="4595813"/>
          <p14:tracePt t="22813" x="7612063" y="4605338"/>
          <p14:tracePt t="22822" x="7621588" y="4651375"/>
          <p14:tracePt t="22829" x="7631113" y="4687888"/>
          <p14:tracePt t="22839" x="7631113" y="4705350"/>
          <p14:tracePt t="22846" x="7631113" y="4751388"/>
          <p14:tracePt t="22859" x="7631113" y="4805363"/>
          <p14:tracePt t="22862" x="7631113" y="4824413"/>
          <p14:tracePt t="22871" x="7631113" y="4833938"/>
          <p14:tracePt t="22894" x="7621588" y="4887913"/>
          <p14:tracePt t="22902" x="7602538" y="4906963"/>
          <p14:tracePt t="23006" x="7594600" y="4897438"/>
          <p14:tracePt t="23014" x="7539038" y="4833938"/>
          <p14:tracePt t="23022" x="7475538" y="4768850"/>
          <p14:tracePt t="23030" x="7439025" y="4687888"/>
          <p14:tracePt t="23039" x="7412038" y="4624388"/>
          <p14:tracePt t="23046" x="7356475" y="4522788"/>
          <p14:tracePt t="23056" x="7329488" y="4432300"/>
          <p14:tracePt t="23061" x="7265988" y="4276725"/>
          <p14:tracePt t="23074" x="7256463" y="4222750"/>
          <p14:tracePt t="23077" x="7212013" y="4103688"/>
          <p14:tracePt t="23085" x="7192963" y="3994150"/>
          <p14:tracePt t="23094" x="7192963" y="3884613"/>
          <p14:tracePt t="23101" x="7183438" y="3821113"/>
          <p14:tracePt t="23110" x="7183438" y="3730625"/>
          <p14:tracePt t="23117" x="7183438" y="3621088"/>
          <p14:tracePt t="23126" x="7183438" y="3492500"/>
          <p14:tracePt t="23133" x="7183438" y="3402013"/>
          <p14:tracePt t="23142" x="7183438" y="3292475"/>
          <p14:tracePt t="23149" x="7183438" y="3200400"/>
          <p14:tracePt t="23157" x="7183438" y="3127375"/>
          <p14:tracePt t="23165" x="7183438" y="3036888"/>
          <p14:tracePt t="23173" x="7183438" y="2973388"/>
          <p14:tracePt t="23181" x="7183438" y="2946400"/>
          <p14:tracePt t="23189" x="7183438" y="2909888"/>
          <p14:tracePt t="23197" x="7183438" y="2854325"/>
          <p14:tracePt t="23206" x="7183438" y="2808288"/>
          <p14:tracePt t="23214" x="7165975" y="2771775"/>
          <p14:tracePt t="23222" x="7165975" y="2754313"/>
          <p14:tracePt t="23229" x="7156450" y="2708275"/>
          <p14:tracePt t="23239" x="7156450" y="2690813"/>
          <p14:tracePt t="23245" x="7156450" y="2662238"/>
          <p14:tracePt t="23255" x="7156450" y="2654300"/>
          <p14:tracePt t="23261" x="7146925" y="2635250"/>
          <p14:tracePt t="23269" x="7146925" y="2617788"/>
          <p14:tracePt t="23277" x="7146925" y="2608263"/>
          <p14:tracePt t="23310" x="7138988" y="2589213"/>
          <p14:tracePt t="23622" x="7138988" y="2608263"/>
          <p14:tracePt t="23630" x="7138988" y="2662238"/>
          <p14:tracePt t="23637" x="7138988" y="2717800"/>
          <p14:tracePt t="23645" x="7138988" y="2790825"/>
          <p14:tracePt t="23656" x="7138988" y="2863850"/>
          <p14:tracePt t="23661" x="7138988" y="2954338"/>
          <p14:tracePt t="23670" x="7138988" y="3063875"/>
          <p14:tracePt t="23677" x="7138988" y="3173413"/>
          <p14:tracePt t="23685" x="7138988" y="3292475"/>
          <p14:tracePt t="23693" x="7138988" y="3419475"/>
          <p14:tracePt t="23701" x="7138988" y="3548063"/>
          <p14:tracePt t="23709" x="7138988" y="3638550"/>
          <p14:tracePt t="23719" x="7138988" y="3767138"/>
          <p14:tracePt t="23727" x="7138988" y="3875088"/>
          <p14:tracePt t="23733" x="7138988" y="3984625"/>
          <p14:tracePt t="23742" x="7138988" y="4094163"/>
          <p14:tracePt t="23750" x="7138988" y="4203700"/>
          <p14:tracePt t="23758" x="7138988" y="4313238"/>
          <p14:tracePt t="23765" x="7138988" y="4386263"/>
          <p14:tracePt t="23773" x="7138988" y="4478338"/>
          <p14:tracePt t="23781" x="7138988" y="4551363"/>
          <p14:tracePt t="23789" x="7138988" y="4624388"/>
          <p14:tracePt t="23797" x="7110413" y="4705350"/>
          <p14:tracePt t="23810" x="7092950" y="4760913"/>
          <p14:tracePt t="23814" x="7092950" y="4797425"/>
          <p14:tracePt t="23822" x="7092950" y="4824413"/>
          <p14:tracePt t="23830" x="7083425" y="4841875"/>
          <p14:tracePt t="23879" x="7083425" y="4851400"/>
          <p14:tracePt t="24182" x="7083425" y="4860925"/>
          <p14:tracePt t="24190" x="7056438" y="4860925"/>
          <p14:tracePt t="24198" x="6983413" y="4860925"/>
          <p14:tracePt t="24205" x="6883400" y="4897438"/>
          <p14:tracePt t="24214" x="6810375" y="4924425"/>
          <p14:tracePt t="24222" x="6727825" y="4933950"/>
          <p14:tracePt t="24229" x="6673850" y="4960938"/>
          <p14:tracePt t="24239" x="6610350" y="4987925"/>
          <p14:tracePt t="24245" x="6581775" y="4997450"/>
          <p14:tracePt t="24255" x="6537325" y="5033963"/>
          <p14:tracePt t="24261" x="6500813" y="5043488"/>
          <p14:tracePt t="24270" x="6454775" y="5070475"/>
          <p14:tracePt t="24277" x="6435725" y="5097463"/>
          <p14:tracePt t="24285" x="6408738" y="5106988"/>
          <p14:tracePt t="24293" x="6362700" y="5133975"/>
          <p14:tracePt t="24302" x="6345238" y="5143500"/>
          <p14:tracePt t="24310" x="6326188" y="5153025"/>
          <p14:tracePt t="24319" x="6318250" y="5197475"/>
          <p14:tracePt t="24327" x="6281738" y="5216525"/>
          <p14:tracePt t="24335" x="6254750" y="5243513"/>
          <p14:tracePt t="24342" x="6208713" y="5262563"/>
          <p14:tracePt t="24350" x="6181725" y="5280025"/>
          <p14:tracePt t="24358" x="6172200" y="5289550"/>
          <p14:tracePt t="24366" x="6153150" y="5299075"/>
          <p14:tracePt t="24558" x="6135688" y="5307013"/>
          <p14:tracePt t="24566" x="6089650" y="5343525"/>
          <p14:tracePt t="24574" x="6026150" y="5362575"/>
          <p14:tracePt t="24583" x="5972175" y="5389563"/>
          <p14:tracePt t="24589" x="5907088" y="5416550"/>
          <p14:tracePt t="24599" x="5843588" y="5426075"/>
          <p14:tracePt t="24609" x="5780088" y="5453063"/>
          <p14:tracePt t="24615" x="5743575" y="5453063"/>
          <p14:tracePt t="24626" x="5716588" y="5472113"/>
          <p14:tracePt t="24631" x="5670550" y="5481638"/>
          <p14:tracePt t="24640" x="5643563" y="5499100"/>
          <p14:tracePt t="24646" x="5624513" y="5499100"/>
          <p14:tracePt t="24656" x="5607050" y="5499100"/>
          <p14:tracePt t="24661" x="5588000" y="5499100"/>
          <p14:tracePt t="24672" x="5561013" y="5499100"/>
          <p14:tracePt t="24677" x="5543550" y="5518150"/>
          <p14:tracePt t="24694" x="5524500" y="5508625"/>
          <p14:tracePt t="24702" x="5497513" y="5489575"/>
          <p14:tracePt t="24719" x="5478463" y="5472113"/>
          <p14:tracePt t="24732" x="5441950" y="5435600"/>
          <p14:tracePt t="24734" x="5434013" y="5426075"/>
          <p14:tracePt t="24743" x="5405438" y="5399088"/>
          <p14:tracePt t="24749" x="5387975" y="5380038"/>
          <p14:tracePt t="24757" x="5360988" y="5335588"/>
          <p14:tracePt t="24765" x="5324475" y="5307013"/>
          <p14:tracePt t="24774" x="5297488" y="5270500"/>
          <p14:tracePt t="24782" x="5268913" y="5243513"/>
          <p14:tracePt t="24790" x="5251450" y="5216525"/>
          <p14:tracePt t="24799" x="5241925" y="5170488"/>
          <p14:tracePt t="24806" x="5232400" y="5143500"/>
          <p14:tracePt t="24816" x="5224463" y="5097463"/>
          <p14:tracePt t="24822" x="5195888" y="5053013"/>
          <p14:tracePt t="24829" x="5187950" y="5006975"/>
          <p14:tracePt t="24838" x="5178425" y="4979988"/>
          <p14:tracePt t="24845" x="5178425" y="4943475"/>
          <p14:tracePt t="24856" x="5178425" y="4897438"/>
          <p14:tracePt t="24862" x="5168900" y="4870450"/>
          <p14:tracePt t="24872" x="5168900" y="4851400"/>
          <p14:tracePt t="24877" x="5168900" y="4805363"/>
          <p14:tracePt t="24890" x="5168900" y="4797425"/>
          <p14:tracePt t="24893" x="5151438" y="4760913"/>
          <p14:tracePt t="24904" x="5151438" y="4741863"/>
          <p14:tracePt t="24911" x="5141913" y="4714875"/>
          <p14:tracePt t="24921" x="5141913" y="4697413"/>
          <p14:tracePt t="24930" x="5122863" y="4668838"/>
          <p14:tracePt t="24934" x="5122863" y="4660900"/>
          <p14:tracePt t="24942" x="5122863" y="4641850"/>
          <p14:tracePt t="24957" x="5122863" y="4624388"/>
          <p14:tracePt t="24966" x="5122863" y="4605338"/>
          <p14:tracePt t="24973" x="5122863" y="4587875"/>
          <p14:tracePt t="24982" x="5132388" y="4559300"/>
          <p14:tracePt t="24990" x="5159375" y="4541838"/>
          <p14:tracePt t="24997" x="5241925" y="4505325"/>
          <p14:tracePt t="25006" x="5360988" y="4441825"/>
          <p14:tracePt t="25013" x="5497513" y="4413250"/>
          <p14:tracePt t="25023" x="5607050" y="4405313"/>
          <p14:tracePt t="25029" x="5753100" y="4359275"/>
          <p14:tracePt t="25039" x="5862638" y="4359275"/>
          <p14:tracePt t="25045" x="5980113" y="4340225"/>
          <p14:tracePt t="25056" x="6089650" y="4332288"/>
          <p14:tracePt t="25061" x="6181725" y="4303713"/>
          <p14:tracePt t="25070" x="6254750" y="4303713"/>
          <p14:tracePt t="25077" x="6299200" y="4303713"/>
          <p14:tracePt t="25088" x="6308725" y="4303713"/>
          <p14:tracePt t="25184" x="6318250" y="4332288"/>
          <p14:tracePt t="25189" x="6318250" y="4405313"/>
          <p14:tracePt t="25197" x="6318250" y="4495800"/>
          <p14:tracePt t="25205" x="6318250" y="4551363"/>
          <p14:tracePt t="25215" x="6318250" y="4641850"/>
          <p14:tracePt t="25226" x="6318250" y="4714875"/>
          <p14:tracePt t="25231" x="6318250" y="4787900"/>
          <p14:tracePt t="25240" x="6318250" y="4833938"/>
          <p14:tracePt t="25245" x="6318250" y="4887913"/>
          <p14:tracePt t="25255" x="6299200" y="4933950"/>
          <p14:tracePt t="25261" x="6281738" y="4960938"/>
          <p14:tracePt t="25270" x="6272213" y="4987925"/>
          <p14:tracePt t="25277" x="6272213" y="5006975"/>
          <p14:tracePt t="25288" x="6254750" y="5033963"/>
          <p14:tracePt t="25293" x="6245225" y="5053013"/>
          <p14:tracePt t="25302" x="6235700" y="5053013"/>
          <p14:tracePt t="25309" x="6226175" y="5080000"/>
          <p14:tracePt t="25318" x="6208713" y="5097463"/>
          <p14:tracePt t="25326" x="6189663" y="5133975"/>
          <p14:tracePt t="25333" x="6181725" y="5143500"/>
          <p14:tracePt t="25341" x="6153150" y="5180013"/>
          <p14:tracePt t="25349" x="6126163" y="5207000"/>
          <p14:tracePt t="25357" x="6108700" y="5243513"/>
          <p14:tracePt t="25365" x="6089650" y="5262563"/>
          <p14:tracePt t="25373" x="6080125" y="5280025"/>
          <p14:tracePt t="25381" x="6062663" y="5299075"/>
          <p14:tracePt t="25390" x="6053138" y="5316538"/>
          <p14:tracePt t="25397" x="6035675" y="5335588"/>
          <p14:tracePt t="25405" x="6016625" y="5343525"/>
          <p14:tracePt t="25422" x="6007100" y="5353050"/>
          <p14:tracePt t="25429" x="5989638" y="5362575"/>
          <p14:tracePt t="25439" x="5980113" y="5372100"/>
          <p14:tracePt t="25445" x="5962650" y="5380038"/>
          <p14:tracePt t="25455" x="5953125" y="5380038"/>
          <p14:tracePt t="25461" x="5935663" y="5380038"/>
          <p14:tracePt t="25469" x="5916613" y="5380038"/>
          <p14:tracePt t="25477" x="5880100" y="5380038"/>
          <p14:tracePt t="25486" x="5862638" y="5380038"/>
          <p14:tracePt t="25493" x="5807075" y="5380038"/>
          <p14:tracePt t="25502" x="5753100" y="5380038"/>
          <p14:tracePt t="25510" x="5707063" y="5380038"/>
          <p14:tracePt t="25518" x="5643563" y="5353050"/>
          <p14:tracePt t="25526" x="5570538" y="5343525"/>
          <p14:tracePt t="25533" x="5507038" y="5299075"/>
          <p14:tracePt t="25541" x="5461000" y="5280025"/>
          <p14:tracePt t="25549" x="5397500" y="5243513"/>
          <p14:tracePt t="25558" x="5368925" y="5216525"/>
          <p14:tracePt t="25565" x="5351463" y="5197475"/>
          <p14:tracePt t="25573" x="5341938" y="5180013"/>
          <p14:tracePt t="25581" x="5297488" y="5133975"/>
          <p14:tracePt t="25590" x="5278438" y="5097463"/>
          <p14:tracePt t="25598" x="5278438" y="5053013"/>
          <p14:tracePt t="25606" x="5268913" y="4997450"/>
          <p14:tracePt t="25613" x="5268913" y="4970463"/>
          <p14:tracePt t="25622" x="5268913" y="4914900"/>
          <p14:tracePt t="25629" x="5268913" y="4870450"/>
          <p14:tracePt t="25638" x="5268913" y="4814888"/>
          <p14:tracePt t="25645" x="5251450" y="4768850"/>
          <p14:tracePt t="25655" x="5251450" y="4732338"/>
          <p14:tracePt t="25662" x="5251450" y="4678363"/>
          <p14:tracePt t="25670" x="5251450" y="4651375"/>
          <p14:tracePt t="25678" x="5251450" y="4614863"/>
          <p14:tracePt t="25689" x="5251450" y="4605338"/>
          <p14:tracePt t="25694" x="5251450" y="4568825"/>
          <p14:tracePt t="25702" x="5260975" y="4551363"/>
          <p14:tracePt t="25710" x="5268913" y="4532313"/>
          <p14:tracePt t="25718" x="5278438" y="4514850"/>
          <p14:tracePt t="25725" x="5305425" y="4495800"/>
          <p14:tracePt t="25733" x="5324475" y="4478338"/>
          <p14:tracePt t="25741" x="5360988" y="4449763"/>
          <p14:tracePt t="25749" x="5434013" y="4432300"/>
          <p14:tracePt t="25757" x="5461000" y="4413250"/>
          <p14:tracePt t="25765" x="5514975" y="4395788"/>
          <p14:tracePt t="25775" x="5570538" y="4395788"/>
          <p14:tracePt t="25781" x="5653088" y="4386263"/>
          <p14:tracePt t="25790" x="5707063" y="4386263"/>
          <p14:tracePt t="25797" x="5761038" y="4386263"/>
          <p14:tracePt t="25806" x="5807075" y="4386263"/>
          <p14:tracePt t="25813" x="5843588" y="4386263"/>
          <p14:tracePt t="25823" x="5853113" y="4386263"/>
          <p14:tracePt t="25829" x="5880100" y="4413250"/>
          <p14:tracePt t="25838" x="5889625" y="4422775"/>
          <p14:tracePt t="25845" x="5889625" y="4459288"/>
          <p14:tracePt t="25855" x="5899150" y="4495800"/>
          <p14:tracePt t="25861" x="5899150" y="4541838"/>
          <p14:tracePt t="25869" x="5899150" y="4568825"/>
          <p14:tracePt t="25877" x="5899150" y="4595813"/>
          <p14:tracePt t="25885" x="5899150" y="4641850"/>
          <p14:tracePt t="25894" x="5899150" y="4668838"/>
          <p14:tracePt t="25902" x="5899150" y="4705350"/>
          <p14:tracePt t="25909" x="5899150" y="4714875"/>
          <p14:tracePt t="25917" x="5899150" y="4741863"/>
          <p14:tracePt t="25925" x="5899150" y="4751388"/>
          <p14:tracePt t="25934" x="5899150" y="4760913"/>
          <p14:tracePt t="25957" x="5899150" y="4778375"/>
          <p14:tracePt t="26175" x="5807075" y="4787900"/>
          <p14:tracePt t="26181" x="5588000" y="4787900"/>
          <p14:tracePt t="26189" x="5305425" y="4824413"/>
          <p14:tracePt t="26197" x="5032375" y="4841875"/>
          <p14:tracePt t="26205" x="4749800" y="4897438"/>
          <p14:tracePt t="26213" x="4521200" y="4897438"/>
          <p14:tracePt t="26222" x="4340225" y="4897438"/>
          <p14:tracePt t="26229" x="4175125" y="4897438"/>
          <p14:tracePt t="26239" x="4065588" y="4914900"/>
          <p14:tracePt t="26245" x="3956050" y="4914900"/>
          <p14:tracePt t="26256" x="3929063" y="4914900"/>
          <p14:tracePt t="26261" x="3875088" y="4914900"/>
          <p14:tracePt t="26270" x="3856038" y="4914900"/>
          <p14:tracePt t="26277" x="3838575" y="4914900"/>
          <p14:tracePt t="26288" x="3810000" y="4914900"/>
          <p14:tracePt t="26294" x="3792538" y="4914900"/>
          <p14:tracePt t="26301" x="3783013" y="4914900"/>
          <p14:tracePt t="26310" x="3746500" y="4914900"/>
          <p14:tracePt t="26318" x="3702050" y="4914900"/>
          <p14:tracePt t="26325" x="3665538" y="4914900"/>
          <p14:tracePt t="26333" x="3646488" y="4914900"/>
          <p14:tracePt t="26341" x="3600450" y="4914900"/>
          <p14:tracePt t="26349" x="3582988" y="4914900"/>
          <p14:tracePt t="26365" x="3573463" y="4914900"/>
          <p14:tracePt t="26398" x="3556000" y="4914900"/>
          <p14:tracePt t="26405" x="3519488" y="4914900"/>
          <p14:tracePt t="26414" x="3463925" y="4914900"/>
          <p14:tracePt t="26422" x="3390900" y="4914900"/>
          <p14:tracePt t="26429" x="3300413" y="4914900"/>
          <p14:tracePt t="26443" x="3208338" y="4914900"/>
          <p14:tracePt t="26447" x="3063875" y="4914900"/>
          <p14:tracePt t="26459" x="2971800" y="4914900"/>
          <p14:tracePt t="26463" x="2917825" y="4914900"/>
          <p14:tracePt t="26469" x="2844800" y="4914900"/>
          <p14:tracePt t="26478" x="2735263" y="4914900"/>
          <p14:tracePt t="26489" x="2662238" y="4914900"/>
          <p14:tracePt t="26494" x="2616200" y="4914900"/>
          <p14:tracePt t="26503" x="2579688" y="4914900"/>
          <p14:tracePt t="26511" x="2570163" y="4914900"/>
          <p14:tracePt t="26645" x="2562225" y="4914900"/>
          <p14:tracePt t="26871" x="2579688" y="4906963"/>
          <p14:tracePt t="26879" x="2689225" y="4906963"/>
          <p14:tracePt t="26886" x="2971800" y="4887913"/>
          <p14:tracePt t="26893" x="3200400" y="4887913"/>
          <p14:tracePt t="26902" x="3463925" y="4887913"/>
          <p14:tracePt t="26909" x="3719513" y="4887913"/>
          <p14:tracePt t="26917" x="3919538" y="4887913"/>
          <p14:tracePt t="26925" x="4102100" y="4887913"/>
          <p14:tracePt t="26933" x="4267200" y="4887913"/>
          <p14:tracePt t="26941" x="4394200" y="4887913"/>
          <p14:tracePt t="26949" x="4467225" y="4887913"/>
          <p14:tracePt t="26958" x="4513263" y="4887913"/>
          <p14:tracePt t="27166" x="4521200" y="4887913"/>
          <p14:tracePt t="27173" x="4521200" y="4914900"/>
          <p14:tracePt t="27181" x="4521200" y="4970463"/>
          <p14:tracePt t="27189" x="4494213" y="5006975"/>
          <p14:tracePt t="27197" x="4430713" y="5043488"/>
          <p14:tracePt t="27206" x="4394200" y="5070475"/>
          <p14:tracePt t="27213" x="4330700" y="5106988"/>
          <p14:tracePt t="27221" x="4275138" y="5126038"/>
          <p14:tracePt t="27229" x="4211638" y="5133975"/>
          <p14:tracePt t="27238" x="4121150" y="5133975"/>
          <p14:tracePt t="27245" x="4057650" y="5143500"/>
          <p14:tracePt t="27256" x="3984625" y="5143500"/>
          <p14:tracePt t="27262" x="3938588" y="5170488"/>
          <p14:tracePt t="27271" x="3902075" y="5170488"/>
          <p14:tracePt t="27278" x="3856038" y="5180013"/>
          <p14:tracePt t="27285" x="3846513" y="5180013"/>
          <p14:tracePt t="27384" x="3956050" y="5180013"/>
          <p14:tracePt t="27389" x="4138613" y="5160963"/>
          <p14:tracePt t="27397" x="4394200" y="5143500"/>
          <p14:tracePt t="27406" x="4713288" y="5080000"/>
          <p14:tracePt t="27414" x="5132388" y="5060950"/>
          <p14:tracePt t="27422" x="5397500" y="5060950"/>
          <p14:tracePt t="27429" x="5724525" y="5060950"/>
          <p14:tracePt t="27438" x="6026150" y="5060950"/>
          <p14:tracePt t="27445" x="6208713" y="5060950"/>
          <p14:tracePt t="27456" x="6372225" y="5060950"/>
          <p14:tracePt t="27462" x="6500813" y="5060950"/>
          <p14:tracePt t="27472" x="6591300" y="5060950"/>
          <p14:tracePt t="27478" x="6618288" y="5060950"/>
          <p14:tracePt t="27486" x="6654800" y="5053013"/>
          <p14:tracePt t="27569" x="6664325" y="5053013"/>
          <p14:tracePt t="27573" x="6700838" y="5053013"/>
          <p14:tracePt t="27581" x="6746875" y="5053013"/>
          <p14:tracePt t="27589" x="6783388" y="5053013"/>
          <p14:tracePt t="27597" x="6837363" y="5053013"/>
          <p14:tracePt t="27606" x="6900863" y="5033963"/>
          <p14:tracePt t="27613" x="6929438" y="5033963"/>
          <p14:tracePt t="27622" x="6956425" y="5033963"/>
          <p14:tracePt t="27629" x="6973888" y="5033963"/>
          <p14:tracePt t="27638" x="6992938" y="5033963"/>
          <p14:tracePt t="35845" x="7000875" y="5024438"/>
          <p14:tracePt t="38381" x="7010400" y="4951413"/>
          <p14:tracePt t="38390" x="7019925" y="4897438"/>
          <p14:tracePt t="38398" x="7029450" y="4851400"/>
          <p14:tracePt t="38405" x="7029450" y="4797425"/>
          <p14:tracePt t="38413" x="7029450" y="4741863"/>
          <p14:tracePt t="38422" x="7056438" y="4660900"/>
          <p14:tracePt t="38429" x="7056438" y="4568825"/>
          <p14:tracePt t="38437" x="7056438" y="4478338"/>
          <p14:tracePt t="38447" x="7056438" y="4386263"/>
          <p14:tracePt t="38454" x="7056438" y="4276725"/>
          <p14:tracePt t="38461" x="7056438" y="4203700"/>
          <p14:tracePt t="38471" x="7056438" y="4094163"/>
          <p14:tracePt t="38477" x="7056438" y="4013200"/>
          <p14:tracePt t="38487" x="7037388" y="3921125"/>
          <p14:tracePt t="38493" x="7000875" y="3821113"/>
          <p14:tracePt t="38501" x="6992938" y="3794125"/>
          <p14:tracePt t="38509" x="6973888" y="3738563"/>
          <p14:tracePt t="38517" x="6973888" y="3694113"/>
          <p14:tracePt t="38525" x="6964363" y="3657600"/>
          <p14:tracePt t="38533" x="6964363" y="3638550"/>
          <p14:tracePt t="38542" x="6964363" y="3602038"/>
          <p14:tracePt t="38549" x="6956425" y="3584575"/>
          <p14:tracePt t="38557" x="6946900" y="3584575"/>
          <p14:tracePt t="38573" x="6946900" y="3575050"/>
          <p14:tracePt t="38734" x="6946900" y="3565525"/>
          <p14:tracePt t="38741" x="6873875" y="3565525"/>
          <p14:tracePt t="38750" x="6645275" y="3565525"/>
          <p14:tracePt t="38757" x="6391275" y="3565525"/>
          <p14:tracePt t="38765" x="6016625" y="3565525"/>
          <p14:tracePt t="38773" x="5716588" y="3565525"/>
          <p14:tracePt t="38781" x="5451475" y="3565525"/>
          <p14:tracePt t="38789" x="5224463" y="3565525"/>
          <p14:tracePt t="38797" x="5032375" y="3565525"/>
          <p14:tracePt t="38805" x="4868863" y="3565525"/>
          <p14:tracePt t="38813" x="4749800" y="3548063"/>
          <p14:tracePt t="38822" x="4640263" y="3538538"/>
          <p14:tracePt t="38830" x="4586288" y="3529013"/>
          <p14:tracePt t="38838" x="4540250" y="3529013"/>
          <p14:tracePt t="38846" x="4513263" y="3529013"/>
          <p14:tracePt t="38854" x="4484688" y="3502025"/>
          <p14:tracePt t="38861" x="4457700" y="3482975"/>
          <p14:tracePt t="38871" x="4430713" y="3482975"/>
          <p14:tracePt t="38890" x="4284663" y="3429000"/>
          <p14:tracePt t="38893" x="4165600" y="3402013"/>
          <p14:tracePt t="38905" x="4057650" y="3365500"/>
          <p14:tracePt t="38909" x="3919538" y="3328988"/>
          <p14:tracePt t="38917" x="3802063" y="3273425"/>
          <p14:tracePt t="38925" x="3729038" y="3236913"/>
          <p14:tracePt t="38933" x="3665538" y="3192463"/>
          <p14:tracePt t="38941" x="3573463" y="3127375"/>
          <p14:tracePt t="38949" x="3527425" y="3073400"/>
          <p14:tracePt t="38958" x="3500438" y="3017838"/>
          <p14:tracePt t="38966" x="3463925" y="2936875"/>
          <p14:tracePt t="38973" x="3455988" y="2900363"/>
          <p14:tracePt t="38981" x="3436938" y="2790825"/>
          <p14:tracePt t="38989" x="3409950" y="2644775"/>
          <p14:tracePt t="38997" x="3409950" y="2498725"/>
          <p14:tracePt t="39006" x="3409950" y="2335213"/>
          <p14:tracePt t="39015" x="3409950" y="2170113"/>
          <p14:tracePt t="39024" x="3446463" y="2016125"/>
          <p14:tracePt t="39031" x="3490913" y="1887538"/>
          <p14:tracePt t="39041" x="3546475" y="1751013"/>
          <p14:tracePt t="39047" x="3592513" y="1641475"/>
          <p14:tracePt t="39060" x="3665538" y="1541463"/>
          <p14:tracePt t="39063" x="3738563" y="1458913"/>
          <p14:tracePt t="39071" x="3856038" y="1376363"/>
          <p14:tracePt t="39078" x="3948113" y="1322388"/>
          <p14:tracePt t="39088" x="4048125" y="1285875"/>
          <p14:tracePt t="39094" x="4148138" y="1239838"/>
          <p14:tracePt t="39102" x="4202113" y="1231900"/>
          <p14:tracePt t="39109" x="4267200" y="1212850"/>
          <p14:tracePt t="39121" x="4321175" y="1203325"/>
          <p14:tracePt t="39125" x="4357688" y="1195388"/>
          <p14:tracePt t="39134" x="4394200" y="1195388"/>
          <p14:tracePt t="39141" x="4413250" y="1195388"/>
          <p14:tracePt t="39150" x="4457700" y="1195388"/>
          <p14:tracePt t="39157" x="4484688" y="1195388"/>
          <p14:tracePt t="39166" x="4521200" y="1195388"/>
          <p14:tracePt t="39173" x="4567238" y="1203325"/>
          <p14:tracePt t="39181" x="4613275" y="1258888"/>
          <p14:tracePt t="39189" x="4686300" y="1312863"/>
          <p14:tracePt t="39197" x="4749800" y="1358900"/>
          <p14:tracePt t="39205" x="4795838" y="1412875"/>
          <p14:tracePt t="39213" x="4859338" y="1468438"/>
          <p14:tracePt t="39223" x="4913313" y="1495425"/>
          <p14:tracePt t="39229" x="4959350" y="1550988"/>
          <p14:tracePt t="39238" x="5022850" y="1614488"/>
          <p14:tracePt t="39245" x="5059363" y="1651000"/>
          <p14:tracePt t="39254" x="5078413" y="1677988"/>
          <p14:tracePt t="39261" x="5132388" y="1751013"/>
          <p14:tracePt t="39271" x="5141913" y="1797050"/>
          <p14:tracePt t="39277" x="5151438" y="1814513"/>
          <p14:tracePt t="39287" x="5151438" y="1841500"/>
          <p14:tracePt t="39293" x="5168900" y="1887538"/>
          <p14:tracePt t="39302" x="5168900" y="1914525"/>
          <p14:tracePt t="39309" x="5168900" y="1960563"/>
          <p14:tracePt t="39318" x="5168900" y="2016125"/>
          <p14:tracePt t="39326" x="5168900" y="2070100"/>
          <p14:tracePt t="39333" x="5141913" y="2133600"/>
          <p14:tracePt t="39341" x="5114925" y="2197100"/>
          <p14:tracePt t="39350" x="5095875" y="2270125"/>
          <p14:tracePt t="39357" x="5078413" y="2335213"/>
          <p14:tracePt t="39365" x="5041900" y="2416175"/>
          <p14:tracePt t="39374" x="5032375" y="2452688"/>
          <p14:tracePt t="39381" x="4986338" y="2554288"/>
          <p14:tracePt t="39389" x="4949825" y="2617788"/>
          <p14:tracePt t="39397" x="4913313" y="2681288"/>
          <p14:tracePt t="39406" x="4886325" y="2708275"/>
          <p14:tracePt t="39413" x="4840288" y="2771775"/>
          <p14:tracePt t="39421" x="4803775" y="2817813"/>
          <p14:tracePt t="39429" x="4776788" y="2854325"/>
          <p14:tracePt t="39438" x="4730750" y="2881313"/>
          <p14:tracePt t="39445" x="4659313" y="2936875"/>
          <p14:tracePt t="39454" x="4549775" y="2963863"/>
          <p14:tracePt t="39461" x="4484688" y="3009900"/>
          <p14:tracePt t="39471" x="4413250" y="3017838"/>
          <p14:tracePt t="39477" x="4330700" y="3027363"/>
          <p14:tracePt t="39487" x="4202113" y="3046413"/>
          <p14:tracePt t="39493" x="4129088" y="3054350"/>
          <p14:tracePt t="39505" x="4094163" y="3054350"/>
          <p14:tracePt t="39510" x="4011613" y="3054350"/>
          <p14:tracePt t="39518" x="3919538" y="3054350"/>
          <p14:tracePt t="39526" x="3846513" y="3054350"/>
          <p14:tracePt t="39535" x="3792538" y="3054350"/>
          <p14:tracePt t="39541" x="3746500" y="3054350"/>
          <p14:tracePt t="39550" x="3729038" y="3046413"/>
          <p14:tracePt t="39557" x="3702050" y="3046413"/>
          <p14:tracePt t="39565" x="3665538" y="3017838"/>
          <p14:tracePt t="39573" x="3665538" y="3009900"/>
          <p14:tracePt t="39581" x="3646488" y="2990850"/>
          <p14:tracePt t="39590" x="3619500" y="2946400"/>
          <p14:tracePt t="39597" x="3609975" y="2917825"/>
          <p14:tracePt t="39606" x="3573463" y="2854325"/>
          <p14:tracePt t="39615" x="3573463" y="2817813"/>
          <p14:tracePt t="39627" x="3556000" y="2763838"/>
          <p14:tracePt t="39631" x="3527425" y="2681288"/>
          <p14:tracePt t="39642" x="3509963" y="2608263"/>
          <p14:tracePt t="39646" x="3500438" y="2508250"/>
          <p14:tracePt t="39655" x="3500438" y="2435225"/>
          <p14:tracePt t="39662" x="3490913" y="2379663"/>
          <p14:tracePt t="39670" x="3490913" y="2289175"/>
          <p14:tracePt t="39677" x="3490913" y="2252663"/>
          <p14:tracePt t="39688" x="3490913" y="2197100"/>
          <p14:tracePt t="39693" x="3490913" y="2170113"/>
          <p14:tracePt t="39701" x="3490913" y="2116138"/>
          <p14:tracePt t="39709" x="3527425" y="2052638"/>
          <p14:tracePt t="39718" x="3556000" y="2006600"/>
          <p14:tracePt t="39725" x="3600450" y="1943100"/>
          <p14:tracePt t="39734" x="3656013" y="1860550"/>
          <p14:tracePt t="39741" x="3729038" y="1804988"/>
          <p14:tracePt t="39751" x="3792538" y="1751013"/>
          <p14:tracePt t="39757" x="3875088" y="1714500"/>
          <p14:tracePt t="39765" x="3984625" y="1651000"/>
          <p14:tracePt t="39773" x="4065588" y="1595438"/>
          <p14:tracePt t="39781" x="4184650" y="1568450"/>
          <p14:tracePt t="39790" x="4257675" y="1541463"/>
          <p14:tracePt t="39797" x="4394200" y="1531938"/>
          <p14:tracePt t="39806" x="4448175" y="1522413"/>
          <p14:tracePt t="39813" x="4540250" y="1522413"/>
          <p14:tracePt t="39822" x="4613275" y="1522413"/>
          <p14:tracePt t="39829" x="4703763" y="1522413"/>
          <p14:tracePt t="39838" x="4740275" y="1522413"/>
          <p14:tracePt t="39845" x="4759325" y="1522413"/>
          <p14:tracePt t="39854" x="4767263" y="1541463"/>
          <p14:tracePt t="39863" x="4786313" y="1587500"/>
          <p14:tracePt t="39878" x="4813300" y="1641475"/>
          <p14:tracePt t="39889" x="4849813" y="1704975"/>
          <p14:tracePt t="39893" x="4905375" y="1787525"/>
          <p14:tracePt t="39905" x="4959350" y="1851025"/>
          <p14:tracePt t="39909" x="4986338" y="1897063"/>
          <p14:tracePt t="39918" x="5022850" y="1979613"/>
          <p14:tracePt t="39925" x="5049838" y="2043113"/>
          <p14:tracePt t="39935" x="5068888" y="2097088"/>
          <p14:tracePt t="39941" x="5086350" y="2160588"/>
          <p14:tracePt t="39950" x="5086350" y="2197100"/>
          <p14:tracePt t="39958" x="5095875" y="2262188"/>
          <p14:tracePt t="39965" x="5095875" y="2316163"/>
          <p14:tracePt t="39974" x="5095875" y="2371725"/>
          <p14:tracePt t="39982" x="5095875" y="2408238"/>
          <p14:tracePt t="39990" x="5095875" y="2481263"/>
          <p14:tracePt t="39997" x="5095875" y="2525713"/>
          <p14:tracePt t="40005" x="5095875" y="2581275"/>
          <p14:tracePt t="40013" x="5095875" y="2635250"/>
          <p14:tracePt t="40021" x="5095875" y="2671763"/>
          <p14:tracePt t="40029" x="5095875" y="2690813"/>
          <p14:tracePt t="40039" x="5086350" y="2735263"/>
          <p14:tracePt t="40045" x="5078413" y="2744788"/>
          <p14:tracePt t="40055" x="5078413" y="2771775"/>
          <p14:tracePt t="40061" x="5068888" y="2771775"/>
          <p14:tracePt t="40071" x="5068888" y="2781300"/>
          <p14:tracePt t="40077" x="5059363" y="2790825"/>
          <p14:tracePt t="40087" x="5059363" y="2808288"/>
          <p14:tracePt t="40093" x="5049838" y="2817813"/>
          <p14:tracePt t="40117" x="5041900" y="2827338"/>
          <p14:tracePt t="40385" x="5132388" y="2827338"/>
          <p14:tracePt t="40390" x="5241925" y="2827338"/>
          <p14:tracePt t="40397" x="5351463" y="2827338"/>
          <p14:tracePt t="40406" x="5478463" y="2827338"/>
          <p14:tracePt t="40413" x="5551488" y="2827338"/>
          <p14:tracePt t="40421" x="5634038" y="2836863"/>
          <p14:tracePt t="40429" x="5688013" y="2836863"/>
          <p14:tracePt t="40438" x="5716588" y="2836863"/>
          <p14:tracePt t="40446" x="5724525" y="2836863"/>
          <p14:tracePt t="41071" x="5734050" y="2836863"/>
          <p14:tracePt t="42190" x="5943600" y="2836863"/>
          <p14:tracePt t="42198" x="6391275" y="2836863"/>
          <p14:tracePt t="42206" x="6837363" y="2836863"/>
          <p14:tracePt t="42213" x="7102475" y="2836863"/>
          <p14:tracePt t="42222" x="7439025" y="2836863"/>
          <p14:tracePt t="42229" x="7631113" y="2836863"/>
          <p14:tracePt t="42239" x="7831138" y="2836863"/>
          <p14:tracePt t="42245" x="7994650" y="2836863"/>
          <p14:tracePt t="42255" x="8140700" y="2836863"/>
          <p14:tracePt t="42261" x="8269288" y="2836863"/>
          <p14:tracePt t="42271" x="8342313" y="2854325"/>
          <p14:tracePt t="42278" x="8451850" y="2854325"/>
          <p14:tracePt t="42288" x="8532813" y="2854325"/>
          <p14:tracePt t="42293" x="8605838" y="2854325"/>
          <p14:tracePt t="42304" x="8678863" y="2854325"/>
          <p14:tracePt t="42309" x="8770938" y="2854325"/>
          <p14:tracePt t="42317" x="8861425" y="2854325"/>
          <p14:tracePt t="42325" x="8951913" y="2854325"/>
          <p14:tracePt t="42333" x="9061450" y="28543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15888"/>
            <a:ext cx="8229600" cy="1143000"/>
          </a:xfrm>
        </p:spPr>
        <p:txBody>
          <a:bodyPr/>
          <a:lstStyle/>
          <a:p>
            <a:pPr eaLnBrk="1" hangingPunct="1"/>
            <a:r>
              <a:rPr lang="ja-JP" altLang="en-US" dirty="0"/>
              <a:t>シフトレジスタ</a:t>
            </a:r>
          </a:p>
        </p:txBody>
      </p:sp>
      <p:grpSp>
        <p:nvGrpSpPr>
          <p:cNvPr id="24579" name="Group 4"/>
          <p:cNvGrpSpPr>
            <a:grpSpLocks/>
          </p:cNvGrpSpPr>
          <p:nvPr/>
        </p:nvGrpSpPr>
        <p:grpSpPr bwMode="auto">
          <a:xfrm>
            <a:off x="2413000" y="1700213"/>
            <a:ext cx="865188" cy="1079500"/>
            <a:chOff x="1202" y="1344"/>
            <a:chExt cx="545" cy="680"/>
          </a:xfrm>
        </p:grpSpPr>
        <p:sp>
          <p:nvSpPr>
            <p:cNvPr id="24778" name="Rectangle 5"/>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779" name="Text Box 6"/>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4780" name="Text Box 7"/>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4781" name="Line 8"/>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82" name="Line 9"/>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83" name="Line 10"/>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84" name="Line 11"/>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85" name="Line 12"/>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580" name="Group 13"/>
          <p:cNvGrpSpPr>
            <a:grpSpLocks/>
          </p:cNvGrpSpPr>
          <p:nvPr/>
        </p:nvGrpSpPr>
        <p:grpSpPr bwMode="auto">
          <a:xfrm>
            <a:off x="3563938" y="1700213"/>
            <a:ext cx="865187" cy="1079500"/>
            <a:chOff x="1202" y="1344"/>
            <a:chExt cx="545" cy="680"/>
          </a:xfrm>
        </p:grpSpPr>
        <p:sp>
          <p:nvSpPr>
            <p:cNvPr id="24770" name="Rectangle 14"/>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771" name="Text Box 15"/>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4772" name="Text Box 16"/>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4773" name="Line 17"/>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74" name="Line 18"/>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75" name="Line 19"/>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76" name="Line 20"/>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77" name="Line 21"/>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581" name="Group 22"/>
          <p:cNvGrpSpPr>
            <a:grpSpLocks/>
          </p:cNvGrpSpPr>
          <p:nvPr/>
        </p:nvGrpSpPr>
        <p:grpSpPr bwMode="auto">
          <a:xfrm>
            <a:off x="4714875" y="1700213"/>
            <a:ext cx="865188" cy="1079500"/>
            <a:chOff x="1202" y="1344"/>
            <a:chExt cx="545" cy="680"/>
          </a:xfrm>
        </p:grpSpPr>
        <p:sp>
          <p:nvSpPr>
            <p:cNvPr id="24762" name="Rectangle 23"/>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763" name="Text Box 24"/>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4764" name="Text Box 25"/>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4765" name="Line 26"/>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66" name="Line 27"/>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67" name="Line 28"/>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68" name="Line 29"/>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69" name="Line 30"/>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4582" name="Group 31"/>
          <p:cNvGrpSpPr>
            <a:grpSpLocks/>
          </p:cNvGrpSpPr>
          <p:nvPr/>
        </p:nvGrpSpPr>
        <p:grpSpPr bwMode="auto">
          <a:xfrm>
            <a:off x="5865813" y="1700213"/>
            <a:ext cx="865187" cy="1079500"/>
            <a:chOff x="1202" y="1344"/>
            <a:chExt cx="545" cy="680"/>
          </a:xfrm>
        </p:grpSpPr>
        <p:sp>
          <p:nvSpPr>
            <p:cNvPr id="24754" name="Rectangle 32"/>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755" name="Text Box 33"/>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4756" name="Text Box 34"/>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4757" name="Line 35"/>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58" name="Line 36"/>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59" name="Line 37"/>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60" name="Line 38"/>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61" name="Line 39"/>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4583" name="Line 40"/>
          <p:cNvSpPr>
            <a:spLocks noChangeShapeType="1"/>
          </p:cNvSpPr>
          <p:nvPr/>
        </p:nvSpPr>
        <p:spPr bwMode="auto">
          <a:xfrm>
            <a:off x="1763713" y="2781300"/>
            <a:ext cx="4537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4" name="Line 41"/>
          <p:cNvSpPr>
            <a:spLocks noChangeShapeType="1"/>
          </p:cNvSpPr>
          <p:nvPr/>
        </p:nvSpPr>
        <p:spPr bwMode="auto">
          <a:xfrm>
            <a:off x="327660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5" name="Line 42"/>
          <p:cNvSpPr>
            <a:spLocks noChangeShapeType="1"/>
          </p:cNvSpPr>
          <p:nvPr/>
        </p:nvSpPr>
        <p:spPr bwMode="auto">
          <a:xfrm>
            <a:off x="327660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6" name="Line 43"/>
          <p:cNvSpPr>
            <a:spLocks noChangeShapeType="1"/>
          </p:cNvSpPr>
          <p:nvPr/>
        </p:nvSpPr>
        <p:spPr bwMode="auto">
          <a:xfrm flipV="1">
            <a:off x="327660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7" name="Text Box 44"/>
          <p:cNvSpPr txBox="1">
            <a:spLocks noChangeArrowheads="1"/>
          </p:cNvSpPr>
          <p:nvPr/>
        </p:nvSpPr>
        <p:spPr bwMode="auto">
          <a:xfrm>
            <a:off x="306070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a:t>
            </a:r>
          </a:p>
        </p:txBody>
      </p:sp>
      <p:sp>
        <p:nvSpPr>
          <p:cNvPr id="24588" name="Line 45"/>
          <p:cNvSpPr>
            <a:spLocks noChangeShapeType="1"/>
          </p:cNvSpPr>
          <p:nvPr/>
        </p:nvSpPr>
        <p:spPr bwMode="auto">
          <a:xfrm>
            <a:off x="4429125"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9" name="Line 46"/>
          <p:cNvSpPr>
            <a:spLocks noChangeShapeType="1"/>
          </p:cNvSpPr>
          <p:nvPr/>
        </p:nvSpPr>
        <p:spPr bwMode="auto">
          <a:xfrm>
            <a:off x="4429125"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0" name="Line 47"/>
          <p:cNvSpPr>
            <a:spLocks noChangeShapeType="1"/>
          </p:cNvSpPr>
          <p:nvPr/>
        </p:nvSpPr>
        <p:spPr bwMode="auto">
          <a:xfrm flipV="1">
            <a:off x="442912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1" name="Text Box 48"/>
          <p:cNvSpPr txBox="1">
            <a:spLocks noChangeArrowheads="1"/>
          </p:cNvSpPr>
          <p:nvPr/>
        </p:nvSpPr>
        <p:spPr bwMode="auto">
          <a:xfrm>
            <a:off x="421322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Qb</a:t>
            </a:r>
          </a:p>
        </p:txBody>
      </p:sp>
      <p:sp>
        <p:nvSpPr>
          <p:cNvPr id="24592" name="Line 49"/>
          <p:cNvSpPr>
            <a:spLocks noChangeShapeType="1"/>
          </p:cNvSpPr>
          <p:nvPr/>
        </p:nvSpPr>
        <p:spPr bwMode="auto">
          <a:xfrm>
            <a:off x="558165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3" name="Line 50"/>
          <p:cNvSpPr>
            <a:spLocks noChangeShapeType="1"/>
          </p:cNvSpPr>
          <p:nvPr/>
        </p:nvSpPr>
        <p:spPr bwMode="auto">
          <a:xfrm>
            <a:off x="558165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4" name="Line 51"/>
          <p:cNvSpPr>
            <a:spLocks noChangeShapeType="1"/>
          </p:cNvSpPr>
          <p:nvPr/>
        </p:nvSpPr>
        <p:spPr bwMode="auto">
          <a:xfrm flipV="1">
            <a:off x="558165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5" name="Text Box 52"/>
          <p:cNvSpPr txBox="1">
            <a:spLocks noChangeArrowheads="1"/>
          </p:cNvSpPr>
          <p:nvPr/>
        </p:nvSpPr>
        <p:spPr bwMode="auto">
          <a:xfrm>
            <a:off x="536575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Qc</a:t>
            </a:r>
          </a:p>
        </p:txBody>
      </p:sp>
      <p:sp>
        <p:nvSpPr>
          <p:cNvPr id="24596" name="Line 55"/>
          <p:cNvSpPr>
            <a:spLocks noChangeShapeType="1"/>
          </p:cNvSpPr>
          <p:nvPr/>
        </p:nvSpPr>
        <p:spPr bwMode="auto">
          <a:xfrm flipV="1">
            <a:off x="673417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7" name="Text Box 56"/>
          <p:cNvSpPr txBox="1">
            <a:spLocks noChangeArrowheads="1"/>
          </p:cNvSpPr>
          <p:nvPr/>
        </p:nvSpPr>
        <p:spPr bwMode="auto">
          <a:xfrm>
            <a:off x="651827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p>
        </p:txBody>
      </p:sp>
      <p:sp>
        <p:nvSpPr>
          <p:cNvPr id="24598" name="Line 57"/>
          <p:cNvSpPr>
            <a:spLocks noChangeShapeType="1"/>
          </p:cNvSpPr>
          <p:nvPr/>
        </p:nvSpPr>
        <p:spPr bwMode="auto">
          <a:xfrm>
            <a:off x="1981200" y="2133600"/>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9" name="Text Box 58"/>
          <p:cNvSpPr txBox="1">
            <a:spLocks noChangeArrowheads="1"/>
          </p:cNvSpPr>
          <p:nvPr/>
        </p:nvSpPr>
        <p:spPr bwMode="auto">
          <a:xfrm>
            <a:off x="1476375" y="184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4600" name="Text Box 59"/>
          <p:cNvSpPr txBox="1">
            <a:spLocks noChangeArrowheads="1"/>
          </p:cNvSpPr>
          <p:nvPr/>
        </p:nvSpPr>
        <p:spPr bwMode="auto">
          <a:xfrm>
            <a:off x="1260475" y="24209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24601" name="Line 60"/>
          <p:cNvSpPr>
            <a:spLocks noChangeShapeType="1"/>
          </p:cNvSpPr>
          <p:nvPr/>
        </p:nvSpPr>
        <p:spPr bwMode="auto">
          <a:xfrm>
            <a:off x="16922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2" name="Line 61"/>
          <p:cNvSpPr>
            <a:spLocks noChangeShapeType="1"/>
          </p:cNvSpPr>
          <p:nvPr/>
        </p:nvSpPr>
        <p:spPr bwMode="auto">
          <a:xfrm>
            <a:off x="16922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3" name="Line 62"/>
          <p:cNvSpPr>
            <a:spLocks noChangeShapeType="1"/>
          </p:cNvSpPr>
          <p:nvPr/>
        </p:nvSpPr>
        <p:spPr bwMode="auto">
          <a:xfrm>
            <a:off x="18351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4" name="Line 63"/>
          <p:cNvSpPr>
            <a:spLocks noChangeShapeType="1"/>
          </p:cNvSpPr>
          <p:nvPr/>
        </p:nvSpPr>
        <p:spPr bwMode="auto">
          <a:xfrm>
            <a:off x="18351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5" name="Line 64"/>
          <p:cNvSpPr>
            <a:spLocks noChangeShapeType="1"/>
          </p:cNvSpPr>
          <p:nvPr/>
        </p:nvSpPr>
        <p:spPr bwMode="auto">
          <a:xfrm>
            <a:off x="19827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6" name="Line 65"/>
          <p:cNvSpPr>
            <a:spLocks noChangeShapeType="1"/>
          </p:cNvSpPr>
          <p:nvPr/>
        </p:nvSpPr>
        <p:spPr bwMode="auto">
          <a:xfrm>
            <a:off x="19827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7" name="Line 66"/>
          <p:cNvSpPr>
            <a:spLocks noChangeShapeType="1"/>
          </p:cNvSpPr>
          <p:nvPr/>
        </p:nvSpPr>
        <p:spPr bwMode="auto">
          <a:xfrm>
            <a:off x="21256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8" name="Line 67"/>
          <p:cNvSpPr>
            <a:spLocks noChangeShapeType="1"/>
          </p:cNvSpPr>
          <p:nvPr/>
        </p:nvSpPr>
        <p:spPr bwMode="auto">
          <a:xfrm>
            <a:off x="21256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9" name="Line 68"/>
          <p:cNvSpPr>
            <a:spLocks noChangeShapeType="1"/>
          </p:cNvSpPr>
          <p:nvPr/>
        </p:nvSpPr>
        <p:spPr bwMode="auto">
          <a:xfrm>
            <a:off x="22733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0" name="Line 69"/>
          <p:cNvSpPr>
            <a:spLocks noChangeShapeType="1"/>
          </p:cNvSpPr>
          <p:nvPr/>
        </p:nvSpPr>
        <p:spPr bwMode="auto">
          <a:xfrm>
            <a:off x="22733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1" name="Line 70"/>
          <p:cNvSpPr>
            <a:spLocks noChangeShapeType="1"/>
          </p:cNvSpPr>
          <p:nvPr/>
        </p:nvSpPr>
        <p:spPr bwMode="auto">
          <a:xfrm>
            <a:off x="24161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2" name="Line 71"/>
          <p:cNvSpPr>
            <a:spLocks noChangeShapeType="1"/>
          </p:cNvSpPr>
          <p:nvPr/>
        </p:nvSpPr>
        <p:spPr bwMode="auto">
          <a:xfrm>
            <a:off x="24161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3" name="Line 72"/>
          <p:cNvSpPr>
            <a:spLocks noChangeShapeType="1"/>
          </p:cNvSpPr>
          <p:nvPr/>
        </p:nvSpPr>
        <p:spPr bwMode="auto">
          <a:xfrm>
            <a:off x="25638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4" name="Line 73"/>
          <p:cNvSpPr>
            <a:spLocks noChangeShapeType="1"/>
          </p:cNvSpPr>
          <p:nvPr/>
        </p:nvSpPr>
        <p:spPr bwMode="auto">
          <a:xfrm>
            <a:off x="25638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5" name="Line 74"/>
          <p:cNvSpPr>
            <a:spLocks noChangeShapeType="1"/>
          </p:cNvSpPr>
          <p:nvPr/>
        </p:nvSpPr>
        <p:spPr bwMode="auto">
          <a:xfrm>
            <a:off x="27066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6" name="Line 75"/>
          <p:cNvSpPr>
            <a:spLocks noChangeShapeType="1"/>
          </p:cNvSpPr>
          <p:nvPr/>
        </p:nvSpPr>
        <p:spPr bwMode="auto">
          <a:xfrm>
            <a:off x="27066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7" name="Line 76"/>
          <p:cNvSpPr>
            <a:spLocks noChangeShapeType="1"/>
          </p:cNvSpPr>
          <p:nvPr/>
        </p:nvSpPr>
        <p:spPr bwMode="auto">
          <a:xfrm>
            <a:off x="28543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8" name="Line 77"/>
          <p:cNvSpPr>
            <a:spLocks noChangeShapeType="1"/>
          </p:cNvSpPr>
          <p:nvPr/>
        </p:nvSpPr>
        <p:spPr bwMode="auto">
          <a:xfrm>
            <a:off x="28543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9" name="Line 78"/>
          <p:cNvSpPr>
            <a:spLocks noChangeShapeType="1"/>
          </p:cNvSpPr>
          <p:nvPr/>
        </p:nvSpPr>
        <p:spPr bwMode="auto">
          <a:xfrm>
            <a:off x="29972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0" name="Line 79"/>
          <p:cNvSpPr>
            <a:spLocks noChangeShapeType="1"/>
          </p:cNvSpPr>
          <p:nvPr/>
        </p:nvSpPr>
        <p:spPr bwMode="auto">
          <a:xfrm>
            <a:off x="29972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1" name="Line 80"/>
          <p:cNvSpPr>
            <a:spLocks noChangeShapeType="1"/>
          </p:cNvSpPr>
          <p:nvPr/>
        </p:nvSpPr>
        <p:spPr bwMode="auto">
          <a:xfrm>
            <a:off x="31448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2" name="Line 81"/>
          <p:cNvSpPr>
            <a:spLocks noChangeShapeType="1"/>
          </p:cNvSpPr>
          <p:nvPr/>
        </p:nvSpPr>
        <p:spPr bwMode="auto">
          <a:xfrm>
            <a:off x="31448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3" name="Line 82"/>
          <p:cNvSpPr>
            <a:spLocks noChangeShapeType="1"/>
          </p:cNvSpPr>
          <p:nvPr/>
        </p:nvSpPr>
        <p:spPr bwMode="auto">
          <a:xfrm>
            <a:off x="32877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4" name="Line 83"/>
          <p:cNvSpPr>
            <a:spLocks noChangeShapeType="1"/>
          </p:cNvSpPr>
          <p:nvPr/>
        </p:nvSpPr>
        <p:spPr bwMode="auto">
          <a:xfrm>
            <a:off x="32877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5" name="Line 84"/>
          <p:cNvSpPr>
            <a:spLocks noChangeShapeType="1"/>
          </p:cNvSpPr>
          <p:nvPr/>
        </p:nvSpPr>
        <p:spPr bwMode="auto">
          <a:xfrm>
            <a:off x="34353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6" name="Line 85"/>
          <p:cNvSpPr>
            <a:spLocks noChangeShapeType="1"/>
          </p:cNvSpPr>
          <p:nvPr/>
        </p:nvSpPr>
        <p:spPr bwMode="auto">
          <a:xfrm>
            <a:off x="34353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7" name="Line 86"/>
          <p:cNvSpPr>
            <a:spLocks noChangeShapeType="1"/>
          </p:cNvSpPr>
          <p:nvPr/>
        </p:nvSpPr>
        <p:spPr bwMode="auto">
          <a:xfrm>
            <a:off x="35782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8" name="Line 87"/>
          <p:cNvSpPr>
            <a:spLocks noChangeShapeType="1"/>
          </p:cNvSpPr>
          <p:nvPr/>
        </p:nvSpPr>
        <p:spPr bwMode="auto">
          <a:xfrm>
            <a:off x="35782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9" name="Line 88"/>
          <p:cNvSpPr>
            <a:spLocks noChangeShapeType="1"/>
          </p:cNvSpPr>
          <p:nvPr/>
        </p:nvSpPr>
        <p:spPr bwMode="auto">
          <a:xfrm>
            <a:off x="37258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0" name="Line 89"/>
          <p:cNvSpPr>
            <a:spLocks noChangeShapeType="1"/>
          </p:cNvSpPr>
          <p:nvPr/>
        </p:nvSpPr>
        <p:spPr bwMode="auto">
          <a:xfrm>
            <a:off x="372586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1" name="Line 90"/>
          <p:cNvSpPr>
            <a:spLocks noChangeShapeType="1"/>
          </p:cNvSpPr>
          <p:nvPr/>
        </p:nvSpPr>
        <p:spPr bwMode="auto">
          <a:xfrm>
            <a:off x="38687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2" name="Line 91"/>
          <p:cNvSpPr>
            <a:spLocks noChangeShapeType="1"/>
          </p:cNvSpPr>
          <p:nvPr/>
        </p:nvSpPr>
        <p:spPr bwMode="auto">
          <a:xfrm>
            <a:off x="386873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3" name="Line 92"/>
          <p:cNvSpPr>
            <a:spLocks noChangeShapeType="1"/>
          </p:cNvSpPr>
          <p:nvPr/>
        </p:nvSpPr>
        <p:spPr bwMode="auto">
          <a:xfrm>
            <a:off x="40163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4" name="Line 93"/>
          <p:cNvSpPr>
            <a:spLocks noChangeShapeType="1"/>
          </p:cNvSpPr>
          <p:nvPr/>
        </p:nvSpPr>
        <p:spPr bwMode="auto">
          <a:xfrm>
            <a:off x="40163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5" name="Line 94"/>
          <p:cNvSpPr>
            <a:spLocks noChangeShapeType="1"/>
          </p:cNvSpPr>
          <p:nvPr/>
        </p:nvSpPr>
        <p:spPr bwMode="auto">
          <a:xfrm>
            <a:off x="41592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6" name="Line 95"/>
          <p:cNvSpPr>
            <a:spLocks noChangeShapeType="1"/>
          </p:cNvSpPr>
          <p:nvPr/>
        </p:nvSpPr>
        <p:spPr bwMode="auto">
          <a:xfrm>
            <a:off x="41592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7" name="Line 96"/>
          <p:cNvSpPr>
            <a:spLocks noChangeShapeType="1"/>
          </p:cNvSpPr>
          <p:nvPr/>
        </p:nvSpPr>
        <p:spPr bwMode="auto">
          <a:xfrm>
            <a:off x="43068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8" name="Line 97"/>
          <p:cNvSpPr>
            <a:spLocks noChangeShapeType="1"/>
          </p:cNvSpPr>
          <p:nvPr/>
        </p:nvSpPr>
        <p:spPr bwMode="auto">
          <a:xfrm>
            <a:off x="43068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9" name="Line 98"/>
          <p:cNvSpPr>
            <a:spLocks noChangeShapeType="1"/>
          </p:cNvSpPr>
          <p:nvPr/>
        </p:nvSpPr>
        <p:spPr bwMode="auto">
          <a:xfrm>
            <a:off x="44497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0" name="Line 99"/>
          <p:cNvSpPr>
            <a:spLocks noChangeShapeType="1"/>
          </p:cNvSpPr>
          <p:nvPr/>
        </p:nvSpPr>
        <p:spPr bwMode="auto">
          <a:xfrm>
            <a:off x="44497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1" name="Line 100"/>
          <p:cNvSpPr>
            <a:spLocks noChangeShapeType="1"/>
          </p:cNvSpPr>
          <p:nvPr/>
        </p:nvSpPr>
        <p:spPr bwMode="auto">
          <a:xfrm>
            <a:off x="45974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2" name="Line 101"/>
          <p:cNvSpPr>
            <a:spLocks noChangeShapeType="1"/>
          </p:cNvSpPr>
          <p:nvPr/>
        </p:nvSpPr>
        <p:spPr bwMode="auto">
          <a:xfrm>
            <a:off x="45974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3" name="Line 102"/>
          <p:cNvSpPr>
            <a:spLocks noChangeShapeType="1"/>
          </p:cNvSpPr>
          <p:nvPr/>
        </p:nvSpPr>
        <p:spPr bwMode="auto">
          <a:xfrm>
            <a:off x="47402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4" name="Line 103"/>
          <p:cNvSpPr>
            <a:spLocks noChangeShapeType="1"/>
          </p:cNvSpPr>
          <p:nvPr/>
        </p:nvSpPr>
        <p:spPr bwMode="auto">
          <a:xfrm>
            <a:off x="47402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5" name="Line 104"/>
          <p:cNvSpPr>
            <a:spLocks noChangeShapeType="1"/>
          </p:cNvSpPr>
          <p:nvPr/>
        </p:nvSpPr>
        <p:spPr bwMode="auto">
          <a:xfrm>
            <a:off x="48879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6" name="Line 105"/>
          <p:cNvSpPr>
            <a:spLocks noChangeShapeType="1"/>
          </p:cNvSpPr>
          <p:nvPr/>
        </p:nvSpPr>
        <p:spPr bwMode="auto">
          <a:xfrm>
            <a:off x="48879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7" name="Line 106"/>
          <p:cNvSpPr>
            <a:spLocks noChangeShapeType="1"/>
          </p:cNvSpPr>
          <p:nvPr/>
        </p:nvSpPr>
        <p:spPr bwMode="auto">
          <a:xfrm>
            <a:off x="50307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8" name="Line 107"/>
          <p:cNvSpPr>
            <a:spLocks noChangeShapeType="1"/>
          </p:cNvSpPr>
          <p:nvPr/>
        </p:nvSpPr>
        <p:spPr bwMode="auto">
          <a:xfrm>
            <a:off x="50307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9" name="Line 108"/>
          <p:cNvSpPr>
            <a:spLocks noChangeShapeType="1"/>
          </p:cNvSpPr>
          <p:nvPr/>
        </p:nvSpPr>
        <p:spPr bwMode="auto">
          <a:xfrm>
            <a:off x="51784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0" name="Line 109"/>
          <p:cNvSpPr>
            <a:spLocks noChangeShapeType="1"/>
          </p:cNvSpPr>
          <p:nvPr/>
        </p:nvSpPr>
        <p:spPr bwMode="auto">
          <a:xfrm>
            <a:off x="51784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1" name="Line 110"/>
          <p:cNvSpPr>
            <a:spLocks noChangeShapeType="1"/>
          </p:cNvSpPr>
          <p:nvPr/>
        </p:nvSpPr>
        <p:spPr bwMode="auto">
          <a:xfrm>
            <a:off x="53213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2" name="Line 111"/>
          <p:cNvSpPr>
            <a:spLocks noChangeShapeType="1"/>
          </p:cNvSpPr>
          <p:nvPr/>
        </p:nvSpPr>
        <p:spPr bwMode="auto">
          <a:xfrm>
            <a:off x="53213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3" name="Line 112"/>
          <p:cNvSpPr>
            <a:spLocks noChangeShapeType="1"/>
          </p:cNvSpPr>
          <p:nvPr/>
        </p:nvSpPr>
        <p:spPr bwMode="auto">
          <a:xfrm>
            <a:off x="54689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4" name="Line 113"/>
          <p:cNvSpPr>
            <a:spLocks noChangeShapeType="1"/>
          </p:cNvSpPr>
          <p:nvPr/>
        </p:nvSpPr>
        <p:spPr bwMode="auto">
          <a:xfrm>
            <a:off x="54689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5" name="Line 114"/>
          <p:cNvSpPr>
            <a:spLocks noChangeShapeType="1"/>
          </p:cNvSpPr>
          <p:nvPr/>
        </p:nvSpPr>
        <p:spPr bwMode="auto">
          <a:xfrm>
            <a:off x="56118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6" name="Line 115"/>
          <p:cNvSpPr>
            <a:spLocks noChangeShapeType="1"/>
          </p:cNvSpPr>
          <p:nvPr/>
        </p:nvSpPr>
        <p:spPr bwMode="auto">
          <a:xfrm>
            <a:off x="56118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7" name="Line 116"/>
          <p:cNvSpPr>
            <a:spLocks noChangeShapeType="1"/>
          </p:cNvSpPr>
          <p:nvPr/>
        </p:nvSpPr>
        <p:spPr bwMode="auto">
          <a:xfrm>
            <a:off x="57594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8" name="Line 117"/>
          <p:cNvSpPr>
            <a:spLocks noChangeShapeType="1"/>
          </p:cNvSpPr>
          <p:nvPr/>
        </p:nvSpPr>
        <p:spPr bwMode="auto">
          <a:xfrm>
            <a:off x="57594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9" name="Line 118"/>
          <p:cNvSpPr>
            <a:spLocks noChangeShapeType="1"/>
          </p:cNvSpPr>
          <p:nvPr/>
        </p:nvSpPr>
        <p:spPr bwMode="auto">
          <a:xfrm>
            <a:off x="59023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0" name="Line 119"/>
          <p:cNvSpPr>
            <a:spLocks noChangeShapeType="1"/>
          </p:cNvSpPr>
          <p:nvPr/>
        </p:nvSpPr>
        <p:spPr bwMode="auto">
          <a:xfrm>
            <a:off x="59023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1" name="Line 120"/>
          <p:cNvSpPr>
            <a:spLocks noChangeShapeType="1"/>
          </p:cNvSpPr>
          <p:nvPr/>
        </p:nvSpPr>
        <p:spPr bwMode="auto">
          <a:xfrm>
            <a:off x="60499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2" name="Line 121"/>
          <p:cNvSpPr>
            <a:spLocks noChangeShapeType="1"/>
          </p:cNvSpPr>
          <p:nvPr/>
        </p:nvSpPr>
        <p:spPr bwMode="auto">
          <a:xfrm>
            <a:off x="604996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3" name="Line 122"/>
          <p:cNvSpPr>
            <a:spLocks noChangeShapeType="1"/>
          </p:cNvSpPr>
          <p:nvPr/>
        </p:nvSpPr>
        <p:spPr bwMode="auto">
          <a:xfrm>
            <a:off x="61928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4" name="Line 123"/>
          <p:cNvSpPr>
            <a:spLocks noChangeShapeType="1"/>
          </p:cNvSpPr>
          <p:nvPr/>
        </p:nvSpPr>
        <p:spPr bwMode="auto">
          <a:xfrm>
            <a:off x="619283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5" name="Line 124"/>
          <p:cNvSpPr>
            <a:spLocks noChangeShapeType="1"/>
          </p:cNvSpPr>
          <p:nvPr/>
        </p:nvSpPr>
        <p:spPr bwMode="auto">
          <a:xfrm>
            <a:off x="63404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6" name="Line 125"/>
          <p:cNvSpPr>
            <a:spLocks noChangeShapeType="1"/>
          </p:cNvSpPr>
          <p:nvPr/>
        </p:nvSpPr>
        <p:spPr bwMode="auto">
          <a:xfrm>
            <a:off x="63404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7" name="Line 126"/>
          <p:cNvSpPr>
            <a:spLocks noChangeShapeType="1"/>
          </p:cNvSpPr>
          <p:nvPr/>
        </p:nvSpPr>
        <p:spPr bwMode="auto">
          <a:xfrm>
            <a:off x="64833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8" name="Line 127"/>
          <p:cNvSpPr>
            <a:spLocks noChangeShapeType="1"/>
          </p:cNvSpPr>
          <p:nvPr/>
        </p:nvSpPr>
        <p:spPr bwMode="auto">
          <a:xfrm>
            <a:off x="64833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9" name="Line 128"/>
          <p:cNvSpPr>
            <a:spLocks noChangeShapeType="1"/>
          </p:cNvSpPr>
          <p:nvPr/>
        </p:nvSpPr>
        <p:spPr bwMode="auto">
          <a:xfrm>
            <a:off x="66309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0" name="Line 129"/>
          <p:cNvSpPr>
            <a:spLocks noChangeShapeType="1"/>
          </p:cNvSpPr>
          <p:nvPr/>
        </p:nvSpPr>
        <p:spPr bwMode="auto">
          <a:xfrm>
            <a:off x="66309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1" name="Line 130"/>
          <p:cNvSpPr>
            <a:spLocks noChangeShapeType="1"/>
          </p:cNvSpPr>
          <p:nvPr/>
        </p:nvSpPr>
        <p:spPr bwMode="auto">
          <a:xfrm>
            <a:off x="67738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2" name="Line 131"/>
          <p:cNvSpPr>
            <a:spLocks noChangeShapeType="1"/>
          </p:cNvSpPr>
          <p:nvPr/>
        </p:nvSpPr>
        <p:spPr bwMode="auto">
          <a:xfrm>
            <a:off x="67738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3" name="Line 132"/>
          <p:cNvSpPr>
            <a:spLocks noChangeShapeType="1"/>
          </p:cNvSpPr>
          <p:nvPr/>
        </p:nvSpPr>
        <p:spPr bwMode="auto">
          <a:xfrm>
            <a:off x="69215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4" name="Line 133"/>
          <p:cNvSpPr>
            <a:spLocks noChangeShapeType="1"/>
          </p:cNvSpPr>
          <p:nvPr/>
        </p:nvSpPr>
        <p:spPr bwMode="auto">
          <a:xfrm>
            <a:off x="69215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5" name="Line 134"/>
          <p:cNvSpPr>
            <a:spLocks noChangeShapeType="1"/>
          </p:cNvSpPr>
          <p:nvPr/>
        </p:nvSpPr>
        <p:spPr bwMode="auto">
          <a:xfrm>
            <a:off x="70643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6" name="Line 135"/>
          <p:cNvSpPr>
            <a:spLocks noChangeShapeType="1"/>
          </p:cNvSpPr>
          <p:nvPr/>
        </p:nvSpPr>
        <p:spPr bwMode="auto">
          <a:xfrm>
            <a:off x="70643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7" name="Line 136"/>
          <p:cNvSpPr>
            <a:spLocks noChangeShapeType="1"/>
          </p:cNvSpPr>
          <p:nvPr/>
        </p:nvSpPr>
        <p:spPr bwMode="auto">
          <a:xfrm>
            <a:off x="72120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8" name="Line 137"/>
          <p:cNvSpPr>
            <a:spLocks noChangeShapeType="1"/>
          </p:cNvSpPr>
          <p:nvPr/>
        </p:nvSpPr>
        <p:spPr bwMode="auto">
          <a:xfrm>
            <a:off x="72120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79" name="Line 138"/>
          <p:cNvSpPr>
            <a:spLocks noChangeShapeType="1"/>
          </p:cNvSpPr>
          <p:nvPr/>
        </p:nvSpPr>
        <p:spPr bwMode="auto">
          <a:xfrm>
            <a:off x="73548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0" name="Line 139"/>
          <p:cNvSpPr>
            <a:spLocks noChangeShapeType="1"/>
          </p:cNvSpPr>
          <p:nvPr/>
        </p:nvSpPr>
        <p:spPr bwMode="auto">
          <a:xfrm>
            <a:off x="73548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1" name="Line 140"/>
          <p:cNvSpPr>
            <a:spLocks noChangeShapeType="1"/>
          </p:cNvSpPr>
          <p:nvPr/>
        </p:nvSpPr>
        <p:spPr bwMode="auto">
          <a:xfrm>
            <a:off x="75025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2" name="Line 141"/>
          <p:cNvSpPr>
            <a:spLocks noChangeShapeType="1"/>
          </p:cNvSpPr>
          <p:nvPr/>
        </p:nvSpPr>
        <p:spPr bwMode="auto">
          <a:xfrm>
            <a:off x="75025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3" name="Line 142"/>
          <p:cNvSpPr>
            <a:spLocks noChangeShapeType="1"/>
          </p:cNvSpPr>
          <p:nvPr/>
        </p:nvSpPr>
        <p:spPr bwMode="auto">
          <a:xfrm>
            <a:off x="76454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4" name="Line 143"/>
          <p:cNvSpPr>
            <a:spLocks noChangeShapeType="1"/>
          </p:cNvSpPr>
          <p:nvPr/>
        </p:nvSpPr>
        <p:spPr bwMode="auto">
          <a:xfrm>
            <a:off x="76454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5" name="Line 144"/>
          <p:cNvSpPr>
            <a:spLocks noChangeShapeType="1"/>
          </p:cNvSpPr>
          <p:nvPr/>
        </p:nvSpPr>
        <p:spPr bwMode="auto">
          <a:xfrm>
            <a:off x="77930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6" name="Line 145"/>
          <p:cNvSpPr>
            <a:spLocks noChangeShapeType="1"/>
          </p:cNvSpPr>
          <p:nvPr/>
        </p:nvSpPr>
        <p:spPr bwMode="auto">
          <a:xfrm>
            <a:off x="77930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7" name="Line 146"/>
          <p:cNvSpPr>
            <a:spLocks noChangeShapeType="1"/>
          </p:cNvSpPr>
          <p:nvPr/>
        </p:nvSpPr>
        <p:spPr bwMode="auto">
          <a:xfrm>
            <a:off x="79359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8" name="Line 147"/>
          <p:cNvSpPr>
            <a:spLocks noChangeShapeType="1"/>
          </p:cNvSpPr>
          <p:nvPr/>
        </p:nvSpPr>
        <p:spPr bwMode="auto">
          <a:xfrm>
            <a:off x="79359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9" name="Line 148"/>
          <p:cNvSpPr>
            <a:spLocks noChangeShapeType="1"/>
          </p:cNvSpPr>
          <p:nvPr/>
        </p:nvSpPr>
        <p:spPr bwMode="auto">
          <a:xfrm>
            <a:off x="80835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0" name="Line 149"/>
          <p:cNvSpPr>
            <a:spLocks noChangeShapeType="1"/>
          </p:cNvSpPr>
          <p:nvPr/>
        </p:nvSpPr>
        <p:spPr bwMode="auto">
          <a:xfrm>
            <a:off x="80835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1" name="Line 150"/>
          <p:cNvSpPr>
            <a:spLocks noChangeShapeType="1"/>
          </p:cNvSpPr>
          <p:nvPr/>
        </p:nvSpPr>
        <p:spPr bwMode="auto">
          <a:xfrm>
            <a:off x="82264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2" name="Line 151"/>
          <p:cNvSpPr>
            <a:spLocks noChangeShapeType="1"/>
          </p:cNvSpPr>
          <p:nvPr/>
        </p:nvSpPr>
        <p:spPr bwMode="auto">
          <a:xfrm>
            <a:off x="82264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3" name="Line 152"/>
          <p:cNvSpPr>
            <a:spLocks noChangeShapeType="1"/>
          </p:cNvSpPr>
          <p:nvPr/>
        </p:nvSpPr>
        <p:spPr bwMode="auto">
          <a:xfrm>
            <a:off x="1403350" y="4508500"/>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4" name="Line 153"/>
          <p:cNvSpPr>
            <a:spLocks noChangeShapeType="1"/>
          </p:cNvSpPr>
          <p:nvPr/>
        </p:nvSpPr>
        <p:spPr bwMode="auto">
          <a:xfrm flipV="1">
            <a:off x="2124075"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5" name="Line 154"/>
          <p:cNvSpPr>
            <a:spLocks noChangeShapeType="1"/>
          </p:cNvSpPr>
          <p:nvPr/>
        </p:nvSpPr>
        <p:spPr bwMode="auto">
          <a:xfrm>
            <a:off x="2124075" y="4221163"/>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6" name="Line 155"/>
          <p:cNvSpPr>
            <a:spLocks noChangeShapeType="1"/>
          </p:cNvSpPr>
          <p:nvPr/>
        </p:nvSpPr>
        <p:spPr bwMode="auto">
          <a:xfrm flipV="1">
            <a:off x="3563938"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7" name="Line 156"/>
          <p:cNvSpPr>
            <a:spLocks noChangeShapeType="1"/>
          </p:cNvSpPr>
          <p:nvPr/>
        </p:nvSpPr>
        <p:spPr bwMode="auto">
          <a:xfrm>
            <a:off x="3563938" y="4508500"/>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8" name="Line 157"/>
          <p:cNvSpPr>
            <a:spLocks noChangeShapeType="1"/>
          </p:cNvSpPr>
          <p:nvPr/>
        </p:nvSpPr>
        <p:spPr bwMode="auto">
          <a:xfrm flipV="1">
            <a:off x="5651500"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9" name="Line 158"/>
          <p:cNvSpPr>
            <a:spLocks noChangeShapeType="1"/>
          </p:cNvSpPr>
          <p:nvPr/>
        </p:nvSpPr>
        <p:spPr bwMode="auto">
          <a:xfrm>
            <a:off x="5653088" y="4221163"/>
            <a:ext cx="20145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0" name="Line 159"/>
          <p:cNvSpPr>
            <a:spLocks noChangeShapeType="1"/>
          </p:cNvSpPr>
          <p:nvPr/>
        </p:nvSpPr>
        <p:spPr bwMode="auto">
          <a:xfrm flipV="1">
            <a:off x="7667625"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1" name="Line 160"/>
          <p:cNvSpPr>
            <a:spLocks noChangeShapeType="1"/>
          </p:cNvSpPr>
          <p:nvPr/>
        </p:nvSpPr>
        <p:spPr bwMode="auto">
          <a:xfrm>
            <a:off x="7667625" y="4508500"/>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2" name="Line 161"/>
          <p:cNvSpPr>
            <a:spLocks noChangeShapeType="1"/>
          </p:cNvSpPr>
          <p:nvPr/>
        </p:nvSpPr>
        <p:spPr bwMode="auto">
          <a:xfrm>
            <a:off x="2268538" y="3933825"/>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3" name="Line 162"/>
          <p:cNvSpPr>
            <a:spLocks noChangeShapeType="1"/>
          </p:cNvSpPr>
          <p:nvPr/>
        </p:nvSpPr>
        <p:spPr bwMode="auto">
          <a:xfrm>
            <a:off x="3708400" y="3860800"/>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4" name="Line 163"/>
          <p:cNvSpPr>
            <a:spLocks noChangeShapeType="1"/>
          </p:cNvSpPr>
          <p:nvPr/>
        </p:nvSpPr>
        <p:spPr bwMode="auto">
          <a:xfrm>
            <a:off x="5795963" y="3787775"/>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5" name="Line 164"/>
          <p:cNvSpPr>
            <a:spLocks noChangeShapeType="1"/>
          </p:cNvSpPr>
          <p:nvPr/>
        </p:nvSpPr>
        <p:spPr bwMode="auto">
          <a:xfrm>
            <a:off x="7812088" y="3714750"/>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6" name="Line 165"/>
          <p:cNvSpPr>
            <a:spLocks noChangeShapeType="1"/>
          </p:cNvSpPr>
          <p:nvPr/>
        </p:nvSpPr>
        <p:spPr bwMode="auto">
          <a:xfrm>
            <a:off x="1331913" y="5013325"/>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7" name="Line 166"/>
          <p:cNvSpPr>
            <a:spLocks noChangeShapeType="1"/>
          </p:cNvSpPr>
          <p:nvPr/>
        </p:nvSpPr>
        <p:spPr bwMode="auto">
          <a:xfrm flipV="1">
            <a:off x="2268538"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8" name="Line 167"/>
          <p:cNvSpPr>
            <a:spLocks noChangeShapeType="1"/>
          </p:cNvSpPr>
          <p:nvPr/>
        </p:nvSpPr>
        <p:spPr bwMode="auto">
          <a:xfrm>
            <a:off x="2268538" y="4725988"/>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9" name="Line 168"/>
          <p:cNvSpPr>
            <a:spLocks noChangeShapeType="1"/>
          </p:cNvSpPr>
          <p:nvPr/>
        </p:nvSpPr>
        <p:spPr bwMode="auto">
          <a:xfrm flipV="1">
            <a:off x="3708400"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0" name="Line 169"/>
          <p:cNvSpPr>
            <a:spLocks noChangeShapeType="1"/>
          </p:cNvSpPr>
          <p:nvPr/>
        </p:nvSpPr>
        <p:spPr bwMode="auto">
          <a:xfrm>
            <a:off x="3708400" y="5013325"/>
            <a:ext cx="20875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1" name="Line 170"/>
          <p:cNvSpPr>
            <a:spLocks noChangeShapeType="1"/>
          </p:cNvSpPr>
          <p:nvPr/>
        </p:nvSpPr>
        <p:spPr bwMode="auto">
          <a:xfrm flipV="1">
            <a:off x="5795963"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2" name="Line 171"/>
          <p:cNvSpPr>
            <a:spLocks noChangeShapeType="1"/>
          </p:cNvSpPr>
          <p:nvPr/>
        </p:nvSpPr>
        <p:spPr bwMode="auto">
          <a:xfrm>
            <a:off x="5797550" y="4725988"/>
            <a:ext cx="2014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3" name="Line 172"/>
          <p:cNvSpPr>
            <a:spLocks noChangeShapeType="1"/>
          </p:cNvSpPr>
          <p:nvPr/>
        </p:nvSpPr>
        <p:spPr bwMode="auto">
          <a:xfrm flipV="1">
            <a:off x="7812088"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4" name="Line 173"/>
          <p:cNvSpPr>
            <a:spLocks noChangeShapeType="1"/>
          </p:cNvSpPr>
          <p:nvPr/>
        </p:nvSpPr>
        <p:spPr bwMode="auto">
          <a:xfrm>
            <a:off x="7812088" y="5013325"/>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5" name="Line 174"/>
          <p:cNvSpPr>
            <a:spLocks noChangeShapeType="1"/>
          </p:cNvSpPr>
          <p:nvPr/>
        </p:nvSpPr>
        <p:spPr bwMode="auto">
          <a:xfrm>
            <a:off x="1331913" y="5445125"/>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6" name="Line 175"/>
          <p:cNvSpPr>
            <a:spLocks noChangeShapeType="1"/>
          </p:cNvSpPr>
          <p:nvPr/>
        </p:nvSpPr>
        <p:spPr bwMode="auto">
          <a:xfrm flipV="1">
            <a:off x="2555875"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7" name="Line 176"/>
          <p:cNvSpPr>
            <a:spLocks noChangeShapeType="1"/>
          </p:cNvSpPr>
          <p:nvPr/>
        </p:nvSpPr>
        <p:spPr bwMode="auto">
          <a:xfrm>
            <a:off x="2555875" y="515778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8" name="Line 177"/>
          <p:cNvSpPr>
            <a:spLocks noChangeShapeType="1"/>
          </p:cNvSpPr>
          <p:nvPr/>
        </p:nvSpPr>
        <p:spPr bwMode="auto">
          <a:xfrm flipV="1">
            <a:off x="3995738"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9" name="Line 178"/>
          <p:cNvSpPr>
            <a:spLocks noChangeShapeType="1"/>
          </p:cNvSpPr>
          <p:nvPr/>
        </p:nvSpPr>
        <p:spPr bwMode="auto">
          <a:xfrm>
            <a:off x="3995738" y="5445125"/>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0" name="Line 179"/>
          <p:cNvSpPr>
            <a:spLocks noChangeShapeType="1"/>
          </p:cNvSpPr>
          <p:nvPr/>
        </p:nvSpPr>
        <p:spPr bwMode="auto">
          <a:xfrm flipV="1">
            <a:off x="6083300"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1" name="Line 180"/>
          <p:cNvSpPr>
            <a:spLocks noChangeShapeType="1"/>
          </p:cNvSpPr>
          <p:nvPr/>
        </p:nvSpPr>
        <p:spPr bwMode="auto">
          <a:xfrm>
            <a:off x="6084888" y="5157788"/>
            <a:ext cx="20145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2" name="Line 181"/>
          <p:cNvSpPr>
            <a:spLocks noChangeShapeType="1"/>
          </p:cNvSpPr>
          <p:nvPr/>
        </p:nvSpPr>
        <p:spPr bwMode="auto">
          <a:xfrm flipV="1">
            <a:off x="8099425"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3" name="Line 182"/>
          <p:cNvSpPr>
            <a:spLocks noChangeShapeType="1"/>
          </p:cNvSpPr>
          <p:nvPr/>
        </p:nvSpPr>
        <p:spPr bwMode="auto">
          <a:xfrm>
            <a:off x="8099425" y="5445125"/>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4" name="Line 183"/>
          <p:cNvSpPr>
            <a:spLocks noChangeShapeType="1"/>
          </p:cNvSpPr>
          <p:nvPr/>
        </p:nvSpPr>
        <p:spPr bwMode="auto">
          <a:xfrm>
            <a:off x="1403350" y="5876925"/>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5" name="Line 184"/>
          <p:cNvSpPr>
            <a:spLocks noChangeShapeType="1"/>
          </p:cNvSpPr>
          <p:nvPr/>
        </p:nvSpPr>
        <p:spPr bwMode="auto">
          <a:xfrm flipV="1">
            <a:off x="2843213"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6" name="Line 185"/>
          <p:cNvSpPr>
            <a:spLocks noChangeShapeType="1"/>
          </p:cNvSpPr>
          <p:nvPr/>
        </p:nvSpPr>
        <p:spPr bwMode="auto">
          <a:xfrm>
            <a:off x="2843213" y="5589588"/>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7" name="Line 186"/>
          <p:cNvSpPr>
            <a:spLocks noChangeShapeType="1"/>
          </p:cNvSpPr>
          <p:nvPr/>
        </p:nvSpPr>
        <p:spPr bwMode="auto">
          <a:xfrm flipV="1">
            <a:off x="4283075"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8" name="Line 187"/>
          <p:cNvSpPr>
            <a:spLocks noChangeShapeType="1"/>
          </p:cNvSpPr>
          <p:nvPr/>
        </p:nvSpPr>
        <p:spPr bwMode="auto">
          <a:xfrm>
            <a:off x="4283075" y="5876925"/>
            <a:ext cx="20875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29" name="Line 188"/>
          <p:cNvSpPr>
            <a:spLocks noChangeShapeType="1"/>
          </p:cNvSpPr>
          <p:nvPr/>
        </p:nvSpPr>
        <p:spPr bwMode="auto">
          <a:xfrm flipV="1">
            <a:off x="6370638"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0" name="Line 189"/>
          <p:cNvSpPr>
            <a:spLocks noChangeShapeType="1"/>
          </p:cNvSpPr>
          <p:nvPr/>
        </p:nvSpPr>
        <p:spPr bwMode="auto">
          <a:xfrm>
            <a:off x="6372225" y="5589588"/>
            <a:ext cx="2014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1" name="Line 190"/>
          <p:cNvSpPr>
            <a:spLocks noChangeShapeType="1"/>
          </p:cNvSpPr>
          <p:nvPr/>
        </p:nvSpPr>
        <p:spPr bwMode="auto">
          <a:xfrm flipV="1">
            <a:off x="8386763"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2" name="Line 191"/>
          <p:cNvSpPr>
            <a:spLocks noChangeShapeType="1"/>
          </p:cNvSpPr>
          <p:nvPr/>
        </p:nvSpPr>
        <p:spPr bwMode="auto">
          <a:xfrm>
            <a:off x="8386763" y="5876925"/>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3" name="Line 192"/>
          <p:cNvSpPr>
            <a:spLocks noChangeShapeType="1"/>
          </p:cNvSpPr>
          <p:nvPr/>
        </p:nvSpPr>
        <p:spPr bwMode="auto">
          <a:xfrm>
            <a:off x="1476375" y="6308725"/>
            <a:ext cx="1654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4" name="Line 193"/>
          <p:cNvSpPr>
            <a:spLocks noChangeShapeType="1"/>
          </p:cNvSpPr>
          <p:nvPr/>
        </p:nvSpPr>
        <p:spPr bwMode="auto">
          <a:xfrm flipV="1">
            <a:off x="3130550"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5" name="Line 194"/>
          <p:cNvSpPr>
            <a:spLocks noChangeShapeType="1"/>
          </p:cNvSpPr>
          <p:nvPr/>
        </p:nvSpPr>
        <p:spPr bwMode="auto">
          <a:xfrm>
            <a:off x="3130550" y="602138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6" name="Line 195"/>
          <p:cNvSpPr>
            <a:spLocks noChangeShapeType="1"/>
          </p:cNvSpPr>
          <p:nvPr/>
        </p:nvSpPr>
        <p:spPr bwMode="auto">
          <a:xfrm flipV="1">
            <a:off x="4570413"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7" name="Line 196"/>
          <p:cNvSpPr>
            <a:spLocks noChangeShapeType="1"/>
          </p:cNvSpPr>
          <p:nvPr/>
        </p:nvSpPr>
        <p:spPr bwMode="auto">
          <a:xfrm>
            <a:off x="4570413" y="6308725"/>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8" name="Line 197"/>
          <p:cNvSpPr>
            <a:spLocks noChangeShapeType="1"/>
          </p:cNvSpPr>
          <p:nvPr/>
        </p:nvSpPr>
        <p:spPr bwMode="auto">
          <a:xfrm flipV="1">
            <a:off x="6657975"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39" name="Line 198"/>
          <p:cNvSpPr>
            <a:spLocks noChangeShapeType="1"/>
          </p:cNvSpPr>
          <p:nvPr/>
        </p:nvSpPr>
        <p:spPr bwMode="auto">
          <a:xfrm>
            <a:off x="6659563" y="6021388"/>
            <a:ext cx="20145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40" name="Line 199"/>
          <p:cNvSpPr>
            <a:spLocks noChangeShapeType="1"/>
          </p:cNvSpPr>
          <p:nvPr/>
        </p:nvSpPr>
        <p:spPr bwMode="auto">
          <a:xfrm flipV="1">
            <a:off x="8674100"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41" name="Line 200"/>
          <p:cNvSpPr>
            <a:spLocks noChangeShapeType="1"/>
          </p:cNvSpPr>
          <p:nvPr/>
        </p:nvSpPr>
        <p:spPr bwMode="auto">
          <a:xfrm>
            <a:off x="8674100" y="6308725"/>
            <a:ext cx="469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42" name="Text Box 201"/>
          <p:cNvSpPr txBox="1">
            <a:spLocks noChangeArrowheads="1"/>
          </p:cNvSpPr>
          <p:nvPr/>
        </p:nvSpPr>
        <p:spPr bwMode="auto">
          <a:xfrm>
            <a:off x="468313" y="3644900"/>
            <a:ext cx="1008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24743" name="Text Box 202"/>
          <p:cNvSpPr txBox="1">
            <a:spLocks noChangeArrowheads="1"/>
          </p:cNvSpPr>
          <p:nvPr/>
        </p:nvSpPr>
        <p:spPr bwMode="auto">
          <a:xfrm>
            <a:off x="827088" y="42211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4744" name="Text Box 203"/>
          <p:cNvSpPr txBox="1">
            <a:spLocks noChangeArrowheads="1"/>
          </p:cNvSpPr>
          <p:nvPr/>
        </p:nvSpPr>
        <p:spPr bwMode="auto">
          <a:xfrm>
            <a:off x="755650" y="47974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a:t>
            </a:r>
          </a:p>
        </p:txBody>
      </p:sp>
      <p:sp>
        <p:nvSpPr>
          <p:cNvPr id="24745" name="Text Box 204"/>
          <p:cNvSpPr txBox="1">
            <a:spLocks noChangeArrowheads="1"/>
          </p:cNvSpPr>
          <p:nvPr/>
        </p:nvSpPr>
        <p:spPr bwMode="auto">
          <a:xfrm>
            <a:off x="755650" y="522922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Qb</a:t>
            </a:r>
          </a:p>
        </p:txBody>
      </p:sp>
      <p:sp>
        <p:nvSpPr>
          <p:cNvPr id="24746" name="Text Box 205"/>
          <p:cNvSpPr txBox="1">
            <a:spLocks noChangeArrowheads="1"/>
          </p:cNvSpPr>
          <p:nvPr/>
        </p:nvSpPr>
        <p:spPr bwMode="auto">
          <a:xfrm>
            <a:off x="755650" y="56610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Qc</a:t>
            </a:r>
          </a:p>
        </p:txBody>
      </p:sp>
      <p:sp>
        <p:nvSpPr>
          <p:cNvPr id="24747" name="Text Box 206"/>
          <p:cNvSpPr txBox="1">
            <a:spLocks noChangeArrowheads="1"/>
          </p:cNvSpPr>
          <p:nvPr/>
        </p:nvSpPr>
        <p:spPr bwMode="auto">
          <a:xfrm>
            <a:off x="755650" y="609282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p>
        </p:txBody>
      </p:sp>
      <p:sp>
        <p:nvSpPr>
          <p:cNvPr id="24748" name="Text Box 207"/>
          <p:cNvSpPr txBox="1">
            <a:spLocks noChangeArrowheads="1"/>
          </p:cNvSpPr>
          <p:nvPr/>
        </p:nvSpPr>
        <p:spPr bwMode="auto">
          <a:xfrm>
            <a:off x="579438" y="4441825"/>
            <a:ext cx="1039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サンプル</a:t>
            </a:r>
          </a:p>
        </p:txBody>
      </p:sp>
      <p:sp>
        <p:nvSpPr>
          <p:cNvPr id="24749" name="Line 208"/>
          <p:cNvSpPr>
            <a:spLocks noChangeShapeType="1"/>
          </p:cNvSpPr>
          <p:nvPr/>
        </p:nvSpPr>
        <p:spPr bwMode="auto">
          <a:xfrm>
            <a:off x="1692275" y="4652963"/>
            <a:ext cx="503238"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50" name="Text Box 209"/>
          <p:cNvSpPr txBox="1">
            <a:spLocks noChangeArrowheads="1"/>
          </p:cNvSpPr>
          <p:nvPr/>
        </p:nvSpPr>
        <p:spPr bwMode="auto">
          <a:xfrm>
            <a:off x="939800" y="5006975"/>
            <a:ext cx="1522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変化前を記憶</a:t>
            </a:r>
          </a:p>
        </p:txBody>
      </p:sp>
      <p:sp>
        <p:nvSpPr>
          <p:cNvPr id="24751" name="Line 210"/>
          <p:cNvSpPr>
            <a:spLocks noChangeShapeType="1"/>
          </p:cNvSpPr>
          <p:nvPr/>
        </p:nvSpPr>
        <p:spPr bwMode="auto">
          <a:xfrm>
            <a:off x="1763713" y="5373688"/>
            <a:ext cx="503237"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52" name="Text Box 211"/>
          <p:cNvSpPr txBox="1">
            <a:spLocks noChangeArrowheads="1"/>
          </p:cNvSpPr>
          <p:nvPr/>
        </p:nvSpPr>
        <p:spPr bwMode="auto">
          <a:xfrm>
            <a:off x="2404177" y="2911446"/>
            <a:ext cx="52309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a:t>各</a:t>
            </a:r>
            <a:r>
              <a:rPr lang="en-US" altLang="ja-JP" sz="2000" b="1"/>
              <a:t>D-FF</a:t>
            </a:r>
            <a:r>
              <a:rPr lang="ja-JP" altLang="en-US" sz="2000" b="1"/>
              <a:t>は変化前を記憶する→</a:t>
            </a:r>
            <a:r>
              <a:rPr lang="en-US" altLang="ja-JP" sz="2000" b="1"/>
              <a:t>1</a:t>
            </a:r>
            <a:r>
              <a:rPr lang="ja-JP" altLang="en-US" sz="2000" b="1"/>
              <a:t>クロック遅れる</a:t>
            </a:r>
          </a:p>
        </p:txBody>
      </p:sp>
      <p:sp>
        <p:nvSpPr>
          <p:cNvPr id="24753" name="Text Box 212"/>
          <p:cNvSpPr txBox="1">
            <a:spLocks noChangeArrowheads="1"/>
          </p:cNvSpPr>
          <p:nvPr/>
        </p:nvSpPr>
        <p:spPr bwMode="auto">
          <a:xfrm>
            <a:off x="323528" y="836712"/>
            <a:ext cx="33153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dirty="0"/>
              <a:t>シリアルパラレル変換に利用</a:t>
            </a:r>
          </a:p>
        </p:txBody>
      </p:sp>
      <p:pic>
        <p:nvPicPr>
          <p:cNvPr id="2" name="オーディオ 1">
            <a:hlinkClick r:id="" action="ppaction://media"/>
            <a:extLst>
              <a:ext uri="{FF2B5EF4-FFF2-40B4-BE49-F238E27FC236}">
                <a16:creationId xmlns:a16="http://schemas.microsoft.com/office/drawing/2014/main" id="{08E24882-8A22-409F-A6A6-BE247F851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901"/>
    </mc:Choice>
    <mc:Fallback>
      <p:transition spd="slow" advTm="29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33" x="8113713" y="2625725"/>
          <p14:tracePt t="3041" x="7667625" y="2644775"/>
          <p14:tracePt t="3049" x="7256463" y="2644775"/>
          <p14:tracePt t="3057" x="6956425" y="2644775"/>
          <p14:tracePt t="3065" x="6791325" y="2644775"/>
          <p14:tracePt t="3073" x="6645275" y="2644775"/>
          <p14:tracePt t="3081" x="6537325" y="2644775"/>
          <p14:tracePt t="3089" x="6500813" y="2644775"/>
          <p14:tracePt t="3097" x="6464300" y="2644775"/>
          <p14:tracePt t="3105" x="6445250" y="2644775"/>
          <p14:tracePt t="3121" x="6427788" y="2644775"/>
          <p14:tracePt t="3129" x="6408738" y="2644775"/>
          <p14:tracePt t="3137" x="6381750" y="2644775"/>
          <p14:tracePt t="3145" x="6326188" y="2644775"/>
          <p14:tracePt t="3153" x="6218238" y="2644775"/>
          <p14:tracePt t="3161" x="6108700" y="2644775"/>
          <p14:tracePt t="3169" x="5980113" y="2644775"/>
          <p14:tracePt t="3178" x="5870575" y="2644775"/>
          <p14:tracePt t="3187" x="5734050" y="2608263"/>
          <p14:tracePt t="3193" x="5607050" y="2581275"/>
          <p14:tracePt t="3202" x="5507038" y="2571750"/>
          <p14:tracePt t="3210" x="5414963" y="2525713"/>
          <p14:tracePt t="3220" x="5297488" y="2498725"/>
          <p14:tracePt t="3225" x="5168900" y="2471738"/>
          <p14:tracePt t="3233" x="5059363" y="2452688"/>
          <p14:tracePt t="3241" x="4968875" y="2452688"/>
          <p14:tracePt t="3249" x="4868863" y="2444750"/>
          <p14:tracePt t="3257" x="4795838" y="2425700"/>
          <p14:tracePt t="3265" x="4740275" y="2425700"/>
          <p14:tracePt t="3273" x="4649788" y="2425700"/>
          <p14:tracePt t="3281" x="4613275" y="2425700"/>
          <p14:tracePt t="3289" x="4576763" y="2408238"/>
          <p14:tracePt t="3297" x="4513263" y="2408238"/>
          <p14:tracePt t="3305" x="4476750" y="2408238"/>
          <p14:tracePt t="3313" x="4403725" y="2408238"/>
          <p14:tracePt t="3321" x="4330700" y="2408238"/>
          <p14:tracePt t="3329" x="4202113" y="2408238"/>
          <p14:tracePt t="3337" x="4111625" y="2379663"/>
          <p14:tracePt t="3345" x="3992563" y="2362200"/>
          <p14:tracePt t="3354" x="3948113" y="2343150"/>
          <p14:tracePt t="3361" x="3892550" y="2335213"/>
          <p14:tracePt t="3369" x="3875088" y="2316163"/>
          <p14:tracePt t="3377" x="3856038" y="2289175"/>
          <p14:tracePt t="3386" x="3846513" y="2289175"/>
          <p14:tracePt t="3393" x="3829050" y="2279650"/>
          <p14:tracePt t="3403" x="3810000" y="2270125"/>
          <p14:tracePt t="3561" x="3783013" y="2270125"/>
          <p14:tracePt t="3570" x="3729038" y="2270125"/>
          <p14:tracePt t="3577" x="3665538" y="2270125"/>
          <p14:tracePt t="3585" x="3573463" y="2298700"/>
          <p14:tracePt t="3593" x="3509963" y="2306638"/>
          <p14:tracePt t="3606" x="3482975" y="2316163"/>
          <p14:tracePt t="3612" x="3455988" y="2316163"/>
          <p14:tracePt t="3623" x="3409950" y="2316163"/>
          <p14:tracePt t="3626" x="3400425" y="2316163"/>
          <p14:tracePt t="3637" x="3390900" y="2316163"/>
          <p14:tracePt t="3666" x="3373438" y="2316163"/>
          <p14:tracePt t="3674" x="3354388" y="2316163"/>
          <p14:tracePt t="3682" x="3327400" y="2316163"/>
          <p14:tracePt t="3690" x="3290888" y="2316163"/>
          <p14:tracePt t="3697" x="3236913" y="2316163"/>
          <p14:tracePt t="3705" x="3181350" y="2316163"/>
          <p14:tracePt t="3713" x="3144838" y="2316163"/>
          <p14:tracePt t="3721" x="3100388" y="2316163"/>
          <p14:tracePt t="3729" x="3044825" y="2316163"/>
          <p14:tracePt t="3737" x="3027363" y="2316163"/>
          <p14:tracePt t="3745" x="2998788" y="2316163"/>
          <p14:tracePt t="3753" x="2981325" y="2316163"/>
          <p14:tracePt t="3761" x="2954338" y="2316163"/>
          <p14:tracePt t="3777" x="2944813" y="2316163"/>
          <p14:tracePt t="3835" x="2935288" y="2316163"/>
          <p14:tracePt t="3851" x="2935288" y="2306638"/>
          <p14:tracePt t="3866" x="2935288" y="2298700"/>
          <p14:tracePt t="3881" x="2935288" y="2279650"/>
          <p14:tracePt t="3953" x="2935288" y="2270125"/>
          <p14:tracePt t="3961" x="2935288" y="2262188"/>
          <p14:tracePt t="3969" x="2935288" y="2243138"/>
          <p14:tracePt t="3977" x="2935288" y="2233613"/>
          <p14:tracePt t="3987" x="2935288" y="2225675"/>
          <p14:tracePt t="4017" x="2935288" y="2216150"/>
          <p14:tracePt t="4258" x="2935288" y="2197100"/>
          <p14:tracePt t="4265" x="2935288" y="2179638"/>
          <p14:tracePt t="4273" x="2935288" y="2170113"/>
          <p14:tracePt t="4281" x="2935288" y="2160588"/>
          <p14:tracePt t="4289" x="2935288" y="2152650"/>
          <p14:tracePt t="4297" x="2944813" y="2143125"/>
          <p14:tracePt t="4353" x="2954338" y="2133600"/>
          <p14:tracePt t="4369" x="2981325" y="2133600"/>
          <p14:tracePt t="4377" x="3017838" y="2133600"/>
          <p14:tracePt t="4385" x="3090863" y="2133600"/>
          <p14:tracePt t="4393" x="3181350" y="2133600"/>
          <p14:tracePt t="4402" x="3236913" y="2133600"/>
          <p14:tracePt t="4409" x="3309938" y="2133600"/>
          <p14:tracePt t="4419" x="3363913" y="2133600"/>
          <p14:tracePt t="4425" x="3427413" y="2133600"/>
          <p14:tracePt t="4433" x="3482975" y="2133600"/>
          <p14:tracePt t="4441" x="3527425" y="2143125"/>
          <p14:tracePt t="4453" x="3556000" y="2143125"/>
          <p14:tracePt t="4465" x="3563938" y="2143125"/>
          <p14:tracePt t="4473" x="3573463" y="2152650"/>
          <p14:tracePt t="4849" x="3582988" y="2152650"/>
          <p14:tracePt t="4857" x="3656013" y="2152650"/>
          <p14:tracePt t="4865" x="3765550" y="2152650"/>
          <p14:tracePt t="4873" x="3856038" y="2152650"/>
          <p14:tracePt t="4882" x="3929063" y="2152650"/>
          <p14:tracePt t="4889" x="3965575" y="2152650"/>
          <p14:tracePt t="4898" x="4002088" y="2152650"/>
          <p14:tracePt t="4905" x="4029075" y="2152650"/>
          <p14:tracePt t="5833" x="4038600" y="2160588"/>
          <p14:tracePt t="5916" x="4038600" y="2170113"/>
          <p14:tracePt t="5921" x="4065588" y="2197100"/>
          <p14:tracePt t="5929" x="4111625" y="2262188"/>
          <p14:tracePt t="5938" x="4157663" y="2306638"/>
          <p14:tracePt t="5945" x="4202113" y="2343150"/>
          <p14:tracePt t="5955" x="4257675" y="2379663"/>
          <p14:tracePt t="5961" x="4284663" y="2389188"/>
          <p14:tracePt t="5969" x="4330700" y="2425700"/>
          <p14:tracePt t="5977" x="4357688" y="2435225"/>
          <p14:tracePt t="5985" x="4367213" y="2444750"/>
          <p14:tracePt t="5993" x="4376738" y="2444750"/>
          <p14:tracePt t="6169" x="4394200" y="2444750"/>
          <p14:tracePt t="6193" x="4421188" y="2444750"/>
          <p14:tracePt t="6202" x="4494213" y="2444750"/>
          <p14:tracePt t="6209" x="4549775" y="2444750"/>
          <p14:tracePt t="6219" x="4622800" y="2444750"/>
          <p14:tracePt t="6225" x="4667250" y="2444750"/>
          <p14:tracePt t="6235" x="4730750" y="2444750"/>
          <p14:tracePt t="6241" x="4776788" y="2435225"/>
          <p14:tracePt t="6249" x="4803775" y="2435225"/>
          <p14:tracePt t="6257" x="4859338" y="2435225"/>
          <p14:tracePt t="6265" x="4905375" y="2416175"/>
          <p14:tracePt t="6273" x="4932363" y="2416175"/>
          <p14:tracePt t="6281" x="4959350" y="2416175"/>
          <p14:tracePt t="6289" x="5005388" y="2408238"/>
          <p14:tracePt t="6297" x="5014913" y="2408238"/>
          <p14:tracePt t="6305" x="5032375" y="2408238"/>
          <p14:tracePt t="6313" x="5041900" y="2408238"/>
          <p14:tracePt t="6321" x="5049838" y="2408238"/>
          <p14:tracePt t="6329" x="5068888" y="2408238"/>
          <p14:tracePt t="6345" x="5078413" y="2408238"/>
          <p14:tracePt t="6475" x="5086350" y="2398713"/>
          <p14:tracePt t="16091" x="5095875" y="2398713"/>
          <p14:tracePt t="16137" x="5095875" y="2389188"/>
          <p14:tracePt t="16146" x="5114925" y="2298700"/>
          <p14:tracePt t="16153" x="5141913" y="2206625"/>
          <p14:tracePt t="16161" x="5159375" y="2143125"/>
          <p14:tracePt t="16169" x="5159375" y="2089150"/>
          <p14:tracePt t="16177" x="5159375" y="2043113"/>
          <p14:tracePt t="16186" x="5159375" y="2024063"/>
          <p14:tracePt t="16193" x="5168900" y="1987550"/>
          <p14:tracePt t="16204" x="5168900" y="1970088"/>
          <p14:tracePt t="16210" x="5168900" y="1951038"/>
          <p14:tracePt t="16221" x="5168900" y="1943100"/>
          <p14:tracePt t="16225" x="5168900" y="1924050"/>
          <p14:tracePt t="16236" x="5168900" y="1906588"/>
          <p14:tracePt t="16403" x="5168900" y="1933575"/>
          <p14:tracePt t="16409" x="5086350" y="1970088"/>
          <p14:tracePt t="16417" x="4895850" y="2033588"/>
          <p14:tracePt t="16425" x="4713288" y="2060575"/>
          <p14:tracePt t="16434" x="4586288" y="2106613"/>
          <p14:tracePt t="16441" x="4448175" y="2133600"/>
          <p14:tracePt t="16451" x="4321175" y="2160588"/>
          <p14:tracePt t="16457" x="4230688" y="2179638"/>
          <p14:tracePt t="16465" x="4129088" y="2189163"/>
          <p14:tracePt t="16473" x="4075113" y="2189163"/>
          <p14:tracePt t="16481" x="4021138" y="2197100"/>
          <p14:tracePt t="16489" x="3948113" y="2197100"/>
          <p14:tracePt t="16497" x="3902075" y="2225675"/>
          <p14:tracePt t="16505" x="3829050" y="2225675"/>
          <p14:tracePt t="16513" x="3765550" y="2225675"/>
          <p14:tracePt t="16521" x="3709988" y="2225675"/>
          <p14:tracePt t="16531" x="3673475" y="2225675"/>
          <p14:tracePt t="16537" x="3619500" y="2225675"/>
          <p14:tracePt t="16547" x="3556000" y="2225675"/>
          <p14:tracePt t="16553" x="3527425" y="2225675"/>
          <p14:tracePt t="16561" x="3500438" y="2225675"/>
          <p14:tracePt t="16569" x="3482975" y="2225675"/>
          <p14:tracePt t="16577" x="3463925" y="2225675"/>
          <p14:tracePt t="16585" x="3455988" y="2225675"/>
          <p14:tracePt t="16714" x="3427413" y="2225675"/>
          <p14:tracePt t="16721" x="3354388" y="2225675"/>
          <p14:tracePt t="16730" x="3281363" y="2225675"/>
          <p14:tracePt t="16738" x="3171825" y="2225675"/>
          <p14:tracePt t="16747" x="3100388" y="2225675"/>
          <p14:tracePt t="16753" x="3027363" y="2225675"/>
          <p14:tracePt t="16761" x="2962275" y="2225675"/>
          <p14:tracePt t="16769" x="2935288" y="2225675"/>
          <p14:tracePt t="16777" x="2925763" y="2225675"/>
          <p14:tracePt t="17434" x="2917825" y="2233613"/>
          <p14:tracePt t="17649" x="2917825" y="2216150"/>
          <p14:tracePt t="17657" x="2925763" y="2189163"/>
          <p14:tracePt t="17665" x="2935288" y="2170113"/>
          <p14:tracePt t="17721" x="2944813" y="2160588"/>
          <p14:tracePt t="17883" x="2954338" y="2160588"/>
          <p14:tracePt t="17891" x="3044825" y="2179638"/>
          <p14:tracePt t="17897" x="3154363" y="2216150"/>
          <p14:tracePt t="17905" x="3290888" y="2262188"/>
          <p14:tracePt t="17913" x="3400425" y="2289175"/>
          <p14:tracePt t="17921" x="3519488" y="2335213"/>
          <p14:tracePt t="17929" x="3592513" y="2343150"/>
          <p14:tracePt t="17937" x="3656013" y="2371725"/>
          <p14:tracePt t="17945" x="3702050" y="2371725"/>
          <p14:tracePt t="17953" x="3719513" y="2371725"/>
          <p14:tracePt t="17961" x="3756025" y="2389188"/>
          <p14:tracePt t="18090" x="3765550" y="2389188"/>
          <p14:tracePt t="18161" x="3802063" y="2389188"/>
          <p14:tracePt t="18169" x="3856038" y="2389188"/>
          <p14:tracePt t="18177" x="3892550" y="2379663"/>
          <p14:tracePt t="18185" x="3929063" y="2371725"/>
          <p14:tracePt t="18193" x="3965575" y="2343150"/>
          <p14:tracePt t="18202" x="3992563" y="2316163"/>
          <p14:tracePt t="18209" x="4021138" y="2298700"/>
          <p14:tracePt t="18219" x="4029075" y="2289175"/>
          <p14:tracePt t="18226" x="4057650" y="2270125"/>
          <p14:tracePt t="18238" x="4065588" y="2262188"/>
          <p14:tracePt t="18255" x="4065588" y="2252663"/>
          <p14:tracePt t="18258" x="4075113" y="2252663"/>
          <p14:tracePt t="19003" x="4094163" y="2252663"/>
          <p14:tracePt t="19012" x="4175125" y="2252663"/>
          <p14:tracePt t="19021" x="4340225" y="2270125"/>
          <p14:tracePt t="19029" x="4503738" y="2298700"/>
          <p14:tracePt t="19036" x="4686300" y="2335213"/>
          <p14:tracePt t="19041" x="4822825" y="2343150"/>
          <p14:tracePt t="19052" x="4913313" y="2371725"/>
          <p14:tracePt t="19057" x="5014913" y="2398713"/>
          <p14:tracePt t="19067" x="5086350" y="2416175"/>
          <p14:tracePt t="19073" x="5141913" y="2416175"/>
          <p14:tracePt t="19081" x="5178425" y="2425700"/>
          <p14:tracePt t="19089" x="5214938" y="2425700"/>
          <p14:tracePt t="19097" x="5241925" y="2425700"/>
          <p14:tracePt t="19105" x="5260975" y="2435225"/>
          <p14:tracePt t="19121" x="5268913" y="2435225"/>
          <p14:tracePt t="19129" x="5287963" y="2435225"/>
          <p14:tracePt t="19225" x="5297488" y="2435225"/>
          <p14:tracePt t="19233" x="5305425" y="2435225"/>
          <p14:tracePt t="19241" x="5334000" y="2435225"/>
          <p14:tracePt t="19257" x="5341938" y="2435225"/>
          <p14:tracePt t="19265" x="5360988" y="2435225"/>
          <p14:tracePt t="19330" x="5368925" y="2435225"/>
          <p14:tracePt t="19337" x="5387975" y="2416175"/>
          <p14:tracePt t="19345" x="5397500" y="2398713"/>
          <p14:tracePt t="19353" x="5397500" y="2379663"/>
          <p14:tracePt t="19361" x="5405438" y="2371725"/>
          <p14:tracePt t="19369" x="5405438" y="2352675"/>
          <p14:tracePt t="19386" x="5405438" y="2335213"/>
          <p14:tracePt t="19473" x="5414963" y="2325688"/>
          <p14:tracePt t="19682" x="5424488" y="2325688"/>
          <p14:tracePt t="19690" x="5424488" y="2335213"/>
          <p14:tracePt t="19697" x="5434013" y="2343150"/>
          <p14:tracePt t="19705" x="5441950" y="2362200"/>
          <p14:tracePt t="19713" x="5461000" y="2379663"/>
          <p14:tracePt t="19722" x="5487988" y="2408238"/>
          <p14:tracePt t="19729" x="5487988" y="2416175"/>
          <p14:tracePt t="19738" x="5507038" y="2435225"/>
          <p14:tracePt t="19745" x="5534025" y="2471738"/>
          <p14:tracePt t="19753" x="5551488" y="2489200"/>
          <p14:tracePt t="19761" x="5570538" y="2508250"/>
          <p14:tracePt t="19770" x="5580063" y="2517775"/>
          <p14:tracePt t="19778" x="5607050" y="2525713"/>
          <p14:tracePt t="19788" x="5624513" y="2525713"/>
          <p14:tracePt t="19794" x="5653088" y="2535238"/>
          <p14:tracePt t="19804" x="5670550" y="2554288"/>
          <p14:tracePt t="19819" x="5688013" y="2554288"/>
          <p14:tracePt t="19865" x="5697538" y="2554288"/>
          <p14:tracePt t="19931" x="5707063" y="2554288"/>
          <p14:tracePt t="19941" x="5734050" y="2554288"/>
          <p14:tracePt t="19945" x="5770563" y="2554288"/>
          <p14:tracePt t="19953" x="5870575" y="2554288"/>
          <p14:tracePt t="19961" x="5943600" y="2554288"/>
          <p14:tracePt t="19970" x="6053138" y="2554288"/>
          <p14:tracePt t="19979" x="6126163" y="2554288"/>
          <p14:tracePt t="19990" x="6199188" y="2554288"/>
          <p14:tracePt t="19994" x="6254750" y="2554288"/>
          <p14:tracePt t="20003" x="6291263" y="2554288"/>
          <p14:tracePt t="20009" x="6308725" y="2554288"/>
          <p14:tracePt t="20018" x="6335713" y="2554288"/>
          <p14:tracePt t="20035" x="6345238" y="2554288"/>
          <p14:tracePt t="21146" x="6354763" y="2535238"/>
          <p14:tracePt t="21154" x="6372225" y="2481263"/>
          <p14:tracePt t="21162" x="6399213" y="2398713"/>
          <p14:tracePt t="21169" x="6399213" y="2343150"/>
          <p14:tracePt t="21178" x="6408738" y="2316163"/>
          <p14:tracePt t="21186" x="6408738" y="2270125"/>
          <p14:tracePt t="21195" x="6418263" y="2243138"/>
          <p14:tracePt t="21201" x="6418263" y="2216150"/>
          <p14:tracePt t="21209" x="6418263" y="2197100"/>
          <p14:tracePt t="21220" x="6435725" y="2179638"/>
          <p14:tracePt t="21369" x="6435725" y="2189163"/>
          <p14:tracePt t="21987" x="6435725" y="2206625"/>
          <p14:tracePt t="21993" x="6435725" y="2252663"/>
          <p14:tracePt t="22001" x="6399213" y="2298700"/>
          <p14:tracePt t="22009" x="6335713" y="2362200"/>
          <p14:tracePt t="22018" x="6281738" y="2416175"/>
          <p14:tracePt t="22026" x="6218238" y="2462213"/>
          <p14:tracePt t="22034" x="6172200" y="2498725"/>
          <p14:tracePt t="22042" x="6126163" y="2535238"/>
          <p14:tracePt t="22051" x="6080125" y="2571750"/>
          <p14:tracePt t="22058" x="6043613" y="2608263"/>
          <p14:tracePt t="22071" x="5999163" y="2635250"/>
          <p14:tracePt t="22075" x="5953125" y="2671763"/>
          <p14:tracePt t="22090" x="5899150" y="2708275"/>
          <p14:tracePt t="22099" x="5889625" y="2717800"/>
          <p14:tracePt t="22106" x="5880100" y="2717800"/>
          <p14:tracePt t="22114" x="5862638" y="2727325"/>
          <p14:tracePt t="22123" x="5853113" y="2754313"/>
          <p14:tracePt t="22130" x="5834063" y="2754313"/>
          <p14:tracePt t="22137" x="5816600" y="2763838"/>
          <p14:tracePt t="22145" x="5770563" y="2771775"/>
          <p14:tracePt t="22153" x="5753100" y="2771775"/>
          <p14:tracePt t="22161" x="5707063" y="2790825"/>
          <p14:tracePt t="22169" x="5680075" y="2790825"/>
          <p14:tracePt t="22177" x="5670550" y="2790825"/>
          <p14:tracePt t="22185" x="5653088" y="2790825"/>
          <p14:tracePt t="22193" x="5634038" y="2790825"/>
          <p14:tracePt t="22209" x="5624513" y="2790825"/>
          <p14:tracePt t="22218" x="5616575" y="2790825"/>
          <p14:tracePt t="22226" x="5588000" y="2790825"/>
          <p14:tracePt t="22240" x="5570538" y="2790825"/>
          <p14:tracePt t="22241" x="5514975" y="2790825"/>
          <p14:tracePt t="22252" x="5461000" y="2790825"/>
          <p14:tracePt t="22257" x="5368925" y="2790825"/>
          <p14:tracePt t="22267" x="5278438" y="2790825"/>
          <p14:tracePt t="22273" x="5168900" y="2790825"/>
          <p14:tracePt t="22281" x="5059363" y="2790825"/>
          <p14:tracePt t="22289" x="4941888" y="2771775"/>
          <p14:tracePt t="22297" x="4849813" y="2771775"/>
          <p14:tracePt t="22305" x="4740275" y="2771775"/>
          <p14:tracePt t="22313" x="4703763" y="2771775"/>
          <p14:tracePt t="22321" x="4630738" y="2763838"/>
          <p14:tracePt t="22329" x="4567238" y="2735263"/>
          <p14:tracePt t="22337" x="4513263" y="2735263"/>
          <p14:tracePt t="22345" x="4467225" y="2727325"/>
          <p14:tracePt t="22353" x="4430713" y="2727325"/>
          <p14:tracePt t="22361" x="4384675" y="2717800"/>
          <p14:tracePt t="22369" x="4330700" y="2717800"/>
          <p14:tracePt t="22377" x="4294188" y="2717800"/>
          <p14:tracePt t="22385" x="4248150" y="2717800"/>
          <p14:tracePt t="22393" x="4211638" y="2717800"/>
          <p14:tracePt t="22401" x="4175125" y="2717800"/>
          <p14:tracePt t="22409" x="4094163" y="2717800"/>
          <p14:tracePt t="22417" x="4021138" y="2717800"/>
          <p14:tracePt t="22425" x="3919538" y="2671763"/>
          <p14:tracePt t="22434" x="3892550" y="2671763"/>
          <p14:tracePt t="22441" x="3838575" y="2671763"/>
          <p14:tracePt t="22451" x="3792538" y="2662238"/>
          <p14:tracePt t="22457" x="3775075" y="2654300"/>
          <p14:tracePt t="22467" x="3746500" y="2644775"/>
          <p14:tracePt t="22473" x="3719513" y="2625725"/>
          <p14:tracePt t="22481" x="3702050" y="2617788"/>
          <p14:tracePt t="22489" x="3683000" y="2608263"/>
          <p14:tracePt t="22497" x="3673475" y="2608263"/>
          <p14:tracePt t="22505" x="3646488" y="2598738"/>
          <p14:tracePt t="22521" x="3629025" y="2589213"/>
          <p14:tracePt t="22529" x="3609975" y="2571750"/>
          <p14:tracePt t="22537" x="3592513" y="2571750"/>
          <p14:tracePt t="22545" x="3582988" y="2571750"/>
          <p14:tracePt t="22553" x="3546475" y="2562225"/>
          <p14:tracePt t="22561" x="3482975" y="2544763"/>
          <p14:tracePt t="22571" x="3455988" y="2525713"/>
          <p14:tracePt t="22579" x="3382963" y="2517775"/>
          <p14:tracePt t="22588" x="3346450" y="2508250"/>
          <p14:tracePt t="22594" x="3281363" y="2489200"/>
          <p14:tracePt t="22605" x="3254375" y="2471738"/>
          <p14:tracePt t="22610" x="3227388" y="2471738"/>
          <p14:tracePt t="22620" x="3217863" y="2462213"/>
          <p14:tracePt t="22625" x="3190875" y="2444750"/>
          <p14:tracePt t="22634" x="3163888" y="2435225"/>
          <p14:tracePt t="22641" x="3154363" y="2425700"/>
          <p14:tracePt t="22650" x="3144838" y="2416175"/>
          <p14:tracePt t="22657" x="3136900" y="2416175"/>
          <p14:tracePt t="22673" x="3127375" y="2416175"/>
          <p14:tracePt t="22681" x="3117850" y="2416175"/>
          <p14:tracePt t="22705" x="3100388" y="2416175"/>
          <p14:tracePt t="22713" x="3081338" y="2408238"/>
          <p14:tracePt t="22721" x="3081338" y="2398713"/>
          <p14:tracePt t="22729" x="3071813" y="2389188"/>
          <p14:tracePt t="22737" x="3063875" y="2379663"/>
          <p14:tracePt t="22755" x="3054350" y="2371725"/>
          <p14:tracePt t="22763" x="3044825" y="2352675"/>
          <p14:tracePt t="22769" x="3044825" y="2343150"/>
          <p14:tracePt t="22777" x="3035300" y="2335213"/>
          <p14:tracePt t="22785" x="3035300" y="2316163"/>
          <p14:tracePt t="22793" x="3035300" y="2306638"/>
          <p14:tracePt t="22801" x="3035300" y="2289175"/>
          <p14:tracePt t="22809" x="3035300" y="2262188"/>
          <p14:tracePt t="22818" x="3035300" y="2243138"/>
          <p14:tracePt t="22825" x="3035300" y="2225675"/>
          <p14:tracePt t="22834" x="3035300" y="2206625"/>
          <p14:tracePt t="22841" x="3035300" y="2179638"/>
          <p14:tracePt t="22857" x="3035300" y="2170113"/>
          <p14:tracePt t="22867" x="3035300" y="2160588"/>
          <p14:tracePt t="22873" x="3035300" y="2152650"/>
          <p14:tracePt t="22889" x="3044825" y="2133600"/>
          <p14:tracePt t="22901" x="3044825" y="2125663"/>
          <p14:tracePt t="22923" x="3054350" y="2125663"/>
          <p14:tracePt t="23049" x="3063875" y="2116138"/>
          <p14:tracePt t="23057" x="3117850" y="2160588"/>
          <p14:tracePt t="23066" x="3200400" y="2243138"/>
          <p14:tracePt t="23073" x="3317875" y="2316163"/>
          <p14:tracePt t="23081" x="3436938" y="2416175"/>
          <p14:tracePt t="23089" x="3519488" y="2489200"/>
          <p14:tracePt t="23098" x="3656013" y="2554288"/>
          <p14:tracePt t="23105" x="3709988" y="2562225"/>
          <p14:tracePt t="23113" x="3775075" y="2589213"/>
          <p14:tracePt t="23121" x="3802063" y="2608263"/>
          <p14:tracePt t="23129" x="3810000" y="2617788"/>
          <p14:tracePt t="23233" x="3829050" y="2617788"/>
          <p14:tracePt t="23241" x="3856038" y="2589213"/>
          <p14:tracePt t="23250" x="3892550" y="2562225"/>
          <p14:tracePt t="23257" x="3902075" y="2544763"/>
          <p14:tracePt t="23268" x="3938588" y="2498725"/>
          <p14:tracePt t="23274" x="3948113" y="2489200"/>
          <p14:tracePt t="23281" x="3948113" y="2471738"/>
          <p14:tracePt t="23289" x="3948113" y="2452688"/>
          <p14:tracePt t="23297" x="3956050" y="2444750"/>
          <p14:tracePt t="23305" x="3965575" y="2416175"/>
          <p14:tracePt t="23313" x="3984625" y="2398713"/>
          <p14:tracePt t="23321" x="3992563" y="2389188"/>
          <p14:tracePt t="23329" x="3992563" y="2379663"/>
          <p14:tracePt t="23337" x="4002088" y="2371725"/>
          <p14:tracePt t="23345" x="4021138" y="2352675"/>
          <p14:tracePt t="23353" x="4021138" y="2343150"/>
          <p14:tracePt t="23361" x="4021138" y="2335213"/>
          <p14:tracePt t="23369" x="4021138" y="2325688"/>
          <p14:tracePt t="23377" x="4029075" y="2316163"/>
          <p14:tracePt t="23553" x="4038600" y="2316163"/>
          <p14:tracePt t="23561" x="4075113" y="2316163"/>
          <p14:tracePt t="23569" x="4102100" y="2316163"/>
          <p14:tracePt t="23577" x="4148138" y="2343150"/>
          <p14:tracePt t="23585" x="4194175" y="2389188"/>
          <p14:tracePt t="23593" x="4275138" y="2462213"/>
          <p14:tracePt t="23602" x="4357688" y="2481263"/>
          <p14:tracePt t="23609" x="4467225" y="2517775"/>
          <p14:tracePt t="23617" x="4513263" y="2525713"/>
          <p14:tracePt t="23625" x="4576763" y="2544763"/>
          <p14:tracePt t="23634" x="4630738" y="2544763"/>
          <p14:tracePt t="23641" x="4659313" y="2544763"/>
          <p14:tracePt t="23650" x="4676775" y="2544763"/>
          <p14:tracePt t="23667" x="4686300" y="2544763"/>
          <p14:tracePt t="23673" x="4722813" y="2544763"/>
          <p14:tracePt t="23681" x="4740275" y="2544763"/>
          <p14:tracePt t="23689" x="4759325" y="2535238"/>
          <p14:tracePt t="23697" x="4776788" y="2525713"/>
          <p14:tracePt t="23705" x="4795838" y="2525713"/>
          <p14:tracePt t="23713" x="4813300" y="2517775"/>
          <p14:tracePt t="23721" x="4832350" y="2508250"/>
          <p14:tracePt t="23730" x="4840288" y="2498725"/>
          <p14:tracePt t="23737" x="4859338" y="2498725"/>
          <p14:tracePt t="23746" x="4886325" y="2489200"/>
          <p14:tracePt t="23753" x="4895850" y="2481263"/>
          <p14:tracePt t="23769" x="4905375" y="2471738"/>
          <p14:tracePt t="23777" x="4913313" y="2462213"/>
          <p14:tracePt t="23785" x="4941888" y="2444750"/>
          <p14:tracePt t="23793" x="4941888" y="2435225"/>
          <p14:tracePt t="23801" x="4959350" y="2416175"/>
          <p14:tracePt t="23809" x="4995863" y="2389188"/>
          <p14:tracePt t="23817" x="5005388" y="2379663"/>
          <p14:tracePt t="23825" x="5014913" y="2352675"/>
          <p14:tracePt t="23833" x="5014913" y="2343150"/>
          <p14:tracePt t="23841" x="5014913" y="2325688"/>
          <p14:tracePt t="23850" x="5014913" y="2316163"/>
          <p14:tracePt t="23857" x="5022850" y="2298700"/>
          <p14:tracePt t="24107" x="5078413" y="2325688"/>
          <p14:tracePt t="24115" x="5159375" y="2379663"/>
          <p14:tracePt t="24125" x="5241925" y="2425700"/>
          <p14:tracePt t="24134" x="5324475" y="2462213"/>
          <p14:tracePt t="24137" x="5414963" y="2481263"/>
          <p14:tracePt t="24146" x="5497513" y="2489200"/>
          <p14:tracePt t="24153" x="5551488" y="2517775"/>
          <p14:tracePt t="24163" x="5607050" y="2517775"/>
          <p14:tracePt t="24169" x="5624513" y="2517775"/>
          <p14:tracePt t="24178" x="5661025" y="2517775"/>
          <p14:tracePt t="24193" x="5670550" y="2517775"/>
          <p14:tracePt t="24201" x="5688013" y="2517775"/>
          <p14:tracePt t="24209" x="5697538" y="2517775"/>
          <p14:tracePt t="24219" x="5707063" y="2517775"/>
          <p14:tracePt t="24226" x="5724525" y="2517775"/>
          <p14:tracePt t="24238" x="5743575" y="2517775"/>
          <p14:tracePt t="24243" x="5770563" y="2508250"/>
          <p14:tracePt t="24255" x="5789613" y="2508250"/>
          <p14:tracePt t="24258" x="5797550" y="2508250"/>
          <p14:tracePt t="24271" x="5807075" y="2508250"/>
          <p14:tracePt t="24274" x="5826125" y="2508250"/>
          <p14:tracePt t="24285" x="5843588" y="2498725"/>
          <p14:tracePt t="24314" x="5870575" y="2481263"/>
          <p14:tracePt t="24322" x="5889625" y="2481263"/>
          <p14:tracePt t="24330" x="5889625" y="2471738"/>
          <p14:tracePt t="24338" x="5916613" y="2462213"/>
          <p14:tracePt t="24346" x="5935663" y="2452688"/>
          <p14:tracePt t="24362" x="5980113" y="2425700"/>
          <p14:tracePt t="24369" x="5989638" y="2425700"/>
          <p14:tracePt t="24377" x="5999163" y="2416175"/>
          <p14:tracePt t="24385" x="6007100" y="2416175"/>
          <p14:tracePt t="24393" x="6016625" y="2408238"/>
          <p14:tracePt t="24401" x="6016625" y="2398713"/>
          <p14:tracePt t="24409" x="6026150" y="2389188"/>
          <p14:tracePt t="24417" x="6053138" y="2379663"/>
          <p14:tracePt t="24434" x="6062663" y="2371725"/>
          <p14:tracePt t="24441" x="6072188" y="2371725"/>
          <p14:tracePt t="24450" x="6080125" y="2362200"/>
          <p14:tracePt t="24457" x="6099175" y="2362200"/>
          <p14:tracePt t="24467" x="6126163" y="2343150"/>
          <p14:tracePt t="24473" x="6135688" y="2335213"/>
          <p14:tracePt t="24481" x="6153150" y="2325688"/>
          <p14:tracePt t="24489" x="6162675" y="2325688"/>
          <p14:tracePt t="24497" x="6199188" y="2316163"/>
          <p14:tracePt t="24505" x="6199188" y="2306638"/>
          <p14:tracePt t="24513" x="6218238" y="2289175"/>
          <p14:tracePt t="24521" x="6235700" y="2279650"/>
          <p14:tracePt t="24529" x="6254750" y="2262188"/>
          <p14:tracePt t="24537" x="6262688" y="2262188"/>
          <p14:tracePt t="24545" x="6272213" y="2252663"/>
          <p14:tracePt t="24562" x="6281738" y="2243138"/>
          <p14:tracePt t="27129" x="6262688" y="2270125"/>
          <p14:tracePt t="27137" x="6126163" y="2316163"/>
          <p14:tracePt t="27145" x="6016625" y="2316163"/>
          <p14:tracePt t="27153" x="5853113" y="2335213"/>
          <p14:tracePt t="27161" x="5688013" y="2343150"/>
          <p14:tracePt t="27170" x="5524500" y="2343150"/>
          <p14:tracePt t="27177" x="5360988" y="2343150"/>
          <p14:tracePt t="27186" x="5214938" y="2343150"/>
          <p14:tracePt t="27193" x="5095875" y="2343150"/>
          <p14:tracePt t="27201" x="4995863" y="2343150"/>
          <p14:tracePt t="27209" x="4922838" y="2343150"/>
          <p14:tracePt t="27218" x="4868863" y="2343150"/>
          <p14:tracePt t="27227" x="4803775" y="2335213"/>
          <p14:tracePt t="27238" x="4767263" y="2335213"/>
          <p14:tracePt t="27242" x="4713288" y="2335213"/>
          <p14:tracePt t="27254" x="4659313" y="2335213"/>
          <p14:tracePt t="27257" x="4586288" y="2335213"/>
          <p14:tracePt t="27267" x="4503738" y="2335213"/>
          <p14:tracePt t="27273" x="4394200" y="2335213"/>
          <p14:tracePt t="27284" x="4340225" y="2335213"/>
          <p14:tracePt t="27289" x="4267200" y="2335213"/>
          <p14:tracePt t="27297" x="4194175" y="2335213"/>
          <p14:tracePt t="27305" x="4121150" y="2335213"/>
          <p14:tracePt t="27313" x="4065588" y="2335213"/>
          <p14:tracePt t="27321" x="4002088" y="2335213"/>
          <p14:tracePt t="27329" x="3975100" y="2335213"/>
          <p14:tracePt t="27337" x="3956050" y="2335213"/>
          <p14:tracePt t="27345" x="3929063" y="2335213"/>
          <p14:tracePt t="27353" x="3919538" y="2335213"/>
          <p14:tracePt t="27362" x="3911600" y="2335213"/>
          <p14:tracePt t="27369" x="3902075" y="2335213"/>
          <p14:tracePt t="27378" x="3883025" y="2335213"/>
          <p14:tracePt t="27389" x="3846513" y="2335213"/>
          <p14:tracePt t="27394" x="3829050" y="2335213"/>
          <p14:tracePt t="27402" x="3802063" y="2335213"/>
          <p14:tracePt t="27409" x="3775075" y="2335213"/>
          <p14:tracePt t="27418" x="3746500" y="2335213"/>
          <p14:tracePt t="27425" x="3692525" y="2335213"/>
          <p14:tracePt t="27435" x="3629025" y="2335213"/>
          <p14:tracePt t="27442" x="3573463" y="2343150"/>
          <p14:tracePt t="27451" x="3500438" y="2343150"/>
          <p14:tracePt t="27457" x="3455988" y="2352675"/>
          <p14:tracePt t="27468" x="3382963" y="2352675"/>
          <p14:tracePt t="27473" x="3336925" y="2379663"/>
          <p14:tracePt t="27485" x="3300413" y="2379663"/>
          <p14:tracePt t="27489" x="3263900" y="2379663"/>
          <p14:tracePt t="27498" x="3244850" y="2389188"/>
          <p14:tracePt t="27506" x="3217863" y="2389188"/>
          <p14:tracePt t="27514" x="3190875" y="2398713"/>
          <p14:tracePt t="27522" x="3181350" y="2398713"/>
          <p14:tracePt t="27530" x="3154363" y="2408238"/>
          <p14:tracePt t="27538" x="3136900" y="2408238"/>
          <p14:tracePt t="27546" x="3108325" y="2425700"/>
          <p14:tracePt t="27555" x="3090863" y="2425700"/>
          <p14:tracePt t="27561" x="3054350" y="2435225"/>
          <p14:tracePt t="27577" x="3017838" y="2444750"/>
          <p14:tracePt t="27586" x="3008313" y="2444750"/>
          <p14:tracePt t="27593" x="2998788" y="2452688"/>
          <p14:tracePt t="27601" x="2990850" y="2452688"/>
          <p14:tracePt t="27609" x="2981325" y="2452688"/>
          <p14:tracePt t="27617" x="2971800" y="2452688"/>
          <p14:tracePt t="27625" x="2954338" y="2471738"/>
          <p14:tracePt t="27657" x="2954338" y="2481263"/>
          <p14:tracePt t="27803" x="2944813" y="2489200"/>
          <p14:tracePt t="27809" x="2925763" y="2498725"/>
          <p14:tracePt t="27817" x="2908300" y="2517775"/>
          <p14:tracePt t="27825" x="2889250" y="2525713"/>
          <p14:tracePt t="27834" x="2881313" y="2535238"/>
          <p14:tracePt t="27841" x="2871788" y="2544763"/>
          <p14:tracePt t="27850" x="2862263" y="2544763"/>
          <p14:tracePt t="27857" x="2852738" y="2554288"/>
          <p14:tracePt t="27867" x="2835275" y="2562225"/>
          <p14:tracePt t="27900" x="2789238" y="2581275"/>
          <p14:tracePt t="27905" x="2781300" y="2581275"/>
          <p14:tracePt t="27913" x="2752725" y="2598738"/>
          <p14:tracePt t="27921" x="2744788" y="2598738"/>
          <p14:tracePt t="27929" x="2725738" y="2608263"/>
          <p14:tracePt t="28145" x="2725738" y="2598738"/>
          <p14:tracePt t="28153" x="2725738" y="2562225"/>
          <p14:tracePt t="28161" x="2725738" y="2517775"/>
          <p14:tracePt t="28169" x="2735263" y="2471738"/>
          <p14:tracePt t="28179" x="2762250" y="2425700"/>
          <p14:tracePt t="28190" x="2762250" y="2389188"/>
          <p14:tracePt t="28193" x="2771775" y="2335213"/>
          <p14:tracePt t="28202" x="2771775" y="2298700"/>
          <p14:tracePt t="28209" x="2771775" y="2252663"/>
          <p14:tracePt t="28219" x="2781300" y="2225675"/>
          <p14:tracePt t="28225" x="2808288" y="2170113"/>
          <p14:tracePt t="28234" x="2817813" y="2143125"/>
          <p14:tracePt t="28241" x="2825750" y="2097088"/>
          <p14:tracePt t="28251" x="2825750" y="2060575"/>
          <p14:tracePt t="28257" x="2835275" y="2024063"/>
          <p14:tracePt t="28268" x="2852738" y="1987550"/>
          <p14:tracePt t="28273" x="2871788" y="1970088"/>
          <p14:tracePt t="28283" x="2871788" y="1960563"/>
          <p14:tracePt t="28289" x="2871788" y="1943100"/>
          <p14:tracePt t="28297" x="2881313" y="1924050"/>
          <p14:tracePt t="28329" x="2881313" y="1914525"/>
          <p14:tracePt t="28337" x="2889250" y="1906588"/>
          <p14:tracePt t="28353" x="2898775" y="1887538"/>
          <p14:tracePt t="28361" x="2908300" y="1870075"/>
          <p14:tracePt t="28385" x="2917825" y="1860550"/>
          <p14:tracePt t="28401" x="2935288" y="1860550"/>
          <p14:tracePt t="28481" x="2944813" y="1860550"/>
          <p14:tracePt t="28489" x="2981325" y="1860550"/>
          <p14:tracePt t="28497" x="3035300" y="1860550"/>
          <p14:tracePt t="28505" x="3127375" y="1860550"/>
          <p14:tracePt t="28513" x="3181350" y="1860550"/>
          <p14:tracePt t="28521" x="3236913" y="1860550"/>
          <p14:tracePt t="28529" x="3263900" y="1860550"/>
          <p14:tracePt t="28537" x="3281363" y="1860550"/>
          <p14:tracePt t="28545" x="3290888" y="1860550"/>
          <p14:tracePt t="28561" x="3300413" y="1860550"/>
          <p14:tracePt t="28641" x="3309938" y="1851025"/>
          <p14:tracePt t="28753" x="3317875" y="1870075"/>
          <p14:tracePt t="28761" x="3317875" y="1887538"/>
          <p14:tracePt t="28769" x="3290888" y="1924050"/>
          <p14:tracePt t="28777" x="3254375" y="1987550"/>
          <p14:tracePt t="28785" x="3227388" y="2070100"/>
          <p14:tracePt t="28793" x="3200400" y="2152650"/>
          <p14:tracePt t="28801" x="3190875" y="2225675"/>
          <p14:tracePt t="28809" x="3181350" y="2289175"/>
          <p14:tracePt t="28817" x="3136900" y="2371725"/>
          <p14:tracePt t="28825" x="3136900" y="2398713"/>
          <p14:tracePt t="28834" x="3127375" y="2425700"/>
          <p14:tracePt t="28841" x="3127375" y="2444750"/>
          <p14:tracePt t="29059" x="3144838" y="2452688"/>
          <p14:tracePt t="29066" x="3236913" y="2435225"/>
          <p14:tracePt t="29073" x="3327400" y="2408238"/>
          <p14:tracePt t="29083" x="3409950" y="2398713"/>
          <p14:tracePt t="29089" x="3473450" y="2362200"/>
          <p14:tracePt t="29097" x="3519488" y="2335213"/>
          <p14:tracePt t="29105" x="3536950" y="2316163"/>
          <p14:tracePt t="29114" x="3546475" y="2306638"/>
          <p14:tracePt t="29121" x="3563938" y="2298700"/>
          <p14:tracePt t="29129" x="3573463" y="2270125"/>
          <p14:tracePt t="29169" x="3573463" y="2262188"/>
          <p14:tracePt t="29219" x="3573463" y="2252663"/>
          <p14:tracePt t="29235" x="3563938" y="2233613"/>
          <p14:tracePt t="29251" x="3556000" y="2233613"/>
          <p14:tracePt t="29268" x="3546475" y="2216150"/>
          <p14:tracePt t="29275" x="3546475" y="2197100"/>
          <p14:tracePt t="29283" x="3536950" y="2189163"/>
          <p14:tracePt t="29289" x="3536950" y="2179638"/>
          <p14:tracePt t="29297" x="3527425" y="2160588"/>
          <p14:tracePt t="29305" x="3509963" y="2143125"/>
          <p14:tracePt t="29313" x="3509963" y="2133600"/>
          <p14:tracePt t="29329" x="3509963" y="2106613"/>
          <p14:tracePt t="29345" x="3500438" y="2089150"/>
          <p14:tracePt t="29361" x="3490913" y="2079625"/>
          <p14:tracePt t="29377" x="3482975" y="2079625"/>
          <p14:tracePt t="29393" x="3473450" y="2060575"/>
          <p14:tracePt t="29426" x="3463925" y="2060575"/>
          <p14:tracePt t="29434" x="3436938" y="2060575"/>
          <p14:tracePt t="29443" x="3427413" y="2052638"/>
          <p14:tracePt t="29453" x="3409950" y="2043113"/>
          <p14:tracePt t="29474" x="3390900" y="2033588"/>
          <p14:tracePt t="29795" x="3373438" y="2033588"/>
          <p14:tracePt t="29809" x="3363913" y="2033588"/>
          <p14:tracePt t="29817" x="3363913" y="2060575"/>
          <p14:tracePt t="29825" x="3363913" y="2089150"/>
          <p14:tracePt t="29833" x="3363913" y="2116138"/>
          <p14:tracePt t="29841" x="3363913" y="2152650"/>
          <p14:tracePt t="29852" x="3363913" y="2189163"/>
          <p14:tracePt t="29857" x="3363913" y="2206625"/>
          <p14:tracePt t="29868" x="3390900" y="2233613"/>
          <p14:tracePt t="29873" x="3400425" y="2252663"/>
          <p14:tracePt t="30099" x="3400425" y="2262188"/>
          <p14:tracePt t="30105" x="3463925" y="2262188"/>
          <p14:tracePt t="30113" x="3646488" y="2262188"/>
          <p14:tracePt t="30122" x="3846513" y="2262188"/>
          <p14:tracePt t="30129" x="4065588" y="2262188"/>
          <p14:tracePt t="30137" x="4267200" y="2262188"/>
          <p14:tracePt t="30145" x="4413250" y="2279650"/>
          <p14:tracePt t="30153" x="4503738" y="2306638"/>
          <p14:tracePt t="30162" x="4549775" y="2316163"/>
          <p14:tracePt t="30169" x="4557713" y="2316163"/>
          <p14:tracePt t="30347" x="4567238" y="2325688"/>
          <p14:tracePt t="30361" x="4567238" y="2335213"/>
          <p14:tracePt t="30369" x="4557713" y="2343150"/>
          <p14:tracePt t="30377" x="4540250" y="2371725"/>
          <p14:tracePt t="30386" x="4530725" y="2371725"/>
          <p14:tracePt t="30393" x="4503738" y="2398713"/>
          <p14:tracePt t="30402" x="4467225" y="2425700"/>
          <p14:tracePt t="30409" x="4440238" y="2444750"/>
          <p14:tracePt t="30417" x="4421188" y="2462213"/>
          <p14:tracePt t="30425" x="4384675" y="2471738"/>
          <p14:tracePt t="30434" x="4367213" y="2489200"/>
          <p14:tracePt t="30441" x="4348163" y="2508250"/>
          <p14:tracePt t="30450" x="4330700" y="2535238"/>
          <p14:tracePt t="30457" x="4303713" y="2554288"/>
          <p14:tracePt t="30467" x="4294188" y="2562225"/>
          <p14:tracePt t="30473" x="4275138" y="2571750"/>
          <p14:tracePt t="30489" x="4257675" y="2571750"/>
          <p14:tracePt t="30497" x="4248150" y="2571750"/>
          <p14:tracePt t="30561" x="4221163" y="2589213"/>
          <p14:tracePt t="30569" x="4184650" y="2589213"/>
          <p14:tracePt t="30577" x="4138613" y="2608263"/>
          <p14:tracePt t="30585" x="4065588" y="2625725"/>
          <p14:tracePt t="30593" x="4038600" y="2654300"/>
          <p14:tracePt t="30602" x="4021138" y="2662238"/>
          <p14:tracePt t="30609" x="3992563" y="2662238"/>
          <p14:tracePt t="30617" x="3984625" y="2662238"/>
          <p14:tracePt t="30625" x="3975100" y="2662238"/>
          <p14:tracePt t="30898" x="3956050" y="2662238"/>
          <p14:tracePt t="30905" x="3865563" y="2662238"/>
          <p14:tracePt t="30913" x="3810000" y="2662238"/>
          <p14:tracePt t="30921" x="3756025" y="2662238"/>
          <p14:tracePt t="30929" x="3709988" y="2662238"/>
          <p14:tracePt t="31097" x="3702050" y="2654300"/>
          <p14:tracePt t="31105" x="3702050" y="2635250"/>
          <p14:tracePt t="31113" x="3719513" y="2598738"/>
          <p14:tracePt t="31121" x="3738563" y="2581275"/>
          <p14:tracePt t="31129" x="3746500" y="2554288"/>
          <p14:tracePt t="31138" x="3746500" y="2544763"/>
          <p14:tracePt t="31145" x="3775075" y="2517775"/>
          <p14:tracePt t="31153" x="3783013" y="2508250"/>
          <p14:tracePt t="31161" x="3810000" y="2471738"/>
          <p14:tracePt t="31169" x="3829050" y="2452688"/>
          <p14:tracePt t="31177" x="3856038" y="2435225"/>
          <p14:tracePt t="31185" x="3875088" y="2398713"/>
          <p14:tracePt t="31193" x="3883025" y="2389188"/>
          <p14:tracePt t="31209" x="3883025" y="2379663"/>
          <p14:tracePt t="31289" x="3883025" y="2408238"/>
          <p14:tracePt t="31297" x="3875088" y="2408238"/>
          <p14:tracePt t="31306" x="3856038" y="2425700"/>
          <p14:tracePt t="31343" x="3856038" y="2435225"/>
          <p14:tracePt t="31521" x="3846513" y="2444750"/>
          <p14:tracePt t="31529" x="3810000" y="2444750"/>
          <p14:tracePt t="31537" x="3802063" y="2435225"/>
          <p14:tracePt t="31546" x="3756025" y="2371725"/>
          <p14:tracePt t="31553" x="3719513" y="2306638"/>
          <p14:tracePt t="31561" x="3692525" y="2262188"/>
          <p14:tracePt t="31569" x="3673475" y="2243138"/>
          <p14:tracePt t="31577" x="3646488" y="2216150"/>
          <p14:tracePt t="31585" x="3636963" y="2206625"/>
          <p14:tracePt t="31593" x="3619500" y="2189163"/>
          <p14:tracePt t="31601" x="3609975" y="2179638"/>
          <p14:tracePt t="31609" x="3600450" y="2160588"/>
          <p14:tracePt t="31618" x="3600450" y="2143125"/>
          <p14:tracePt t="31625" x="3592513" y="2143125"/>
          <p14:tracePt t="31633" x="3592513" y="2133600"/>
          <p14:tracePt t="31641" x="3573463" y="2116138"/>
          <p14:tracePt t="31651" x="3563938" y="2089150"/>
          <p14:tracePt t="31657" x="3556000" y="2079625"/>
          <p14:tracePt t="31668" x="3546475" y="2060575"/>
          <p14:tracePt t="31673" x="3527425" y="2043113"/>
          <p14:tracePt t="31684" x="3519488" y="2033588"/>
          <p14:tracePt t="31689" x="3509963" y="2024063"/>
          <p14:tracePt t="31698" x="3509963" y="2016125"/>
          <p14:tracePt t="31785" x="3509963" y="2006600"/>
          <p14:tracePt t="31833" x="3500438" y="2006600"/>
          <p14:tracePt t="31873" x="3482975" y="2006600"/>
          <p14:tracePt t="31882" x="3455988" y="2006600"/>
          <p14:tracePt t="31889" x="3427413" y="2006600"/>
          <p14:tracePt t="31897" x="3363913" y="2006600"/>
          <p14:tracePt t="31905" x="3327400" y="2006600"/>
          <p14:tracePt t="31913" x="3300413" y="2024063"/>
          <p14:tracePt t="31921" x="3263900" y="2024063"/>
          <p14:tracePt t="31929" x="3227388" y="2024063"/>
          <p14:tracePt t="31937" x="3181350" y="2024063"/>
          <p14:tracePt t="31953" x="3144838" y="2024063"/>
          <p14:tracePt t="31961" x="3136900" y="2024063"/>
          <p14:tracePt t="31969" x="3127375" y="2024063"/>
          <p14:tracePt t="32122" x="3136900" y="2024063"/>
          <p14:tracePt t="32137" x="3136900" y="2016125"/>
          <p14:tracePt t="32170" x="3144838" y="2006600"/>
          <p14:tracePt t="32193" x="3163888" y="2006600"/>
          <p14:tracePt t="32209" x="3171825" y="1997075"/>
          <p14:tracePt t="32234" x="3181350" y="1987550"/>
          <p14:tracePt t="32465" x="3136900" y="1987550"/>
          <p14:tracePt t="32474" x="3081338" y="1987550"/>
          <p14:tracePt t="32482" x="3063875" y="1987550"/>
          <p14:tracePt t="32490" x="3027363" y="1987550"/>
          <p14:tracePt t="32545" x="3017838" y="1987550"/>
          <p14:tracePt t="32601" x="3008313" y="1979613"/>
          <p14:tracePt t="32617" x="3008313" y="1970088"/>
          <p14:tracePt t="32625" x="3017838" y="1970088"/>
          <p14:tracePt t="32633" x="3017838" y="1960563"/>
          <p14:tracePt t="32699" x="3027363" y="1960563"/>
          <p14:tracePt t="32937" x="3054350" y="1960563"/>
          <p14:tracePt t="32945" x="3071813" y="1951038"/>
          <p14:tracePt t="32961" x="3090863" y="1943100"/>
          <p14:tracePt t="32971" x="3127375" y="1924050"/>
          <p14:tracePt t="32985" x="3154363" y="1924050"/>
          <p14:tracePt t="32993" x="3163888" y="1914525"/>
          <p14:tracePt t="33001" x="3181350" y="1906588"/>
          <p14:tracePt t="33065" x="3181350" y="1897063"/>
          <p14:tracePt t="33082" x="3190875" y="1887538"/>
          <p14:tracePt t="33097" x="3200400" y="1878013"/>
          <p14:tracePt t="33113" x="3208338" y="1878013"/>
          <p14:tracePt t="33129" x="3217863" y="1870075"/>
          <p14:tracePt t="33154" x="3227388" y="1870075"/>
          <p14:tracePt t="33162" x="3236913" y="1870075"/>
          <p14:tracePt t="33173" x="3236913" y="1860550"/>
          <p14:tracePt t="33177" x="3244850" y="1851025"/>
          <p14:tracePt t="33193" x="3254375" y="1841500"/>
          <p14:tracePt t="33209" x="3263900" y="1833563"/>
          <p14:tracePt t="33226" x="3281363" y="1824038"/>
          <p14:tracePt t="33577" x="3273425" y="1833563"/>
          <p14:tracePt t="33585" x="3263900" y="1841500"/>
          <p14:tracePt t="33626" x="3254375" y="1841500"/>
          <p14:tracePt t="33937" x="3254375" y="1851025"/>
          <p14:tracePt t="34515" x="3244850" y="1851025"/>
          <p14:tracePt t="34521" x="3171825" y="1851025"/>
          <p14:tracePt t="34529" x="3127375" y="1851025"/>
          <p14:tracePt t="34537" x="3090863" y="1841500"/>
          <p14:tracePt t="34545" x="3071813" y="1824038"/>
          <p14:tracePt t="34561" x="3054350" y="1814513"/>
          <p14:tracePt t="34699" x="3071813" y="1814513"/>
          <p14:tracePt t="34708" x="3081338" y="1814513"/>
          <p14:tracePt t="34716" x="3090863" y="1814513"/>
          <p14:tracePt t="34731" x="3117850" y="1814513"/>
          <p14:tracePt t="34769" x="3127375" y="1814513"/>
          <p14:tracePt t="35337" x="3171825" y="1814513"/>
          <p14:tracePt t="35345" x="3317875" y="1814513"/>
          <p14:tracePt t="35353" x="3446463" y="1814513"/>
          <p14:tracePt t="35362" x="3592513" y="1814513"/>
          <p14:tracePt t="35369" x="3702050" y="1814513"/>
          <p14:tracePt t="35377" x="3792538" y="1814513"/>
          <p14:tracePt t="35385" x="3829050" y="1814513"/>
          <p14:tracePt t="35393" x="3846513" y="1814513"/>
          <p14:tracePt t="35507" x="3829050" y="1814513"/>
          <p14:tracePt t="35515" x="3802063" y="1814513"/>
          <p14:tracePt t="35523" x="3756025" y="1814513"/>
          <p14:tracePt t="35537" x="3746500" y="1814513"/>
          <p14:tracePt t="35611" x="3738563" y="1814513"/>
          <p14:tracePt t="35635" x="3709988" y="1814513"/>
          <p14:tracePt t="35644" x="3702050" y="1814513"/>
          <p14:tracePt t="35658" x="3692525" y="1814513"/>
          <p14:tracePt t="35665" x="3673475" y="1833563"/>
          <p14:tracePt t="35689" x="3665538" y="1841500"/>
          <p14:tracePt t="35698" x="3656013" y="1841500"/>
          <p14:tracePt t="35705" x="3629025" y="1870075"/>
          <p14:tracePt t="35713" x="3609975" y="1897063"/>
          <p14:tracePt t="35721" x="3592513" y="1924050"/>
          <p14:tracePt t="35731" x="3573463" y="1951038"/>
          <p14:tracePt t="35737" x="3573463" y="1979613"/>
          <p14:tracePt t="35745" x="3563938" y="2016125"/>
          <p14:tracePt t="35753" x="3556000" y="2033588"/>
          <p14:tracePt t="35762" x="3546475" y="2043113"/>
          <p14:tracePt t="35769" x="3546475" y="2089150"/>
          <p14:tracePt t="35777" x="3546475" y="2116138"/>
          <p14:tracePt t="35785" x="3546475" y="2125663"/>
          <p14:tracePt t="35794" x="3546475" y="2133600"/>
          <p14:tracePt t="36194" x="3546475" y="2143125"/>
          <p14:tracePt t="36201" x="3582988" y="2143125"/>
          <p14:tracePt t="36209" x="3609975" y="2143125"/>
          <p14:tracePt t="36218" x="3629025" y="2143125"/>
          <p14:tracePt t="36225" x="3656013" y="2143125"/>
          <p14:tracePt t="36233" x="3665538" y="2143125"/>
          <p14:tracePt t="36241" x="3673475" y="2143125"/>
          <p14:tracePt t="36249" x="3683000" y="2143125"/>
          <p14:tracePt t="36266" x="3692525" y="2143125"/>
          <p14:tracePt t="36273" x="3702050" y="2143125"/>
          <p14:tracePt t="36675" x="3719513" y="2152650"/>
          <p14:tracePt t="36689" x="3729038" y="2152650"/>
          <p14:tracePt t="36698" x="3738563" y="2152650"/>
          <p14:tracePt t="36705" x="3746500" y="2152650"/>
          <p14:tracePt t="36729" x="3765550" y="2152650"/>
          <p14:tracePt t="36737" x="3775075" y="2160588"/>
          <p14:tracePt t="36753" x="3783013" y="2170113"/>
          <p14:tracePt t="36769" x="3810000" y="2179638"/>
          <p14:tracePt t="36777" x="3829050" y="2197100"/>
          <p14:tracePt t="36785" x="3856038" y="2206625"/>
          <p14:tracePt t="36793" x="3875088" y="2206625"/>
          <p14:tracePt t="36801" x="3883025" y="2216150"/>
          <p14:tracePt t="36810" x="3902075" y="2216150"/>
          <p14:tracePt t="36817" x="3911600" y="2216150"/>
          <p14:tracePt t="36825" x="3919538" y="2225675"/>
          <p14:tracePt t="37500" x="3948113" y="2225675"/>
          <p14:tracePt t="37513" x="3965575" y="2225675"/>
          <p14:tracePt t="37521" x="3984625" y="2225675"/>
          <p14:tracePt t="37529" x="3992563" y="2225675"/>
          <p14:tracePt t="37537" x="4002088" y="2225675"/>
          <p14:tracePt t="37619" x="4011613" y="2233613"/>
          <p14:tracePt t="37886" x="4021138" y="2243138"/>
          <p14:tracePt t="37894" x="4029075" y="2243138"/>
          <p14:tracePt t="37902" x="4048125" y="2252663"/>
          <p14:tracePt t="37913" x="4065588" y="2252663"/>
          <p14:tracePt t="37929" x="4075113" y="2252663"/>
          <p14:tracePt t="37945" x="4084638" y="2252663"/>
          <p14:tracePt t="37961" x="4094163" y="2252663"/>
          <p14:tracePt t="37969" x="4102100" y="2252663"/>
          <p14:tracePt t="37979" x="4111625" y="2252663"/>
          <p14:tracePt t="38419" x="4121150" y="2252663"/>
          <p14:tracePt t="38427" x="4129088" y="2252663"/>
          <p14:tracePt t="38443" x="4148138" y="2252663"/>
          <p14:tracePt t="38449" x="4165600" y="2243138"/>
          <p14:tracePt t="38465" x="4175125" y="2243138"/>
          <p14:tracePt t="38474" x="4194175" y="2233613"/>
          <p14:tracePt t="38490" x="4202113" y="2225675"/>
          <p14:tracePt t="38587" x="4202113" y="2197100"/>
          <p14:tracePt t="38595" x="4202113" y="2170113"/>
          <p14:tracePt t="38604" x="4202113" y="2160588"/>
          <p14:tracePt t="38609" x="4202113" y="2143125"/>
          <p14:tracePt t="38617" x="4202113" y="2116138"/>
          <p14:tracePt t="38625" x="4202113" y="2097088"/>
          <p14:tracePt t="38641" x="4202113" y="2070100"/>
          <p14:tracePt t="38730" x="4202113" y="2060575"/>
          <p14:tracePt t="38785" x="4202113" y="2043113"/>
          <p14:tracePt t="38794" x="4202113" y="2024063"/>
          <p14:tracePt t="38801" x="4202113" y="2016125"/>
          <p14:tracePt t="38810" x="4202113" y="1997075"/>
          <p14:tracePt t="38820" x="4221163" y="1979613"/>
          <p14:tracePt t="38827" x="4221163" y="1970088"/>
          <p14:tracePt t="38961" x="4248150" y="1960563"/>
          <p14:tracePt t="38969" x="4294188" y="1951038"/>
          <p14:tracePt t="38977" x="4348163" y="1951038"/>
          <p14:tracePt t="38985" x="4413250" y="1933575"/>
          <p14:tracePt t="38993" x="4448175" y="1933575"/>
          <p14:tracePt t="39001" x="4484688" y="1924050"/>
          <p14:tracePt t="39009" x="4503738" y="1924050"/>
          <p14:tracePt t="39161" x="4503738" y="1933575"/>
          <p14:tracePt t="39169" x="4494213" y="1943100"/>
          <p14:tracePt t="39177" x="4476750" y="1970088"/>
          <p14:tracePt t="39193" x="4467225" y="1997075"/>
          <p14:tracePt t="39201" x="4457700" y="2006600"/>
          <p14:tracePt t="39209" x="4448175" y="2024063"/>
          <p14:tracePt t="39219" x="4448175" y="2043113"/>
          <p14:tracePt t="39225" x="4440238" y="2070100"/>
          <p14:tracePt t="39236" x="4430713" y="2089150"/>
          <p14:tracePt t="39242" x="4421188" y="2097088"/>
          <p14:tracePt t="39250" x="4421188" y="2106613"/>
          <p14:tracePt t="39313" x="4413250" y="2116138"/>
          <p14:tracePt t="39411" x="4421188" y="2116138"/>
          <p14:tracePt t="39417" x="4576763" y="2116138"/>
          <p14:tracePt t="39425" x="4776788" y="2116138"/>
          <p14:tracePt t="39433" x="4995863" y="2116138"/>
          <p14:tracePt t="39441" x="5195888" y="2116138"/>
          <p14:tracePt t="39450" x="5360988" y="2116138"/>
          <p14:tracePt t="39457" x="5434013" y="2125663"/>
          <p14:tracePt t="39466" x="5470525" y="2125663"/>
          <p14:tracePt t="39473" x="5478463" y="2125663"/>
          <p14:tracePt t="39733" x="5487988" y="2125663"/>
          <p14:tracePt t="39745" x="5487988" y="2106613"/>
          <p14:tracePt t="39754" x="5487988" y="2089150"/>
          <p14:tracePt t="39761" x="5487988" y="2060575"/>
          <p14:tracePt t="39769" x="5487988" y="2043113"/>
          <p14:tracePt t="39777" x="5487988" y="2033588"/>
          <p14:tracePt t="39785" x="5487988" y="2024063"/>
          <p14:tracePt t="39801" x="5478463" y="2016125"/>
          <p14:tracePt t="39867" x="5478463" y="2006600"/>
          <p14:tracePt t="39875" x="5524500" y="2006600"/>
          <p14:tracePt t="39884" x="5588000" y="2006600"/>
          <p14:tracePt t="39899" x="5643563" y="2006600"/>
          <p14:tracePt t="39905" x="5661025" y="2006600"/>
          <p14:tracePt t="40065" x="5661025" y="2016125"/>
          <p14:tracePt t="40073" x="5653088" y="2043113"/>
          <p14:tracePt t="40081" x="5653088" y="2052638"/>
          <p14:tracePt t="40089" x="5643563" y="2079625"/>
          <p14:tracePt t="40102" x="5643563" y="2097088"/>
          <p14:tracePt t="40105" x="5643563" y="2116138"/>
          <p14:tracePt t="40120" x="5643563" y="2125663"/>
          <p14:tracePt t="40122" x="5643563" y="2152650"/>
          <p14:tracePt t="40139" x="5643563" y="2160588"/>
          <p14:tracePt t="40363" x="5643563" y="2170113"/>
          <p14:tracePt t="40371" x="5724525" y="2170113"/>
          <p14:tracePt t="40381" x="5889625" y="2170113"/>
          <p14:tracePt t="40388" x="6053138" y="2170113"/>
          <p14:tracePt t="40394" x="6181725" y="2170113"/>
          <p14:tracePt t="40401" x="6254750" y="2170113"/>
          <p14:tracePt t="40409" x="6308725" y="2170113"/>
          <p14:tracePt t="40417" x="6354763" y="2170113"/>
          <p14:tracePt t="40433" x="6362700" y="2170113"/>
          <p14:tracePt t="40442" x="6372225" y="2170113"/>
          <p14:tracePt t="40836" x="6381750" y="2170113"/>
          <p14:tracePt t="40841" x="6381750" y="2179638"/>
          <p14:tracePt t="40849" x="6381750" y="2189163"/>
          <p14:tracePt t="41539" x="6381750" y="2197100"/>
          <p14:tracePt t="41545" x="6381750" y="2225675"/>
          <p14:tracePt t="41553" x="6381750" y="2252663"/>
          <p14:tracePt t="41561" x="6381750" y="2298700"/>
          <p14:tracePt t="41569" x="6381750" y="2335213"/>
          <p14:tracePt t="41577" x="6362700" y="2362200"/>
          <p14:tracePt t="41585" x="6335713" y="2398713"/>
          <p14:tracePt t="41593" x="6318250" y="2416175"/>
          <p14:tracePt t="41601" x="6299200" y="2435225"/>
          <p14:tracePt t="41609" x="6299200" y="2444750"/>
          <p14:tracePt t="41617" x="6281738" y="2462213"/>
          <p14:tracePt t="41625" x="6281738" y="2481263"/>
          <p14:tracePt t="41634" x="6272213" y="2489200"/>
          <p14:tracePt t="42681" x="6272213" y="2498725"/>
          <p14:tracePt t="43186" x="6262688" y="2498725"/>
          <p14:tracePt t="43193" x="6199188" y="2517775"/>
          <p14:tracePt t="43201" x="6153150" y="2554288"/>
          <p14:tracePt t="43209" x="6099175" y="2617788"/>
          <p14:tracePt t="43218" x="6080125" y="2644775"/>
          <p14:tracePt t="43225" x="6026150" y="2690813"/>
          <p14:tracePt t="43233" x="6007100" y="2717800"/>
          <p14:tracePt t="43241" x="5980113" y="2754313"/>
          <p14:tracePt t="43250" x="5962650" y="2781300"/>
          <p14:tracePt t="43257" x="5907088" y="2827338"/>
          <p14:tracePt t="43265" x="5880100" y="2844800"/>
          <p14:tracePt t="43273" x="5834063" y="2881313"/>
          <p14:tracePt t="43282" x="5770563" y="2927350"/>
          <p14:tracePt t="43289" x="5670550" y="2954338"/>
          <p14:tracePt t="43299" x="5580063" y="3000375"/>
          <p14:tracePt t="43305" x="5524500" y="3036888"/>
          <p14:tracePt t="43320" x="5378450" y="3063875"/>
          <p14:tracePt t="43323" x="5268913" y="3090863"/>
          <p14:tracePt t="43335" x="5114925" y="3136900"/>
          <p14:tracePt t="43340" x="4986338" y="3155950"/>
          <p14:tracePt t="43345" x="4876800" y="3155950"/>
          <p14:tracePt t="43353" x="4840288" y="3163888"/>
          <p14:tracePt t="43361" x="4759325" y="3173413"/>
          <p14:tracePt t="43369" x="4686300" y="3192463"/>
          <p14:tracePt t="43377" x="4603750" y="3200400"/>
          <p14:tracePt t="43385" x="4549775" y="3209925"/>
          <p14:tracePt t="43393" x="4484688" y="3228975"/>
          <p14:tracePt t="43402" x="4430713" y="3236913"/>
          <p14:tracePt t="43411" x="4367213" y="3265488"/>
          <p14:tracePt t="43421" x="4284663" y="3292475"/>
          <p14:tracePt t="43426" x="4194175" y="3328988"/>
          <p14:tracePt t="43433" x="4075113" y="3355975"/>
          <p14:tracePt t="43441" x="3975100" y="3402013"/>
          <p14:tracePt t="43451" x="3829050" y="3429000"/>
          <p14:tracePt t="43457" x="3683000" y="3502025"/>
          <p14:tracePt t="43466" x="3490913" y="3556000"/>
          <p14:tracePt t="43473" x="3327400" y="3602038"/>
          <p14:tracePt t="43483" x="3200400" y="3638550"/>
          <p14:tracePt t="43489" x="3081338" y="3665538"/>
          <p14:tracePt t="43499" x="2954338" y="3711575"/>
          <p14:tracePt t="43505" x="2817813" y="3738563"/>
          <p14:tracePt t="43520" x="2752725" y="3767138"/>
          <p14:tracePt t="43524" x="2698750" y="3775075"/>
          <p14:tracePt t="43530" x="2679700" y="3775075"/>
          <p14:tracePt t="43538" x="2652713" y="3794125"/>
          <p14:tracePt t="43546" x="2635250" y="3803650"/>
          <p14:tracePt t="43569" x="2606675" y="3803650"/>
          <p14:tracePt t="43577" x="2598738" y="3803650"/>
          <p14:tracePt t="43585" x="2589213" y="3811588"/>
          <p14:tracePt t="43593" x="2570163" y="3821113"/>
          <p14:tracePt t="43601" x="2543175" y="3830638"/>
          <p14:tracePt t="43609" x="2525713" y="3830638"/>
          <p14:tracePt t="43617" x="2506663" y="3840163"/>
          <p14:tracePt t="43625" x="2470150" y="3867150"/>
          <p14:tracePt t="43634" x="2443163" y="3867150"/>
          <p14:tracePt t="43643" x="2397125" y="3875088"/>
          <p14:tracePt t="43653" x="2360613" y="3884613"/>
          <p14:tracePt t="43658" x="2316163" y="3894138"/>
          <p14:tracePt t="43670" x="2287588" y="3894138"/>
          <p14:tracePt t="43674" x="2233613" y="3921125"/>
          <p14:tracePt t="43684" x="2197100" y="3921125"/>
          <p14:tracePt t="43690" x="2179638" y="3930650"/>
          <p14:tracePt t="43700" x="2114550" y="3930650"/>
          <p14:tracePt t="43706" x="2087563" y="3940175"/>
          <p14:tracePt t="43716" x="2033588" y="3940175"/>
          <p14:tracePt t="43723" x="1997075" y="3940175"/>
          <p14:tracePt t="43729" x="1997075" y="3948113"/>
          <p14:tracePt t="43737" x="1960563" y="3948113"/>
          <p14:tracePt t="43745" x="1951038" y="3948113"/>
          <p14:tracePt t="43753" x="1931988" y="3957638"/>
          <p14:tracePt t="43761" x="1887538" y="3976688"/>
          <p14:tracePt t="43777" x="1841500" y="3984625"/>
          <p14:tracePt t="43809" x="1824038" y="3984625"/>
          <p14:tracePt t="43817" x="1804988" y="3994150"/>
          <p14:tracePt t="43825" x="1768475" y="4013200"/>
          <p14:tracePt t="43833" x="1751013" y="4013200"/>
          <p14:tracePt t="43841" x="1731963" y="4030663"/>
          <p14:tracePt t="43850" x="1695450" y="4030663"/>
          <p14:tracePt t="43866" x="1685925" y="4030663"/>
          <p14:tracePt t="43883" x="1677988" y="4040188"/>
          <p14:tracePt t="44081" x="1685925" y="4040188"/>
          <p14:tracePt t="44089" x="1704975" y="4040188"/>
          <p14:tracePt t="44097" x="1731963" y="4040188"/>
          <p14:tracePt t="44105" x="1758950" y="4040188"/>
          <p14:tracePt t="44120" x="1778000" y="4021138"/>
          <p14:tracePt t="44122" x="1795463" y="4013200"/>
          <p14:tracePt t="44134" x="1804988" y="4013200"/>
          <p14:tracePt t="44137" x="1824038" y="4003675"/>
          <p14:tracePt t="44145" x="1841500" y="3994150"/>
          <p14:tracePt t="44161" x="1851025" y="3994150"/>
          <p14:tracePt t="44177" x="1878013" y="3984625"/>
          <p14:tracePt t="44193" x="1878013" y="3976688"/>
          <p14:tracePt t="44201" x="1887538" y="3967163"/>
          <p14:tracePt t="44209" x="1887538" y="3957638"/>
          <p14:tracePt t="44220" x="1887538" y="3948113"/>
          <p14:tracePt t="44225" x="1895475" y="3940175"/>
          <p14:tracePt t="44306" x="1895475" y="3930650"/>
          <p14:tracePt t="44316" x="1905000" y="3911600"/>
          <p14:tracePt t="44323" x="1924050" y="3884613"/>
          <p14:tracePt t="44338" x="1931988" y="3867150"/>
          <p14:tracePt t="44346" x="1941513" y="3857625"/>
          <p14:tracePt t="44354" x="1951038" y="3848100"/>
          <p14:tracePt t="44931" x="1960563" y="3857625"/>
          <p14:tracePt t="44937" x="1978025" y="3875088"/>
          <p14:tracePt t="44969" x="1978025" y="3884613"/>
          <p14:tracePt t="45393" x="1997075" y="3894138"/>
          <p14:tracePt t="45401" x="2014538" y="3894138"/>
          <p14:tracePt t="45409" x="2041525" y="3894138"/>
          <p14:tracePt t="45425" x="2051050" y="3894138"/>
          <p14:tracePt t="45467" x="2060575" y="3894138"/>
          <p14:tracePt t="45475" x="2070100" y="3894138"/>
          <p14:tracePt t="45785" x="2087563" y="3894138"/>
          <p14:tracePt t="45801" x="2106613" y="3884613"/>
          <p14:tracePt t="45811" x="2124075" y="3867150"/>
          <p14:tracePt t="45817" x="2124075" y="3821113"/>
          <p14:tracePt t="45825" x="2143125" y="3794125"/>
          <p14:tracePt t="45833" x="2151063" y="3775075"/>
          <p14:tracePt t="45841" x="2170113" y="3757613"/>
          <p14:tracePt t="45849" x="2187575" y="3730625"/>
          <p14:tracePt t="45857" x="2197100" y="3721100"/>
          <p14:tracePt t="45865" x="2206625" y="3694113"/>
          <p14:tracePt t="45873" x="2206625" y="3684588"/>
          <p14:tracePt t="45882" x="2214563" y="3675063"/>
          <p14:tracePt t="46123" x="2233613" y="3684588"/>
          <p14:tracePt t="46129" x="2233613" y="3694113"/>
          <p14:tracePt t="46137" x="2243138" y="3711575"/>
          <p14:tracePt t="46145" x="2243138" y="3721100"/>
          <p14:tracePt t="46161" x="2251075" y="3738563"/>
          <p14:tracePt t="46177" x="2251075" y="3757613"/>
          <p14:tracePt t="46186" x="2251075" y="3767138"/>
          <p14:tracePt t="46193" x="2251075" y="3775075"/>
          <p14:tracePt t="46201" x="2251075" y="3784600"/>
          <p14:tracePt t="46209" x="2251075" y="3811588"/>
          <p14:tracePt t="46218" x="2251075" y="3830638"/>
          <p14:tracePt t="46225" x="2251075" y="3857625"/>
          <p14:tracePt t="46234" x="2251075" y="3867150"/>
          <p14:tracePt t="46241" x="2251075" y="3875088"/>
          <p14:tracePt t="46249" x="2251075" y="3894138"/>
          <p14:tracePt t="46257" x="2243138" y="3903663"/>
          <p14:tracePt t="46537" x="2243138" y="3911600"/>
          <p14:tracePt t="46545" x="2243138" y="3930650"/>
          <p14:tracePt t="46553" x="2243138" y="3940175"/>
          <p14:tracePt t="46569" x="2243138" y="3948113"/>
          <p14:tracePt t="46585" x="2243138" y="3957638"/>
          <p14:tracePt t="46907" x="2251075" y="3957638"/>
          <p14:tracePt t="46913" x="2287588" y="3957638"/>
          <p14:tracePt t="46921" x="2343150" y="3957638"/>
          <p14:tracePt t="46929" x="2379663" y="3957638"/>
          <p14:tracePt t="46937" x="2425700" y="3957638"/>
          <p14:tracePt t="46945" x="2443163" y="3957638"/>
          <p14:tracePt t="47055" x="2462213" y="3957638"/>
          <p14:tracePt t="47259" x="2470150" y="3957638"/>
          <p14:tracePt t="47268" x="2489200" y="3957638"/>
          <p14:tracePt t="47275" x="2506663" y="3921125"/>
          <p14:tracePt t="47283" x="2533650" y="3875088"/>
          <p14:tracePt t="47289" x="2543175" y="3848100"/>
          <p14:tracePt t="47299" x="2552700" y="3830638"/>
          <p14:tracePt t="47305" x="2570163" y="3803650"/>
          <p14:tracePt t="47315" x="2579688" y="3784600"/>
          <p14:tracePt t="47323" x="2579688" y="3775075"/>
          <p14:tracePt t="47337" x="2589213" y="3767138"/>
          <p14:tracePt t="47338" x="2589213" y="3757613"/>
          <p14:tracePt t="47354" x="2598738" y="3748088"/>
          <p14:tracePt t="47643" x="2598738" y="3757613"/>
          <p14:tracePt t="47649" x="2598738" y="3794125"/>
          <p14:tracePt t="47657" x="2598738" y="3840163"/>
          <p14:tracePt t="47666" x="2598738" y="3875088"/>
          <p14:tracePt t="47673" x="2616200" y="3903663"/>
          <p14:tracePt t="47684" x="2625725" y="3930650"/>
          <p14:tracePt t="47689" x="2625725" y="3940175"/>
          <p14:tracePt t="47699" x="2635250" y="3957638"/>
          <p14:tracePt t="47705" x="2643188" y="3976688"/>
          <p14:tracePt t="47721" x="2652713" y="3994150"/>
          <p14:tracePt t="47923" x="2662238" y="3994150"/>
          <p14:tracePt t="47934" x="2698750" y="3994150"/>
          <p14:tracePt t="47937" x="2725738" y="3976688"/>
          <p14:tracePt t="47945" x="2762250" y="3957638"/>
          <p14:tracePt t="47953" x="2762250" y="3948113"/>
          <p14:tracePt t="47961" x="2781300" y="3930650"/>
          <p14:tracePt t="47977" x="2798763" y="3911600"/>
          <p14:tracePt t="48058" x="2798763" y="3903663"/>
          <p14:tracePt t="48074" x="2817813" y="3875088"/>
          <p14:tracePt t="48083" x="2844800" y="3840163"/>
          <p14:tracePt t="48089" x="2852738" y="3811588"/>
          <p14:tracePt t="48099" x="2871788" y="3794125"/>
          <p14:tracePt t="48105" x="2889250" y="3775075"/>
          <p14:tracePt t="48115" x="2898775" y="3757613"/>
          <p14:tracePt t="48121" x="2917825" y="3738563"/>
          <p14:tracePt t="48132" x="2925763" y="3730625"/>
          <p14:tracePt t="48137" x="2935288" y="3711575"/>
          <p14:tracePt t="48145" x="2944813" y="3702050"/>
          <p14:tracePt t="48275" x="2962275" y="3711575"/>
          <p14:tracePt t="48281" x="2981325" y="3767138"/>
          <p14:tracePt t="48289" x="3008313" y="3803650"/>
          <p14:tracePt t="48299" x="3017838" y="3821113"/>
          <p14:tracePt t="48305" x="3044825" y="3848100"/>
          <p14:tracePt t="48316" x="3054350" y="3875088"/>
          <p14:tracePt t="48322" x="3071813" y="3903663"/>
          <p14:tracePt t="48337" x="3081338" y="3921125"/>
          <p14:tracePt t="48353" x="3100388" y="3930650"/>
          <p14:tracePt t="48587" x="3154363" y="3930650"/>
          <p14:tracePt t="48593" x="3217863" y="3894138"/>
          <p14:tracePt t="48601" x="3300413" y="3857625"/>
          <p14:tracePt t="48609" x="3363913" y="3821113"/>
          <p14:tracePt t="48617" x="3409950" y="3794125"/>
          <p14:tracePt t="48625" x="3436938" y="3775075"/>
          <p14:tracePt t="48633" x="3463925" y="3757613"/>
          <p14:tracePt t="48641" x="3490913" y="3738563"/>
          <p14:tracePt t="48650" x="3509963" y="3721100"/>
          <p14:tracePt t="48657" x="3519488" y="3711575"/>
          <p14:tracePt t="48665" x="3546475" y="3684588"/>
          <p14:tracePt t="48673" x="3556000" y="3675063"/>
          <p14:tracePt t="48682" x="3573463" y="3657600"/>
          <p14:tracePt t="48689" x="3592513" y="3648075"/>
          <p14:tracePt t="48698" x="3609975" y="3638550"/>
          <p14:tracePt t="48705" x="3619500" y="3629025"/>
          <p14:tracePt t="48717" x="3636963" y="3621088"/>
          <p14:tracePt t="48721" x="3636963" y="3611563"/>
          <p14:tracePt t="48732" x="3646488" y="3602038"/>
          <p14:tracePt t="48825" x="3665538" y="3621088"/>
          <p14:tracePt t="48833" x="3702050" y="3665538"/>
          <p14:tracePt t="48841" x="3729038" y="3730625"/>
          <p14:tracePt t="48849" x="3765550" y="3775075"/>
          <p14:tracePt t="48857" x="3775075" y="3803650"/>
          <p14:tracePt t="48866" x="3802063" y="3840163"/>
          <p14:tracePt t="48873" x="3819525" y="3867150"/>
          <p14:tracePt t="48882" x="3829050" y="3875088"/>
          <p14:tracePt t="48889" x="3838575" y="3884613"/>
          <p14:tracePt t="48988" x="3846513" y="3884613"/>
          <p14:tracePt t="48996" x="3892550" y="3884613"/>
          <p14:tracePt t="49005" x="3938588" y="3884613"/>
          <p14:tracePt t="49009" x="3992563" y="3857625"/>
          <p14:tracePt t="49018" x="4038600" y="3848100"/>
          <p14:tracePt t="49025" x="4084638" y="3811588"/>
          <p14:tracePt t="49033" x="4129088" y="3794125"/>
          <p14:tracePt t="49041" x="4211638" y="3738563"/>
          <p14:tracePt t="49050" x="4257675" y="3711575"/>
          <p14:tracePt t="49057" x="4340225" y="3684588"/>
          <p14:tracePt t="49065" x="4376738" y="3675063"/>
          <p14:tracePt t="49073" x="4421188" y="3657600"/>
          <p14:tracePt t="49082" x="4448175" y="3657600"/>
          <p14:tracePt t="49089" x="4467225" y="3629025"/>
          <p14:tracePt t="49098" x="4503738" y="3629025"/>
          <p14:tracePt t="49105" x="4513263" y="3629025"/>
          <p14:tracePt t="49129" x="4521200" y="3629025"/>
          <p14:tracePt t="49172" x="4549775" y="3629025"/>
          <p14:tracePt t="49185" x="4557713" y="3648075"/>
          <p14:tracePt t="49193" x="4557713" y="3675063"/>
          <p14:tracePt t="49201" x="4567238" y="3730625"/>
          <p14:tracePt t="49209" x="4567238" y="3738563"/>
          <p14:tracePt t="49219" x="4576763" y="3767138"/>
          <p14:tracePt t="49225" x="4576763" y="3794125"/>
          <p14:tracePt t="49233" x="4603750" y="3821113"/>
          <p14:tracePt t="49241" x="4613275" y="3840163"/>
          <p14:tracePt t="49257" x="4622800" y="3875088"/>
          <p14:tracePt t="49273" x="4622800" y="3884613"/>
          <p14:tracePt t="49420" x="4649788" y="3894138"/>
          <p14:tracePt t="49425" x="4686300" y="3894138"/>
          <p14:tracePt t="49435" x="4759325" y="3867150"/>
          <p14:tracePt t="49441" x="4776788" y="3867150"/>
          <p14:tracePt t="49449" x="4822825" y="3848100"/>
          <p14:tracePt t="49458" x="4849813" y="3840163"/>
          <p14:tracePt t="49468" x="4868863" y="3840163"/>
          <p14:tracePt t="49474" x="4895850" y="3840163"/>
          <p14:tracePt t="49485" x="4913313" y="3830638"/>
          <p14:tracePt t="49490" x="4941888" y="3821113"/>
          <p14:tracePt t="49503" x="4959350" y="3821113"/>
          <p14:tracePt t="49505" x="4995863" y="3821113"/>
          <p14:tracePt t="49517" x="5022850" y="3821113"/>
          <p14:tracePt t="49521" x="5049838" y="3821113"/>
          <p14:tracePt t="49531" x="5086350" y="3821113"/>
          <p14:tracePt t="49537" x="5105400" y="3821113"/>
          <p14:tracePt t="49545" x="5141913" y="3821113"/>
          <p14:tracePt t="49569" x="5151438" y="3821113"/>
          <p14:tracePt t="49577" x="5159375" y="3821113"/>
          <p14:tracePt t="49585" x="5168900" y="3830638"/>
          <p14:tracePt t="49593" x="5168900" y="3857625"/>
          <p14:tracePt t="49601" x="5168900" y="3875088"/>
          <p14:tracePt t="49609" x="5187950" y="3911600"/>
          <p14:tracePt t="49617" x="5187950" y="3930650"/>
          <p14:tracePt t="49625" x="5195888" y="3967163"/>
          <p14:tracePt t="49633" x="5214938" y="3994150"/>
          <p14:tracePt t="49642" x="5214938" y="4003675"/>
          <p14:tracePt t="49652" x="5214938" y="4013200"/>
          <p14:tracePt t="49771" x="5214938" y="4021138"/>
          <p14:tracePt t="49778" x="5224463" y="4021138"/>
          <p14:tracePt t="49785" x="5251450" y="4021138"/>
          <p14:tracePt t="49793" x="5297488" y="4003675"/>
          <p14:tracePt t="49801" x="5314950" y="3984625"/>
          <p14:tracePt t="49809" x="5360988" y="3940175"/>
          <p14:tracePt t="49817" x="5405438" y="3903663"/>
          <p14:tracePt t="49825" x="5434013" y="3884613"/>
          <p14:tracePt t="49833" x="5470525" y="3848100"/>
          <p14:tracePt t="49843" x="5507038" y="3830638"/>
          <p14:tracePt t="49853" x="5543550" y="3821113"/>
          <p14:tracePt t="49860" x="5561013" y="3811588"/>
          <p14:tracePt t="49868" x="5588000" y="3794125"/>
          <p14:tracePt t="49873" x="5607050" y="3784600"/>
          <p14:tracePt t="49900" x="5616575" y="3784600"/>
          <p14:tracePt t="49961" x="5624513" y="3784600"/>
          <p14:tracePt t="49969" x="5670550" y="3821113"/>
          <p14:tracePt t="49977" x="5707063" y="3867150"/>
          <p14:tracePt t="49985" x="5734050" y="3884613"/>
          <p14:tracePt t="49993" x="5807075" y="3948113"/>
          <p14:tracePt t="50001" x="5834063" y="3957638"/>
          <p14:tracePt t="50009" x="5899150" y="3984625"/>
          <p14:tracePt t="50017" x="5943600" y="4003675"/>
          <p14:tracePt t="50025" x="5980113" y="4003675"/>
          <p14:tracePt t="50033" x="5999163" y="4003675"/>
          <p14:tracePt t="50041" x="6026150" y="4003675"/>
          <p14:tracePt t="50049" x="6035675" y="4003675"/>
          <p14:tracePt t="50058" x="6062663" y="4003675"/>
          <p14:tracePt t="50065" x="6072188" y="4003675"/>
          <p14:tracePt t="50073" x="6080125" y="4003675"/>
          <p14:tracePt t="50154" x="6099175" y="4003675"/>
          <p14:tracePt t="50162" x="6126163" y="4003675"/>
          <p14:tracePt t="50169" x="6181725" y="3976688"/>
          <p14:tracePt t="50177" x="6226175" y="3957638"/>
          <p14:tracePt t="50185" x="6235700" y="3948113"/>
          <p14:tracePt t="50193" x="6272213" y="3940175"/>
          <p14:tracePt t="50202" x="6291263" y="3930650"/>
          <p14:tracePt t="50209" x="6335713" y="3894138"/>
          <p14:tracePt t="50219" x="6362700" y="3884613"/>
          <p14:tracePt t="50225" x="6372225" y="3875088"/>
          <p14:tracePt t="50233" x="6427788" y="3857625"/>
          <p14:tracePt t="50241" x="6435725" y="3848100"/>
          <p14:tracePt t="50250" x="6435725" y="3840163"/>
          <p14:tracePt t="50257" x="6454775" y="3840163"/>
          <p14:tracePt t="50274" x="6464300" y="3840163"/>
          <p14:tracePt t="53330" x="6527800" y="3840163"/>
          <p14:tracePt t="53337" x="6673850" y="3840163"/>
          <p14:tracePt t="53345" x="6819900" y="3840163"/>
          <p14:tracePt t="53353" x="6964363" y="3884613"/>
          <p14:tracePt t="53361" x="7092950" y="3903663"/>
          <p14:tracePt t="53369" x="7192963" y="3911600"/>
          <p14:tracePt t="53378" x="7283450" y="3957638"/>
          <p14:tracePt t="53386" x="7319963" y="3967163"/>
          <p14:tracePt t="53395" x="7339013" y="3967163"/>
          <p14:tracePt t="53731" x="7366000" y="3967163"/>
          <p14:tracePt t="53737" x="7429500" y="3967163"/>
          <p14:tracePt t="53746" x="7521575" y="3967163"/>
          <p14:tracePt t="53753" x="7567613" y="3967163"/>
          <p14:tracePt t="53761" x="7639050" y="3967163"/>
          <p14:tracePt t="53770" x="7685088" y="3948113"/>
          <p14:tracePt t="53777" x="7712075" y="3948113"/>
          <p14:tracePt t="53785" x="7767638" y="3940175"/>
          <p14:tracePt t="53793" x="7785100" y="3940175"/>
          <p14:tracePt t="53802" x="7804150" y="3940175"/>
          <p14:tracePt t="53809" x="7831138" y="3940175"/>
          <p14:tracePt t="53817" x="7850188" y="3930650"/>
          <p14:tracePt t="53825" x="7867650" y="3930650"/>
          <p14:tracePt t="53833" x="7885113" y="3921125"/>
          <p14:tracePt t="53841" x="7894638" y="3921125"/>
          <p14:tracePt t="53849" x="7904163" y="3921125"/>
          <p14:tracePt t="53945" x="7877175" y="3921125"/>
          <p14:tracePt t="53953" x="7777163" y="3967163"/>
          <p14:tracePt t="53961" x="7631113" y="3994150"/>
          <p14:tracePt t="53969" x="7548563" y="4030663"/>
          <p14:tracePt t="53977" x="7366000" y="4067175"/>
          <p14:tracePt t="53986" x="7183438" y="4067175"/>
          <p14:tracePt t="53993" x="6883400" y="4067175"/>
          <p14:tracePt t="54002" x="6581775" y="4067175"/>
          <p14:tracePt t="54009" x="6281738" y="4067175"/>
          <p14:tracePt t="54019" x="5935663" y="4086225"/>
          <p14:tracePt t="54026" x="5653088" y="4122738"/>
          <p14:tracePt t="54037" x="5378450" y="4159250"/>
          <p14:tracePt t="54042" x="5059363" y="4203700"/>
          <p14:tracePt t="54052" x="4913313" y="4232275"/>
          <p14:tracePt t="54058" x="4813300" y="4286250"/>
          <p14:tracePt t="54068" x="4703763" y="4303713"/>
          <p14:tracePt t="54074" x="4567238" y="4313238"/>
          <p14:tracePt t="54082" x="4530725" y="4340225"/>
          <p14:tracePt t="54089" x="4394200" y="4368800"/>
          <p14:tracePt t="54099" x="4267200" y="4413250"/>
          <p14:tracePt t="54105" x="4111625" y="4441825"/>
          <p14:tracePt t="54115" x="3965575" y="4495800"/>
          <p14:tracePt t="54122" x="3819525" y="4532313"/>
          <p14:tracePt t="54132" x="3683000" y="4578350"/>
          <p14:tracePt t="54137" x="3556000" y="4614863"/>
          <p14:tracePt t="54147" x="3473450" y="4660900"/>
          <p14:tracePt t="54166" x="3300413" y="4668838"/>
          <p14:tracePt t="54169" x="3273425" y="4687888"/>
          <p14:tracePt t="54177" x="3227388" y="4697413"/>
          <p14:tracePt t="54185" x="3217863" y="4697413"/>
          <p14:tracePt t="54193" x="3217863" y="4705350"/>
          <p14:tracePt t="54209" x="3208338" y="4705350"/>
          <p14:tracePt t="54219" x="3200400" y="4714875"/>
          <p14:tracePt t="54234" x="3171825" y="4724400"/>
          <p14:tracePt t="54241" x="3154363" y="4732338"/>
          <p14:tracePt t="54249" x="3127375" y="4741863"/>
          <p14:tracePt t="54257" x="3108325" y="4741863"/>
          <p14:tracePt t="54266" x="3063875" y="4741863"/>
          <p14:tracePt t="54273" x="3035300" y="4741863"/>
          <p14:tracePt t="54282" x="3008313" y="4741863"/>
          <p14:tracePt t="54289" x="2981325" y="4741863"/>
          <p14:tracePt t="54298" x="2944813" y="4741863"/>
          <p14:tracePt t="54305" x="2908300" y="4741863"/>
          <p14:tracePt t="54314" x="2889250" y="4741863"/>
          <p14:tracePt t="54321" x="2862263" y="4741863"/>
          <p14:tracePt t="54331" x="2817813" y="4741863"/>
          <p14:tracePt t="54337" x="2798763" y="4741863"/>
          <p14:tracePt t="54346" x="2771775" y="4741863"/>
          <p14:tracePt t="54353" x="2752725" y="4741863"/>
          <p14:tracePt t="54361" x="2744788" y="4732338"/>
          <p14:tracePt t="54377" x="2735263" y="4732338"/>
          <p14:tracePt t="54425" x="2725738" y="4732338"/>
          <p14:tracePt t="54433" x="2708275" y="4732338"/>
          <p14:tracePt t="54441" x="2662238" y="4714875"/>
          <p14:tracePt t="54449" x="2606675" y="4714875"/>
          <p14:tracePt t="54457" x="2516188" y="4714875"/>
          <p14:tracePt t="54465" x="2425700" y="4714875"/>
          <p14:tracePt t="54473" x="2279650" y="4714875"/>
          <p14:tracePt t="54481" x="2187575" y="4714875"/>
          <p14:tracePt t="54489" x="2060575" y="4714875"/>
          <p14:tracePt t="54498" x="1951038" y="4714875"/>
          <p14:tracePt t="54505" x="1860550" y="4714875"/>
          <p14:tracePt t="54515" x="1787525" y="4714875"/>
          <p14:tracePt t="54521" x="1741488" y="4697413"/>
          <p14:tracePt t="54532" x="1677988" y="4687888"/>
          <p14:tracePt t="54537" x="1641475" y="4687888"/>
          <p14:tracePt t="54548" x="1622425" y="4678363"/>
          <p14:tracePt t="54553" x="1576388" y="4678363"/>
          <p14:tracePt t="54561" x="1541463" y="4660900"/>
          <p14:tracePt t="54569" x="1522413" y="4660900"/>
          <p14:tracePt t="54577" x="1476375" y="4641850"/>
          <p14:tracePt t="54585" x="1449388" y="4632325"/>
          <p14:tracePt t="54593" x="1431925" y="4632325"/>
          <p14:tracePt t="54601" x="1422400" y="4624388"/>
          <p14:tracePt t="54609" x="1385888" y="4624388"/>
          <p14:tracePt t="54617" x="1358900" y="4614863"/>
          <p14:tracePt t="54625" x="1339850" y="4614863"/>
          <p14:tracePt t="54633" x="1303338" y="4614863"/>
          <p14:tracePt t="54641" x="1293813" y="4614863"/>
          <p14:tracePt t="54651" x="1258888" y="4595813"/>
          <p14:tracePt t="54657" x="1249363" y="4595813"/>
          <p14:tracePt t="54665" x="1239838" y="4595813"/>
          <p14:tracePt t="54771" x="1230313" y="4587875"/>
          <p14:tracePt t="54778" x="1239838" y="4587875"/>
          <p14:tracePt t="54825" x="1249363" y="4578350"/>
          <p14:tracePt t="54833" x="1258888" y="4559300"/>
          <p14:tracePt t="54842" x="1266825" y="4551363"/>
          <p14:tracePt t="55387" x="1258888" y="4551363"/>
          <p14:tracePt t="55395" x="1249363" y="4551363"/>
          <p14:tracePt t="55577" x="1249363" y="4541838"/>
          <p14:tracePt t="55585" x="1266825" y="4514850"/>
          <p14:tracePt t="55593" x="1330325" y="4478338"/>
          <p14:tracePt t="55601" x="1403350" y="4422775"/>
          <p14:tracePt t="55609" x="1449388" y="4405313"/>
          <p14:tracePt t="55617" x="1531938" y="4322763"/>
          <p14:tracePt t="55625" x="1612900" y="4232275"/>
          <p14:tracePt t="55634" x="1668463" y="4167188"/>
          <p14:tracePt t="55641" x="1741488" y="4086225"/>
          <p14:tracePt t="55649" x="1795463" y="4003675"/>
          <p14:tracePt t="55659" x="1868488" y="3884613"/>
          <p14:tracePt t="55669" x="1941513" y="3784600"/>
          <p14:tracePt t="55673" x="1997075" y="3702050"/>
          <p14:tracePt t="55681" x="2051050" y="3621088"/>
          <p14:tracePt t="55692" x="2070100" y="3556000"/>
          <p14:tracePt t="55702" x="2114550" y="3475038"/>
          <p14:tracePt t="55707" x="2143125" y="3402013"/>
          <p14:tracePt t="55718" x="2151063" y="3338513"/>
          <p14:tracePt t="55726" x="2151063" y="3302000"/>
          <p14:tracePt t="55733" x="2151063" y="3246438"/>
          <p14:tracePt t="55739" x="2151063" y="3200400"/>
          <p14:tracePt t="55751" x="2151063" y="3146425"/>
          <p14:tracePt t="55755" x="2151063" y="3127375"/>
          <p14:tracePt t="55763" x="2151063" y="3090863"/>
          <p14:tracePt t="55770" x="2151063" y="3082925"/>
          <p14:tracePt t="55778" x="2151063" y="3054350"/>
          <p14:tracePt t="55786" x="2151063" y="3046413"/>
          <p14:tracePt t="55794" x="2151063" y="3036888"/>
          <p14:tracePt t="55802" x="2133600" y="3009900"/>
          <p14:tracePt t="55809" x="2124075" y="3009900"/>
          <p14:tracePt t="55826" x="2114550" y="2990850"/>
          <p14:tracePt t="55841" x="2106613" y="2954338"/>
          <p14:tracePt t="55858" x="2106613" y="2927350"/>
          <p14:tracePt t="55865" x="2087563" y="2909888"/>
          <p14:tracePt t="55873" x="2087563" y="2873375"/>
          <p14:tracePt t="55882" x="2087563" y="2844800"/>
          <p14:tracePt t="55890" x="2078038" y="2817813"/>
          <p14:tracePt t="55900" x="2078038" y="2763838"/>
          <p14:tracePt t="55907" x="2070100" y="2744788"/>
          <p14:tracePt t="55914" x="2060575" y="2698750"/>
          <p14:tracePt t="55931" x="2051050" y="2662238"/>
          <p14:tracePt t="55939" x="2041525" y="2654300"/>
          <p14:tracePt t="55951" x="2033588" y="2644775"/>
          <p14:tracePt t="55956" x="2024063" y="2635250"/>
          <p14:tracePt t="55971" x="2024063" y="2625725"/>
          <p14:tracePt t="55978" x="2014538" y="2608263"/>
          <p14:tracePt t="55986" x="2005013" y="2608263"/>
          <p14:tracePt t="55994" x="1997075" y="2598738"/>
          <p14:tracePt t="56002" x="1978025" y="2589213"/>
          <p14:tracePt t="56010" x="1960563" y="2571750"/>
          <p14:tracePt t="56018" x="1941513" y="2571750"/>
          <p14:tracePt t="56026" x="1914525" y="2544763"/>
          <p14:tracePt t="56034" x="1887538" y="2525713"/>
          <p14:tracePt t="56041" x="1878013" y="2517775"/>
          <p14:tracePt t="56049" x="1860550" y="2508250"/>
          <p14:tracePt t="56057" x="1831975" y="2498725"/>
          <p14:tracePt t="56065" x="1814513" y="2489200"/>
          <p14:tracePt t="56081" x="1804988" y="2481263"/>
          <p14:tracePt t="56122" x="1795463" y="2471738"/>
          <p14:tracePt t="56185" x="1778000" y="2462213"/>
          <p14:tracePt t="56193" x="1722438" y="2462213"/>
          <p14:tracePt t="56201" x="1631950" y="2462213"/>
          <p14:tracePt t="56209" x="1504950" y="2462213"/>
          <p14:tracePt t="56217" x="1485900" y="2462213"/>
          <p14:tracePt t="56225" x="1431925" y="2462213"/>
          <p14:tracePt t="56233" x="1385888" y="2462213"/>
          <p14:tracePt t="56241" x="1358900" y="2452688"/>
          <p14:tracePt t="56249" x="1330325" y="2435225"/>
          <p14:tracePt t="56257" x="1322388" y="2435225"/>
          <p14:tracePt t="56265" x="1312863" y="2435225"/>
          <p14:tracePt t="56305" x="1303338" y="2425700"/>
          <p14:tracePt t="56321" x="1303338" y="2389188"/>
          <p14:tracePt t="56331" x="1303338" y="2343150"/>
          <p14:tracePt t="56337" x="1303338" y="2335213"/>
          <p14:tracePt t="56347" x="1303338" y="2279650"/>
          <p14:tracePt t="56353" x="1303338" y="2233613"/>
          <p14:tracePt t="56361" x="1303338" y="2197100"/>
          <p14:tracePt t="56369" x="1303338" y="2160588"/>
          <p14:tracePt t="56377" x="1303338" y="2125663"/>
          <p14:tracePt t="56385" x="1303338" y="2079625"/>
          <p14:tracePt t="56393" x="1303338" y="2060575"/>
          <p14:tracePt t="56401" x="1303338" y="2033588"/>
          <p14:tracePt t="56409" x="1312863" y="2016125"/>
          <p14:tracePt t="56417" x="1349375" y="1970088"/>
          <p14:tracePt t="56425" x="1366838" y="1960563"/>
          <p14:tracePt t="56433" x="1395413" y="1914525"/>
          <p14:tracePt t="56441" x="1412875" y="1906588"/>
          <p14:tracePt t="56451" x="1439863" y="1878013"/>
          <p14:tracePt t="56458" x="1458913" y="1870075"/>
          <p14:tracePt t="56468" x="1485900" y="1860550"/>
          <p14:tracePt t="56474" x="1504950" y="1851025"/>
          <p14:tracePt t="56484" x="1568450" y="1841500"/>
          <p14:tracePt t="56490" x="1568450" y="1833563"/>
          <p14:tracePt t="56499" x="1595438" y="1824038"/>
          <p14:tracePt t="56506" x="1612900" y="1824038"/>
          <p14:tracePt t="56516" x="1649413" y="1824038"/>
          <p14:tracePt t="56593" x="1658938" y="1833563"/>
          <p14:tracePt t="56601" x="1668463" y="1833563"/>
          <p14:tracePt t="56609" x="1685925" y="1878013"/>
          <p14:tracePt t="56617" x="1695450" y="1914525"/>
          <p14:tracePt t="56625" x="1722438" y="1960563"/>
          <p14:tracePt t="56633" x="1758950" y="2024063"/>
          <p14:tracePt t="56642" x="1795463" y="2070100"/>
          <p14:tracePt t="56649" x="1831975" y="2125663"/>
          <p14:tracePt t="56657" x="1868488" y="2170113"/>
          <p14:tracePt t="56666" x="1878013" y="2197100"/>
          <p14:tracePt t="56673" x="1887538" y="2216150"/>
          <p14:tracePt t="56689" x="1887538" y="2225675"/>
          <p14:tracePt t="56698" x="1887538" y="2243138"/>
          <p14:tracePt t="56745" x="1887538" y="2252663"/>
          <p14:tracePt t="56753" x="1887538" y="2262188"/>
          <p14:tracePt t="56761" x="1887538" y="2270125"/>
          <p14:tracePt t="56769" x="1868488" y="2298700"/>
          <p14:tracePt t="56778" x="1860550" y="2298700"/>
          <p14:tracePt t="56785" x="1824038" y="2325688"/>
          <p14:tracePt t="56793" x="1804988" y="2335213"/>
          <p14:tracePt t="56801" x="1787525" y="2352675"/>
          <p14:tracePt t="56810" x="1778000" y="2352675"/>
          <p14:tracePt t="56817" x="1768475" y="2362200"/>
          <p14:tracePt t="56825" x="1751013" y="2362200"/>
          <p14:tracePt t="56833" x="1741488" y="2362200"/>
          <p14:tracePt t="56961" x="1731963" y="2362200"/>
          <p14:tracePt t="56969" x="1731963" y="2425700"/>
          <p14:tracePt t="56979" x="1731963" y="2498725"/>
          <p14:tracePt t="56985" x="1731963" y="2608263"/>
          <p14:tracePt t="56994" x="1731963" y="2735263"/>
          <p14:tracePt t="57001" x="1731963" y="2863850"/>
          <p14:tracePt t="57009" x="1731963" y="3009900"/>
          <p14:tracePt t="57017" x="1731963" y="3155950"/>
          <p14:tracePt t="57025" x="1731963" y="3302000"/>
          <p14:tracePt t="57033" x="1731963" y="3446463"/>
          <p14:tracePt t="57041" x="1731963" y="3592513"/>
          <p14:tracePt t="57049" x="1731963" y="3721100"/>
          <p14:tracePt t="57057" x="1714500" y="3784600"/>
          <p14:tracePt t="57066" x="1668463" y="3848100"/>
          <p14:tracePt t="57073" x="1649413" y="3903663"/>
          <p14:tracePt t="57081" x="1612900" y="3967163"/>
          <p14:tracePt t="57090" x="1595438" y="4013200"/>
          <p14:tracePt t="57102" x="1585913" y="4040188"/>
          <p14:tracePt t="57106" x="1568450" y="4086225"/>
          <p14:tracePt t="57118" x="1549400" y="4103688"/>
          <p14:tracePt t="57122" x="1541463" y="4113213"/>
          <p14:tracePt t="57132" x="1522413" y="4140200"/>
          <p14:tracePt t="57138" x="1512888" y="4159250"/>
          <p14:tracePt t="57147" x="1512888" y="4167188"/>
          <p14:tracePt t="57153" x="1495425" y="4186238"/>
          <p14:tracePt t="57161" x="1485900" y="4195763"/>
          <p14:tracePt t="57169" x="1468438" y="4203700"/>
          <p14:tracePt t="57178" x="1458913" y="4213225"/>
          <p14:tracePt t="57193" x="1439863" y="4232275"/>
          <p14:tracePt t="57209" x="1422400" y="4240213"/>
          <p14:tracePt t="57219" x="1395413" y="4259263"/>
          <p14:tracePt t="57225" x="1366838" y="4286250"/>
          <p14:tracePt t="57234" x="1339850" y="4313238"/>
          <p14:tracePt t="57242" x="1322388" y="4322763"/>
          <p14:tracePt t="57254" x="1276350" y="4359275"/>
          <p14:tracePt t="57257" x="1239838" y="4376738"/>
          <p14:tracePt t="57265" x="1212850" y="4413250"/>
          <p14:tracePt t="57273" x="1203325" y="4413250"/>
          <p14:tracePt t="57281" x="1185863" y="4432300"/>
          <p14:tracePt t="57289" x="1176338" y="4441825"/>
          <p14:tracePt t="57297" x="1166813" y="4449763"/>
          <p14:tracePt t="57499" x="1149350" y="4468813"/>
          <p14:tracePt t="57513" x="1130300" y="4478338"/>
          <p14:tracePt t="57521" x="1112838" y="4495800"/>
          <p14:tracePt t="57673" x="1157288" y="4495800"/>
          <p14:tracePt t="57681" x="1212850" y="4495800"/>
          <p14:tracePt t="57689" x="1266825" y="4495800"/>
          <p14:tracePt t="57699" x="1312863" y="4495800"/>
          <p14:tracePt t="57705" x="1366838" y="4495800"/>
          <p14:tracePt t="57714" x="1403350" y="4505325"/>
          <p14:tracePt t="57721" x="1458913" y="4505325"/>
          <p14:tracePt t="57731" x="1504950" y="4514850"/>
          <p14:tracePt t="57737" x="1541463" y="4514850"/>
          <p14:tracePt t="57748" x="1576388" y="4514850"/>
          <p14:tracePt t="57753" x="1576388" y="4522788"/>
          <p14:tracePt t="57761" x="1595438" y="4522788"/>
          <p14:tracePt t="57777" x="1604963" y="4522788"/>
          <p14:tracePt t="57866" x="1612900" y="4522788"/>
          <p14:tracePt t="57873" x="1649413" y="4522788"/>
          <p14:tracePt t="57882" x="1722438" y="4522788"/>
          <p14:tracePt t="57889" x="1795463" y="4522788"/>
          <p14:tracePt t="57897" x="1887538" y="4522788"/>
          <p14:tracePt t="57905" x="1960563" y="4522788"/>
          <p14:tracePt t="57914" x="1978025" y="4522788"/>
          <p14:tracePt t="57921" x="2005013" y="4522788"/>
          <p14:tracePt t="58060" x="2014538" y="4532313"/>
          <p14:tracePt t="58217" x="2024063" y="4541838"/>
          <p14:tracePt t="58225" x="2051050" y="4532313"/>
          <p14:tracePt t="58234" x="2070100" y="4486275"/>
          <p14:tracePt t="58241" x="2078038" y="4478338"/>
          <p14:tracePt t="58249" x="2106613" y="4432300"/>
          <p14:tracePt t="58257" x="2106613" y="4395788"/>
          <p14:tracePt t="58265" x="2133600" y="4368800"/>
          <p14:tracePt t="58274" x="2143125" y="4340225"/>
          <p14:tracePt t="58285" x="2160588" y="4322763"/>
          <p14:tracePt t="58290" x="2160588" y="4303713"/>
          <p14:tracePt t="58301" x="2170113" y="4286250"/>
          <p14:tracePt t="58306" x="2170113" y="4259263"/>
          <p14:tracePt t="58317" x="2179638" y="4249738"/>
          <p14:tracePt t="58332" x="2197100" y="4232275"/>
          <p14:tracePt t="58337" x="2197100" y="4222750"/>
          <p14:tracePt t="58369" x="2197100" y="4213225"/>
          <p14:tracePt t="58713" x="2214563" y="4203700"/>
          <p14:tracePt t="58721" x="2343150" y="4203700"/>
          <p14:tracePt t="58729" x="2533650" y="4203700"/>
          <p14:tracePt t="58737" x="2679700" y="4203700"/>
          <p14:tracePt t="58747" x="2825750" y="4203700"/>
          <p14:tracePt t="58754" x="2954338" y="4203700"/>
          <p14:tracePt t="58767" x="3027363" y="4203700"/>
          <p14:tracePt t="58769" x="3090863" y="4203700"/>
          <p14:tracePt t="58777" x="3127375" y="4203700"/>
          <p14:tracePt t="58785" x="3144838" y="4203700"/>
          <p14:tracePt t="58801" x="3154363" y="4203700"/>
          <p14:tracePt t="58947" x="3181350" y="4203700"/>
          <p14:tracePt t="58955" x="3236913" y="4203700"/>
          <p14:tracePt t="58962" x="3309938" y="4203700"/>
          <p14:tracePt t="58970" x="3363913" y="4203700"/>
          <p14:tracePt t="58978" x="3419475" y="4203700"/>
          <p14:tracePt t="58985" x="3482975" y="4222750"/>
          <p14:tracePt t="58993" x="3509963" y="4222750"/>
          <p14:tracePt t="59002" x="3519488" y="4232275"/>
          <p14:tracePt t="59323" x="3536950" y="4259263"/>
          <p14:tracePt t="59329" x="3536950" y="4295775"/>
          <p14:tracePt t="59337" x="3573463" y="4340225"/>
          <p14:tracePt t="59347" x="3573463" y="4368800"/>
          <p14:tracePt t="59353" x="3592513" y="4405313"/>
          <p14:tracePt t="59361" x="3600450" y="4432300"/>
          <p14:tracePt t="59369" x="3619500" y="4459288"/>
          <p14:tracePt t="59377" x="3629025" y="4468813"/>
          <p14:tracePt t="59385" x="3629025" y="4495800"/>
          <p14:tracePt t="59393" x="3636963" y="4505325"/>
          <p14:tracePt t="59417" x="3636963" y="4514850"/>
          <p14:tracePt t="59457" x="3636963" y="4532313"/>
          <p14:tracePt t="59465" x="3636963" y="4551363"/>
          <p14:tracePt t="59481" x="3636963" y="4559300"/>
          <p14:tracePt t="59489" x="3636963" y="4578350"/>
          <p14:tracePt t="59497" x="3636963" y="4587875"/>
          <p14:tracePt t="59513" x="3636963" y="4595813"/>
          <p14:tracePt t="59529" x="3636963" y="4614863"/>
          <p14:tracePt t="59537" x="3636963" y="4624388"/>
          <p14:tracePt t="59547" x="3636963" y="4632325"/>
          <p14:tracePt t="59561" x="3636963" y="4641850"/>
          <p14:tracePt t="59778" x="3683000" y="4641850"/>
          <p14:tracePt t="59785" x="3792538" y="4641850"/>
          <p14:tracePt t="59793" x="3938588" y="4641850"/>
          <p14:tracePt t="59801" x="4102100" y="4641850"/>
          <p14:tracePt t="59809" x="4284663" y="4641850"/>
          <p14:tracePt t="59817" x="4484688" y="4641850"/>
          <p14:tracePt t="59825" x="4649788" y="4641850"/>
          <p14:tracePt t="59833" x="4795838" y="4641850"/>
          <p14:tracePt t="59842" x="4941888" y="4641850"/>
          <p14:tracePt t="59849" x="5049838" y="4641850"/>
          <p14:tracePt t="59857" x="5122863" y="4641850"/>
          <p14:tracePt t="59865" x="5178425" y="4641850"/>
          <p14:tracePt t="59873" x="5205413" y="4641850"/>
          <p14:tracePt t="59882" x="5224463" y="4641850"/>
          <p14:tracePt t="59897" x="5251450" y="4641850"/>
          <p14:tracePt t="59937" x="5260975" y="4641850"/>
          <p14:tracePt t="59946" x="5287963" y="4624388"/>
          <p14:tracePt t="59953" x="5305425" y="4624388"/>
          <p14:tracePt t="59961" x="5324475" y="4614863"/>
          <p14:tracePt t="59969" x="5378450" y="4605338"/>
          <p14:tracePt t="59977" x="5424488" y="4605338"/>
          <p14:tracePt t="59985" x="5461000" y="4605338"/>
          <p14:tracePt t="59993" x="5470525" y="4605338"/>
          <p14:tracePt t="60001" x="5497513" y="4605338"/>
          <p14:tracePt t="60009" x="5514975" y="4605338"/>
          <p14:tracePt t="60017" x="5534025" y="4578350"/>
          <p14:tracePt t="60025" x="5551488" y="4578350"/>
          <p14:tracePt t="60033" x="5561013" y="4578350"/>
          <p14:tracePt t="60049" x="5570538" y="4578350"/>
          <p14:tracePt t="60179" x="5570538" y="4568825"/>
          <p14:tracePt t="60201" x="5588000" y="4551363"/>
          <p14:tracePt t="60209" x="5588000" y="4532313"/>
          <p14:tracePt t="60219" x="5588000" y="4505325"/>
          <p14:tracePt t="60225" x="5597525" y="4486275"/>
          <p14:tracePt t="60233" x="5597525" y="4449763"/>
          <p14:tracePt t="60241" x="5597525" y="4422775"/>
          <p14:tracePt t="60250" x="5597525" y="4395788"/>
          <p14:tracePt t="60257" x="5607050" y="4376738"/>
          <p14:tracePt t="60268" x="5607050" y="4349750"/>
          <p14:tracePt t="60274" x="5624513" y="4313238"/>
          <p14:tracePt t="60284" x="5624513" y="4303713"/>
          <p14:tracePt t="60290" x="5643563" y="4276725"/>
          <p14:tracePt t="60300" x="5653088" y="4249738"/>
          <p14:tracePt t="60316" x="5661025" y="4240213"/>
          <p14:tracePt t="60322" x="5661025" y="4232275"/>
          <p14:tracePt t="60346" x="5670550" y="4203700"/>
          <p14:tracePt t="60489" x="5680075" y="4203700"/>
          <p14:tracePt t="60497" x="5797550" y="4203700"/>
          <p14:tracePt t="60505" x="6016625" y="4203700"/>
          <p14:tracePt t="60514" x="6281738" y="4203700"/>
          <p14:tracePt t="60521" x="6573838" y="4203700"/>
          <p14:tracePt t="60532" x="6773863" y="4203700"/>
          <p14:tracePt t="60537" x="6956425" y="4203700"/>
          <p14:tracePt t="60548" x="7046913" y="4203700"/>
          <p14:tracePt t="60554" x="7156450" y="4203700"/>
          <p14:tracePt t="60567" x="7212013" y="4203700"/>
          <p14:tracePt t="60570" x="7265988" y="4203700"/>
          <p14:tracePt t="60578" x="7312025" y="4203700"/>
          <p14:tracePt t="60586" x="7329488" y="4203700"/>
          <p14:tracePt t="60594" x="7339013" y="4203700"/>
          <p14:tracePt t="60602" x="7356475" y="4203700"/>
          <p14:tracePt t="60609" x="7366000" y="4203700"/>
          <p14:tracePt t="60617" x="7375525" y="4203700"/>
          <p14:tracePt t="60625" x="7429500" y="4203700"/>
          <p14:tracePt t="60633" x="7485063" y="4203700"/>
          <p14:tracePt t="60641" x="7594600" y="4203700"/>
          <p14:tracePt t="60649" x="7685088" y="4203700"/>
          <p14:tracePt t="60657" x="7813675" y="4203700"/>
          <p14:tracePt t="60665" x="7921625" y="4203700"/>
          <p14:tracePt t="60673" x="8013700" y="4203700"/>
          <p14:tracePt t="60682" x="8086725" y="4203700"/>
          <p14:tracePt t="60689" x="8140700" y="4203700"/>
          <p14:tracePt t="60697" x="8186738" y="4203700"/>
          <p14:tracePt t="60705" x="8196263" y="4203700"/>
          <p14:tracePt t="60921" x="8204200" y="4203700"/>
          <p14:tracePt t="60930" x="8204200" y="4232275"/>
          <p14:tracePt t="60937" x="8169275" y="4268788"/>
          <p14:tracePt t="60946" x="8150225" y="4313238"/>
          <p14:tracePt t="60954" x="8113713" y="4340225"/>
          <p14:tracePt t="60968" x="8096250" y="4359275"/>
          <p14:tracePt t="60972" x="8050213" y="4405313"/>
          <p14:tracePt t="60978" x="8013700" y="4441825"/>
          <p14:tracePt t="60986" x="7994650" y="4459288"/>
          <p14:tracePt t="60994" x="7977188" y="4486275"/>
          <p14:tracePt t="61001" x="7958138" y="4522788"/>
          <p14:tracePt t="61020" x="7950200" y="4541838"/>
          <p14:tracePt t="61026" x="7950200" y="4551363"/>
          <p14:tracePt t="61034" x="7940675" y="4559300"/>
          <p14:tracePt t="61283" x="7986713" y="4559300"/>
          <p14:tracePt t="61292" x="8132763" y="4559300"/>
          <p14:tracePt t="61300" x="8332788" y="4559300"/>
          <p14:tracePt t="61307" x="8478838" y="4559300"/>
          <p14:tracePt t="61319" x="8651875" y="4559300"/>
          <p14:tracePt t="61322" x="8907463" y="4559300"/>
          <p14:tracePt t="61332" x="9034463" y="4559300"/>
          <p14:tracePt t="61650" x="9017000" y="4532313"/>
          <p14:tracePt t="61657" x="8943975" y="4522788"/>
          <p14:tracePt t="61665" x="8897938" y="4495800"/>
          <p14:tracePt t="61673" x="8870950" y="4486275"/>
          <p14:tracePt t="61683" x="8851900" y="4478338"/>
          <p14:tracePt t="61691" x="8842375" y="4478338"/>
          <p14:tracePt t="61703" x="8834438" y="4468813"/>
          <p14:tracePt t="61773" x="8824913" y="4468813"/>
          <p14:tracePt t="61780" x="8815388" y="4459288"/>
          <p14:tracePt t="61790" x="8807450" y="4459288"/>
          <p14:tracePt t="61794" x="8807450" y="4449763"/>
          <p14:tracePt t="62090" x="8807450" y="4441825"/>
          <p14:tracePt t="62097" x="8778875" y="4422775"/>
          <p14:tracePt t="62105" x="8770938" y="4405313"/>
          <p14:tracePt t="62115" x="8734425" y="4359275"/>
          <p14:tracePt t="62121" x="8724900" y="4340225"/>
          <p14:tracePt t="62131" x="8724900" y="4322763"/>
          <p14:tracePt t="62137" x="8715375" y="4303713"/>
          <p14:tracePt t="62243" x="8715375" y="4295775"/>
          <p14:tracePt t="62253" x="8715375" y="4276725"/>
          <p14:tracePt t="62257" x="8715375" y="4259263"/>
          <p14:tracePt t="62266" x="8715375" y="4249738"/>
          <p14:tracePt t="62273" x="8715375" y="4240213"/>
          <p14:tracePt t="62281" x="8715375" y="4232275"/>
          <p14:tracePt t="62297" x="8715375" y="4222750"/>
          <p14:tracePt t="62305" x="8697913" y="4203700"/>
          <p14:tracePt t="62314" x="8697913" y="4195763"/>
          <p14:tracePt t="62321" x="8697913" y="4186238"/>
          <p14:tracePt t="62330" x="8697913" y="4176713"/>
          <p14:tracePt t="62348" x="8697913" y="4159250"/>
          <p14:tracePt t="62353" x="8697913" y="4149725"/>
          <p14:tracePt t="62363" x="8697913" y="4140200"/>
          <p14:tracePt t="62377" x="8697913" y="4130675"/>
          <p14:tracePt t="62971" x="8697913" y="4113213"/>
          <p14:tracePt t="62985" x="8697913" y="4086225"/>
          <p14:tracePt t="62993" x="8697913" y="4003675"/>
          <p14:tracePt t="63001" x="8688388" y="3957638"/>
          <p14:tracePt t="63010" x="8688388" y="3930650"/>
          <p14:tracePt t="63019" x="8678863" y="3903663"/>
          <p14:tracePt t="63027" x="8642350" y="3867150"/>
          <p14:tracePt t="63034" x="8632825" y="3867150"/>
          <p14:tracePt t="63930" x="8632825" y="3857625"/>
          <p14:tracePt t="64629" x="8632825" y="3848100"/>
          <p14:tracePt t="64658" x="8632825" y="3840163"/>
          <p14:tracePt t="64665" x="8632825" y="3830638"/>
          <p14:tracePt t="64673" x="8632825" y="3811588"/>
          <p14:tracePt t="65180" x="8632825" y="3803650"/>
          <p14:tracePt t="65225" x="8632825" y="3767138"/>
          <p14:tracePt t="65241" x="8632825" y="3757613"/>
          <p14:tracePt t="65249" x="8632825" y="3730625"/>
          <p14:tracePt t="65257" x="8615363" y="3702050"/>
          <p14:tracePt t="65266" x="8588375" y="3665538"/>
          <p14:tracePt t="65273" x="8578850" y="3657600"/>
          <p14:tracePt t="65282" x="8532813" y="3629025"/>
          <p14:tracePt t="65289" x="8505825" y="3611563"/>
          <p14:tracePt t="65297" x="8451850" y="3584575"/>
          <p14:tracePt t="65307" x="8386763" y="3548063"/>
          <p14:tracePt t="65319" x="8359775" y="3548063"/>
          <p14:tracePt t="65325" x="8259763" y="3538538"/>
          <p14:tracePt t="65334" x="8123238" y="3519488"/>
          <p14:tracePt t="65338" x="7940675" y="3492500"/>
          <p14:tracePt t="65347" x="7712075" y="3475038"/>
          <p14:tracePt t="65353" x="7402513" y="3438525"/>
          <p14:tracePt t="65364" x="7156450" y="3402013"/>
          <p14:tracePt t="65369" x="6892925" y="3402013"/>
          <p14:tracePt t="65377" x="6591300" y="3402013"/>
          <p14:tracePt t="65385" x="6391275" y="3382963"/>
          <p14:tracePt t="65393" x="6226175" y="3382963"/>
          <p14:tracePt t="65401" x="6080125" y="3355975"/>
          <p14:tracePt t="65409" x="5953125" y="3338513"/>
          <p14:tracePt t="65417" x="5843588" y="3309938"/>
          <p14:tracePt t="65425" x="5724525" y="3282950"/>
          <p14:tracePt t="65433" x="5643563" y="3228975"/>
          <p14:tracePt t="65441" x="5543550" y="3182938"/>
          <p14:tracePt t="65449" x="5434013" y="3146425"/>
          <p14:tracePt t="65457" x="5334000" y="3100388"/>
          <p14:tracePt t="65465" x="5232400" y="3046413"/>
          <p14:tracePt t="65473" x="5049838" y="3000375"/>
          <p14:tracePt t="65481" x="4859338" y="2936875"/>
          <p14:tracePt t="65489" x="4667250" y="2873375"/>
          <p14:tracePt t="65497" x="4440238" y="2800350"/>
          <p14:tracePt t="65506" x="4303713" y="2744788"/>
          <p14:tracePt t="65533" x="3838575" y="2608263"/>
          <p14:tracePt t="65537" x="3729038" y="2562225"/>
          <p14:tracePt t="65547" x="3592513" y="2535238"/>
          <p14:tracePt t="65553" x="3536950" y="2508250"/>
          <p14:tracePt t="65564" x="3473450" y="2489200"/>
          <p14:tracePt t="65569" x="3427413" y="2471738"/>
          <p14:tracePt t="65577" x="3382963" y="2452688"/>
          <p14:tracePt t="65585" x="3354388" y="2444750"/>
          <p14:tracePt t="65593" x="3327400" y="2435225"/>
          <p14:tracePt t="65601" x="3263900" y="2398713"/>
          <p14:tracePt t="65609" x="3254375" y="2398713"/>
          <p14:tracePt t="65617" x="3244850" y="2389188"/>
          <p14:tracePt t="65713" x="3208338" y="2371725"/>
          <p14:tracePt t="65721" x="3163888" y="2343150"/>
          <p14:tracePt t="65729" x="3136900" y="2325688"/>
          <p14:tracePt t="65737" x="3090863" y="2316163"/>
          <p14:tracePt t="65747" x="3063875" y="2298700"/>
          <p14:tracePt t="65753" x="3044825" y="2289175"/>
          <p14:tracePt t="65763" x="3017838" y="2279650"/>
          <p14:tracePt t="65969" x="3008313" y="2298700"/>
          <p14:tracePt t="65977" x="2954338" y="2352675"/>
          <p14:tracePt t="65985" x="2917825" y="2408238"/>
          <p14:tracePt t="65993" x="2898775" y="2416175"/>
          <p14:tracePt t="66001" x="2871788" y="2435225"/>
          <p14:tracePt t="66009" x="2844800" y="2452688"/>
          <p14:tracePt t="66017" x="2808288" y="2462213"/>
          <p14:tracePt t="66025" x="2798763" y="2471738"/>
          <p14:tracePt t="66033" x="2798763" y="2481263"/>
          <p14:tracePt t="66090" x="2789238" y="2481263"/>
          <p14:tracePt t="66101" x="2789238" y="2444750"/>
          <p14:tracePt t="66105" x="2789238" y="2379663"/>
          <p14:tracePt t="66113" x="2771775" y="2298700"/>
          <p14:tracePt t="66121" x="2771775" y="2225675"/>
          <p14:tracePt t="66131" x="2771775" y="2152650"/>
          <p14:tracePt t="66137" x="2771775" y="2097088"/>
          <p14:tracePt t="66147" x="2771775" y="2052638"/>
          <p14:tracePt t="66153" x="2771775" y="2016125"/>
          <p14:tracePt t="66163" x="2771775" y="1997075"/>
          <p14:tracePt t="66169" x="2771775" y="1979613"/>
          <p14:tracePt t="66180" x="2752725" y="1951038"/>
          <p14:tracePt t="66201" x="2752725" y="1943100"/>
          <p14:tracePt t="66209" x="2752725" y="1924050"/>
          <p14:tracePt t="66218" x="2752725" y="1914525"/>
          <p14:tracePt t="66225" x="2752725" y="1906588"/>
          <p14:tracePt t="66233" x="2752725" y="1878013"/>
          <p14:tracePt t="66250" x="2752725" y="1860550"/>
          <p14:tracePt t="66258" x="2752725" y="1833563"/>
          <p14:tracePt t="66271" x="2752725" y="1804988"/>
          <p14:tracePt t="66274" x="2752725" y="1760538"/>
          <p14:tracePt t="66283" x="2771775" y="1741488"/>
          <p14:tracePt t="66289" x="2808288" y="1697038"/>
          <p14:tracePt t="66298" x="2825750" y="1668463"/>
          <p14:tracePt t="66305" x="2852738" y="1641475"/>
          <p14:tracePt t="66314" x="2881313" y="1624013"/>
          <p14:tracePt t="66321" x="2908300" y="1595438"/>
          <p14:tracePt t="66330" x="2917825" y="1587500"/>
          <p14:tracePt t="66337" x="2935288" y="1587500"/>
          <p14:tracePt t="66347" x="2944813" y="1587500"/>
          <p14:tracePt t="66401" x="2954338" y="1587500"/>
          <p14:tracePt t="66409" x="2954338" y="1614488"/>
          <p14:tracePt t="66417" x="2954338" y="1641475"/>
          <p14:tracePt t="66425" x="2954338" y="1660525"/>
          <p14:tracePt t="66433" x="2954338" y="1704975"/>
          <p14:tracePt t="66450" x="2954338" y="1741488"/>
          <p14:tracePt t="66459" x="2954338" y="1760538"/>
          <p14:tracePt t="66470" x="2954338" y="1778000"/>
          <p14:tracePt t="66475" x="2954338" y="1797050"/>
          <p14:tracePt t="66485" x="2954338" y="1824038"/>
          <p14:tracePt t="66490" x="2954338" y="1860550"/>
          <p14:tracePt t="66500" x="2954338" y="1887538"/>
          <p14:tracePt t="66506" x="2954338" y="1914525"/>
          <p14:tracePt t="66533" x="2954338" y="2006600"/>
          <p14:tracePt t="66537" x="2935288" y="2033588"/>
          <p14:tracePt t="66547" x="2925763" y="2079625"/>
          <p14:tracePt t="66553" x="2917825" y="2097088"/>
          <p14:tracePt t="66563" x="2898775" y="2133600"/>
          <p14:tracePt t="66569" x="2889250" y="2143125"/>
          <p14:tracePt t="66577" x="2881313" y="2179638"/>
          <p14:tracePt t="66585" x="2871788" y="2189163"/>
          <p14:tracePt t="66593" x="2871788" y="2216150"/>
          <p14:tracePt t="66601" x="2862263" y="2233613"/>
          <p14:tracePt t="66609" x="2852738" y="2243138"/>
          <p14:tracePt t="66617" x="2844800" y="2252663"/>
          <p14:tracePt t="66625" x="2844800" y="2262188"/>
          <p14:tracePt t="66633" x="2835275" y="2262188"/>
          <p14:tracePt t="66651" x="2825750" y="2270125"/>
          <p14:tracePt t="66786" x="2817813" y="2270125"/>
          <p14:tracePt t="66793" x="2798763" y="2243138"/>
          <p14:tracePt t="66801" x="2762250" y="2189163"/>
          <p14:tracePt t="66809" x="2744788" y="2160588"/>
          <p14:tracePt t="66817" x="2708275" y="2097088"/>
          <p14:tracePt t="66825" x="2689225" y="2079625"/>
          <p14:tracePt t="66833" x="2652713" y="2033588"/>
          <p14:tracePt t="66841" x="2643188" y="2006600"/>
          <p14:tracePt t="66849" x="2635250" y="1987550"/>
          <p14:tracePt t="66857" x="2625725" y="1951038"/>
          <p14:tracePt t="66873" x="2606675" y="1924050"/>
          <p14:tracePt t="66881" x="2606675" y="1914525"/>
          <p14:tracePt t="66889" x="2598738" y="1906588"/>
          <p14:tracePt t="66897" x="2598738" y="1887538"/>
          <p14:tracePt t="66916" x="2598738" y="1870075"/>
          <p14:tracePt t="66932" x="2598738" y="1860550"/>
          <p14:tracePt t="66937" x="2598738" y="1841500"/>
          <p14:tracePt t="66953" x="2598738" y="1833563"/>
          <p14:tracePt t="66969" x="2598738" y="1824038"/>
          <p14:tracePt t="66985" x="2598738" y="1814513"/>
          <p14:tracePt t="66993" x="2598738" y="1804988"/>
          <p14:tracePt t="67001" x="2598738" y="1797050"/>
          <p14:tracePt t="67009" x="2598738" y="1787525"/>
          <p14:tracePt t="67017" x="2606675" y="1778000"/>
          <p14:tracePt t="67033" x="2616200" y="1778000"/>
          <p14:tracePt t="67049" x="2635250" y="1778000"/>
          <p14:tracePt t="67073" x="2652713" y="1778000"/>
          <p14:tracePt t="67081" x="2679700" y="1778000"/>
          <p14:tracePt t="67089" x="2716213" y="1787525"/>
          <p14:tracePt t="67099" x="2744788" y="1804988"/>
          <p14:tracePt t="67106" x="2781300" y="1841500"/>
          <p14:tracePt t="67118" x="2781300" y="1851025"/>
          <p14:tracePt t="67122" x="2789238" y="1860550"/>
          <p14:tracePt t="67134" x="2798763" y="1860550"/>
          <p14:tracePt t="67138" x="2808288" y="1870075"/>
          <p14:tracePt t="67150" x="2808288" y="1878013"/>
          <p14:tracePt t="67154" x="2808288" y="1887538"/>
          <p14:tracePt t="67166" x="2817813" y="1906588"/>
          <p14:tracePt t="67170" x="2825750" y="1914525"/>
          <p14:tracePt t="67186" x="2825750" y="1933575"/>
          <p14:tracePt t="67193" x="2835275" y="1951038"/>
          <p14:tracePt t="67201" x="2835275" y="1970088"/>
          <p14:tracePt t="67217" x="2835275" y="1997075"/>
          <p14:tracePt t="67225" x="2835275" y="2006600"/>
          <p14:tracePt t="67233" x="2835275" y="2016125"/>
          <p14:tracePt t="67241" x="2835275" y="2043113"/>
          <p14:tracePt t="67249" x="2835275" y="2052638"/>
          <p14:tracePt t="67259" x="2835275" y="2060575"/>
          <p14:tracePt t="67274" x="2825750" y="2070100"/>
          <p14:tracePt t="67290" x="2825750" y="2079625"/>
          <p14:tracePt t="67506" x="2825750" y="2089150"/>
          <p14:tracePt t="67514" x="2835275" y="2097088"/>
          <p14:tracePt t="67521" x="2844800" y="2133600"/>
          <p14:tracePt t="67531" x="2844800" y="2170113"/>
          <p14:tracePt t="67539" x="2844800" y="2262188"/>
          <p14:tracePt t="67552" x="2844800" y="2335213"/>
          <p14:tracePt t="67555" x="2844800" y="2462213"/>
          <p14:tracePt t="67568" x="2844800" y="2571750"/>
          <p14:tracePt t="67570" x="2844800" y="2681288"/>
          <p14:tracePt t="67578" x="2844800" y="2827338"/>
          <p14:tracePt t="67586" x="2844800" y="2954338"/>
          <p14:tracePt t="67594" x="2844800" y="3100388"/>
          <p14:tracePt t="67601" x="2808288" y="3228975"/>
          <p14:tracePt t="67609" x="2789238" y="3346450"/>
          <p14:tracePt t="67617" x="2752725" y="3455988"/>
          <p14:tracePt t="67625" x="2735263" y="3538538"/>
          <p14:tracePt t="67633" x="2725738" y="3611563"/>
          <p14:tracePt t="67641" x="2679700" y="3694113"/>
          <p14:tracePt t="67649" x="2662238" y="3738563"/>
          <p14:tracePt t="67657" x="2652713" y="3775075"/>
          <p14:tracePt t="67665" x="2616200" y="3830638"/>
          <p14:tracePt t="67673" x="2598738" y="3857625"/>
          <p14:tracePt t="67681" x="2589213" y="3884613"/>
          <p14:tracePt t="67689" x="2552700" y="3921125"/>
          <p14:tracePt t="67698" x="2543175" y="3930650"/>
          <p14:tracePt t="67706" x="2525713" y="3930650"/>
          <p14:tracePt t="67718" x="2525713" y="3940175"/>
          <p14:tracePt t="67722" x="2506663" y="3967163"/>
          <p14:tracePt t="67734" x="2470150" y="3976688"/>
          <p14:tracePt t="67738" x="2425700" y="4013200"/>
          <p14:tracePt t="67750" x="2406650" y="4030663"/>
          <p14:tracePt t="67754" x="2379663" y="4040188"/>
          <p14:tracePt t="67766" x="2333625" y="4076700"/>
          <p14:tracePt t="67769" x="2316163" y="4086225"/>
          <p14:tracePt t="67781" x="2287588" y="4094163"/>
          <p14:tracePt t="67785" x="2251075" y="4130675"/>
          <p14:tracePt t="67793" x="2243138" y="4130675"/>
          <p14:tracePt t="67801" x="2206625" y="4140200"/>
          <p14:tracePt t="67809" x="2197100" y="4149725"/>
          <p14:tracePt t="67817" x="2187575" y="4167188"/>
          <p14:tracePt t="67825" x="2179638" y="4176713"/>
          <p14:tracePt t="67833" x="2170113" y="4186238"/>
          <p14:tracePt t="67841" x="2160588" y="4195763"/>
          <p14:tracePt t="67849" x="2143125" y="4213225"/>
          <p14:tracePt t="67857" x="2133600" y="4222750"/>
          <p14:tracePt t="67865" x="2106613" y="4249738"/>
          <p14:tracePt t="67873" x="2097088" y="4249738"/>
          <p14:tracePt t="67883" x="2087563" y="4259263"/>
          <p14:tracePt t="67889" x="2087563" y="4268788"/>
          <p14:tracePt t="67897" x="2060575" y="4276725"/>
          <p14:tracePt t="67914" x="2060575" y="4286250"/>
          <p14:tracePt t="67921" x="2060575" y="4295775"/>
          <p14:tracePt t="67931" x="2060575" y="4303713"/>
          <p14:tracePt t="67951" x="2060575" y="4313238"/>
          <p14:tracePt t="67968" x="2051050" y="4340225"/>
          <p14:tracePt t="67994" x="2041525" y="4349750"/>
          <p14:tracePt t="68003" x="2041525" y="4359275"/>
          <p14:tracePt t="68017" x="2033588" y="4368800"/>
          <p14:tracePt t="68043" x="2014538" y="4386263"/>
          <p14:tracePt t="68058" x="2005013" y="4395788"/>
          <p14:tracePt t="68074" x="1997075" y="4413250"/>
          <p14:tracePt t="68089" x="1987550" y="4413250"/>
          <p14:tracePt t="68098" x="1987550" y="4422775"/>
          <p14:tracePt t="68113" x="1968500" y="4432300"/>
          <p14:tracePt t="68467" x="1960563" y="4468813"/>
          <p14:tracePt t="68489" x="1951038" y="4478338"/>
          <p14:tracePt t="68497" x="1951038" y="4486275"/>
          <p14:tracePt t="68825" x="1924050" y="4495800"/>
          <p14:tracePt t="68833" x="1878013" y="4495800"/>
          <p14:tracePt t="68841" x="1824038" y="4495800"/>
          <p14:tracePt t="68849" x="1778000" y="4486275"/>
          <p14:tracePt t="68857" x="1751013" y="4486275"/>
          <p14:tracePt t="68865" x="1714500" y="4486275"/>
          <p14:tracePt t="68873" x="1677988" y="4486275"/>
          <p14:tracePt t="68882" x="1668463" y="4486275"/>
          <p14:tracePt t="68904" x="1658938" y="4486275"/>
          <p14:tracePt t="68937" x="1649413" y="4478338"/>
          <p14:tracePt t="68953" x="1631950" y="4468813"/>
          <p14:tracePt t="68962" x="1622425" y="4459288"/>
          <p14:tracePt t="68969" x="1612900" y="4449763"/>
          <p14:tracePt t="68980" x="1604963" y="4441825"/>
          <p14:tracePt t="69002" x="1595438" y="4441825"/>
          <p14:tracePt t="69035" x="1585913" y="4432300"/>
          <p14:tracePt t="69122" x="1576388" y="4422775"/>
          <p14:tracePt t="69129" x="1541463" y="4449763"/>
          <p14:tracePt t="69193" x="1531938" y="4459288"/>
          <p14:tracePt t="69218" x="1522413" y="4468813"/>
          <p14:tracePt t="69225" x="1522413" y="4478338"/>
          <p14:tracePt t="69241" x="1504950" y="4495800"/>
          <p14:tracePt t="69355" x="1495425" y="4505325"/>
          <p14:tracePt t="69363" x="1485900" y="4505325"/>
          <p14:tracePt t="69374" x="1468438" y="4505325"/>
          <p14:tracePt t="69563" x="1458913" y="4505325"/>
          <p14:tracePt t="69793" x="1476375" y="4495800"/>
          <p14:tracePt t="69801" x="1568450" y="4495800"/>
          <p14:tracePt t="69811" x="1695450" y="4495800"/>
          <p14:tracePt t="69818" x="1804988" y="4495800"/>
          <p14:tracePt t="69827" x="1931988" y="4495800"/>
          <p14:tracePt t="69834" x="2051050" y="4495800"/>
          <p14:tracePt t="69842" x="2143125" y="4495800"/>
          <p14:tracePt t="69850" x="2197100" y="4495800"/>
          <p14:tracePt t="69857" x="2251075" y="4495800"/>
          <p14:tracePt t="69865" x="2260600" y="4495800"/>
          <p14:tracePt t="70397" x="2270125" y="4486275"/>
          <p14:tracePt t="70405" x="2270125" y="4468813"/>
          <p14:tracePt t="70414" x="2270125" y="4449763"/>
          <p14:tracePt t="70424" x="2270125" y="4413250"/>
          <p14:tracePt t="70425" x="2270125" y="4395788"/>
          <p14:tracePt t="70433" x="2270125" y="4376738"/>
          <p14:tracePt t="70441" x="2270125" y="4368800"/>
          <p14:tracePt t="70449" x="2270125" y="4359275"/>
          <p14:tracePt t="70457" x="2270125" y="4340225"/>
          <p14:tracePt t="71507" x="2352675" y="4322763"/>
          <p14:tracePt t="71513" x="2498725" y="4322763"/>
          <p14:tracePt t="71521" x="2679700" y="4322763"/>
          <p14:tracePt t="71529" x="2844800" y="4322763"/>
          <p14:tracePt t="71537" x="3008313" y="4322763"/>
          <p14:tracePt t="71546" x="3136900" y="4322763"/>
          <p14:tracePt t="71553" x="3208338" y="4322763"/>
          <p14:tracePt t="71563" x="3263900" y="4322763"/>
          <p14:tracePt t="71569" x="3309938" y="4322763"/>
          <p14:tracePt t="72814" x="3317875" y="4322763"/>
          <p14:tracePt t="72833" x="3346450" y="4322763"/>
          <p14:tracePt t="72841" x="3363913" y="4332288"/>
          <p14:tracePt t="72849" x="3390900" y="4332288"/>
          <p14:tracePt t="72857" x="3400425" y="4332288"/>
          <p14:tracePt t="72865" x="3409950" y="4332288"/>
          <p14:tracePt t="73155" x="3427413" y="4340225"/>
          <p14:tracePt t="73161" x="3463925" y="4340225"/>
          <p14:tracePt t="73169" x="3500438" y="4340225"/>
          <p14:tracePt t="73178" x="3536950" y="4340225"/>
          <p14:tracePt t="73185" x="3573463" y="4376738"/>
          <p14:tracePt t="73193" x="3592513" y="4386263"/>
          <p14:tracePt t="73521" x="3563938" y="4386263"/>
          <p14:tracePt t="73529" x="3556000" y="4386263"/>
          <p14:tracePt t="73537" x="3527425" y="4395788"/>
          <p14:tracePt t="73546" x="3509963" y="4405313"/>
          <p14:tracePt t="73553" x="3490913" y="4413250"/>
          <p14:tracePt t="73563" x="3482975" y="4413250"/>
          <p14:tracePt t="73859" x="3463925" y="4413250"/>
          <p14:tracePt t="73875" x="3463925" y="4376738"/>
          <p14:tracePt t="73882" x="3455988" y="4349750"/>
          <p14:tracePt t="73889" x="3455988" y="4340225"/>
          <p14:tracePt t="73905" x="3455988" y="4332288"/>
          <p14:tracePt t="73937" x="3455988" y="4322763"/>
          <p14:tracePt t="73962" x="3446463" y="4295775"/>
          <p14:tracePt t="73980" x="3427413" y="4276725"/>
          <p14:tracePt t="73985" x="3419475" y="4259263"/>
          <p14:tracePt t="73996" x="3400425" y="4232275"/>
          <p14:tracePt t="74001" x="3363913" y="4186238"/>
          <p14:tracePt t="74009" x="3354388" y="4167188"/>
          <p14:tracePt t="74017" x="3346450" y="4140200"/>
          <p14:tracePt t="74025" x="3346450" y="4130675"/>
          <p14:tracePt t="74033" x="3346450" y="4122738"/>
          <p14:tracePt t="74041" x="3327400" y="4103688"/>
          <p14:tracePt t="74057" x="3317875" y="4094163"/>
          <p14:tracePt t="74065" x="3317875" y="4086225"/>
          <p14:tracePt t="74081" x="3317875" y="4067175"/>
          <p14:tracePt t="74139" x="3309938" y="4057650"/>
          <p14:tracePt t="74155" x="3273425" y="4057650"/>
          <p14:tracePt t="74164" x="3217863" y="4057650"/>
          <p14:tracePt t="74170" x="3127375" y="4094163"/>
          <p14:tracePt t="74181" x="3044825" y="4113213"/>
          <p14:tracePt t="74186" x="2990850" y="4130675"/>
          <p14:tracePt t="74193" x="2944813" y="4140200"/>
          <p14:tracePt t="74201" x="2917825" y="4149725"/>
          <p14:tracePt t="74209" x="2889250" y="4149725"/>
          <p14:tracePt t="74217" x="2871788" y="4149725"/>
          <p14:tracePt t="74227" x="2835275" y="4149725"/>
          <p14:tracePt t="74236" x="2817813" y="4149725"/>
          <p14:tracePt t="74243" x="2789238" y="4149725"/>
          <p14:tracePt t="74253" x="2762250" y="4149725"/>
          <p14:tracePt t="74258" x="2735263" y="4149725"/>
          <p14:tracePt t="74267" x="2716213" y="4149725"/>
          <p14:tracePt t="74273" x="2662238" y="4149725"/>
          <p14:tracePt t="74281" x="2616200" y="4149725"/>
          <p14:tracePt t="74289" x="2543175" y="4122738"/>
          <p14:tracePt t="74297" x="2506663" y="4122738"/>
          <p14:tracePt t="74305" x="2443163" y="4122738"/>
          <p14:tracePt t="74314" x="2389188" y="4122738"/>
          <p14:tracePt t="74321" x="2343150" y="4122738"/>
          <p14:tracePt t="74330" x="2324100" y="4122738"/>
          <p14:tracePt t="74337" x="2306638" y="4122738"/>
          <p14:tracePt t="74412" x="2306638" y="4113213"/>
          <p14:tracePt t="74429" x="2306638" y="4086225"/>
          <p14:tracePt t="74445" x="2306638" y="4067175"/>
          <p14:tracePt t="74453" x="2297113" y="4057650"/>
          <p14:tracePt t="74458" x="2287588" y="4049713"/>
          <p14:tracePt t="74466" x="2279650" y="4040188"/>
          <p14:tracePt t="74473" x="2270125" y="4030663"/>
          <p14:tracePt t="74483" x="2260600" y="4021138"/>
          <p14:tracePt t="74490" x="2251075" y="4021138"/>
          <p14:tracePt t="74505" x="2243138" y="4021138"/>
          <p14:tracePt t="74649" x="2243138" y="4013200"/>
          <p14:tracePt t="74673" x="2251075" y="4013200"/>
          <p14:tracePt t="74681" x="2260600" y="4013200"/>
          <p14:tracePt t="75075" x="2260600" y="4021138"/>
          <p14:tracePt t="75082" x="2260600" y="4030663"/>
          <p14:tracePt t="75297" x="2270125" y="4021138"/>
          <p14:tracePt t="75305" x="2279650" y="3984625"/>
          <p14:tracePt t="75321" x="2287588" y="3967163"/>
          <p14:tracePt t="75329" x="2297113" y="3948113"/>
          <p14:tracePt t="75337" x="2306638" y="3940175"/>
          <p14:tracePt t="75346" x="2316163" y="3921125"/>
          <p14:tracePt t="75353" x="2316163" y="3903663"/>
          <p14:tracePt t="75363" x="2324100" y="3884613"/>
          <p14:tracePt t="75379" x="2324100" y="3867150"/>
          <p14:tracePt t="75393" x="2324100" y="3840163"/>
          <p14:tracePt t="75417" x="2333625" y="3794125"/>
          <p14:tracePt t="75492" x="2343150" y="3784600"/>
          <p14:tracePt t="75634" x="2343150" y="3794125"/>
          <p14:tracePt t="75642" x="2343150" y="3803650"/>
          <p14:tracePt t="75650" x="2333625" y="3821113"/>
          <p14:tracePt t="75665" x="2333625" y="3830638"/>
          <p14:tracePt t="75673" x="2324100" y="3857625"/>
          <p14:tracePt t="75682" x="2324100" y="3875088"/>
          <p14:tracePt t="75690" x="2306638" y="3903663"/>
          <p14:tracePt t="75698" x="2306638" y="3948113"/>
          <p14:tracePt t="75705" x="2297113" y="3976688"/>
          <p14:tracePt t="75714" x="2297113" y="4003675"/>
          <p14:tracePt t="75722" x="2297113" y="4030663"/>
          <p14:tracePt t="75730" x="2297113" y="4057650"/>
          <p14:tracePt t="75737" x="2297113" y="4094163"/>
          <p14:tracePt t="75754" x="2297113" y="4122738"/>
          <p14:tracePt t="75762" x="2297113" y="4130675"/>
          <p14:tracePt t="75769" x="2297113" y="4140200"/>
          <p14:tracePt t="75780" x="2297113" y="4159250"/>
          <p14:tracePt t="75795" x="2297113" y="4167188"/>
          <p14:tracePt t="75801" x="2297113" y="4176713"/>
          <p14:tracePt t="75817" x="2297113" y="4195763"/>
          <p14:tracePt t="75825" x="2287588" y="4203700"/>
          <p14:tracePt t="75841" x="2279650" y="4222750"/>
          <p14:tracePt t="75849" x="2279650" y="4240213"/>
          <p14:tracePt t="75865" x="2279650" y="4249738"/>
          <p14:tracePt t="75873" x="2270125" y="4259263"/>
          <p14:tracePt t="75913" x="2260600" y="4259263"/>
          <p14:tracePt t="75922" x="2251075" y="4268788"/>
          <p14:tracePt t="75929" x="2243138" y="4276725"/>
          <p14:tracePt t="75938" x="2243138" y="4286250"/>
          <p14:tracePt t="75954" x="2243138" y="4295775"/>
          <p14:tracePt t="75966" x="2243138" y="4322763"/>
          <p14:tracePt t="75986" x="2243138" y="4332288"/>
          <p14:tracePt t="76155" x="2243138" y="4340225"/>
          <p14:tracePt t="76177" x="2243138" y="4368800"/>
          <p14:tracePt t="76186" x="2243138" y="4376738"/>
          <p14:tracePt t="76193" x="2251075" y="4386263"/>
          <p14:tracePt t="76201" x="2260600" y="4395788"/>
          <p14:tracePt t="76209" x="2260600" y="4413250"/>
          <p14:tracePt t="76218" x="2287588" y="4441825"/>
          <p14:tracePt t="76227" x="2306638" y="4468813"/>
          <p14:tracePt t="76236" x="2316163" y="4505325"/>
          <p14:tracePt t="76242" x="2324100" y="4532313"/>
          <p14:tracePt t="76249" x="2333625" y="4559300"/>
          <p14:tracePt t="76258" x="2333625" y="4605338"/>
          <p14:tracePt t="76265" x="2333625" y="4632325"/>
          <p14:tracePt t="76273" x="2333625" y="4668838"/>
          <p14:tracePt t="76281" x="2333625" y="4714875"/>
          <p14:tracePt t="76289" x="2333625" y="4732338"/>
          <p14:tracePt t="76297" x="2333625" y="4768850"/>
          <p14:tracePt t="76305" x="2333625" y="4805363"/>
          <p14:tracePt t="76313" x="2333625" y="4814888"/>
          <p14:tracePt t="76321" x="2333625" y="4851400"/>
          <p14:tracePt t="76330" x="2333625" y="4870450"/>
          <p14:tracePt t="76337" x="2333625" y="4897438"/>
          <p14:tracePt t="76346" x="2333625" y="4906963"/>
          <p14:tracePt t="76353" x="2333625" y="4914900"/>
          <p14:tracePt t="76554" x="2297113" y="4924425"/>
          <p14:tracePt t="76562" x="2206625" y="4924425"/>
          <p14:tracePt t="76569" x="2133600" y="4924425"/>
          <p14:tracePt t="76579" x="2060575" y="4924425"/>
          <p14:tracePt t="76586" x="1997075" y="4924425"/>
          <p14:tracePt t="76595" x="1968500" y="4951413"/>
          <p14:tracePt t="76602" x="1941513" y="4951413"/>
          <p14:tracePt t="76617" x="1914525" y="4951413"/>
          <p14:tracePt t="76619" x="1905000" y="4960938"/>
          <p14:tracePt t="76633" x="1895475" y="4960938"/>
          <p14:tracePt t="76642" x="1878013" y="4960938"/>
          <p14:tracePt t="76649" x="1868488" y="4960938"/>
          <p14:tracePt t="76657" x="1851025" y="4970463"/>
          <p14:tracePt t="76665" x="1831975" y="4970463"/>
          <p14:tracePt t="76673" x="1804988" y="4997450"/>
          <p14:tracePt t="76681" x="1787525" y="4997450"/>
          <p14:tracePt t="76689" x="1768475" y="4997450"/>
          <p14:tracePt t="76697" x="1741488" y="4997450"/>
          <p14:tracePt t="76705" x="1731963" y="4997450"/>
          <p14:tracePt t="76713" x="1704975" y="4997450"/>
          <p14:tracePt t="76721" x="1685925" y="4997450"/>
          <p14:tracePt t="76729" x="1677988" y="4997450"/>
          <p14:tracePt t="76737" x="1658938" y="4997450"/>
          <p14:tracePt t="76753" x="1649413" y="4997450"/>
          <p14:tracePt t="76762" x="1641475" y="4997450"/>
          <p14:tracePt t="76769" x="1631950" y="5006975"/>
          <p14:tracePt t="76779" x="1622425" y="5006975"/>
          <p14:tracePt t="76785" x="1612900" y="5006975"/>
          <p14:tracePt t="76801" x="1604963" y="5006975"/>
          <p14:tracePt t="76874" x="1595438" y="5016500"/>
          <p14:tracePt t="76882" x="1558925" y="5016500"/>
          <p14:tracePt t="76899" x="1541463" y="5024438"/>
          <p14:tracePt t="76907" x="1531938" y="5033963"/>
          <p14:tracePt t="76921" x="1522413" y="5033963"/>
          <p14:tracePt t="76977" x="1512888" y="5033963"/>
          <p14:tracePt t="77177" x="1549400" y="5033963"/>
          <p14:tracePt t="77185" x="1576388" y="5033963"/>
          <p14:tracePt t="77194" x="1631950" y="5033963"/>
          <p14:tracePt t="77201" x="1668463" y="5033963"/>
          <p14:tracePt t="77209" x="1714500" y="5053013"/>
          <p14:tracePt t="77218" x="1751013" y="5070475"/>
          <p14:tracePt t="77225" x="1758950" y="5070475"/>
          <p14:tracePt t="77233" x="1778000" y="5070475"/>
          <p14:tracePt t="77242" x="1795463" y="5070475"/>
          <p14:tracePt t="77249" x="1804988" y="5070475"/>
          <p14:tracePt t="77265" x="1814513" y="5070475"/>
          <p14:tracePt t="77281" x="1824038" y="5070475"/>
          <p14:tracePt t="77289" x="1841500" y="5070475"/>
          <p14:tracePt t="77298" x="1851025" y="5070475"/>
          <p14:tracePt t="77317" x="1860550" y="5070475"/>
          <p14:tracePt t="77323" x="1878013" y="5070475"/>
          <p14:tracePt t="77334" x="1887538" y="5070475"/>
          <p14:tracePt t="77338" x="1905000" y="5070475"/>
          <p14:tracePt t="77347" x="1924050" y="5070475"/>
          <p14:tracePt t="77353" x="1951038" y="5070475"/>
          <p14:tracePt t="77363" x="1978025" y="5070475"/>
          <p14:tracePt t="77369" x="1997075" y="5070475"/>
          <p14:tracePt t="77380" x="2024063" y="5070475"/>
          <p14:tracePt t="77385" x="2033588" y="5070475"/>
          <p14:tracePt t="77395" x="2041525" y="5070475"/>
          <p14:tracePt t="77401" x="2060575" y="5070475"/>
          <p14:tracePt t="77570" x="2070100" y="5070475"/>
          <p14:tracePt t="77578" x="2070100" y="5080000"/>
          <p14:tracePt t="77609" x="2078038" y="5080000"/>
          <p14:tracePt t="77617" x="2106613" y="5089525"/>
          <p14:tracePt t="77633" x="2114550" y="5089525"/>
          <p14:tracePt t="77858" x="2143125" y="5089525"/>
          <p14:tracePt t="77866" x="2197100" y="5089525"/>
          <p14:tracePt t="77874" x="2214563" y="5089525"/>
          <p14:tracePt t="77882" x="2243138" y="5089525"/>
          <p14:tracePt t="77892" x="2251075" y="5089525"/>
          <p14:tracePt t="78186" x="2260600" y="5080000"/>
          <p14:tracePt t="78194" x="2260600" y="5053013"/>
          <p14:tracePt t="78201" x="2260600" y="5033963"/>
          <p14:tracePt t="78209" x="2260600" y="5006975"/>
          <p14:tracePt t="78217" x="2260600" y="4979988"/>
          <p14:tracePt t="78225" x="2270125" y="4951413"/>
          <p14:tracePt t="78233" x="2270125" y="4914900"/>
          <p14:tracePt t="78241" x="2279650" y="4887913"/>
          <p14:tracePt t="78249" x="2279650" y="4833938"/>
          <p14:tracePt t="78257" x="2297113" y="4805363"/>
          <p14:tracePt t="78265" x="2297113" y="4778375"/>
          <p14:tracePt t="78273" x="2297113" y="4741863"/>
          <p14:tracePt t="78282" x="2306638" y="4724400"/>
          <p14:tracePt t="78289" x="2306638" y="4705350"/>
          <p14:tracePt t="78305" x="2306638" y="4697413"/>
          <p14:tracePt t="79083" x="2316163" y="4687888"/>
          <p14:tracePt t="79397" x="2316163" y="4668838"/>
          <p14:tracePt t="79406" x="2433638" y="4632325"/>
          <p14:tracePt t="79413" x="2679700" y="4541838"/>
          <p14:tracePt t="79418" x="2798763" y="4449763"/>
          <p14:tracePt t="79425" x="2954338" y="4359275"/>
          <p14:tracePt t="79433" x="3063875" y="4303713"/>
          <p14:tracePt t="79441" x="3200400" y="4186238"/>
          <p14:tracePt t="79449" x="3300413" y="4122738"/>
          <p14:tracePt t="79457" x="3354388" y="4076700"/>
          <p14:tracePt t="79465" x="3400425" y="4021138"/>
          <p14:tracePt t="79473" x="3463925" y="3976688"/>
          <p14:tracePt t="79481" x="3482975" y="3957638"/>
          <p14:tracePt t="79489" x="3500438" y="3940175"/>
          <p14:tracePt t="79498" x="3519488" y="3911600"/>
          <p14:tracePt t="79513" x="3527425" y="3903663"/>
          <p14:tracePt t="79765" x="3527425" y="3894138"/>
          <p14:tracePt t="79770" x="3519488" y="3894138"/>
          <p14:tracePt t="79777" x="3509963" y="3894138"/>
          <p14:tracePt t="79785" x="3500438" y="3894138"/>
          <p14:tracePt t="79955" x="3490913" y="3894138"/>
          <p14:tracePt t="80017" x="3500438" y="3894138"/>
          <p14:tracePt t="80033" x="3519488" y="3875088"/>
          <p14:tracePt t="80050" x="3519488" y="3867150"/>
          <p14:tracePt t="80259" x="3509963" y="3875088"/>
          <p14:tracePt t="80267" x="3500438" y="3884613"/>
          <p14:tracePt t="80273" x="3500438" y="3894138"/>
          <p14:tracePt t="80281" x="3500438" y="3903663"/>
          <p14:tracePt t="80289" x="3490913" y="3911600"/>
          <p14:tracePt t="80411" x="3490913" y="3921125"/>
          <p14:tracePt t="80420" x="3490913" y="3930650"/>
          <p14:tracePt t="80443" x="3490913" y="3940175"/>
          <p14:tracePt t="80467" x="3490913" y="3957638"/>
          <p14:tracePt t="80497" x="3490913" y="3967163"/>
          <p14:tracePt t="80513" x="3490913" y="3976688"/>
          <p14:tracePt t="80521" x="3490913" y="3984625"/>
          <p14:tracePt t="80529" x="3490913" y="4013200"/>
          <p14:tracePt t="80537" x="3490913" y="4021138"/>
          <p14:tracePt t="80546" x="3482975" y="4057650"/>
          <p14:tracePt t="80553" x="3482975" y="4076700"/>
          <p14:tracePt t="80562" x="3482975" y="4103688"/>
          <p14:tracePt t="80569" x="3482975" y="4122738"/>
          <p14:tracePt t="80579" x="3482975" y="4149725"/>
          <p14:tracePt t="80585" x="3473450" y="4167188"/>
          <p14:tracePt t="80596" x="3473450" y="4195763"/>
          <p14:tracePt t="80601" x="3473450" y="4213225"/>
          <p14:tracePt t="80612" x="3473450" y="4232275"/>
          <p14:tracePt t="80617" x="3473450" y="4240213"/>
          <p14:tracePt t="80849" x="3490913" y="4240213"/>
          <p14:tracePt t="80857" x="3556000" y="4240213"/>
          <p14:tracePt t="80865" x="3619500" y="4213225"/>
          <p14:tracePt t="80873" x="3702050" y="4186238"/>
          <p14:tracePt t="80882" x="3729038" y="4167188"/>
          <p14:tracePt t="80889" x="3775075" y="4149725"/>
          <p14:tracePt t="80912" x="3783013" y="4086225"/>
          <p14:tracePt t="80914" x="3783013" y="4049713"/>
          <p14:tracePt t="80921" x="3792538" y="4030663"/>
          <p14:tracePt t="80930" x="3792538" y="4021138"/>
          <p14:tracePt t="80938" x="3792538" y="4003675"/>
          <p14:tracePt t="80987" x="3792538" y="3994150"/>
          <p14:tracePt t="81026" x="3792538" y="3984625"/>
          <p14:tracePt t="81035" x="3810000" y="3967163"/>
          <p14:tracePt t="81042" x="3819525" y="3967163"/>
          <p14:tracePt t="81049" x="3819525" y="3957638"/>
          <p14:tracePt t="81057" x="3819525" y="3948113"/>
          <p14:tracePt t="81065" x="3829050" y="3940175"/>
          <p14:tracePt t="81219" x="3829050" y="3948113"/>
          <p14:tracePt t="81226" x="3819525" y="3967163"/>
          <p14:tracePt t="81242" x="3819525" y="3976688"/>
          <p14:tracePt t="81250" x="3810000" y="3984625"/>
          <p14:tracePt t="81266" x="3810000" y="3994150"/>
          <p14:tracePt t="81274" x="3802063" y="4003675"/>
          <p14:tracePt t="81282" x="3802063" y="4030663"/>
          <p14:tracePt t="81290" x="3802063" y="4040188"/>
          <p14:tracePt t="81297" x="3783013" y="4067175"/>
          <p14:tracePt t="81305" x="3775075" y="4086225"/>
          <p14:tracePt t="81313" x="3775075" y="4113213"/>
          <p14:tracePt t="81321" x="3775075" y="4140200"/>
          <p14:tracePt t="81329" x="3775075" y="4167188"/>
          <p14:tracePt t="81337" x="3765550" y="4213225"/>
          <p14:tracePt t="81346" x="3765550" y="4232275"/>
          <p14:tracePt t="81353" x="3765550" y="4259263"/>
          <p14:tracePt t="81362" x="3765550" y="4286250"/>
          <p14:tracePt t="81369" x="3765550" y="4313238"/>
          <p14:tracePt t="81378" x="3765550" y="4322763"/>
          <p14:tracePt t="81385" x="3765550" y="4349750"/>
          <p14:tracePt t="81395" x="3765550" y="4368800"/>
          <p14:tracePt t="81409" x="3765550" y="4395788"/>
          <p14:tracePt t="81425" x="3765550" y="4405313"/>
          <p14:tracePt t="81433" x="3765550" y="4413250"/>
          <p14:tracePt t="81449" x="3765550" y="4422775"/>
          <p14:tracePt t="81457" x="3765550" y="4441825"/>
          <p14:tracePt t="81473" x="3765550" y="4449763"/>
          <p14:tracePt t="81482" x="3765550" y="4459288"/>
          <p14:tracePt t="81489" x="3765550" y="4478338"/>
          <p14:tracePt t="81497" x="3765550" y="4495800"/>
          <p14:tracePt t="81505" x="3765550" y="4522788"/>
          <p14:tracePt t="81514" x="3765550" y="4532313"/>
          <p14:tracePt t="81521" x="3765550" y="4551363"/>
          <p14:tracePt t="81529" x="3765550" y="4578350"/>
          <p14:tracePt t="81537" x="3765550" y="4587875"/>
          <p14:tracePt t="81545" x="3756025" y="4605338"/>
          <p14:tracePt t="81553" x="3746500" y="4632325"/>
          <p14:tracePt t="81562" x="3738563" y="4641850"/>
          <p14:tracePt t="81569" x="3729038" y="4668838"/>
          <p14:tracePt t="81578" x="3729038" y="4678363"/>
          <p14:tracePt t="81585" x="3729038" y="4697413"/>
          <p14:tracePt t="81595" x="3719513" y="4705350"/>
          <p14:tracePt t="81601" x="3719513" y="4714875"/>
          <p14:tracePt t="81609" x="3709988" y="4724400"/>
          <p14:tracePt t="81633" x="3709988" y="4741863"/>
          <p14:tracePt t="81706" x="3709988" y="4751388"/>
          <p14:tracePt t="81716" x="3709988" y="4760913"/>
          <p14:tracePt t="81721" x="3709988" y="4778375"/>
          <p14:tracePt t="81729" x="3709988" y="4787900"/>
          <p14:tracePt t="81737" x="3709988" y="4797425"/>
          <p14:tracePt t="81745" x="3709988" y="4824413"/>
          <p14:tracePt t="81753" x="3709988" y="4833938"/>
          <p14:tracePt t="81762" x="3709988" y="4841875"/>
          <p14:tracePt t="81769" x="3709988" y="4860925"/>
          <p14:tracePt t="81785" x="3709988" y="4870450"/>
          <p14:tracePt t="81795" x="3709988" y="4887913"/>
          <p14:tracePt t="81801" x="3709988" y="4897438"/>
          <p14:tracePt t="81816" x="3709988" y="4906963"/>
          <p14:tracePt t="81818" x="3709988" y="4914900"/>
          <p14:tracePt t="81834" x="3709988" y="4924425"/>
          <p14:tracePt t="81842" x="3709988" y="4951413"/>
          <p14:tracePt t="81850" x="3709988" y="4960938"/>
          <p14:tracePt t="81857" x="3709988" y="4970463"/>
          <p14:tracePt t="81865" x="3709988" y="4987925"/>
          <p14:tracePt t="81873" x="3709988" y="5006975"/>
          <p14:tracePt t="81889" x="3709988" y="5016500"/>
          <p14:tracePt t="81987" x="3709988" y="5006975"/>
          <p14:tracePt t="81996" x="3719513" y="4970463"/>
          <p14:tracePt t="82006" x="3729038" y="4933950"/>
          <p14:tracePt t="82013" x="3738563" y="4897438"/>
          <p14:tracePt t="82017" x="3738563" y="4860925"/>
          <p14:tracePt t="82025" x="3738563" y="4841875"/>
          <p14:tracePt t="82033" x="3738563" y="4833938"/>
          <p14:tracePt t="82049" x="3746500" y="4805363"/>
          <p14:tracePt t="82292" x="3746500" y="4851400"/>
          <p14:tracePt t="82303" x="3756025" y="4870450"/>
          <p14:tracePt t="82314" x="3783013" y="4924425"/>
          <p14:tracePt t="82321" x="3792538" y="4960938"/>
          <p14:tracePt t="82329" x="3792538" y="4970463"/>
          <p14:tracePt t="82337" x="3792538" y="5006975"/>
          <p14:tracePt t="82345" x="3792538" y="5016500"/>
          <p14:tracePt t="82353" x="3802063" y="5016500"/>
          <p14:tracePt t="82362" x="3802063" y="5024438"/>
          <p14:tracePt t="82585" x="3829050" y="5024438"/>
          <p14:tracePt t="82594" x="3911600" y="5016500"/>
          <p14:tracePt t="82602" x="4038600" y="5016500"/>
          <p14:tracePt t="82610" x="4165600" y="5016500"/>
          <p14:tracePt t="82617" x="4257675" y="5016500"/>
          <p14:tracePt t="82625" x="4384675" y="5016500"/>
          <p14:tracePt t="82633" x="4513263" y="5016500"/>
          <p14:tracePt t="82641" x="4586288" y="5016500"/>
          <p14:tracePt t="82649" x="4713288" y="5016500"/>
          <p14:tracePt t="82657" x="4803775" y="5016500"/>
          <p14:tracePt t="82665" x="4913313" y="5016500"/>
          <p14:tracePt t="82673" x="4968875" y="5016500"/>
          <p14:tracePt t="82681" x="5014913" y="5016500"/>
          <p14:tracePt t="82689" x="5068888" y="5016500"/>
          <p14:tracePt t="82697" x="5086350" y="5016500"/>
          <p14:tracePt t="82705" x="5122863" y="5016500"/>
          <p14:tracePt t="82713" x="5132388" y="5016500"/>
          <p14:tracePt t="82721" x="5159375" y="5016500"/>
          <p14:tracePt t="82729" x="5168900" y="5016500"/>
          <p14:tracePt t="82737" x="5187950" y="5016500"/>
          <p14:tracePt t="82746" x="5224463" y="5016500"/>
          <p14:tracePt t="82753" x="5232400" y="5016500"/>
          <p14:tracePt t="82762" x="5268913" y="5016500"/>
          <p14:tracePt t="82769" x="5305425" y="5016500"/>
          <p14:tracePt t="82779" x="5351463" y="5016500"/>
          <p14:tracePt t="82786" x="5360988" y="5016500"/>
          <p14:tracePt t="82795" x="5378450" y="5016500"/>
          <p14:tracePt t="83233" x="5297488" y="5016500"/>
          <p14:tracePt t="83241" x="5151438" y="5016500"/>
          <p14:tracePt t="83249" x="5014913" y="5016500"/>
          <p14:tracePt t="83257" x="4868863" y="5016500"/>
          <p14:tracePt t="83266" x="4740275" y="5016500"/>
          <p14:tracePt t="83273" x="4659313" y="4987925"/>
          <p14:tracePt t="83281" x="4586288" y="4979988"/>
          <p14:tracePt t="83289" x="4540250" y="4979988"/>
          <p14:tracePt t="83297" x="4494213" y="4970463"/>
          <p14:tracePt t="83305" x="4467225" y="4970463"/>
          <p14:tracePt t="83313" x="4448175" y="4970463"/>
          <p14:tracePt t="83321" x="4440238" y="4970463"/>
          <p14:tracePt t="83353" x="4430713" y="4970463"/>
          <p14:tracePt t="83361" x="4403725" y="4970463"/>
          <p14:tracePt t="83369" x="4384675" y="4970463"/>
          <p14:tracePt t="83378" x="4340225" y="4970463"/>
          <p14:tracePt t="83385" x="4303713" y="4970463"/>
          <p14:tracePt t="83395" x="4257675" y="4970463"/>
          <p14:tracePt t="83402" x="4211638" y="4970463"/>
          <p14:tracePt t="83419" x="4157663" y="4970463"/>
          <p14:tracePt t="83425" x="4138613" y="4970463"/>
          <p14:tracePt t="83457" x="4121150" y="4970463"/>
          <p14:tracePt t="83545" x="4111625" y="4970463"/>
          <p14:tracePt t="83553" x="4094163" y="4970463"/>
          <p14:tracePt t="83561" x="4057650" y="4970463"/>
          <p14:tracePt t="83569" x="4048125" y="4970463"/>
          <p14:tracePt t="83585" x="4029075" y="4970463"/>
          <p14:tracePt t="83729" x="4011613" y="4970463"/>
          <p14:tracePt t="83737" x="3984625" y="4970463"/>
          <p14:tracePt t="83745" x="3965575" y="4970463"/>
          <p14:tracePt t="83753" x="3948113" y="4979988"/>
          <p14:tracePt t="83762" x="3938588" y="4979988"/>
          <p14:tracePt t="83769" x="3919538" y="4987925"/>
          <p14:tracePt t="84105" x="3956050" y="4987925"/>
          <p14:tracePt t="84113" x="4021138" y="4987925"/>
          <p14:tracePt t="84121" x="4094163" y="4987925"/>
          <p14:tracePt t="84129" x="4148138" y="4987925"/>
          <p14:tracePt t="84137" x="4211638" y="4987925"/>
          <p14:tracePt t="84145" x="4267200" y="4987925"/>
          <p14:tracePt t="84153" x="4321175" y="4987925"/>
          <p14:tracePt t="84161" x="4394200" y="4987925"/>
          <p14:tracePt t="84169" x="4440238" y="4987925"/>
          <p14:tracePt t="84179" x="4494213" y="4987925"/>
          <p14:tracePt t="84185" x="4549775" y="4987925"/>
          <p14:tracePt t="84195" x="4586288" y="4987925"/>
          <p14:tracePt t="84202" x="4640263" y="4987925"/>
          <p14:tracePt t="84211" x="4676775" y="4987925"/>
          <p14:tracePt t="84217" x="4722813" y="4987925"/>
          <p14:tracePt t="84225" x="4767263" y="4987925"/>
          <p14:tracePt t="84233" x="4803775" y="4987925"/>
          <p14:tracePt t="84241" x="4859338" y="4987925"/>
          <p14:tracePt t="84249" x="4876800" y="4987925"/>
          <p14:tracePt t="84257" x="4922838" y="4987925"/>
          <p14:tracePt t="84265" x="4949825" y="4987925"/>
          <p14:tracePt t="84273" x="4968875" y="4987925"/>
          <p14:tracePt t="84281" x="4978400" y="4987925"/>
          <p14:tracePt t="84289" x="4995863" y="4987925"/>
          <p14:tracePt t="84314" x="5014913" y="4987925"/>
          <p14:tracePt t="84321" x="5049838" y="4987925"/>
          <p14:tracePt t="84329" x="5059363" y="4987925"/>
          <p14:tracePt t="84337" x="5105400" y="4987925"/>
          <p14:tracePt t="84345" x="5132388" y="4987925"/>
          <p14:tracePt t="84353" x="5159375" y="4987925"/>
          <p14:tracePt t="84362" x="5214938" y="4987925"/>
          <p14:tracePt t="84369" x="5268913" y="4987925"/>
          <p14:tracePt t="84379" x="5368925" y="4987925"/>
          <p14:tracePt t="84385" x="5441950" y="4987925"/>
          <p14:tracePt t="84395" x="5534025" y="4987925"/>
          <p14:tracePt t="84401" x="5643563" y="4987925"/>
          <p14:tracePt t="84411" x="5716588" y="4987925"/>
          <p14:tracePt t="84417" x="5789613" y="4987925"/>
          <p14:tracePt t="84425" x="5843588" y="4987925"/>
          <p14:tracePt t="84434" x="5889625" y="4987925"/>
          <p14:tracePt t="84442" x="5916613" y="4987925"/>
          <p14:tracePt t="84457" x="5926138" y="4987925"/>
          <p14:tracePt t="84676" x="5935663" y="4987925"/>
          <p14:tracePt t="84697" x="5870575" y="4970463"/>
          <p14:tracePt t="84705" x="5770563" y="4914900"/>
          <p14:tracePt t="84713" x="5724525" y="4878388"/>
          <p14:tracePt t="84721" x="5653088" y="4814888"/>
          <p14:tracePt t="84729" x="5624513" y="4778375"/>
          <p14:tracePt t="84737" x="5616575" y="4778375"/>
          <p14:tracePt t="84746" x="5616575" y="4741863"/>
          <p14:tracePt t="84753" x="5607050" y="4724400"/>
          <p14:tracePt t="84761" x="5607050" y="4705350"/>
          <p14:tracePt t="84769" x="5607050" y="4687888"/>
          <p14:tracePt t="84778" x="5616575" y="4651375"/>
          <p14:tracePt t="84785" x="5616575" y="4641850"/>
          <p14:tracePt t="84801" x="5624513" y="4605338"/>
          <p14:tracePt t="84817" x="5634038" y="4605338"/>
          <p14:tracePt t="84907" x="5653088" y="4595813"/>
          <p14:tracePt t="84923" x="5661025" y="4587875"/>
          <p14:tracePt t="85171" x="5670550" y="4587875"/>
          <p14:tracePt t="85178" x="5688013" y="4578350"/>
          <p14:tracePt t="85194" x="5707063" y="4559300"/>
          <p14:tracePt t="85210" x="5716588" y="4551363"/>
          <p14:tracePt t="85217" x="5734050" y="4532313"/>
          <p14:tracePt t="85233" x="5743575" y="4514850"/>
          <p14:tracePt t="85241" x="5743575" y="4505325"/>
          <p14:tracePt t="85249" x="5753100" y="4486275"/>
          <p14:tracePt t="85257" x="5761038" y="4468813"/>
          <p14:tracePt t="85266" x="5761038" y="4459288"/>
          <p14:tracePt t="85275" x="5789613" y="4441825"/>
          <p14:tracePt t="85282" x="5789613" y="4422775"/>
          <p14:tracePt t="85297" x="5816600" y="4376738"/>
          <p14:tracePt t="85306" x="5816600" y="4368800"/>
          <p14:tracePt t="85314" x="5816600" y="4349750"/>
          <p14:tracePt t="85321" x="5843588" y="4313238"/>
          <p14:tracePt t="85329" x="5853113" y="4295775"/>
          <p14:tracePt t="85337" x="5862638" y="4276725"/>
          <p14:tracePt t="85346" x="5862638" y="4259263"/>
          <p14:tracePt t="85353" x="5870575" y="4240213"/>
          <p14:tracePt t="85362" x="5870575" y="4232275"/>
          <p14:tracePt t="85369" x="5889625" y="4195763"/>
          <p14:tracePt t="85379" x="5899150" y="4186238"/>
          <p14:tracePt t="85386" x="5899150" y="4167188"/>
          <p14:tracePt t="85396" x="5899150" y="4149725"/>
          <p14:tracePt t="85401" x="5907088" y="4149725"/>
          <p14:tracePt t="85412" x="5907088" y="4130675"/>
          <p14:tracePt t="85417" x="5907088" y="4113213"/>
          <p14:tracePt t="85425" x="5907088" y="4103688"/>
          <p14:tracePt t="85433" x="5907088" y="4086225"/>
          <p14:tracePt t="85441" x="5907088" y="4076700"/>
          <p14:tracePt t="85457" x="5907088" y="4067175"/>
          <p14:tracePt t="85563" x="5907088" y="4057650"/>
          <p14:tracePt t="85569" x="5880100" y="4030663"/>
          <p14:tracePt t="85577" x="5843588" y="4030663"/>
          <p14:tracePt t="85585" x="5780088" y="4003675"/>
          <p14:tracePt t="85594" x="5743575" y="4003675"/>
          <p14:tracePt t="85601" x="5697538" y="3967163"/>
          <p14:tracePt t="85611" x="5670550" y="3957638"/>
          <p14:tracePt t="85617" x="5634038" y="3948113"/>
          <p14:tracePt t="85633" x="5616575" y="3930650"/>
          <p14:tracePt t="85725" x="5616575" y="3921125"/>
          <p14:tracePt t="85739" x="5616575" y="3911600"/>
          <p14:tracePt t="85745" x="5616575" y="3903663"/>
          <p14:tracePt t="85769" x="5624513" y="3894138"/>
          <p14:tracePt t="85859" x="5634038" y="3875088"/>
          <p14:tracePt t="85867" x="5643563" y="3867150"/>
          <p14:tracePt t="85877" x="5653088" y="3848100"/>
          <p14:tracePt t="85884" x="5680075" y="3830638"/>
          <p14:tracePt t="85890" x="5697538" y="3821113"/>
          <p14:tracePt t="85897" x="5716588" y="3803650"/>
          <p14:tracePt t="85906" x="5734050" y="3784600"/>
          <p14:tracePt t="85913" x="5780088" y="3757613"/>
          <p14:tracePt t="85922" x="5780088" y="3738563"/>
          <p14:tracePt t="85929" x="5797550" y="3721100"/>
          <p14:tracePt t="85937" x="5816600" y="3702050"/>
          <p14:tracePt t="85945" x="5826125" y="3694113"/>
          <p14:tracePt t="86277" x="5834063" y="3702050"/>
          <p14:tracePt t="86285" x="5880100" y="3748088"/>
          <p14:tracePt t="86296" x="5926138" y="3775075"/>
          <p14:tracePt t="86300" x="5972175" y="3784600"/>
          <p14:tracePt t="86305" x="6035675" y="3821113"/>
          <p14:tracePt t="86314" x="6080125" y="3840163"/>
          <p14:tracePt t="86321" x="6108700" y="3867150"/>
          <p14:tracePt t="86330" x="6126163" y="3884613"/>
          <p14:tracePt t="86345" x="6135688" y="3884613"/>
          <p14:tracePt t="86385" x="6145213" y="3894138"/>
          <p14:tracePt t="86457" x="6145213" y="3903663"/>
          <p14:tracePt t="86473" x="6108700" y="3903663"/>
          <p14:tracePt t="86481" x="6089650" y="3903663"/>
          <p14:tracePt t="86489" x="6053138" y="3903663"/>
          <p14:tracePt t="86498" x="6043613" y="3903663"/>
          <p14:tracePt t="86505" x="6035675" y="3903663"/>
          <p14:tracePt t="86707" x="6007100" y="3903663"/>
          <p14:tracePt t="86713" x="5999163" y="3903663"/>
          <p14:tracePt t="86721" x="5989638" y="3903663"/>
          <p14:tracePt t="86931" x="5980113" y="3903663"/>
          <p14:tracePt t="86939" x="5972175" y="3903663"/>
          <p14:tracePt t="86945" x="5953125" y="3911600"/>
          <p14:tracePt t="86953" x="5943600" y="3948113"/>
          <p14:tracePt t="86961" x="5916613" y="3994150"/>
          <p14:tracePt t="86969" x="5907088" y="4021138"/>
          <p14:tracePt t="86978" x="5899150" y="4076700"/>
          <p14:tracePt t="86985" x="5862638" y="4140200"/>
          <p14:tracePt t="86995" x="5862638" y="4167188"/>
          <p14:tracePt t="87001" x="5862638" y="4186238"/>
          <p14:tracePt t="87012" x="5862638" y="4232275"/>
          <p14:tracePt t="87017" x="5853113" y="4232275"/>
          <p14:tracePt t="87025" x="5843588" y="4259263"/>
          <p14:tracePt t="87034" x="5843588" y="4268788"/>
          <p14:tracePt t="87041" x="5834063" y="4286250"/>
          <p14:tracePt t="87185" x="5834063" y="4303713"/>
          <p14:tracePt t="87201" x="5834063" y="4313238"/>
          <p14:tracePt t="87210" x="5834063" y="4322763"/>
          <p14:tracePt t="87218" x="5834063" y="4332288"/>
          <p14:tracePt t="87225" x="5834063" y="4340225"/>
          <p14:tracePt t="87241" x="5834063" y="4349750"/>
          <p14:tracePt t="87249" x="5834063" y="4359275"/>
          <p14:tracePt t="87257" x="5834063" y="4368800"/>
          <p14:tracePt t="87339" x="5834063" y="4386263"/>
          <p14:tracePt t="87355" x="5834063" y="4395788"/>
          <p14:tracePt t="87370" x="5834063" y="4405313"/>
          <p14:tracePt t="87377" x="5826125" y="4413250"/>
          <p14:tracePt t="87385" x="5816600" y="4422775"/>
          <p14:tracePt t="87396" x="5816600" y="4441825"/>
          <p14:tracePt t="87411" x="5816600" y="4449763"/>
          <p14:tracePt t="87417" x="5816600" y="4459288"/>
          <p14:tracePt t="87540" x="5807075" y="4449763"/>
          <p14:tracePt t="87551" x="5807075" y="4441825"/>
          <p14:tracePt t="87558" x="5807075" y="4432300"/>
          <p14:tracePt t="87562" x="5807075" y="4422775"/>
          <p14:tracePt t="87570" x="5807075" y="4405313"/>
          <p14:tracePt t="87585" x="5807075" y="4395788"/>
          <p14:tracePt t="87641" x="5807075" y="4386263"/>
          <p14:tracePt t="87770" x="5807075" y="4368800"/>
          <p14:tracePt t="87995" x="5807075" y="4349750"/>
          <p14:tracePt t="88001" x="5807075" y="4340225"/>
          <p14:tracePt t="88019" x="5807075" y="4322763"/>
          <p14:tracePt t="88035" x="5807075" y="4303713"/>
          <p14:tracePt t="88050" x="5807075" y="4295775"/>
          <p14:tracePt t="88058" x="5807075" y="4286250"/>
          <p14:tracePt t="88073" x="5816600" y="4276725"/>
          <p14:tracePt t="88105" x="5816600" y="4268788"/>
          <p14:tracePt t="88121" x="5826125" y="4249738"/>
          <p14:tracePt t="88505" x="5826125" y="4268788"/>
          <p14:tracePt t="88513" x="5826125" y="4286250"/>
          <p14:tracePt t="88521" x="5826125" y="4313238"/>
          <p14:tracePt t="88529" x="5826125" y="4359275"/>
          <p14:tracePt t="88537" x="5826125" y="4376738"/>
          <p14:tracePt t="88545" x="5826125" y="4405313"/>
          <p14:tracePt t="88553" x="5826125" y="4432300"/>
          <p14:tracePt t="88562" x="5834063" y="4478338"/>
          <p14:tracePt t="88569" x="5834063" y="4505325"/>
          <p14:tracePt t="88578" x="5862638" y="4532313"/>
          <p14:tracePt t="88585" x="5862638" y="4568825"/>
          <p14:tracePt t="88594" x="5862638" y="4595813"/>
          <p14:tracePt t="88601" x="5862638" y="4632325"/>
          <p14:tracePt t="88611" x="5862638" y="4660900"/>
          <p14:tracePt t="88617" x="5862638" y="4678363"/>
          <p14:tracePt t="88625" x="5862638" y="4724400"/>
          <p14:tracePt t="88633" x="5862638" y="4751388"/>
          <p14:tracePt t="88643" x="5862638" y="4768850"/>
          <p14:tracePt t="88654" x="5862638" y="4797425"/>
          <p14:tracePt t="88658" x="5862638" y="4805363"/>
          <p14:tracePt t="88666" x="5862638" y="4824413"/>
          <p14:tracePt t="88673" x="5862638" y="4841875"/>
          <p14:tracePt t="88683" x="5862638" y="4860925"/>
          <p14:tracePt t="88699" x="5862638" y="4887913"/>
          <p14:tracePt t="88705" x="5862638" y="4897438"/>
          <p14:tracePt t="88714" x="5862638" y="4906963"/>
          <p14:tracePt t="88737" x="5870575" y="4933950"/>
          <p14:tracePt t="88825" x="5870575" y="4943475"/>
          <p14:tracePt t="88833" x="5870575" y="4970463"/>
          <p14:tracePt t="88849" x="5870575" y="4979988"/>
          <p14:tracePt t="88857" x="5870575" y="4987925"/>
          <p14:tracePt t="88890" x="5870575" y="4997450"/>
          <p14:tracePt t="88906" x="5870575" y="5016500"/>
          <p14:tracePt t="88922" x="5870575" y="5024438"/>
          <p14:tracePt t="88948" x="5870575" y="5033963"/>
          <p14:tracePt t="89075" x="5880100" y="5033963"/>
          <p14:tracePt t="89081" x="5889625" y="5016500"/>
          <p14:tracePt t="89089" x="5926138" y="4960938"/>
          <p14:tracePt t="89097" x="5926138" y="4951413"/>
          <p14:tracePt t="89105" x="5935663" y="4933950"/>
          <p14:tracePt t="89113" x="5935663" y="4914900"/>
          <p14:tracePt t="89121" x="5935663" y="4906963"/>
          <p14:tracePt t="89129" x="5935663" y="4887913"/>
          <p14:tracePt t="89137" x="5962650" y="4870450"/>
          <p14:tracePt t="89169" x="5972175" y="4851400"/>
          <p14:tracePt t="89186" x="5972175" y="4841875"/>
          <p14:tracePt t="89202" x="5972175" y="4833938"/>
          <p14:tracePt t="89355" x="5972175" y="4824413"/>
          <p14:tracePt t="89499" x="5972175" y="4814888"/>
          <p14:tracePt t="89505" x="5889625" y="4778375"/>
          <p14:tracePt t="89513" x="5816600" y="4768850"/>
          <p14:tracePt t="89521" x="5743575" y="4751388"/>
          <p14:tracePt t="89529" x="5680075" y="4732338"/>
          <p14:tracePt t="89537" x="5634038" y="4724400"/>
          <p14:tracePt t="89546" x="5607050" y="4724400"/>
          <p14:tracePt t="89553" x="5597525" y="4714875"/>
          <p14:tracePt t="89825" x="5653088" y="4724400"/>
          <p14:tracePt t="89833" x="5743575" y="4741863"/>
          <p14:tracePt t="89841" x="5843588" y="4751388"/>
          <p14:tracePt t="89849" x="5935663" y="4751388"/>
          <p14:tracePt t="89857" x="6026150" y="4760913"/>
          <p14:tracePt t="89865" x="6135688" y="4760913"/>
          <p14:tracePt t="89873" x="6208713" y="4760913"/>
          <p14:tracePt t="89881" x="6281738" y="4760913"/>
          <p14:tracePt t="89897" x="6381750" y="4760913"/>
          <p14:tracePt t="89905" x="6391275" y="4760913"/>
          <p14:tracePt t="89913" x="6427788" y="4760913"/>
          <p14:tracePt t="89921" x="6454775" y="4760913"/>
          <p14:tracePt t="89929" x="6472238" y="4760913"/>
          <p14:tracePt t="89937" x="6481763" y="4760913"/>
          <p14:tracePt t="89953" x="6491288" y="4760913"/>
          <p14:tracePt t="89962" x="6500813" y="4760913"/>
          <p14:tracePt t="89969" x="6508750" y="4760913"/>
          <p14:tracePt t="89977" x="6518275" y="4760913"/>
          <p14:tracePt t="89995" x="6537325" y="4760913"/>
          <p14:tracePt t="90012" x="6545263" y="4760913"/>
          <p14:tracePt t="90019" x="6554788" y="4760913"/>
          <p14:tracePt t="90027" x="6573838" y="4760913"/>
          <p14:tracePt t="90033" x="6610350" y="4760913"/>
          <p14:tracePt t="90041" x="6645275" y="4760913"/>
          <p14:tracePt t="90049" x="6691313" y="4760913"/>
          <p14:tracePt t="90057" x="6727825" y="4760913"/>
          <p14:tracePt t="90065" x="6783388" y="4760913"/>
          <p14:tracePt t="90073" x="6837363" y="4760913"/>
          <p14:tracePt t="90081" x="6864350" y="4760913"/>
          <p14:tracePt t="90089" x="6919913" y="4760913"/>
          <p14:tracePt t="90097" x="6964363" y="4760913"/>
          <p14:tracePt t="90105" x="6973888" y="4760913"/>
          <p14:tracePt t="90113" x="7000875" y="4760913"/>
          <p14:tracePt t="90186" x="7037388" y="4760913"/>
          <p14:tracePt t="90194" x="7065963" y="4760913"/>
          <p14:tracePt t="90201" x="7119938" y="4760913"/>
          <p14:tracePt t="90210" x="7212013" y="4760913"/>
          <p14:tracePt t="90220" x="7312025" y="4760913"/>
          <p14:tracePt t="90227" x="7402513" y="4760913"/>
          <p14:tracePt t="90233" x="7494588" y="4760913"/>
          <p14:tracePt t="90241" x="7531100" y="4760913"/>
          <p14:tracePt t="90249" x="7585075" y="4760913"/>
          <p14:tracePt t="90257" x="7612063" y="4760913"/>
          <p14:tracePt t="90265" x="7631113" y="4760913"/>
          <p14:tracePt t="90273" x="7648575" y="4760913"/>
          <p14:tracePt t="90586" x="7675563" y="4760913"/>
          <p14:tracePt t="90593" x="7712075" y="4760913"/>
          <p14:tracePt t="90602" x="7731125" y="4741863"/>
          <p14:tracePt t="90618" x="7740650" y="4741863"/>
          <p14:tracePt t="90893" x="7748588" y="4751388"/>
          <p14:tracePt t="90900" x="7748588" y="4778375"/>
          <p14:tracePt t="90908" x="7740650" y="4824413"/>
          <p14:tracePt t="90914" x="7740650" y="4851400"/>
          <p14:tracePt t="90921" x="7740650" y="4897438"/>
          <p14:tracePt t="90929" x="7740650" y="4924425"/>
          <p14:tracePt t="90937" x="7740650" y="4933950"/>
          <p14:tracePt t="90945" x="7740650" y="4943475"/>
          <p14:tracePt t="90953" x="7740650" y="4951413"/>
          <p14:tracePt t="91308" x="7777163" y="4979988"/>
          <p14:tracePt t="91316" x="7867650" y="4987925"/>
          <p14:tracePt t="91326" x="7931150" y="4987925"/>
          <p14:tracePt t="91330" x="8023225" y="5006975"/>
          <p14:tracePt t="91339" x="8113713" y="5006975"/>
          <p14:tracePt t="91346" x="8169275" y="5006975"/>
          <p14:tracePt t="91353" x="8223250" y="5006975"/>
          <p14:tracePt t="91361" x="8286750" y="5006975"/>
          <p14:tracePt t="91378" x="8313738" y="5006975"/>
          <p14:tracePt t="91667" x="8323263" y="5006975"/>
          <p14:tracePt t="91673" x="8369300" y="5006975"/>
          <p14:tracePt t="91681" x="8478838" y="5006975"/>
          <p14:tracePt t="91689" x="8588375" y="5006975"/>
          <p14:tracePt t="91697" x="8715375" y="5006975"/>
          <p14:tracePt t="91705" x="8797925" y="5006975"/>
          <p14:tracePt t="91713" x="8870950" y="5043488"/>
          <p14:tracePt t="91721" x="8907463" y="5053013"/>
          <p14:tracePt t="91729" x="8915400" y="5053013"/>
          <p14:tracePt t="91737" x="8924925" y="5053013"/>
          <p14:tracePt t="91897" x="8907463" y="5053013"/>
          <p14:tracePt t="91905" x="8888413" y="5053013"/>
          <p14:tracePt t="91913" x="8861425" y="5053013"/>
          <p14:tracePt t="91921" x="8842375" y="5053013"/>
          <p14:tracePt t="91929" x="8815388" y="5053013"/>
          <p14:tracePt t="91937" x="8797925" y="5053013"/>
          <p14:tracePt t="91945" x="8770938" y="5053013"/>
          <p14:tracePt t="91953" x="8715375" y="5053013"/>
          <p14:tracePt t="91961" x="8642350" y="5053013"/>
          <p14:tracePt t="91969" x="8551863" y="5053013"/>
          <p14:tracePt t="91978" x="8442325" y="5053013"/>
          <p14:tracePt t="91985" x="8296275" y="5053013"/>
          <p14:tracePt t="91994" x="8113713" y="5053013"/>
          <p14:tracePt t="92001" x="7867650" y="5053013"/>
          <p14:tracePt t="92010" x="7375525" y="5043488"/>
          <p14:tracePt t="92017" x="6764338" y="5106988"/>
          <p14:tracePt t="92027" x="6281738" y="5106988"/>
          <p14:tracePt t="92033" x="5661025" y="5016500"/>
          <p14:tracePt t="92041" x="5086350" y="4914900"/>
          <p14:tracePt t="92049" x="4730750" y="4870450"/>
          <p14:tracePt t="92057" x="4476750" y="4814888"/>
          <p14:tracePt t="92065" x="4275138" y="4787900"/>
          <p14:tracePt t="92073" x="4057650" y="4732338"/>
          <p14:tracePt t="92081" x="3856038" y="4714875"/>
          <p14:tracePt t="92089" x="3683000" y="4687888"/>
          <p14:tracePt t="92097" x="3536950" y="4660900"/>
          <p14:tracePt t="92105" x="3390900" y="4641850"/>
          <p14:tracePt t="92113" x="3300413" y="4641850"/>
          <p14:tracePt t="92121" x="3171825" y="4632325"/>
          <p14:tracePt t="92129" x="3063875" y="4632325"/>
          <p14:tracePt t="92137" x="2971800" y="4632325"/>
          <p14:tracePt t="92146" x="2862263" y="4632325"/>
          <p14:tracePt t="92153" x="2771775" y="4632325"/>
          <p14:tracePt t="92161" x="2671763" y="4632325"/>
          <p14:tracePt t="92169" x="2579688" y="4632325"/>
          <p14:tracePt t="92177" x="2506663" y="4614863"/>
          <p14:tracePt t="92185" x="2406650" y="4587875"/>
          <p14:tracePt t="92195" x="2352675" y="4578350"/>
          <p14:tracePt t="92201" x="2324100" y="4578350"/>
          <p14:tracePt t="92211" x="2270125" y="4578350"/>
          <p14:tracePt t="92219" x="2224088" y="4568825"/>
          <p14:tracePt t="92226" x="2179638" y="4559300"/>
          <p14:tracePt t="92233" x="2124075" y="4559300"/>
          <p14:tracePt t="92241" x="2087563" y="4559300"/>
          <p14:tracePt t="92250" x="2024063" y="4532313"/>
          <p14:tracePt t="92257" x="1951038" y="4532313"/>
          <p14:tracePt t="92266" x="1878013" y="4522788"/>
          <p14:tracePt t="92274" x="1751013" y="4505325"/>
          <p14:tracePt t="92282" x="1622425" y="4486275"/>
          <p14:tracePt t="92290" x="1504950" y="4459288"/>
          <p14:tracePt t="92299" x="1376363" y="4449763"/>
          <p14:tracePt t="92306" x="1266825" y="4432300"/>
          <p14:tracePt t="92315" x="1203325" y="4432300"/>
          <p14:tracePt t="92322" x="1176338" y="4432300"/>
          <p14:tracePt t="92329" x="1157288" y="4432300"/>
          <p14:tracePt t="92541" x="1185863" y="4432300"/>
          <p14:tracePt t="92545" x="1193800" y="4432300"/>
          <p14:tracePt t="92553" x="1222375" y="4432300"/>
          <p14:tracePt t="92561" x="1249363" y="4441825"/>
          <p14:tracePt t="92569" x="1258888" y="4449763"/>
          <p14:tracePt t="92577" x="1276350" y="4449763"/>
          <p14:tracePt t="92867" x="1285875" y="4459288"/>
          <p14:tracePt t="92874" x="1285875" y="4478338"/>
          <p14:tracePt t="92881" x="1285875" y="4486275"/>
          <p14:tracePt t="92890" x="1285875" y="4495800"/>
          <p14:tracePt t="92913" x="1276350" y="4522788"/>
          <p14:tracePt t="93019" x="1276350" y="4532313"/>
          <p14:tracePt t="93337" x="1285875" y="4551363"/>
          <p14:tracePt t="93665" x="1312863" y="4551363"/>
          <p14:tracePt t="93673" x="1330325" y="4551363"/>
          <p14:tracePt t="93681" x="1339850" y="4551363"/>
          <p14:tracePt t="93690" x="1385888" y="4522788"/>
          <p14:tracePt t="93697" x="1385888" y="4514850"/>
          <p14:tracePt t="93705" x="1439863" y="4495800"/>
          <p14:tracePt t="93713" x="1468438" y="4468813"/>
          <p14:tracePt t="93722" x="1504950" y="4432300"/>
          <p14:tracePt t="93729" x="1549400" y="4413250"/>
          <p14:tracePt t="93740" x="1568450" y="4405313"/>
          <p14:tracePt t="93748" x="1595438" y="4376738"/>
          <p14:tracePt t="93754" x="1612900" y="4368800"/>
          <p14:tracePt t="93763" x="1631950" y="4359275"/>
          <p14:tracePt t="93769" x="1641475" y="4349750"/>
          <p14:tracePt t="93777" x="1668463" y="4322763"/>
          <p14:tracePt t="93785" x="1677988" y="4322763"/>
          <p14:tracePt t="93794" x="1685925" y="4313238"/>
          <p14:tracePt t="93801" x="1704975" y="4295775"/>
          <p14:tracePt t="93811" x="1722438" y="4286250"/>
          <p14:tracePt t="93930" x="1714500" y="4286250"/>
          <p14:tracePt t="93939" x="1704975" y="4286250"/>
          <p14:tracePt t="94076" x="1685925" y="4295775"/>
          <p14:tracePt t="94090" x="1658938" y="4303713"/>
          <p14:tracePt t="94097" x="1612900" y="4349750"/>
          <p14:tracePt t="94106" x="1549400" y="4376738"/>
          <p14:tracePt t="94113" x="1485900" y="4413250"/>
          <p14:tracePt t="94122" x="1422400" y="4432300"/>
          <p14:tracePt t="94129" x="1358900" y="4468813"/>
          <p14:tracePt t="94138" x="1322388" y="4478338"/>
          <p14:tracePt t="94147" x="1285875" y="4486275"/>
          <p14:tracePt t="94315" x="1276350" y="4495800"/>
          <p14:tracePt t="94339" x="1276350" y="4505325"/>
          <p14:tracePt t="94347" x="1276350" y="4514850"/>
          <p14:tracePt t="94369" x="1266825" y="4522788"/>
          <p14:tracePt t="94577" x="1330325" y="4522788"/>
          <p14:tracePt t="94585" x="1403350" y="4522788"/>
          <p14:tracePt t="94595" x="1476375" y="4522788"/>
          <p14:tracePt t="94601" x="1568450" y="4522788"/>
          <p14:tracePt t="94611" x="1595438" y="4522788"/>
          <p14:tracePt t="94617" x="1649413" y="4522788"/>
          <p14:tracePt t="94627" x="1685925" y="4522788"/>
          <p14:tracePt t="94635" x="1695450" y="4522788"/>
          <p14:tracePt t="94652" x="1731963" y="4522788"/>
          <p14:tracePt t="94659" x="1741488" y="4522788"/>
          <p14:tracePt t="94706" x="1758950" y="4522788"/>
          <p14:tracePt t="94769" x="1787525" y="4522788"/>
          <p14:tracePt t="94777" x="1831975" y="4522788"/>
          <p14:tracePt t="94785" x="1868488" y="4522788"/>
          <p14:tracePt t="94794" x="1914525" y="4522788"/>
          <p14:tracePt t="94801" x="1931988" y="4522788"/>
          <p14:tracePt t="95097" x="1941513" y="4522788"/>
          <p14:tracePt t="95106" x="1941513" y="4514850"/>
          <p14:tracePt t="95114" x="1941513" y="4505325"/>
          <p14:tracePt t="95121" x="1941513" y="4478338"/>
          <p14:tracePt t="95137" x="1968500" y="4432300"/>
          <p14:tracePt t="95145" x="1978025" y="4405313"/>
          <p14:tracePt t="95153" x="1978025" y="4395788"/>
          <p14:tracePt t="95162" x="1987550" y="4368800"/>
          <p14:tracePt t="95169" x="1997075" y="4349750"/>
          <p14:tracePt t="95185" x="1997075" y="4322763"/>
          <p14:tracePt t="95194" x="1997075" y="4313238"/>
          <p14:tracePt t="95201" x="1997075" y="4303713"/>
          <p14:tracePt t="95212" x="2014538" y="4286250"/>
          <p14:tracePt t="95218" x="2014538" y="4276725"/>
          <p14:tracePt t="95322" x="2024063" y="4268788"/>
          <p14:tracePt t="95339" x="2033588" y="4249738"/>
          <p14:tracePt t="95356" x="2033588" y="4232275"/>
          <p14:tracePt t="95401" x="2041525" y="4232275"/>
          <p14:tracePt t="95409" x="2070100" y="4232275"/>
          <p14:tracePt t="95417" x="2170113" y="4232275"/>
          <p14:tracePt t="95426" x="2260600" y="4232275"/>
          <p14:tracePt t="95433" x="2389188" y="4232275"/>
          <p14:tracePt t="95441" x="2516188" y="4232275"/>
          <p14:tracePt t="95451" x="2606675" y="4232275"/>
          <p14:tracePt t="95459" x="2716213" y="4232275"/>
          <p14:tracePt t="95467" x="2771775" y="4232275"/>
          <p14:tracePt t="95474" x="2817813" y="4232275"/>
          <p14:tracePt t="95481" x="2835275" y="4232275"/>
          <p14:tracePt t="95489" x="2862263" y="4232275"/>
          <p14:tracePt t="95617" x="2871788" y="4232275"/>
          <p14:tracePt t="95626" x="2908300" y="4232275"/>
          <p14:tracePt t="95633" x="2944813" y="4232275"/>
          <p14:tracePt t="95641" x="3027363" y="4232275"/>
          <p14:tracePt t="95649" x="3108325" y="4232275"/>
          <p14:tracePt t="95657" x="3163888" y="4232275"/>
          <p14:tracePt t="95667" x="3236913" y="4232275"/>
          <p14:tracePt t="95673" x="3290888" y="4232275"/>
          <p14:tracePt t="95681" x="3346450" y="4232275"/>
          <p14:tracePt t="95689" x="3373438" y="4232275"/>
          <p14:tracePt t="95698" x="3390900" y="4232275"/>
          <p14:tracePt t="95705" x="3409950" y="4232275"/>
          <p14:tracePt t="95713" x="3419475" y="4232275"/>
          <p14:tracePt t="95785" x="3427413" y="4232275"/>
          <p14:tracePt t="95817" x="3455988" y="4232275"/>
          <p14:tracePt t="95826" x="3527425" y="4232275"/>
          <p14:tracePt t="95833" x="3582988" y="4232275"/>
          <p14:tracePt t="95841" x="3636963" y="4232275"/>
          <p14:tracePt t="95849" x="3656013" y="4232275"/>
          <p14:tracePt t="95857" x="3683000" y="4232275"/>
          <p14:tracePt t="95866" x="3692525" y="4232275"/>
          <p14:tracePt t="95873" x="3702050" y="4232275"/>
          <p14:tracePt t="96107" x="3692525" y="4249738"/>
          <p14:tracePt t="96113" x="3683000" y="4259263"/>
          <p14:tracePt t="96121" x="3673475" y="4276725"/>
          <p14:tracePt t="96138" x="3665538" y="4303713"/>
          <p14:tracePt t="96145" x="3646488" y="4340225"/>
          <p14:tracePt t="96153" x="3646488" y="4359275"/>
          <p14:tracePt t="96162" x="3636963" y="4376738"/>
          <p14:tracePt t="96169" x="3636963" y="4405313"/>
          <p14:tracePt t="96177" x="3636963" y="4422775"/>
          <p14:tracePt t="96185" x="3636963" y="4432300"/>
          <p14:tracePt t="96194" x="3636963" y="4441825"/>
          <p14:tracePt t="96201" x="3636963" y="4449763"/>
          <p14:tracePt t="96435" x="3636963" y="4459288"/>
          <p14:tracePt t="96473" x="3636963" y="4486275"/>
          <p14:tracePt t="96481" x="3636963" y="4495800"/>
          <p14:tracePt t="96489" x="3636963" y="4505325"/>
          <p14:tracePt t="96505" x="3636963" y="4514850"/>
          <p14:tracePt t="96521" x="3636963" y="4541838"/>
          <p14:tracePt t="96553" x="3646488" y="4541838"/>
          <p14:tracePt t="96569" x="3683000" y="4541838"/>
          <p14:tracePt t="96577" x="3738563" y="4541838"/>
          <p14:tracePt t="96585" x="3802063" y="4551363"/>
          <p14:tracePt t="96593" x="3856038" y="4551363"/>
          <p14:tracePt t="96601" x="3929063" y="4551363"/>
          <p14:tracePt t="96610" x="4021138" y="4551363"/>
          <p14:tracePt t="96617" x="4075113" y="4551363"/>
          <p14:tracePt t="96628" x="4121150" y="4551363"/>
          <p14:tracePt t="96633" x="4157663" y="4551363"/>
          <p14:tracePt t="96641" x="4211638" y="4551363"/>
          <p14:tracePt t="96649" x="4230688" y="4551363"/>
          <p14:tracePt t="96657" x="4284663" y="4551363"/>
          <p14:tracePt t="96665" x="4303713" y="4551363"/>
          <p14:tracePt t="96673" x="4311650" y="4551363"/>
          <p14:tracePt t="96681" x="4330700" y="4551363"/>
          <p14:tracePt t="96689" x="4340225" y="4551363"/>
          <p14:tracePt t="96697" x="4357688" y="4551363"/>
          <p14:tracePt t="96705" x="4384675" y="4551363"/>
          <p14:tracePt t="96713" x="4403725" y="4551363"/>
          <p14:tracePt t="96721" x="4440238" y="4551363"/>
          <p14:tracePt t="96729" x="4484688" y="4551363"/>
          <p14:tracePt t="96738" x="4521200" y="4551363"/>
          <p14:tracePt t="96745" x="4549775" y="4551363"/>
          <p14:tracePt t="96753" x="4594225" y="4551363"/>
          <p14:tracePt t="96761" x="4649788" y="4551363"/>
          <p14:tracePt t="96769" x="4686300" y="4551363"/>
          <p14:tracePt t="96777" x="4730750" y="4551363"/>
          <p14:tracePt t="96785" x="4786313" y="4551363"/>
          <p14:tracePt t="96794" x="4813300" y="4551363"/>
          <p14:tracePt t="96801" x="4868863" y="4551363"/>
          <p14:tracePt t="96811" x="4959350" y="4551363"/>
          <p14:tracePt t="96817" x="5014913" y="4551363"/>
          <p14:tracePt t="96827" x="5105400" y="4551363"/>
          <p14:tracePt t="96833" x="5187950" y="4551363"/>
          <p14:tracePt t="96843" x="5241925" y="4532313"/>
          <p14:tracePt t="96849" x="5297488" y="4532313"/>
          <p14:tracePt t="96857" x="5341938" y="4522788"/>
          <p14:tracePt t="96865" x="5351463" y="4522788"/>
          <p14:tracePt t="96873" x="5368925" y="4522788"/>
          <p14:tracePt t="97002" x="5387975" y="4522788"/>
          <p14:tracePt t="97009" x="5424488" y="4514850"/>
          <p14:tracePt t="97017" x="5451475" y="4514850"/>
          <p14:tracePt t="97026" x="5487988" y="4514850"/>
          <p14:tracePt t="97033" x="5514975" y="4514850"/>
          <p14:tracePt t="97043" x="5524500" y="4514850"/>
          <p14:tracePt t="97049" x="5551488" y="4495800"/>
          <p14:tracePt t="97057" x="5561013" y="4495800"/>
          <p14:tracePt t="97065" x="5570538" y="4495800"/>
          <p14:tracePt t="97097" x="5580063" y="4495800"/>
          <p14:tracePt t="97105" x="5607050" y="4486275"/>
          <p14:tracePt t="97121" x="5616575" y="4486275"/>
          <p14:tracePt t="97129" x="5616575" y="4478338"/>
          <p14:tracePt t="97137" x="5634038" y="4478338"/>
          <p14:tracePt t="97145" x="5643563" y="4478338"/>
          <p14:tracePt t="97363" x="5653088" y="4449763"/>
          <p14:tracePt t="97369" x="5653088" y="4441825"/>
          <p14:tracePt t="97377" x="5653088" y="4405313"/>
          <p14:tracePt t="97385" x="5653088" y="4386263"/>
          <p14:tracePt t="97394" x="5653088" y="4349750"/>
          <p14:tracePt t="97401" x="5653088" y="4340225"/>
          <p14:tracePt t="97411" x="5653088" y="4313238"/>
          <p14:tracePt t="97417" x="5653088" y="4295775"/>
          <p14:tracePt t="97427" x="5653088" y="4268788"/>
          <p14:tracePt t="97433" x="5653088" y="4222750"/>
          <p14:tracePt t="97443" x="5653088" y="4213225"/>
          <p14:tracePt t="97449" x="5653088" y="4203700"/>
          <p14:tracePt t="97457" x="5653088" y="4186238"/>
          <p14:tracePt t="97465" x="5653088" y="4176713"/>
          <p14:tracePt t="97473" x="5653088" y="4167188"/>
          <p14:tracePt t="97609" x="5753100" y="4167188"/>
          <p14:tracePt t="97617" x="5916613" y="4167188"/>
          <p14:tracePt t="97626" x="6053138" y="4167188"/>
          <p14:tracePt t="97633" x="6218238" y="4167188"/>
          <p14:tracePt t="97644" x="6345238" y="4167188"/>
          <p14:tracePt t="97650" x="6472238" y="4167188"/>
          <p14:tracePt t="97657" x="6545263" y="4167188"/>
          <p14:tracePt t="97665" x="6610350" y="4167188"/>
          <p14:tracePt t="97673" x="6645275" y="4167188"/>
          <p14:tracePt t="97681" x="6664325" y="4167188"/>
          <p14:tracePt t="97689" x="6691313" y="4167188"/>
          <p14:tracePt t="97697" x="6700838" y="4167188"/>
          <p14:tracePt t="97713" x="6727825" y="4167188"/>
          <p14:tracePt t="97721" x="6754813" y="4167188"/>
          <p14:tracePt t="97729" x="6800850" y="4167188"/>
          <p14:tracePt t="97737" x="6856413" y="4167188"/>
          <p14:tracePt t="97745" x="6964363" y="4167188"/>
          <p14:tracePt t="97753" x="7037388" y="4167188"/>
          <p14:tracePt t="97765" x="7129463" y="4167188"/>
          <p14:tracePt t="97771" x="7183438" y="4167188"/>
          <p14:tracePt t="97781" x="7292975" y="4167188"/>
          <p14:tracePt t="97786" x="7348538" y="4167188"/>
          <p14:tracePt t="97796" x="7412038" y="4167188"/>
          <p14:tracePt t="97801" x="7448550" y="4167188"/>
          <p14:tracePt t="97811" x="7466013" y="4167188"/>
          <p14:tracePt t="97818" x="7494588" y="4167188"/>
          <p14:tracePt t="98011" x="7502525" y="4167188"/>
          <p14:tracePt t="98017" x="7512050" y="4176713"/>
          <p14:tracePt t="98049" x="7521575" y="4186238"/>
          <p14:tracePt t="98081" x="7531100" y="4195763"/>
          <p14:tracePt t="98098" x="7531100" y="4203700"/>
          <p14:tracePt t="98153" x="7539038" y="4213225"/>
          <p14:tracePt t="98161" x="7494588" y="4268788"/>
          <p14:tracePt t="98169" x="7202488" y="4359275"/>
          <p14:tracePt t="98177" x="6581775" y="4486275"/>
          <p14:tracePt t="98185" x="5999163" y="4614863"/>
          <p14:tracePt t="98194" x="5168900" y="4668838"/>
          <p14:tracePt t="98201" x="4521200" y="4778375"/>
          <p14:tracePt t="98210" x="3875088" y="4878388"/>
          <p14:tracePt t="98218" x="3236913" y="4906963"/>
          <p14:tracePt t="98227" x="2708275" y="4933950"/>
          <p14:tracePt t="98233" x="2333625" y="4933950"/>
          <p14:tracePt t="98243" x="2133600" y="4933950"/>
          <p14:tracePt t="98249" x="1978025" y="4933950"/>
          <p14:tracePt t="98257" x="1887538" y="4933950"/>
          <p14:tracePt t="98265" x="1851025" y="4914900"/>
          <p14:tracePt t="98273" x="1851025" y="4906963"/>
          <p14:tracePt t="98347" x="1831975" y="4897438"/>
          <p14:tracePt t="98354" x="1814513" y="4897438"/>
          <p14:tracePt t="98363" x="1787525" y="4906963"/>
          <p14:tracePt t="98370" x="1768475" y="4906963"/>
          <p14:tracePt t="98393" x="1758950" y="4906963"/>
          <p14:tracePt t="98531" x="1751013" y="4914900"/>
          <p14:tracePt t="98538" x="1768475" y="4924425"/>
          <p14:tracePt t="98545" x="1860550" y="4933950"/>
          <p14:tracePt t="98553" x="1951038" y="4960938"/>
          <p14:tracePt t="98561" x="2041525" y="4979988"/>
          <p14:tracePt t="98569" x="2160588" y="4987925"/>
          <p14:tracePt t="98577" x="2233613" y="4987925"/>
          <p14:tracePt t="98585" x="2306638" y="5006975"/>
          <p14:tracePt t="98593" x="2333625" y="5006975"/>
          <p14:tracePt t="98601" x="2343150" y="5006975"/>
          <p14:tracePt t="98611" x="2352675" y="5006975"/>
          <p14:tracePt t="98785" x="2343150" y="5016500"/>
          <p14:tracePt t="98793" x="2306638" y="5016500"/>
          <p14:tracePt t="98802" x="2251075" y="5016500"/>
          <p14:tracePt t="98809" x="2206625" y="5016500"/>
          <p14:tracePt t="98817" x="2179638" y="5016500"/>
          <p14:tracePt t="98828" x="2151063" y="5016500"/>
          <p14:tracePt t="98833" x="2143125" y="5016500"/>
          <p14:tracePt t="98843" x="2133600" y="5016500"/>
          <p14:tracePt t="98849" x="2114550" y="5016500"/>
          <p14:tracePt t="98865" x="2097088" y="5024438"/>
          <p14:tracePt t="98898" x="2078038" y="5024438"/>
          <p14:tracePt t="98907" x="2070100" y="5024438"/>
          <p14:tracePt t="98913" x="2051050" y="5024438"/>
          <p14:tracePt t="98923" x="2033588" y="5033963"/>
          <p14:tracePt t="98930" x="2014538" y="5033963"/>
          <p14:tracePt t="98945" x="2005013" y="5033963"/>
          <p14:tracePt t="99193" x="1968500" y="5033963"/>
          <p14:tracePt t="99201" x="1941513" y="5043488"/>
          <p14:tracePt t="99209" x="1924050" y="5043488"/>
          <p14:tracePt t="99217" x="1914525" y="5043488"/>
          <p14:tracePt t="99228" x="1895475" y="5043488"/>
          <p14:tracePt t="99315" x="1924050" y="5043488"/>
          <p14:tracePt t="99321" x="1941513" y="5043488"/>
          <p14:tracePt t="99329" x="1968500" y="5043488"/>
          <p14:tracePt t="99337" x="1997075" y="5043488"/>
          <p14:tracePt t="99345" x="2024063" y="5043488"/>
          <p14:tracePt t="99353" x="2041525" y="5024438"/>
          <p14:tracePt t="99361" x="2060575" y="5024438"/>
          <p14:tracePt t="99370" x="2070100" y="5024438"/>
          <p14:tracePt t="99378" x="2087563" y="5024438"/>
          <p14:tracePt t="99385" x="2114550" y="5024438"/>
          <p14:tracePt t="99394" x="2124075" y="5016500"/>
          <p14:tracePt t="99474" x="2133600" y="5016500"/>
          <p14:tracePt t="99497" x="2151063" y="5016500"/>
          <p14:tracePt t="99505" x="2179638" y="5016500"/>
          <p14:tracePt t="99513" x="2214563" y="5016500"/>
          <p14:tracePt t="99521" x="2260600" y="5016500"/>
          <p14:tracePt t="99529" x="2279650" y="5016500"/>
          <p14:tracePt t="99538" x="2297113" y="5016500"/>
          <p14:tracePt t="99882" x="2306638" y="4997450"/>
          <p14:tracePt t="99891" x="2306638" y="4970463"/>
          <p14:tracePt t="99901" x="2306638" y="4951413"/>
          <p14:tracePt t="99908" x="2306638" y="4924425"/>
          <p14:tracePt t="99913" x="2279650" y="4878388"/>
          <p14:tracePt t="99922" x="2260600" y="4833938"/>
          <p14:tracePt t="99929" x="2260600" y="4805363"/>
          <p14:tracePt t="99939" x="2251075" y="4760913"/>
          <p14:tracePt t="99945" x="2233613" y="4724400"/>
          <p14:tracePt t="99954" x="2233613" y="4705350"/>
          <p14:tracePt t="99961" x="2233613" y="4660900"/>
          <p14:tracePt t="99969" x="2214563" y="4641850"/>
          <p14:tracePt t="99977" x="2206625" y="4632325"/>
          <p14:tracePt t="100225" x="2206625" y="4651375"/>
          <p14:tracePt t="100233" x="2206625" y="4660900"/>
          <p14:tracePt t="100242" x="2206625" y="4668838"/>
          <p14:tracePt t="100490" x="2251075" y="4678363"/>
          <p14:tracePt t="100497" x="2324100" y="4678363"/>
          <p14:tracePt t="100505" x="2406650" y="4678363"/>
          <p14:tracePt t="100513" x="2462213" y="4678363"/>
          <p14:tracePt t="100521" x="2498725" y="4678363"/>
          <p14:tracePt t="100529" x="2525713" y="4678363"/>
          <p14:tracePt t="100538" x="2543175" y="4678363"/>
          <p14:tracePt t="100545" x="2579688" y="4678363"/>
          <p14:tracePt t="100565" x="2589213" y="4678363"/>
          <p14:tracePt t="100570" x="2598738" y="4678363"/>
          <p14:tracePt t="100581" x="2625725" y="4678363"/>
          <p14:tracePt t="100586" x="2635250" y="4678363"/>
          <p14:tracePt t="100596" x="2643188" y="4678363"/>
          <p14:tracePt t="100602" x="2671763" y="4678363"/>
          <p14:tracePt t="100612" x="2689225" y="4678363"/>
          <p14:tracePt t="100618" x="2698750" y="4678363"/>
          <p14:tracePt t="100629" x="2716213" y="4678363"/>
          <p14:tracePt t="100634" x="2762250" y="4678363"/>
          <p14:tracePt t="100647" x="2798763" y="4678363"/>
          <p14:tracePt t="100649" x="2835275" y="4678363"/>
          <p14:tracePt t="100657" x="2871788" y="4678363"/>
          <p14:tracePt t="100667" x="2925763" y="4678363"/>
          <p14:tracePt t="100675" x="2971800" y="4678363"/>
          <p14:tracePt t="100682" x="3008313" y="4678363"/>
          <p14:tracePt t="100689" x="3035300" y="4678363"/>
          <p14:tracePt t="100697" x="3063875" y="4678363"/>
          <p14:tracePt t="100705" x="3081338" y="4678363"/>
          <p14:tracePt t="100713" x="3100388" y="4678363"/>
          <p14:tracePt t="100729" x="3108325" y="4678363"/>
          <p14:tracePt t="100777" x="3117850" y="4678363"/>
          <p14:tracePt t="100801" x="3154363" y="4678363"/>
          <p14:tracePt t="100809" x="3190875" y="4678363"/>
          <p14:tracePt t="100817" x="3227388" y="4687888"/>
          <p14:tracePt t="100825" x="3281363" y="4714875"/>
          <p14:tracePt t="100833" x="3309938" y="4714875"/>
          <p14:tracePt t="100843" x="3327400" y="4714875"/>
          <p14:tracePt t="100849" x="3346450" y="4714875"/>
          <p14:tracePt t="100857" x="3354388" y="4714875"/>
          <p14:tracePt t="100987" x="3400425" y="4714875"/>
          <p14:tracePt t="100993" x="3455988" y="4714875"/>
          <p14:tracePt t="101001" x="3519488" y="4714875"/>
          <p14:tracePt t="101010" x="3573463" y="4714875"/>
          <p14:tracePt t="101017" x="3629025" y="4714875"/>
          <p14:tracePt t="101026" x="3656013" y="4714875"/>
          <p14:tracePt t="101033" x="3683000" y="4714875"/>
          <p14:tracePt t="101043" x="3692525" y="4714875"/>
          <p14:tracePt t="101049" x="3709988" y="4714875"/>
          <p14:tracePt t="101377" x="3719513" y="4724400"/>
          <p14:tracePt t="101386" x="3719513" y="4751388"/>
          <p14:tracePt t="101393" x="3719513" y="4760913"/>
          <p14:tracePt t="101402" x="3719513" y="4805363"/>
          <p14:tracePt t="101411" x="3719513" y="4814888"/>
          <p14:tracePt t="101418" x="3719513" y="4841875"/>
          <p14:tracePt t="101428" x="3729038" y="4851400"/>
          <p14:tracePt t="101434" x="3729038" y="4860925"/>
          <p14:tracePt t="101444" x="3738563" y="4878388"/>
          <p14:tracePt t="101451" x="3738563" y="4897438"/>
          <p14:tracePt t="101464" x="3738563" y="4906963"/>
          <p14:tracePt t="101475" x="3746500" y="4924425"/>
          <p14:tracePt t="101813" x="3765550" y="4943475"/>
          <p14:tracePt t="101818" x="3892550" y="4943475"/>
          <p14:tracePt t="101826" x="4057650" y="4943475"/>
          <p14:tracePt t="101833" x="4221163" y="4943475"/>
          <p14:tracePt t="101843" x="4394200" y="4943475"/>
          <p14:tracePt t="101849" x="4503738" y="4943475"/>
          <p14:tracePt t="101859" x="4603750" y="4943475"/>
          <p14:tracePt t="101865" x="4695825" y="4960938"/>
          <p14:tracePt t="101873" x="4767263" y="4970463"/>
          <p14:tracePt t="101881" x="4813300" y="4970463"/>
          <p14:tracePt t="101889" x="4868863" y="4970463"/>
          <p14:tracePt t="101898" x="4905375" y="4970463"/>
          <p14:tracePt t="101906" x="4949825" y="4987925"/>
          <p14:tracePt t="101914" x="4978400" y="4987925"/>
          <p14:tracePt t="101922" x="5005388" y="4987925"/>
          <p14:tracePt t="101931" x="5022850" y="4987925"/>
          <p14:tracePt t="101938" x="5068888" y="4987925"/>
          <p14:tracePt t="101947" x="5095875" y="4987925"/>
          <p14:tracePt t="101953" x="5151438" y="4987925"/>
          <p14:tracePt t="101961" x="5205413" y="4987925"/>
          <p14:tracePt t="101969" x="5260975" y="4987925"/>
          <p14:tracePt t="101977" x="5324475" y="4987925"/>
          <p14:tracePt t="101985" x="5378450" y="4987925"/>
          <p14:tracePt t="101994" x="5434013" y="4987925"/>
          <p14:tracePt t="102001" x="5487988" y="4987925"/>
          <p14:tracePt t="102011" x="5514975" y="4987925"/>
          <p14:tracePt t="102017" x="5551488" y="4987925"/>
          <p14:tracePt t="102242" x="5561013" y="4987925"/>
          <p14:tracePt t="102250" x="5597525" y="4987925"/>
          <p14:tracePt t="102259" x="5653088" y="4987925"/>
          <p14:tracePt t="102269" x="5697538" y="4987925"/>
          <p14:tracePt t="102274" x="5716588" y="4987925"/>
          <p14:tracePt t="102282" x="5734050" y="4987925"/>
          <p14:tracePt t="102579" x="5734050" y="4960938"/>
          <p14:tracePt t="102589" x="5734050" y="4914900"/>
          <p14:tracePt t="102595" x="5734050" y="4887913"/>
          <p14:tracePt t="102601" x="5724525" y="4860925"/>
          <p14:tracePt t="102610" x="5724525" y="4824413"/>
          <p14:tracePt t="102617" x="5716588" y="4805363"/>
          <p14:tracePt t="102626" x="5716588" y="4797425"/>
          <p14:tracePt t="102643" x="5716588" y="4778375"/>
          <p14:tracePt t="102657" x="5716588" y="4768850"/>
          <p14:tracePt t="102946" x="5834063" y="4760913"/>
          <p14:tracePt t="102953" x="6016625" y="4760913"/>
          <p14:tracePt t="102961" x="6162675" y="4778375"/>
          <p14:tracePt t="102969" x="6291263" y="4797425"/>
          <p14:tracePt t="102978" x="6435725" y="4797425"/>
          <p14:tracePt t="102985" x="6545263" y="4797425"/>
          <p14:tracePt t="102994" x="6654800" y="4797425"/>
          <p14:tracePt t="103001" x="6746875" y="4797425"/>
          <p14:tracePt t="103010" x="6800850" y="4797425"/>
          <p14:tracePt t="103017" x="6864350" y="4797425"/>
          <p14:tracePt t="103027" x="6900863" y="4797425"/>
          <p14:tracePt t="103033" x="6910388" y="4797425"/>
          <p14:tracePt t="103044" x="6929438" y="4797425"/>
          <p14:tracePt t="103049" x="6937375" y="4797425"/>
          <p14:tracePt t="103074" x="6946900" y="4787900"/>
          <p14:tracePt t="103082" x="6956425" y="4778375"/>
          <p14:tracePt t="103091" x="6964363" y="4778375"/>
          <p14:tracePt t="103098" x="6983413" y="4768850"/>
          <p14:tracePt t="103106" x="6992938" y="4760913"/>
          <p14:tracePt t="103113" x="7019925" y="4760913"/>
          <p14:tracePt t="103131" x="7029450" y="4760913"/>
          <p14:tracePt t="103137" x="7046913" y="4760913"/>
          <p14:tracePt t="103145" x="7102475" y="4760913"/>
          <p14:tracePt t="103153" x="7110413" y="4760913"/>
          <p14:tracePt t="103161" x="7156450" y="4760913"/>
          <p14:tracePt t="103169" x="7202488" y="4760913"/>
          <p14:tracePt t="103177" x="7239000" y="4760913"/>
          <p14:tracePt t="103186" x="7283450" y="4760913"/>
          <p14:tracePt t="103193" x="7319963" y="4760913"/>
          <p14:tracePt t="103201" x="7366000" y="4760913"/>
          <p14:tracePt t="103210" x="7421563" y="4760913"/>
          <p14:tracePt t="103219" x="7458075" y="4760913"/>
          <p14:tracePt t="103234" x="7539038" y="4760913"/>
          <p14:tracePt t="103247" x="7594600" y="4760913"/>
          <p14:tracePt t="103250" x="7648575" y="4760913"/>
          <p14:tracePt t="103257" x="7712075" y="4760913"/>
          <p14:tracePt t="103265" x="7767638" y="4760913"/>
          <p14:tracePt t="103273" x="7804150" y="4760913"/>
          <p14:tracePt t="103281" x="7840663" y="4760913"/>
          <p14:tracePt t="103289" x="7867650" y="4760913"/>
          <p14:tracePt t="103297" x="7894638" y="4760913"/>
          <p14:tracePt t="103305" x="7904163" y="4760913"/>
          <p14:tracePt t="103313" x="7931150" y="4760913"/>
          <p14:tracePt t="103321" x="7940675" y="4760913"/>
          <p14:tracePt t="103337" x="7950200" y="4760913"/>
          <p14:tracePt t="103697" x="7958138" y="4760913"/>
          <p14:tracePt t="103729" x="7958138" y="4768850"/>
          <p14:tracePt t="103737" x="7958138" y="4787900"/>
          <p14:tracePt t="103745" x="7958138" y="4805363"/>
          <p14:tracePt t="103753" x="7958138" y="4833938"/>
          <p14:tracePt t="103761" x="7958138" y="4841875"/>
          <p14:tracePt t="103769" x="7958138" y="4870450"/>
          <p14:tracePt t="103777" x="7958138" y="4906963"/>
          <p14:tracePt t="103785" x="7958138" y="4914900"/>
          <p14:tracePt t="103794" x="7958138" y="4924425"/>
          <p14:tracePt t="103801" x="7958138" y="4933950"/>
          <p14:tracePt t="103811" x="7958138" y="4943475"/>
          <p14:tracePt t="103817" x="7958138" y="4951413"/>
          <p14:tracePt t="103827" x="7977188" y="4979988"/>
          <p14:tracePt t="103843" x="7977188" y="4987925"/>
          <p14:tracePt t="103857" x="7977188" y="4997450"/>
          <p14:tracePt t="103866" x="7986713" y="5006975"/>
          <p14:tracePt t="104090" x="7986713" y="5016500"/>
          <p14:tracePt t="104099" x="7986713" y="5033963"/>
          <p14:tracePt t="104122" x="7986713" y="5043488"/>
          <p14:tracePt t="104130" x="7986713" y="5053013"/>
          <p14:tracePt t="104145" x="7986713" y="5070475"/>
          <p14:tracePt t="104812" x="8096250" y="5080000"/>
          <p14:tracePt t="104819" x="8250238" y="5080000"/>
          <p14:tracePt t="104827" x="8478838" y="5080000"/>
          <p14:tracePt t="104833" x="8642350" y="5080000"/>
          <p14:tracePt t="104844" x="8778875" y="5080000"/>
          <p14:tracePt t="104849" x="8824913" y="5080000"/>
          <p14:tracePt t="104859" x="8834438" y="5089525"/>
          <p14:tracePt t="104865" x="8851900" y="5089525"/>
          <p14:tracePt t="104873" x="8870950" y="5089525"/>
          <p14:tracePt t="105121" x="8842375" y="5089525"/>
          <p14:tracePt t="105129" x="8751888" y="5089525"/>
          <p14:tracePt t="105137" x="8642350" y="5089525"/>
          <p14:tracePt t="105145" x="8496300" y="5089525"/>
          <p14:tracePt t="105153" x="8323263" y="5053013"/>
          <p14:tracePt t="105161" x="8086725" y="5006975"/>
          <p14:tracePt t="105169" x="7904163" y="4960938"/>
          <p14:tracePt t="105178" x="7631113" y="4870450"/>
          <p14:tracePt t="105185" x="7283450" y="4714875"/>
          <p14:tracePt t="105194" x="6873875" y="4595813"/>
          <p14:tracePt t="105201" x="6408738" y="4532313"/>
          <p14:tracePt t="105210" x="5943600" y="4459288"/>
          <p14:tracePt t="105219" x="5434013" y="4359275"/>
          <p14:tracePt t="105226" x="5049838" y="4322763"/>
          <p14:tracePt t="105235" x="4868863" y="4303713"/>
          <p14:tracePt t="105245" x="4630738" y="4249738"/>
          <p14:tracePt t="105249" x="4467225" y="4240213"/>
          <p14:tracePt t="105257" x="4330700" y="4222750"/>
          <p14:tracePt t="105265" x="4275138" y="4222750"/>
          <p14:tracePt t="105273" x="4211638" y="4186238"/>
          <p14:tracePt t="105281" x="4202113" y="4186238"/>
          <p14:tracePt t="105289" x="4165600" y="4176713"/>
          <p14:tracePt t="105297" x="4129088" y="4167188"/>
          <p14:tracePt t="105305" x="4084638" y="4140200"/>
          <p14:tracePt t="105313" x="4038600" y="4130675"/>
          <p14:tracePt t="105321" x="3992563" y="4113213"/>
          <p14:tracePt t="105329" x="3865563" y="4086225"/>
          <p14:tracePt t="105337" x="3802063" y="4067175"/>
          <p14:tracePt t="105345" x="3692525" y="4040188"/>
          <p14:tracePt t="105353" x="3556000" y="3994150"/>
          <p14:tracePt t="105361" x="3427413" y="3967163"/>
          <p14:tracePt t="105369" x="3281363" y="3921125"/>
          <p14:tracePt t="105377" x="3127375" y="3867150"/>
          <p14:tracePt t="105385" x="3054350" y="3848100"/>
          <p14:tracePt t="105393" x="2954338" y="3840163"/>
          <p14:tracePt t="105401" x="2881313" y="3794125"/>
          <p14:tracePt t="105415" x="2817813" y="3784600"/>
          <p14:tracePt t="105422" x="2752725" y="3757613"/>
          <p14:tracePt t="105429" x="2725738" y="3738563"/>
          <p14:tracePt t="105434" x="2679700" y="3721100"/>
          <p14:tracePt t="105444" x="2643188" y="3702050"/>
          <p14:tracePt t="105449" x="2598738" y="3684588"/>
          <p14:tracePt t="105460" x="2589213" y="3675063"/>
          <p14:tracePt t="105465" x="2570163" y="3665538"/>
          <p14:tracePt t="105473" x="2562225" y="3657600"/>
          <p14:tracePt t="105489" x="2552700" y="3657600"/>
          <p14:tracePt t="105505" x="2543175" y="3638550"/>
          <p14:tracePt t="105513" x="2543175" y="3629025"/>
          <p14:tracePt t="105521" x="2543175" y="3611563"/>
          <p14:tracePt t="105529" x="2543175" y="3602038"/>
          <p14:tracePt t="105537" x="2543175" y="3592513"/>
          <p14:tracePt t="105545" x="2543175" y="3584575"/>
          <p14:tracePt t="105553" x="2543175" y="3548063"/>
          <p14:tracePt t="105561" x="2543175" y="3529013"/>
          <p14:tracePt t="105570" x="2562225" y="3511550"/>
          <p14:tracePt t="105577" x="2570163" y="3492500"/>
          <p14:tracePt t="105585" x="2579688" y="3475038"/>
          <p14:tracePt t="105596" x="2616200" y="3455988"/>
          <p14:tracePt t="105601" x="2635250" y="3438525"/>
          <p14:tracePt t="105610" x="2662238" y="3419475"/>
          <p14:tracePt t="105617" x="2698750" y="3382963"/>
          <p14:tracePt t="105628" x="2725738" y="3355975"/>
          <p14:tracePt t="105633" x="2735263" y="3319463"/>
          <p14:tracePt t="105643" x="2752725" y="3302000"/>
          <p14:tracePt t="105649" x="2781300" y="3255963"/>
          <p14:tracePt t="105657" x="2789238" y="3255963"/>
          <p14:tracePt t="105665" x="2798763" y="3219450"/>
          <p14:tracePt t="105673" x="2817813" y="3209925"/>
          <p14:tracePt t="105681" x="2817813" y="3192463"/>
          <p14:tracePt t="105689" x="2817813" y="3173413"/>
          <p14:tracePt t="105697" x="2825750" y="3155950"/>
          <p14:tracePt t="105705" x="2825750" y="3136900"/>
          <p14:tracePt t="105713" x="2825750" y="3119438"/>
          <p14:tracePt t="105721" x="2825750" y="3109913"/>
          <p14:tracePt t="105729" x="2825750" y="3090863"/>
          <p14:tracePt t="105737" x="2825750" y="3082925"/>
          <p14:tracePt t="105745" x="2825750" y="3073400"/>
          <p14:tracePt t="105769" x="2825750" y="3054350"/>
          <p14:tracePt t="105810" x="2825750" y="3036888"/>
          <p14:tracePt t="105834" x="2825750" y="2990850"/>
          <p14:tracePt t="105850" x="2825750" y="2973388"/>
          <p14:tracePt t="105858" x="2817813" y="2954338"/>
          <p14:tracePt t="105866" x="2817813" y="2946400"/>
          <p14:tracePt t="105873" x="2808288" y="2946400"/>
          <p14:tracePt t="105897" x="2798763" y="2936875"/>
          <p14:tracePt t="105937" x="2781300" y="2936875"/>
          <p14:tracePt t="105946" x="2762250" y="2936875"/>
          <p14:tracePt t="105954" x="2689225" y="2917825"/>
          <p14:tracePt t="105963" x="2579688" y="2890838"/>
          <p14:tracePt t="105970" x="2452688" y="2881313"/>
          <p14:tracePt t="105979" x="2306638" y="2863850"/>
          <p14:tracePt t="105986" x="2187575" y="2854325"/>
          <p14:tracePt t="105996" x="2078038" y="2817813"/>
          <p14:tracePt t="106002" x="2014538" y="2800350"/>
          <p14:tracePt t="106013" x="1960563" y="2800350"/>
          <p14:tracePt t="106018" x="1931988" y="2763838"/>
          <p14:tracePt t="106029" x="1895475" y="2735263"/>
          <p14:tracePt t="106034" x="1878013" y="2717800"/>
          <p14:tracePt t="106045" x="1860550" y="2698750"/>
          <p14:tracePt t="106050" x="1841500" y="2671763"/>
          <p14:tracePt t="106060" x="1814513" y="2644775"/>
          <p14:tracePt t="106065" x="1795463" y="2598738"/>
          <p14:tracePt t="106073" x="1768475" y="2535238"/>
          <p14:tracePt t="106082" x="1731963" y="2471738"/>
          <p14:tracePt t="106091" x="1704975" y="2398713"/>
          <p14:tracePt t="106098" x="1668463" y="2335213"/>
          <p14:tracePt t="106106" x="1658938" y="2270125"/>
          <p14:tracePt t="106114" x="1641475" y="2197100"/>
          <p14:tracePt t="106122" x="1612900" y="2116138"/>
          <p14:tracePt t="106131" x="1604963" y="2060575"/>
          <p14:tracePt t="106138" x="1595438" y="2024063"/>
          <p14:tracePt t="106145" x="1585913" y="1970088"/>
          <p14:tracePt t="106153" x="1585913" y="1933575"/>
          <p14:tracePt t="106161" x="1585913" y="1906588"/>
          <p14:tracePt t="106169" x="1585913" y="1887538"/>
          <p14:tracePt t="106178" x="1585913" y="1841500"/>
          <p14:tracePt t="106185" x="1585913" y="1824038"/>
          <p14:tracePt t="106194" x="1585913" y="1787525"/>
          <p14:tracePt t="106201" x="1585913" y="1741488"/>
          <p14:tracePt t="106210" x="1585913" y="1704975"/>
          <p14:tracePt t="106217" x="1585913" y="1677988"/>
          <p14:tracePt t="106226" x="1585913" y="1641475"/>
          <p14:tracePt t="106233" x="1585913" y="1604963"/>
          <p14:tracePt t="106243" x="1585913" y="1587500"/>
          <p14:tracePt t="106249" x="1585913" y="1558925"/>
          <p14:tracePt t="106263" x="1585913" y="1550988"/>
          <p14:tracePt t="106267" x="1604963" y="1531938"/>
          <p14:tracePt t="106273" x="1604963" y="1522413"/>
          <p14:tracePt t="106291" x="1612900" y="1514475"/>
          <p14:tracePt t="106299" x="1622425" y="1504950"/>
          <p14:tracePt t="106306" x="1631950" y="1504950"/>
          <p14:tracePt t="106315" x="1641475" y="1504950"/>
          <p14:tracePt t="106322" x="1658938" y="1504950"/>
          <p14:tracePt t="106330" x="1695450" y="1485900"/>
          <p14:tracePt t="106337" x="1751013" y="1485900"/>
          <p14:tracePt t="106345" x="1831975" y="1485900"/>
          <p14:tracePt t="106353" x="1905000" y="1477963"/>
          <p14:tracePt t="106362" x="1997075" y="1477963"/>
          <p14:tracePt t="106369" x="2087563" y="1477963"/>
          <p14:tracePt t="106377" x="2197100" y="1485900"/>
          <p14:tracePt t="106385" x="2279650" y="1522413"/>
          <p14:tracePt t="106393" x="2397125" y="1541463"/>
          <p14:tracePt t="106401" x="2479675" y="1595438"/>
          <p14:tracePt t="106410" x="2552700" y="1604963"/>
          <p14:tracePt t="106417" x="2635250" y="1641475"/>
          <p14:tracePt t="106426" x="2689225" y="1660525"/>
          <p14:tracePt t="106433" x="2725738" y="1668463"/>
          <p14:tracePt t="106442" x="2762250" y="1668463"/>
          <p14:tracePt t="106449" x="2781300" y="1677988"/>
          <p14:tracePt t="106459" x="2817813" y="1697038"/>
          <p14:tracePt t="106465" x="2844800" y="1704975"/>
          <p14:tracePt t="106473" x="2862263" y="1714500"/>
          <p14:tracePt t="106481" x="2881313" y="1724025"/>
          <p14:tracePt t="106489" x="2898775" y="1741488"/>
          <p14:tracePt t="106497" x="2908300" y="1760538"/>
          <p14:tracePt t="106505" x="2944813" y="1797050"/>
          <p14:tracePt t="106513" x="2944813" y="1804988"/>
          <p14:tracePt t="106521" x="2990850" y="1841500"/>
          <p14:tracePt t="106529" x="3017838" y="1878013"/>
          <p14:tracePt t="106537" x="3054350" y="1906588"/>
          <p14:tracePt t="106545" x="3117850" y="1970088"/>
          <p14:tracePt t="106553" x="3190875" y="2043113"/>
          <p14:tracePt t="106562" x="3254375" y="2106613"/>
          <p14:tracePt t="106570" x="3317875" y="2179638"/>
          <p14:tracePt t="106581" x="3354388" y="2225675"/>
          <p14:tracePt t="106586" x="3390900" y="2252663"/>
          <p14:tracePt t="106597" x="3419475" y="2289175"/>
          <p14:tracePt t="106602" x="3427413" y="2298700"/>
          <p14:tracePt t="106613" x="3446463" y="2325688"/>
          <p14:tracePt t="106618" x="3446463" y="2362200"/>
          <p14:tracePt t="106627" x="3446463" y="2389188"/>
          <p14:tracePt t="106633" x="3446463" y="2416175"/>
          <p14:tracePt t="106643" x="3446463" y="2462213"/>
          <p14:tracePt t="106649" x="3436938" y="2489200"/>
          <p14:tracePt t="106660" x="3427413" y="2508250"/>
          <p14:tracePt t="106665" x="3390900" y="2571750"/>
          <p14:tracePt t="106677" x="3382963" y="2589213"/>
          <p14:tracePt t="106681" x="3317875" y="2635250"/>
          <p14:tracePt t="106689" x="3273425" y="2662238"/>
          <p14:tracePt t="106697" x="3254375" y="2708275"/>
          <p14:tracePt t="106705" x="3217863" y="2735263"/>
          <p14:tracePt t="106713" x="3190875" y="2754313"/>
          <p14:tracePt t="106721" x="3163888" y="2771775"/>
          <p14:tracePt t="106729" x="3117850" y="2800350"/>
          <p14:tracePt t="106737" x="3108325" y="2808288"/>
          <p14:tracePt t="106745" x="3081338" y="2808288"/>
          <p14:tracePt t="106753" x="3063875" y="2808288"/>
          <p14:tracePt t="106761" x="3035300" y="2817813"/>
          <p14:tracePt t="106769" x="3017838" y="2817813"/>
          <p14:tracePt t="106777" x="2971800" y="2817813"/>
          <p14:tracePt t="106785" x="2944813" y="2817813"/>
          <p14:tracePt t="106795" x="2935288" y="2817813"/>
          <p14:tracePt t="106801" x="2898775" y="2817813"/>
          <p14:tracePt t="106817" x="2871788" y="2808288"/>
          <p14:tracePt t="106827" x="2852738" y="2808288"/>
          <p14:tracePt t="106833" x="2835275" y="2800350"/>
          <p14:tracePt t="106860" x="2817813" y="2800350"/>
          <p14:tracePt t="106875" x="2798763" y="2790825"/>
          <p14:tracePt t="106889" x="2789238" y="2781300"/>
          <p14:tracePt t="106897" x="2781300" y="2781300"/>
          <p14:tracePt t="106905" x="2752725" y="2771775"/>
          <p14:tracePt t="106913" x="2735263" y="2754313"/>
          <p14:tracePt t="106921" x="2716213" y="2735263"/>
          <p14:tracePt t="106929" x="2698750" y="2717800"/>
          <p14:tracePt t="106937" x="2689225" y="2708275"/>
          <p14:tracePt t="106945" x="2671763" y="2690813"/>
          <p14:tracePt t="106953" x="2652713" y="2671763"/>
          <p14:tracePt t="106961" x="2643188" y="2635250"/>
          <p14:tracePt t="106969" x="2616200" y="2608263"/>
          <p14:tracePt t="106977" x="2616200" y="2598738"/>
          <p14:tracePt t="106985" x="2606675" y="2562225"/>
          <p14:tracePt t="106994" x="2606675" y="2535238"/>
          <p14:tracePt t="107001" x="2606675" y="2508250"/>
          <p14:tracePt t="107009" x="2606675" y="2481263"/>
          <p14:tracePt t="107017" x="2606675" y="2462213"/>
          <p14:tracePt t="107026" x="2606675" y="2425700"/>
          <p14:tracePt t="107033" x="2606675" y="2408238"/>
          <p14:tracePt t="107043" x="2606675" y="2398713"/>
          <p14:tracePt t="107161" x="2570163" y="2379663"/>
          <p14:tracePt t="107169" x="2443163" y="2379663"/>
          <p14:tracePt t="107177" x="2279650" y="2379663"/>
          <p14:tracePt t="107185" x="2114550" y="2379663"/>
          <p14:tracePt t="107193" x="1951038" y="2379663"/>
          <p14:tracePt t="107201" x="1804988" y="2379663"/>
          <p14:tracePt t="107210" x="1677988" y="2379663"/>
          <p14:tracePt t="107217" x="1585913" y="2379663"/>
          <p14:tracePt t="107227" x="1549400" y="2379663"/>
          <p14:tracePt t="107233" x="1531938" y="2379663"/>
          <p14:tracePt t="107243" x="1512888" y="2379663"/>
          <p14:tracePt t="107265" x="1504950" y="2379663"/>
          <p14:tracePt t="107371" x="1485900" y="2379663"/>
          <p14:tracePt t="107380" x="1476375" y="2379663"/>
          <p14:tracePt t="107394" x="1458913" y="2371725"/>
          <p14:tracePt t="107401" x="1439863" y="2362200"/>
          <p14:tracePt t="107410" x="1395413" y="2325688"/>
          <p14:tracePt t="107417" x="1376363" y="2306638"/>
          <p14:tracePt t="107427" x="1330325" y="2270125"/>
          <p14:tracePt t="107433" x="1322388" y="2262188"/>
          <p14:tracePt t="107443" x="1276350" y="2233613"/>
          <p14:tracePt t="107449" x="1258888" y="2216150"/>
          <p14:tracePt t="107460" x="1222375" y="2179638"/>
          <p14:tracePt t="107465" x="1212850" y="2170113"/>
          <p14:tracePt t="107481" x="1203325" y="2152650"/>
          <p14:tracePt t="107489" x="1176338" y="2125663"/>
          <p14:tracePt t="107513" x="1166813" y="2116138"/>
          <p14:tracePt t="107529" x="1157288" y="2106613"/>
          <p14:tracePt t="107681" x="1157288" y="2097088"/>
          <p14:tracePt t="107689" x="1258888" y="2097088"/>
          <p14:tracePt t="107697" x="1431925" y="2097088"/>
          <p14:tracePt t="107705" x="1576388" y="2097088"/>
          <p14:tracePt t="107713" x="1668463" y="2097088"/>
          <p14:tracePt t="107721" x="1731963" y="2097088"/>
          <p14:tracePt t="107729" x="1768475" y="2089150"/>
          <p14:tracePt t="107745" x="1778000" y="2089150"/>
          <p14:tracePt t="107891" x="1787525" y="2079625"/>
          <p14:tracePt t="107905" x="1795463" y="2033588"/>
          <p14:tracePt t="107913" x="1795463" y="1970088"/>
          <p14:tracePt t="107923" x="1795463" y="1933575"/>
          <p14:tracePt t="107931" x="1795463" y="1878013"/>
          <p14:tracePt t="107939" x="1795463" y="1824038"/>
          <p14:tracePt t="107947" x="1795463" y="1768475"/>
          <p14:tracePt t="107953" x="1795463" y="1724025"/>
          <p14:tracePt t="107961" x="1795463" y="1687513"/>
          <p14:tracePt t="107969" x="1795463" y="1651000"/>
          <p14:tracePt t="107977" x="1795463" y="1614488"/>
          <p14:tracePt t="107985" x="1795463" y="1604963"/>
          <p14:tracePt t="107993" x="1795463" y="1577975"/>
          <p14:tracePt t="108236" x="1795463" y="1568450"/>
          <p14:tracePt t="108245" x="1824038" y="1587500"/>
          <p14:tracePt t="108255" x="1905000" y="1631950"/>
          <p14:tracePt t="108263" x="1951038" y="1668463"/>
          <p14:tracePt t="108267" x="2014538" y="1687513"/>
          <p14:tracePt t="108273" x="2033588" y="1731963"/>
          <p14:tracePt t="108281" x="2070100" y="1787525"/>
          <p14:tracePt t="108289" x="2087563" y="1824038"/>
          <p14:tracePt t="108297" x="2124075" y="1924050"/>
          <p14:tracePt t="108305" x="2133600" y="1987550"/>
          <p14:tracePt t="108313" x="2133600" y="2097088"/>
          <p14:tracePt t="108321" x="2133600" y="2225675"/>
          <p14:tracePt t="108329" x="2133600" y="2352675"/>
          <p14:tracePt t="108337" x="2124075" y="2517775"/>
          <p14:tracePt t="108345" x="2097088" y="2681288"/>
          <p14:tracePt t="108353" x="2033588" y="2890838"/>
          <p14:tracePt t="108362" x="1951038" y="3063875"/>
          <p14:tracePt t="108369" x="1924050" y="3228975"/>
          <p14:tracePt t="108378" x="1895475" y="3392488"/>
          <p14:tracePt t="108385" x="1878013" y="3575050"/>
          <p14:tracePt t="108393" x="1860550" y="3721100"/>
          <p14:tracePt t="108401" x="1851025" y="3867150"/>
          <p14:tracePt t="108409" x="1851025" y="4013200"/>
          <p14:tracePt t="108417" x="1824038" y="4076700"/>
          <p14:tracePt t="108426" x="1814513" y="4159250"/>
          <p14:tracePt t="108433" x="1795463" y="4195763"/>
          <p14:tracePt t="108442" x="1795463" y="4213225"/>
          <p14:tracePt t="108449" x="1795463" y="4232275"/>
          <p14:tracePt t="108554" x="1795463" y="4240213"/>
          <p14:tracePt t="108561" x="1787525" y="4268788"/>
          <p14:tracePt t="108569" x="1778000" y="4276725"/>
          <p14:tracePt t="108578" x="1768475" y="4295775"/>
          <p14:tracePt t="108689" x="1751013" y="4340225"/>
          <p14:tracePt t="108705" x="1751013" y="4368800"/>
          <p14:tracePt t="108713" x="1751013" y="4413250"/>
          <p14:tracePt t="108722" x="1751013" y="4432300"/>
          <p14:tracePt t="108729" x="1751013" y="4441825"/>
          <p14:tracePt t="108738" x="1751013" y="4459288"/>
          <p14:tracePt t="108746" x="1751013" y="4468813"/>
          <p14:tracePt t="108754" x="1751013" y="4478338"/>
          <p14:tracePt t="108769" x="1751013" y="4495800"/>
          <p14:tracePt t="108866" x="1768475" y="4505325"/>
          <p14:tracePt t="108873" x="1841500" y="4505325"/>
          <p14:tracePt t="108881" x="1914525" y="4505325"/>
          <p14:tracePt t="108889" x="2024063" y="4505325"/>
          <p14:tracePt t="108898" x="2114550" y="4505325"/>
          <p14:tracePt t="108911" x="2206625" y="4505325"/>
          <p14:tracePt t="108914" x="2251075" y="4505325"/>
          <p14:tracePt t="108921" x="2287588" y="4486275"/>
          <p14:tracePt t="109139" x="2297113" y="4459288"/>
          <p14:tracePt t="109145" x="2297113" y="4422775"/>
          <p14:tracePt t="109153" x="2324100" y="4386263"/>
          <p14:tracePt t="109161" x="2324100" y="4349750"/>
          <p14:tracePt t="109169" x="2324100" y="4295775"/>
          <p14:tracePt t="109177" x="2324100" y="4249738"/>
          <p14:tracePt t="109185" x="2324100" y="4213225"/>
          <p14:tracePt t="109194" x="2324100" y="4186238"/>
          <p14:tracePt t="109201" x="2324100" y="4140200"/>
          <p14:tracePt t="109210" x="2324100" y="4122738"/>
          <p14:tracePt t="109218" x="2324100" y="4103688"/>
          <p14:tracePt t="109227" x="2324100" y="4094163"/>
          <p14:tracePt t="109371" x="2343150" y="4103688"/>
          <p14:tracePt t="109384" x="2343150" y="4113213"/>
          <p14:tracePt t="109391" x="2343150" y="4140200"/>
          <p14:tracePt t="109396" x="2370138" y="4186238"/>
          <p14:tracePt t="109401" x="2370138" y="4203700"/>
          <p14:tracePt t="109410" x="2379663" y="4259263"/>
          <p14:tracePt t="109417" x="2379663" y="4303713"/>
          <p14:tracePt t="109426" x="2379663" y="4359275"/>
          <p14:tracePt t="109433" x="2379663" y="4413250"/>
          <p14:tracePt t="109443" x="2379663" y="4486275"/>
          <p14:tracePt t="109449" x="2379663" y="4541838"/>
          <p14:tracePt t="109460" x="2379663" y="4595813"/>
          <p14:tracePt t="109465" x="2360613" y="4660900"/>
          <p14:tracePt t="109476" x="2352675" y="4732338"/>
          <p14:tracePt t="109481" x="2343150" y="4778375"/>
          <p14:tracePt t="109489" x="2316163" y="4824413"/>
          <p14:tracePt t="109497" x="2306638" y="4887913"/>
          <p14:tracePt t="109505" x="2279650" y="4943475"/>
          <p14:tracePt t="109513" x="2243138" y="5006975"/>
          <p14:tracePt t="109521" x="2224088" y="5053013"/>
          <p14:tracePt t="109529" x="2187575" y="5097463"/>
          <p14:tracePt t="109537" x="2179638" y="5126038"/>
          <p14:tracePt t="109545" x="2170113" y="5143500"/>
          <p14:tracePt t="109553" x="2160588" y="5170488"/>
          <p14:tracePt t="109562" x="2133600" y="5189538"/>
          <p14:tracePt t="109569" x="2133600" y="5197475"/>
          <p14:tracePt t="109579" x="2133600" y="5216525"/>
          <p14:tracePt t="109585" x="2124075" y="5233988"/>
          <p14:tracePt t="109594" x="2114550" y="5243513"/>
          <p14:tracePt t="109601" x="2097088" y="5253038"/>
          <p14:tracePt t="109907" x="2114550" y="5253038"/>
          <p14:tracePt t="109913" x="2160588" y="5243513"/>
          <p14:tracePt t="109921" x="2187575" y="5233988"/>
          <p14:tracePt t="109929" x="2214563" y="5207000"/>
          <p14:tracePt t="109937" x="2233613" y="5207000"/>
          <p14:tracePt t="109945" x="2243138" y="5197475"/>
          <p14:tracePt t="110105" x="2251075" y="5170488"/>
          <p14:tracePt t="110113" x="2251075" y="5126038"/>
          <p14:tracePt t="110121" x="2251075" y="5116513"/>
          <p14:tracePt t="110129" x="2251075" y="5080000"/>
          <p14:tracePt t="110137" x="2251075" y="5053013"/>
          <p14:tracePt t="110145" x="2251075" y="5016500"/>
          <p14:tracePt t="110153" x="2251075" y="4960938"/>
          <p14:tracePt t="110161" x="2251075" y="4914900"/>
          <p14:tracePt t="110169" x="2251075" y="4878388"/>
          <p14:tracePt t="110177" x="2243138" y="4841875"/>
          <p14:tracePt t="110185" x="2243138" y="4824413"/>
          <p14:tracePt t="110194" x="2233613" y="4805363"/>
          <p14:tracePt t="110201" x="2233613" y="4778375"/>
          <p14:tracePt t="110209" x="2233613" y="4768850"/>
          <p14:tracePt t="110220" x="2233613" y="4760913"/>
          <p14:tracePt t="110474" x="2324100" y="4751388"/>
          <p14:tracePt t="110481" x="2470150" y="4751388"/>
          <p14:tracePt t="110489" x="2598738" y="4751388"/>
          <p14:tracePt t="110497" x="2725738" y="4741863"/>
          <p14:tracePt t="110505" x="2781300" y="4741863"/>
          <p14:tracePt t="110513" x="2835275" y="4741863"/>
          <p14:tracePt t="110521" x="2898775" y="4741863"/>
          <p14:tracePt t="110529" x="2908300" y="4741863"/>
          <p14:tracePt t="110537" x="2925763" y="4741863"/>
          <p14:tracePt t="110545" x="2935288" y="4741863"/>
          <p14:tracePt t="110553" x="2944813" y="4741863"/>
          <p14:tracePt t="110561" x="2954338" y="4741863"/>
          <p14:tracePt t="110577" x="2971800" y="4741863"/>
          <p14:tracePt t="110585" x="2981325" y="4741863"/>
          <p14:tracePt t="110602" x="3017838" y="4741863"/>
          <p14:tracePt t="110610" x="3071813" y="4741863"/>
          <p14:tracePt t="110617" x="3136900" y="4741863"/>
          <p14:tracePt t="110626" x="3208338" y="4741863"/>
          <p14:tracePt t="110633" x="3263900" y="4741863"/>
          <p14:tracePt t="110647" x="3336925" y="4741863"/>
          <p14:tracePt t="110651" x="3382963" y="4741863"/>
          <p14:tracePt t="110660" x="3419475" y="4741863"/>
          <p14:tracePt t="110665" x="3455988" y="4760913"/>
          <p14:tracePt t="110675" x="3463925" y="4760913"/>
          <p14:tracePt t="110681" x="3473450" y="4760913"/>
          <p14:tracePt t="111131" x="3482975" y="4768850"/>
          <p14:tracePt t="111137" x="3490913" y="4778375"/>
          <p14:tracePt t="111145" x="3509963" y="4814888"/>
          <p14:tracePt t="111153" x="3509963" y="4841875"/>
          <p14:tracePt t="111161" x="3519488" y="4870450"/>
          <p14:tracePt t="111169" x="3519488" y="4906963"/>
          <p14:tracePt t="111177" x="3527425" y="4924425"/>
          <p14:tracePt t="111186" x="3536950" y="4951413"/>
          <p14:tracePt t="111193" x="3536950" y="4960938"/>
          <p14:tracePt t="111201" x="3536950" y="4970463"/>
          <p14:tracePt t="111218" x="3536950" y="4979988"/>
          <p14:tracePt t="111241" x="3536950" y="4987925"/>
          <p14:tracePt t="111314" x="3536950" y="4997450"/>
          <p14:tracePt t="111338" x="3536950" y="5006975"/>
          <p14:tracePt t="111354" x="3536950" y="5024438"/>
          <p14:tracePt t="111362" x="3546475" y="5043488"/>
          <p14:tracePt t="111371" x="3556000" y="5053013"/>
          <p14:tracePt t="111458" x="3573463" y="5053013"/>
          <p14:tracePt t="111466" x="3592513" y="5053013"/>
          <p14:tracePt t="111476" x="3619500" y="5053013"/>
          <p14:tracePt t="111481" x="3673475" y="5053013"/>
          <p14:tracePt t="111492" x="3775075" y="5089525"/>
          <p14:tracePt t="111497" x="3865563" y="5089525"/>
          <p14:tracePt t="111506" x="3992563" y="5106988"/>
          <p14:tracePt t="111513" x="4102100" y="5116513"/>
          <p14:tracePt t="111521" x="4230688" y="5133975"/>
          <p14:tracePt t="111529" x="4367213" y="5160963"/>
          <p14:tracePt t="111537" x="4440238" y="5160963"/>
          <p14:tracePt t="111545" x="4549775" y="5160963"/>
          <p14:tracePt t="111553" x="4622800" y="5160963"/>
          <p14:tracePt t="111561" x="4676775" y="5160963"/>
          <p14:tracePt t="111569" x="4722813" y="5160963"/>
          <p14:tracePt t="111577" x="4740275" y="5160963"/>
          <p14:tracePt t="111585" x="4767263" y="5160963"/>
          <p14:tracePt t="111596" x="4776788" y="5160963"/>
          <p14:tracePt t="111602" x="4786313" y="5160963"/>
          <p14:tracePt t="111613" x="4795838" y="5160963"/>
          <p14:tracePt t="111618" x="4803775" y="5160963"/>
          <p14:tracePt t="111628" x="4832350" y="5160963"/>
          <p14:tracePt t="111634" x="4859338" y="5160963"/>
          <p14:tracePt t="111645" x="4913313" y="5160963"/>
          <p14:tracePt t="111650" x="4959350" y="5160963"/>
          <p14:tracePt t="111661" x="5014913" y="5160963"/>
          <p14:tracePt t="111666" x="5086350" y="5160963"/>
          <p14:tracePt t="111678" x="5159375" y="5160963"/>
          <p14:tracePt t="111682" x="5187950" y="5160963"/>
          <p14:tracePt t="111690" x="5232400" y="5160963"/>
          <p14:tracePt t="111698" x="5287963" y="5160963"/>
          <p14:tracePt t="111706" x="5314950" y="5160963"/>
          <p14:tracePt t="111714" x="5341938" y="5160963"/>
          <p14:tracePt t="111723" x="5351463" y="5160963"/>
          <p14:tracePt t="111737" x="5360988" y="5160963"/>
          <p14:tracePt t="111835" x="5397500" y="5160963"/>
          <p14:tracePt t="111843" x="5424488" y="5160963"/>
          <p14:tracePt t="111853" x="5451475" y="5160963"/>
          <p14:tracePt t="111865" x="5478463" y="5160963"/>
          <p14:tracePt t="111867" x="5497513" y="5160963"/>
          <p14:tracePt t="111877" x="5534025" y="5160963"/>
          <p14:tracePt t="111898" x="5561013" y="5160963"/>
          <p14:tracePt t="111907" x="5570538" y="5160963"/>
          <p14:tracePt t="111921" x="5580063" y="5153025"/>
          <p14:tracePt t="111929" x="5588000" y="5153025"/>
          <p14:tracePt t="111938" x="5597525" y="5153025"/>
          <p14:tracePt t="111945" x="5607050" y="5153025"/>
          <p14:tracePt t="111953" x="5616575" y="5153025"/>
          <p14:tracePt t="111961" x="5624513" y="5153025"/>
          <p14:tracePt t="111987" x="5634038" y="5143500"/>
          <p14:tracePt t="112241" x="5643563" y="5133975"/>
          <p14:tracePt t="112249" x="5653088" y="5126038"/>
          <p14:tracePt t="112258" x="5653088" y="5089525"/>
          <p14:tracePt t="112265" x="5653088" y="5080000"/>
          <p14:tracePt t="112275" x="5661025" y="5053013"/>
          <p14:tracePt t="112281" x="5661025" y="5033963"/>
          <p14:tracePt t="112289" x="5661025" y="5006975"/>
          <p14:tracePt t="112297" x="5661025" y="4997450"/>
          <p14:tracePt t="112313" x="5661025" y="4987925"/>
          <p14:tracePt t="112321" x="5661025" y="4970463"/>
          <p14:tracePt t="112337" x="5661025" y="4960938"/>
          <p14:tracePt t="112673" x="5661025" y="4951413"/>
          <p14:tracePt t="113042" x="5661025" y="4914900"/>
          <p14:tracePt t="113049" x="5697538" y="4897438"/>
          <p14:tracePt t="113057" x="5789613" y="4851400"/>
          <p14:tracePt t="113065" x="5853113" y="4841875"/>
          <p14:tracePt t="113075" x="5926138" y="4841875"/>
          <p14:tracePt t="113081" x="6016625" y="4824413"/>
          <p14:tracePt t="113089" x="6072188" y="4824413"/>
          <p14:tracePt t="113097" x="6135688" y="4824413"/>
          <p14:tracePt t="113105" x="6145213" y="4824413"/>
          <p14:tracePt t="113113" x="6189663" y="4824413"/>
          <p14:tracePt t="113121" x="6199188" y="4824413"/>
          <p14:tracePt t="113161" x="6208713" y="4824413"/>
          <p14:tracePt t="113169" x="6218238" y="4833938"/>
          <p14:tracePt t="113273" x="6281738" y="4841875"/>
          <p14:tracePt t="113281" x="6354763" y="4841875"/>
          <p14:tracePt t="113291" x="6508750" y="4878388"/>
          <p14:tracePt t="113297" x="6600825" y="4878388"/>
          <p14:tracePt t="113305" x="6691313" y="4914900"/>
          <p14:tracePt t="113313" x="6791325" y="4933950"/>
          <p14:tracePt t="113321" x="6846888" y="4933950"/>
          <p14:tracePt t="113329" x="6900863" y="4943475"/>
          <p14:tracePt t="113337" x="6964363" y="4970463"/>
          <p14:tracePt t="113345" x="6983413" y="4970463"/>
          <p14:tracePt t="113353" x="7000875" y="4979988"/>
          <p14:tracePt t="113369" x="7010400" y="4979988"/>
          <p14:tracePt t="113377" x="7029450" y="4979988"/>
          <p14:tracePt t="113489" x="7046913" y="4979988"/>
          <p14:tracePt t="113497" x="7083425" y="4979988"/>
          <p14:tracePt t="113505" x="7129463" y="4979988"/>
          <p14:tracePt t="113513" x="7183438" y="4979988"/>
          <p14:tracePt t="113521" x="7256463" y="4979988"/>
          <p14:tracePt t="113529" x="7329488" y="4979988"/>
          <p14:tracePt t="113537" x="7385050" y="4979988"/>
          <p14:tracePt t="113545" x="7466013" y="4987925"/>
          <p14:tracePt t="113553" x="7502525" y="4987925"/>
          <p14:tracePt t="113561" x="7531100" y="4997450"/>
          <p14:tracePt t="113569" x="7539038" y="4997450"/>
          <p14:tracePt t="113577" x="7548563" y="4997450"/>
          <p14:tracePt t="113721" x="7558088" y="5006975"/>
          <p14:tracePt t="113945" x="7575550" y="5016500"/>
          <p14:tracePt t="113953" x="7594600" y="5016500"/>
          <p14:tracePt t="113961" x="7602538" y="5016500"/>
          <p14:tracePt t="113969" x="7621588" y="5016500"/>
          <p14:tracePt t="113977" x="7631113" y="5006975"/>
          <p14:tracePt t="113985" x="7639050" y="4997450"/>
          <p14:tracePt t="113994" x="7658100" y="4979988"/>
          <p14:tracePt t="114001" x="7675563" y="4960938"/>
          <p14:tracePt t="114017" x="7685088" y="4951413"/>
          <p14:tracePt t="114026" x="7685088" y="4943475"/>
          <p14:tracePt t="115393" x="7675563" y="4951413"/>
          <p14:tracePt t="115401" x="7658100" y="4979988"/>
          <p14:tracePt t="115409" x="7639050" y="4997450"/>
          <p14:tracePt t="115625" x="7612063" y="4997450"/>
          <p14:tracePt t="115634" x="7575550" y="4997450"/>
          <p14:tracePt t="115641" x="7539038" y="4997450"/>
          <p14:tracePt t="115649" x="7521575" y="4997450"/>
          <p14:tracePt t="115658" x="7485063" y="4997450"/>
          <p14:tracePt t="115665" x="7466013" y="4997450"/>
          <p14:tracePt t="115676" x="7412038" y="4997450"/>
          <p14:tracePt t="115681" x="7375525" y="4979988"/>
          <p14:tracePt t="115689" x="7292975" y="4943475"/>
          <p14:tracePt t="115697" x="7175500" y="4887913"/>
          <p14:tracePt t="115705" x="7000875" y="4814888"/>
          <p14:tracePt t="115713" x="6783388" y="4724400"/>
          <p14:tracePt t="115721" x="6545263" y="4614863"/>
          <p14:tracePt t="115729" x="6189663" y="4459288"/>
          <p14:tracePt t="115737" x="5907088" y="4322763"/>
          <p14:tracePt t="115745" x="5716588" y="4176713"/>
          <p14:tracePt t="115753" x="5424488" y="4013200"/>
          <p14:tracePt t="115761" x="5205413" y="3884613"/>
          <p14:tracePt t="115769" x="5041900" y="3811588"/>
          <p14:tracePt t="115777" x="4849813" y="3730625"/>
          <p14:tracePt t="115785" x="4730750" y="3638550"/>
          <p14:tracePt t="115794" x="4594225" y="3584575"/>
          <p14:tracePt t="115801" x="4476750" y="3538538"/>
          <p14:tracePt t="115809" x="4348163" y="3475038"/>
          <p14:tracePt t="115818" x="4248150" y="3419475"/>
          <p14:tracePt t="115825" x="4211638" y="3375025"/>
          <p14:tracePt t="115835" x="4148138" y="3338513"/>
          <p14:tracePt t="115846" x="4084638" y="3282950"/>
          <p14:tracePt t="115851" x="4002088" y="3228975"/>
          <p14:tracePt t="115862" x="3929063" y="3163888"/>
          <p14:tracePt t="115867" x="3846513" y="3109913"/>
          <p14:tracePt t="115878" x="3802063" y="3073400"/>
          <p14:tracePt t="115884" x="3738563" y="3000375"/>
          <p14:tracePt t="115893" x="3665538" y="2917825"/>
          <p14:tracePt t="115916" x="3500438" y="2671763"/>
          <p14:tracePt t="115922" x="3446463" y="2608263"/>
          <p14:tracePt t="115930" x="3419475" y="2489200"/>
          <p14:tracePt t="115938" x="3390900" y="2416175"/>
          <p14:tracePt t="115947" x="3346450" y="2298700"/>
          <p14:tracePt t="115955" x="3336925" y="2243138"/>
          <p14:tracePt t="115963" x="3327400" y="2197100"/>
          <p14:tracePt t="115969" x="3327400" y="2160588"/>
          <p14:tracePt t="115977" x="3327400" y="2116138"/>
          <p14:tracePt t="115985" x="3327400" y="2089150"/>
          <p14:tracePt t="115993" x="3317875" y="2079625"/>
          <p14:tracePt t="116001" x="3317875" y="2070100"/>
          <p14:tracePt t="116009" x="3317875" y="2060575"/>
          <p14:tracePt t="116017" x="3300413" y="2043113"/>
          <p14:tracePt t="116155" x="3300413" y="2033588"/>
          <p14:tracePt t="116162" x="3300413" y="2006600"/>
          <p14:tracePt t="116172" x="3309938" y="1997075"/>
          <p14:tracePt t="116177" x="3327400" y="1987550"/>
          <p14:tracePt t="116186" x="3336925" y="1987550"/>
          <p14:tracePt t="116202" x="3363913" y="1987550"/>
          <p14:tracePt t="116219" x="3427413" y="1997075"/>
          <p14:tracePt t="116225" x="3436938" y="2006600"/>
          <p14:tracePt t="116233" x="3455988" y="2016125"/>
          <p14:tracePt t="116242" x="3490913" y="2043113"/>
          <p14:tracePt t="116250" x="3536950" y="2070100"/>
          <p14:tracePt t="116259" x="3582988" y="2097088"/>
          <p14:tracePt t="116265" x="3609975" y="2116138"/>
          <p14:tracePt t="116275" x="3673475" y="2152650"/>
          <p14:tracePt t="116281" x="3692525" y="2160588"/>
          <p14:tracePt t="116289" x="3719513" y="2179638"/>
          <p14:tracePt t="116298" x="3738563" y="2197100"/>
          <p14:tracePt t="116307" x="3756025" y="2206625"/>
          <p14:tracePt t="116314" x="3765550" y="2216150"/>
          <p14:tracePt t="116330" x="3783013" y="2225675"/>
          <p14:tracePt t="116346" x="3792538" y="2233613"/>
          <p14:tracePt t="116354" x="3792538" y="2243138"/>
          <p14:tracePt t="116362" x="3792538" y="2252663"/>
          <p14:tracePt t="116369" x="3802063" y="2289175"/>
          <p14:tracePt t="116378" x="3810000" y="2289175"/>
          <p14:tracePt t="116385" x="3810000" y="2298700"/>
          <p14:tracePt t="116393" x="3810000" y="2316163"/>
          <p14:tracePt t="116401" x="3810000" y="2343150"/>
          <p14:tracePt t="116409" x="3819525" y="2379663"/>
          <p14:tracePt t="116417" x="3819525" y="2398713"/>
          <p14:tracePt t="116427" x="3819525" y="2425700"/>
          <p14:tracePt t="116433" x="3819525" y="2444750"/>
          <p14:tracePt t="116442" x="3819525" y="2471738"/>
          <p14:tracePt t="116449" x="3819525" y="2489200"/>
          <p14:tracePt t="116459" x="3819525" y="2508250"/>
          <p14:tracePt t="116465" x="3819525" y="2525713"/>
          <p14:tracePt t="116475" x="3819525" y="2535238"/>
          <p14:tracePt t="116481" x="3819525" y="2554288"/>
          <p14:tracePt t="116489" x="3819525" y="2562225"/>
          <p14:tracePt t="116497" x="3819525" y="2571750"/>
          <p14:tracePt t="116505" x="3819525" y="2598738"/>
          <p14:tracePt t="116513" x="3810000" y="2617788"/>
          <p14:tracePt t="116521" x="3802063" y="2617788"/>
          <p14:tracePt t="116529" x="3792538" y="2625725"/>
          <p14:tracePt t="116537" x="3775075" y="2644775"/>
          <p14:tracePt t="116545" x="3765550" y="2644775"/>
          <p14:tracePt t="116553" x="3756025" y="2644775"/>
          <p14:tracePt t="116561" x="3746500" y="2644775"/>
          <p14:tracePt t="116569" x="3738563" y="2644775"/>
          <p14:tracePt t="116585" x="3729038" y="2644775"/>
          <p14:tracePt t="116593" x="3709988" y="2644775"/>
          <p14:tracePt t="116601" x="3702050" y="2644775"/>
          <p14:tracePt t="116609" x="3683000" y="2644775"/>
          <p14:tracePt t="116617" x="3656013" y="2617788"/>
          <p14:tracePt t="116626" x="3609975" y="2554288"/>
          <p14:tracePt t="116633" x="3592513" y="2498725"/>
          <p14:tracePt t="116641" x="3573463" y="2416175"/>
          <p14:tracePt t="116649" x="3546475" y="2343150"/>
          <p14:tracePt t="116658" x="3536950" y="2279650"/>
          <p14:tracePt t="116665" x="3536950" y="2225675"/>
          <p14:tracePt t="116675" x="3536950" y="2170113"/>
          <p14:tracePt t="116681" x="3536950" y="2116138"/>
          <p14:tracePt t="116689" x="3536950" y="2070100"/>
          <p14:tracePt t="116697" x="3536950" y="2052638"/>
          <p14:tracePt t="116708" x="3536950" y="2024063"/>
          <p14:tracePt t="116714" x="3536950" y="2006600"/>
          <p14:tracePt t="116723" x="3536950" y="1979613"/>
          <p14:tracePt t="116730" x="3536950" y="1960563"/>
          <p14:tracePt t="116738" x="3546475" y="1951038"/>
          <p14:tracePt t="116747" x="3546475" y="1933575"/>
          <p14:tracePt t="116754" x="3556000" y="1914525"/>
          <p14:tracePt t="116762" x="3563938" y="1897063"/>
          <p14:tracePt t="116770" x="3563938" y="1887538"/>
          <p14:tracePt t="116778" x="3573463" y="1870075"/>
          <p14:tracePt t="116785" x="3592513" y="1851025"/>
          <p14:tracePt t="116793" x="3592513" y="1841500"/>
          <p14:tracePt t="116801" x="3609975" y="1824038"/>
          <p14:tracePt t="116809" x="3636963" y="1814513"/>
          <p14:tracePt t="116817" x="3646488" y="1804988"/>
          <p14:tracePt t="116825" x="3665538" y="1787525"/>
          <p14:tracePt t="116833" x="3683000" y="1787525"/>
          <p14:tracePt t="116842" x="3729038" y="1778000"/>
          <p14:tracePt t="116849" x="3765550" y="1778000"/>
          <p14:tracePt t="116858" x="3819525" y="1778000"/>
          <p14:tracePt t="116865" x="3875088" y="1778000"/>
          <p14:tracePt t="116875" x="3948113" y="1778000"/>
          <p14:tracePt t="116881" x="3992563" y="1778000"/>
          <p14:tracePt t="116889" x="4038600" y="1797050"/>
          <p14:tracePt t="116897" x="4075113" y="1804988"/>
          <p14:tracePt t="116905" x="4138613" y="1814513"/>
          <p14:tracePt t="116913" x="4202113" y="1841500"/>
          <p14:tracePt t="116930" x="4303713" y="1870075"/>
          <p14:tracePt t="116937" x="4340225" y="1878013"/>
          <p14:tracePt t="116945" x="4394200" y="1914525"/>
          <p14:tracePt t="116953" x="4413250" y="1924050"/>
          <p14:tracePt t="116961" x="4440238" y="1933575"/>
          <p14:tracePt t="116969" x="4467225" y="1951038"/>
          <p14:tracePt t="116977" x="4484688" y="1960563"/>
          <p14:tracePt t="116985" x="4513263" y="1970088"/>
          <p14:tracePt t="117001" x="4521200" y="1987550"/>
          <p14:tracePt t="117009" x="4521200" y="1997075"/>
          <p14:tracePt t="117017" x="4521200" y="2006600"/>
          <p14:tracePt t="117026" x="4521200" y="2033588"/>
          <p14:tracePt t="117033" x="4521200" y="2052638"/>
          <p14:tracePt t="117042" x="4521200" y="2089150"/>
          <p14:tracePt t="117049" x="4521200" y="2106613"/>
          <p14:tracePt t="117059" x="4521200" y="2133600"/>
          <p14:tracePt t="117065" x="4503738" y="2152650"/>
          <p14:tracePt t="117075" x="4494213" y="2189163"/>
          <p14:tracePt t="117081" x="4484688" y="2206625"/>
          <p14:tracePt t="117089" x="4476750" y="2243138"/>
          <p14:tracePt t="117097" x="4457700" y="2262188"/>
          <p14:tracePt t="117105" x="4440238" y="2306638"/>
          <p14:tracePt t="117113" x="4430713" y="2325688"/>
          <p14:tracePt t="117121" x="4403725" y="2362200"/>
          <p14:tracePt t="117129" x="4384675" y="2398713"/>
          <p14:tracePt t="117137" x="4376738" y="2408238"/>
          <p14:tracePt t="117145" x="4348163" y="2435225"/>
          <p14:tracePt t="117153" x="4330700" y="2452688"/>
          <p14:tracePt t="117161" x="4294188" y="2489200"/>
          <p14:tracePt t="117169" x="4275138" y="2508250"/>
          <p14:tracePt t="117177" x="4257675" y="2525713"/>
          <p14:tracePt t="117185" x="4238625" y="2554288"/>
          <p14:tracePt t="117193" x="4221163" y="2589213"/>
          <p14:tracePt t="117201" x="4202113" y="2598738"/>
          <p14:tracePt t="117210" x="4157663" y="2608263"/>
          <p14:tracePt t="117220" x="4121150" y="2608263"/>
          <p14:tracePt t="117229" x="4084638" y="2617788"/>
          <p14:tracePt t="117235" x="4048125" y="2617788"/>
          <p14:tracePt t="117245" x="3975100" y="2617788"/>
          <p14:tracePt t="117251" x="3902075" y="2644775"/>
          <p14:tracePt t="117262" x="3819525" y="2644775"/>
          <p14:tracePt t="117267" x="3746500" y="2644775"/>
          <p14:tracePt t="117279" x="3673475" y="2644775"/>
          <p14:tracePt t="117281" x="3636963" y="2644775"/>
          <p14:tracePt t="117293" x="3600450" y="2644775"/>
          <p14:tracePt t="117297" x="3556000" y="2608263"/>
          <p14:tracePt t="117309" x="3527425" y="2562225"/>
          <p14:tracePt t="117313" x="3500438" y="2517775"/>
          <p14:tracePt t="117321" x="3455988" y="2416175"/>
          <p14:tracePt t="117329" x="3446463" y="2325688"/>
          <p14:tracePt t="117337" x="3427413" y="2216150"/>
          <p14:tracePt t="117345" x="3419475" y="2116138"/>
          <p14:tracePt t="117353" x="3419475" y="2043113"/>
          <p14:tracePt t="117361" x="3419475" y="1987550"/>
          <p14:tracePt t="117369" x="3419475" y="1951038"/>
          <p14:tracePt t="117377" x="3419475" y="1906588"/>
          <p14:tracePt t="117385" x="3419475" y="1887538"/>
          <p14:tracePt t="117393" x="3419475" y="1860550"/>
          <p14:tracePt t="117401" x="3419475" y="1851025"/>
          <p14:tracePt t="117417" x="3419475" y="1841500"/>
          <p14:tracePt t="117425" x="3419475" y="1824038"/>
          <p14:tracePt t="117442" x="3427413" y="1804988"/>
          <p14:tracePt t="117449" x="3446463" y="1797050"/>
          <p14:tracePt t="117458" x="3455988" y="1787525"/>
          <p14:tracePt t="117466" x="3482975" y="1778000"/>
          <p14:tracePt t="117475" x="3500438" y="1768475"/>
          <p14:tracePt t="117481" x="3519488" y="1768475"/>
          <p14:tracePt t="117492" x="3536950" y="1760538"/>
          <p14:tracePt t="117497" x="3556000" y="1741488"/>
          <p14:tracePt t="117505" x="3582988" y="1731963"/>
          <p14:tracePt t="117513" x="3600450" y="1724025"/>
          <p14:tracePt t="117523" x="3619500" y="1724025"/>
          <p14:tracePt t="117529" x="3636963" y="1724025"/>
          <p14:tracePt t="117537" x="3673475" y="1724025"/>
          <p14:tracePt t="117545" x="3719513" y="1724025"/>
          <p14:tracePt t="117553" x="3738563" y="1724025"/>
          <p14:tracePt t="117561" x="3775075" y="1724025"/>
          <p14:tracePt t="117569" x="3783013" y="1724025"/>
          <p14:tracePt t="117577" x="3810000" y="1724025"/>
          <p14:tracePt t="117585" x="3829050" y="1724025"/>
          <p14:tracePt t="117593" x="3846513" y="1724025"/>
          <p14:tracePt t="117601" x="3875088" y="1731963"/>
          <p14:tracePt t="117610" x="3911600" y="1741488"/>
          <p14:tracePt t="117617" x="3938588" y="1751013"/>
          <p14:tracePt t="117625" x="3984625" y="1768475"/>
          <p14:tracePt t="117633" x="4002088" y="1768475"/>
          <p14:tracePt t="117642" x="4029075" y="1778000"/>
          <p14:tracePt t="117649" x="4057650" y="1778000"/>
          <p14:tracePt t="117658" x="4102100" y="1787525"/>
          <p14:tracePt t="117665" x="4121150" y="1797050"/>
          <p14:tracePt t="117675" x="4138613" y="1797050"/>
          <p14:tracePt t="117681" x="4165600" y="1824038"/>
          <p14:tracePt t="117689" x="4184650" y="1833563"/>
          <p14:tracePt t="117697" x="4211638" y="1841500"/>
          <p14:tracePt t="117710" x="4221163" y="1851025"/>
          <p14:tracePt t="117713" x="4257675" y="1878013"/>
          <p14:tracePt t="117722" x="4284663" y="1897063"/>
          <p14:tracePt t="117729" x="4311650" y="1933575"/>
          <p14:tracePt t="117737" x="4330700" y="1951038"/>
          <p14:tracePt t="117745" x="4367213" y="1997075"/>
          <p14:tracePt t="117753" x="4376738" y="2024063"/>
          <p14:tracePt t="117761" x="4413250" y="2070100"/>
          <p14:tracePt t="117770" x="4413250" y="2097088"/>
          <p14:tracePt t="117777" x="4421188" y="2143125"/>
          <p14:tracePt t="117785" x="4430713" y="2197100"/>
          <p14:tracePt t="117793" x="4430713" y="2225675"/>
          <p14:tracePt t="117801" x="4430713" y="2243138"/>
          <p14:tracePt t="117813" x="4430713" y="2289175"/>
          <p14:tracePt t="117818" x="4430713" y="2306638"/>
          <p14:tracePt t="117829" x="4421188" y="2335213"/>
          <p14:tracePt t="117833" x="4421188" y="2379663"/>
          <p14:tracePt t="117842" x="4413250" y="2398713"/>
          <p14:tracePt t="117849" x="4394200" y="2416175"/>
          <p14:tracePt t="117858" x="4367213" y="2444750"/>
          <p14:tracePt t="117865" x="4348163" y="2462213"/>
          <p14:tracePt t="117875" x="4340225" y="2481263"/>
          <p14:tracePt t="117881" x="4330700" y="2489200"/>
          <p14:tracePt t="117897" x="4330700" y="2498725"/>
          <p14:tracePt t="118027" x="4330700" y="2471738"/>
          <p14:tracePt t="118041" x="4330700" y="2452688"/>
          <p14:tracePt t="118049" x="4330700" y="2444750"/>
          <p14:tracePt t="118122" x="4284663" y="2444750"/>
          <p14:tracePt t="118130" x="4157663" y="2444750"/>
          <p14:tracePt t="118138" x="3975100" y="2444750"/>
          <p14:tracePt t="118146" x="3810000" y="2425700"/>
          <p14:tracePt t="118154" x="3646488" y="2379663"/>
          <p14:tracePt t="118161" x="3482975" y="2352675"/>
          <p14:tracePt t="118169" x="3373438" y="2335213"/>
          <p14:tracePt t="118177" x="3254375" y="2289175"/>
          <p14:tracePt t="118185" x="3227388" y="2279650"/>
          <p14:tracePt t="118193" x="3217863" y="2279650"/>
          <p14:tracePt t="118202" x="3200400" y="2270125"/>
          <p14:tracePt t="118361" x="3190875" y="2270125"/>
          <p14:tracePt t="118377" x="3190875" y="2262188"/>
          <p14:tracePt t="118385" x="3190875" y="2252663"/>
          <p14:tracePt t="118401" x="3190875" y="2243138"/>
          <p14:tracePt t="118537" x="3181350" y="2233613"/>
          <p14:tracePt t="118553" x="3154363" y="2233613"/>
          <p14:tracePt t="118561" x="3117850" y="2233613"/>
          <p14:tracePt t="118569" x="3071813" y="2262188"/>
          <p14:tracePt t="118577" x="3008313" y="2289175"/>
          <p14:tracePt t="118587" x="2981325" y="2298700"/>
          <p14:tracePt t="118593" x="2935288" y="2325688"/>
          <p14:tracePt t="118603" x="2898775" y="2325688"/>
          <p14:tracePt t="118610" x="2871788" y="2343150"/>
          <p14:tracePt t="118617" x="2844800" y="2371725"/>
          <p14:tracePt t="118626" x="2817813" y="2379663"/>
          <p14:tracePt t="118633" x="2798763" y="2379663"/>
          <p14:tracePt t="118642" x="2789238" y="2379663"/>
          <p14:tracePt t="118649" x="2781300" y="2379663"/>
          <p14:tracePt t="118659" x="2771775" y="2379663"/>
          <p14:tracePt t="118675" x="2744788" y="2379663"/>
          <p14:tracePt t="118681" x="2735263" y="2379663"/>
          <p14:tracePt t="118689" x="2716213" y="2379663"/>
          <p14:tracePt t="118697" x="2679700" y="2379663"/>
          <p14:tracePt t="118705" x="2643188" y="2352675"/>
          <p14:tracePt t="118713" x="2589213" y="2316163"/>
          <p14:tracePt t="118721" x="2570163" y="2298700"/>
          <p14:tracePt t="118729" x="2525713" y="2270125"/>
          <p14:tracePt t="118737" x="2516188" y="2262188"/>
          <p14:tracePt t="118745" x="2498725" y="2225675"/>
          <p14:tracePt t="118753" x="2489200" y="2216150"/>
          <p14:tracePt t="118769" x="2489200" y="2206625"/>
          <p14:tracePt t="118777" x="2489200" y="2189163"/>
          <p14:tracePt t="118785" x="2489200" y="2179638"/>
          <p14:tracePt t="118793" x="2489200" y="2160588"/>
          <p14:tracePt t="118801" x="2489200" y="2133600"/>
          <p14:tracePt t="118809" x="2489200" y="2116138"/>
          <p14:tracePt t="118817" x="2489200" y="2079625"/>
          <p14:tracePt t="118826" x="2489200" y="2033588"/>
          <p14:tracePt t="118833" x="2489200" y="1997075"/>
          <p14:tracePt t="118842" x="2489200" y="1960563"/>
          <p14:tracePt t="118849" x="2489200" y="1924050"/>
          <p14:tracePt t="118858" x="2489200" y="1870075"/>
          <p14:tracePt t="118865" x="2498725" y="1841500"/>
          <p14:tracePt t="118875" x="2506663" y="1778000"/>
          <p14:tracePt t="118881" x="2543175" y="1751013"/>
          <p14:tracePt t="118896" x="2543175" y="1741488"/>
          <p14:tracePt t="118897" x="2562225" y="1724025"/>
          <p14:tracePt t="118905" x="2579688" y="1704975"/>
          <p14:tracePt t="118913" x="2589213" y="1697038"/>
          <p14:tracePt t="118921" x="2616200" y="1677988"/>
          <p14:tracePt t="118929" x="2643188" y="1677988"/>
          <p14:tracePt t="118937" x="2662238" y="1677988"/>
          <p14:tracePt t="118945" x="2679700" y="1677988"/>
          <p14:tracePt t="118953" x="2725738" y="1677988"/>
          <p14:tracePt t="118961" x="2789238" y="1677988"/>
          <p14:tracePt t="118969" x="2835275" y="1677988"/>
          <p14:tracePt t="118977" x="2898775" y="1677988"/>
          <p14:tracePt t="118985" x="2981325" y="1697038"/>
          <p14:tracePt t="118993" x="3117850" y="1741488"/>
          <p14:tracePt t="119001" x="3171825" y="1751013"/>
          <p14:tracePt t="119010" x="3254375" y="1778000"/>
          <p14:tracePt t="119017" x="3300413" y="1814513"/>
          <p14:tracePt t="119026" x="3382963" y="1851025"/>
          <p14:tracePt t="119033" x="3427413" y="1878013"/>
          <p14:tracePt t="119042" x="3436938" y="1887538"/>
          <p14:tracePt t="119049" x="3455988" y="1897063"/>
          <p14:tracePt t="119058" x="3473450" y="1914525"/>
          <p14:tracePt t="119075" x="3473450" y="1933575"/>
          <p14:tracePt t="119081" x="3473450" y="1960563"/>
          <p14:tracePt t="119089" x="3473450" y="1970088"/>
          <p14:tracePt t="119097" x="3473450" y="1997075"/>
          <p14:tracePt t="119105" x="3473450" y="2016125"/>
          <p14:tracePt t="119113" x="3455988" y="2052638"/>
          <p14:tracePt t="119121" x="3436938" y="2070100"/>
          <p14:tracePt t="119129" x="3419475" y="2116138"/>
          <p14:tracePt t="119137" x="3409950" y="2160588"/>
          <p14:tracePt t="119145" x="3382963" y="2179638"/>
          <p14:tracePt t="119153" x="3354388" y="2206625"/>
          <p14:tracePt t="119161" x="3346450" y="2216150"/>
          <p14:tracePt t="119169" x="3327400" y="2233613"/>
          <p14:tracePt t="119177" x="3309938" y="2270125"/>
          <p14:tracePt t="119193" x="3300413" y="2279650"/>
          <p14:tracePt t="119203" x="3290888" y="2298700"/>
          <p14:tracePt t="119218" x="3273425" y="2316163"/>
          <p14:tracePt t="119233" x="3263900" y="2325688"/>
          <p14:tracePt t="119242" x="3244850" y="2343150"/>
          <p14:tracePt t="119250" x="3236913" y="2352675"/>
          <p14:tracePt t="119258" x="3227388" y="2362200"/>
          <p14:tracePt t="119265" x="3190875" y="2371725"/>
          <p14:tracePt t="119275" x="3144838" y="2389188"/>
          <p14:tracePt t="119281" x="3136900" y="2389188"/>
          <p14:tracePt t="119289" x="3090863" y="2408238"/>
          <p14:tracePt t="119297" x="3071813" y="2416175"/>
          <p14:tracePt t="119306" x="3027363" y="2416175"/>
          <p14:tracePt t="119321" x="2990850" y="2416175"/>
          <p14:tracePt t="119329" x="2962275" y="2398713"/>
          <p14:tracePt t="119337" x="2935288" y="2371725"/>
          <p14:tracePt t="119345" x="2925763" y="2352675"/>
          <p14:tracePt t="119353" x="2917825" y="2335213"/>
          <p14:tracePt t="119361" x="2908300" y="2306638"/>
          <p14:tracePt t="119369" x="2908300" y="2262188"/>
          <p14:tracePt t="119377" x="2908300" y="2243138"/>
          <p14:tracePt t="119385" x="2908300" y="2206625"/>
          <p14:tracePt t="119394" x="2908300" y="2189163"/>
          <p14:tracePt t="119401" x="2908300" y="2170113"/>
          <p14:tracePt t="119409" x="2908300" y="2152650"/>
          <p14:tracePt t="119417" x="2908300" y="2133600"/>
          <p14:tracePt t="119425" x="2917825" y="2106613"/>
          <p14:tracePt t="119433" x="2935288" y="2097088"/>
          <p14:tracePt t="119441" x="2981325" y="2060575"/>
          <p14:tracePt t="119449" x="2998788" y="2043113"/>
          <p14:tracePt t="119458" x="3035300" y="2006600"/>
          <p14:tracePt t="119465" x="3054350" y="1987550"/>
          <p14:tracePt t="119475" x="3100388" y="1970088"/>
          <p14:tracePt t="119481" x="3117850" y="1933575"/>
          <p14:tracePt t="119492" x="3144838" y="1914525"/>
          <p14:tracePt t="119497" x="3163888" y="1897063"/>
          <p14:tracePt t="119505" x="3171825" y="1887538"/>
          <p14:tracePt t="119513" x="3181350" y="1870075"/>
          <p14:tracePt t="119521" x="3190875" y="1860550"/>
          <p14:tracePt t="119985" x="3181350" y="1870075"/>
          <p14:tracePt t="119993" x="3181350" y="1897063"/>
          <p14:tracePt t="120001" x="3171825" y="1924050"/>
          <p14:tracePt t="120009" x="3163888" y="1979613"/>
          <p14:tracePt t="120017" x="3163888" y="2024063"/>
          <p14:tracePt t="120026" x="3127375" y="2097088"/>
          <p14:tracePt t="120033" x="3108325" y="2189163"/>
          <p14:tracePt t="120041" x="3071813" y="2306638"/>
          <p14:tracePt t="120049" x="3054350" y="2398713"/>
          <p14:tracePt t="120058" x="3027363" y="2508250"/>
          <p14:tracePt t="120065" x="2981325" y="2625725"/>
          <p14:tracePt t="120075" x="2954338" y="2754313"/>
          <p14:tracePt t="120081" x="2898775" y="2854325"/>
          <p14:tracePt t="120091" x="2852738" y="2954338"/>
          <p14:tracePt t="120097" x="2817813" y="3054350"/>
          <p14:tracePt t="120105" x="2771775" y="3146425"/>
          <p14:tracePt t="120113" x="2716213" y="3282950"/>
          <p14:tracePt t="120121" x="2689225" y="3346450"/>
          <p14:tracePt t="120129" x="2643188" y="3446463"/>
          <p14:tracePt t="120137" x="2635250" y="3482975"/>
          <p14:tracePt t="120145" x="2598738" y="3565525"/>
          <p14:tracePt t="120153" x="2570163" y="3611563"/>
          <p14:tracePt t="120161" x="2562225" y="3684588"/>
          <p14:tracePt t="120169" x="2562225" y="3721100"/>
          <p14:tracePt t="120177" x="2525713" y="3775075"/>
          <p14:tracePt t="120185" x="2516188" y="3794125"/>
          <p14:tracePt t="120193" x="2506663" y="3821113"/>
          <p14:tracePt t="120202" x="2498725" y="3867150"/>
          <p14:tracePt t="120209" x="2489200" y="3894138"/>
          <p14:tracePt t="120219" x="2479675" y="3911600"/>
          <p14:tracePt t="120225" x="2462213" y="3957638"/>
          <p14:tracePt t="120233" x="2452688" y="3984625"/>
          <p14:tracePt t="120242" x="2443163" y="4021138"/>
          <p14:tracePt t="120249" x="2425700" y="4040188"/>
          <p14:tracePt t="120258" x="2406650" y="4067175"/>
          <p14:tracePt t="120265" x="2406650" y="4076700"/>
          <p14:tracePt t="120275" x="2397125" y="4103688"/>
          <p14:tracePt t="120281" x="2389188" y="4113213"/>
          <p14:tracePt t="120291" x="2379663" y="4113213"/>
          <p14:tracePt t="120305" x="2370138" y="4122738"/>
          <p14:tracePt t="120313" x="2360613" y="4130675"/>
          <p14:tracePt t="120321" x="2360613" y="4140200"/>
          <p14:tracePt t="120329" x="2360613" y="4149725"/>
          <p14:tracePt t="120345" x="2352675" y="4167188"/>
          <p14:tracePt t="120353" x="2343150" y="4176713"/>
          <p14:tracePt t="120369" x="2333625" y="4195763"/>
          <p14:tracePt t="120385" x="2333625" y="4203700"/>
          <p14:tracePt t="120393" x="2333625" y="4222750"/>
          <p14:tracePt t="120401" x="2333625" y="4232275"/>
          <p14:tracePt t="120409" x="2324100" y="4240213"/>
          <p14:tracePt t="120426" x="2324100" y="4249738"/>
          <p14:tracePt t="120433" x="2316163" y="4259263"/>
          <p14:tracePt t="120444" x="2316163" y="4268788"/>
          <p14:tracePt t="120458" x="2316163" y="4286250"/>
          <p14:tracePt t="120465" x="2306638" y="4313238"/>
          <p14:tracePt t="120475" x="2297113" y="4322763"/>
          <p14:tracePt t="120497" x="2287588" y="4332288"/>
          <p14:tracePt t="120506" x="2287588" y="4349750"/>
          <p14:tracePt t="120515" x="2287588" y="4359275"/>
          <p14:tracePt t="120531" x="2279650" y="4368800"/>
          <p14:tracePt t="120538" x="2279650" y="4376738"/>
          <p14:tracePt t="120811" x="2270125" y="4376738"/>
          <p14:tracePt t="120817" x="2260600" y="4395788"/>
          <p14:tracePt t="120825" x="2260600" y="4441825"/>
          <p14:tracePt t="120833" x="2260600" y="4449763"/>
          <p14:tracePt t="120843" x="2260600" y="4468813"/>
          <p14:tracePt t="120849" x="2260600" y="4486275"/>
          <p14:tracePt t="120858" x="2260600" y="4505325"/>
          <p14:tracePt t="120865" x="2260600" y="4522788"/>
          <p14:tracePt t="120875" x="2260600" y="4532313"/>
          <p14:tracePt t="120881" x="2260600" y="4541838"/>
          <p14:tracePt t="120921" x="2260600" y="4551363"/>
          <p14:tracePt t="120937" x="2260600" y="4578350"/>
          <p14:tracePt t="120970" x="2260600" y="4587875"/>
          <p14:tracePt t="120986" x="2260600" y="4605338"/>
          <p14:tracePt t="120994" x="2260600" y="4614863"/>
          <p14:tracePt t="121002" x="2260600" y="4624388"/>
          <p14:tracePt t="121009" x="2260600" y="4632325"/>
          <p14:tracePt t="121017" x="2251075" y="4651375"/>
          <p14:tracePt t="121033" x="2251075" y="4660900"/>
          <p14:tracePt t="121049" x="2251075" y="4668838"/>
          <p14:tracePt t="121059" x="2243138" y="4687888"/>
          <p14:tracePt t="121065" x="2243138" y="4697413"/>
          <p14:tracePt t="121076" x="2243138" y="4705350"/>
          <p14:tracePt t="121081" x="2243138" y="4714875"/>
          <p14:tracePt t="121092" x="2243138" y="4741863"/>
          <p14:tracePt t="121108" x="2243138" y="4751388"/>
          <p14:tracePt t="121113" x="2243138" y="4768850"/>
          <p14:tracePt t="121121" x="2243138" y="4778375"/>
          <p14:tracePt t="121129" x="2243138" y="4787900"/>
          <p14:tracePt t="121138" x="2243138" y="4797425"/>
          <p14:tracePt t="121145" x="2243138" y="4824413"/>
          <p14:tracePt t="121154" x="2243138" y="4833938"/>
          <p14:tracePt t="121179" x="2243138" y="4851400"/>
          <p14:tracePt t="121189" x="2243138" y="4860925"/>
          <p14:tracePt t="121250" x="2243138" y="4870450"/>
          <p14:tracePt t="121266" x="2243138" y="4878388"/>
          <p14:tracePt t="121289" x="2243138" y="4897438"/>
          <p14:tracePt t="121307" x="2243138" y="4906963"/>
          <p14:tracePt t="121338" x="2251075" y="4906963"/>
          <p14:tracePt t="121354" x="2251075" y="4914900"/>
          <p14:tracePt t="121378" x="2260600" y="4943475"/>
          <p14:tracePt t="123268" x="2270125" y="4951413"/>
          <p14:tracePt t="123274" x="2270125" y="4960938"/>
          <p14:tracePt t="123281" x="2287588" y="4997450"/>
          <p14:tracePt t="123291" x="2287588" y="5006975"/>
          <p14:tracePt t="123297" x="2297113" y="5033963"/>
          <p14:tracePt t="123305" x="2306638" y="5053013"/>
          <p14:tracePt t="123313" x="2316163" y="5070475"/>
          <p14:tracePt t="123321" x="2343150" y="5097463"/>
          <p14:tracePt t="123329" x="2343150" y="5106988"/>
          <p14:tracePt t="123337" x="2343150" y="5116513"/>
          <p14:tracePt t="123345" x="2352675" y="5126038"/>
          <p14:tracePt t="124827" x="2360613" y="5133975"/>
          <p14:tracePt t="124873" x="2389188" y="5116513"/>
          <p14:tracePt t="124883" x="2397125" y="5080000"/>
          <p14:tracePt t="124890" x="2433638" y="5033963"/>
          <p14:tracePt t="124898" x="2452688" y="5016500"/>
          <p14:tracePt t="124905" x="2452688" y="4987925"/>
          <p14:tracePt t="124913" x="2452688" y="4960938"/>
          <p14:tracePt t="124921" x="2462213" y="4933950"/>
          <p14:tracePt t="124929" x="2462213" y="4887913"/>
          <p14:tracePt t="124937" x="2479675" y="4860925"/>
          <p14:tracePt t="124945" x="2479675" y="4805363"/>
          <p14:tracePt t="124953" x="2498725" y="4760913"/>
          <p14:tracePt t="124961" x="2498725" y="4724400"/>
          <p14:tracePt t="124969" x="2498725" y="4668838"/>
          <p14:tracePt t="124977" x="2498725" y="4624388"/>
          <p14:tracePt t="124985" x="2498725" y="4587875"/>
          <p14:tracePt t="124993" x="2498725" y="4541838"/>
          <p14:tracePt t="125001" x="2498725" y="4514850"/>
          <p14:tracePt t="125009" x="2498725" y="4495800"/>
          <p14:tracePt t="125017" x="2498725" y="4468813"/>
          <p14:tracePt t="125025" x="2498725" y="4449763"/>
          <p14:tracePt t="125033" x="2498725" y="4432300"/>
          <p14:tracePt t="125041" x="2498725" y="4413250"/>
          <p14:tracePt t="125058" x="2498725" y="4405313"/>
          <p14:tracePt t="125075" x="2498725" y="4386263"/>
          <p14:tracePt t="125097" x="2498725" y="4376738"/>
          <p14:tracePt t="125105" x="2498725" y="4368800"/>
          <p14:tracePt t="125121" x="2498725" y="4349750"/>
          <p14:tracePt t="125146" x="2498725" y="4332288"/>
          <p14:tracePt t="125369" x="2498725" y="4322763"/>
          <p14:tracePt t="125377" x="2498725" y="4295775"/>
          <p14:tracePt t="125385" x="2498725" y="4259263"/>
          <p14:tracePt t="125394" x="2462213" y="4222750"/>
          <p14:tracePt t="125401" x="2406650" y="4159250"/>
          <p14:tracePt t="125410" x="2370138" y="4113213"/>
          <p14:tracePt t="125417" x="2352675" y="4103688"/>
          <p14:tracePt t="125425" x="2324100" y="4094163"/>
          <p14:tracePt t="125442" x="2316163" y="4094163"/>
          <p14:tracePt t="125665" x="2306638" y="4094163"/>
          <p14:tracePt t="125673" x="2287588" y="4094163"/>
          <p14:tracePt t="125681" x="2270125" y="4094163"/>
          <p14:tracePt t="125689" x="2224088" y="4094163"/>
          <p14:tracePt t="125697" x="2187575" y="4094163"/>
          <p14:tracePt t="125705" x="2170113" y="4094163"/>
          <p14:tracePt t="125713" x="2143125" y="4094163"/>
          <p14:tracePt t="125721" x="2133600" y="4094163"/>
          <p14:tracePt t="125729" x="2114550" y="4094163"/>
          <p14:tracePt t="125738" x="2106613" y="4094163"/>
          <p14:tracePt t="125745" x="2097088" y="4094163"/>
          <p14:tracePt t="125753" x="2087563" y="4094163"/>
          <p14:tracePt t="125801" x="2078038" y="4086225"/>
          <p14:tracePt t="125817" x="2078038" y="4076700"/>
          <p14:tracePt t="125825" x="2078038" y="4067175"/>
          <p14:tracePt t="125833" x="2060575" y="4057650"/>
          <p14:tracePt t="126009" x="2060575" y="4040188"/>
          <p14:tracePt t="126026" x="2060575" y="4030663"/>
          <p14:tracePt t="126034" x="2060575" y="4021138"/>
          <p14:tracePt t="126042" x="2087563" y="4013200"/>
          <p14:tracePt t="126058" x="2087563" y="4003675"/>
          <p14:tracePt t="126067" x="2097088" y="3994150"/>
          <p14:tracePt t="126082" x="2106613" y="3984625"/>
          <p14:tracePt t="126106" x="2124075" y="3984625"/>
          <p14:tracePt t="126122" x="2133600" y="3976688"/>
          <p14:tracePt t="126499" x="2143125" y="3976688"/>
          <p14:tracePt t="126506" x="2160588" y="3976688"/>
          <p14:tracePt t="126513" x="2197100" y="3976688"/>
          <p14:tracePt t="126521" x="2251075" y="3976688"/>
          <p14:tracePt t="126529" x="2287588" y="3976688"/>
          <p14:tracePt t="126537" x="2333625" y="3976688"/>
          <p14:tracePt t="126553" x="2343150" y="3976688"/>
          <p14:tracePt t="126561" x="2360613" y="3976688"/>
          <p14:tracePt t="126945" x="2343150" y="3976688"/>
          <p14:tracePt t="126953" x="2333625" y="3976688"/>
          <p14:tracePt t="126961" x="2324100" y="3976688"/>
          <p14:tracePt t="127049" x="2316163" y="3976688"/>
          <p14:tracePt t="127066" x="2287588" y="3976688"/>
          <p14:tracePt t="127073" x="2279650" y="3948113"/>
          <p14:tracePt t="127081" x="2279650" y="3921125"/>
          <p14:tracePt t="127089" x="2270125" y="3903663"/>
          <p14:tracePt t="127097" x="2270125" y="3867150"/>
          <p14:tracePt t="127108" x="2270125" y="3857625"/>
          <p14:tracePt t="127113" x="2270125" y="3840163"/>
          <p14:tracePt t="127121" x="2270125" y="3821113"/>
          <p14:tracePt t="127129" x="2270125" y="3811588"/>
          <p14:tracePt t="127137" x="2270125" y="3794125"/>
          <p14:tracePt t="127145" x="2270125" y="3784600"/>
          <p14:tracePt t="127153" x="2270125" y="3775075"/>
          <p14:tracePt t="127161" x="2270125" y="3767138"/>
          <p14:tracePt t="127169" x="2270125" y="3757613"/>
          <p14:tracePt t="127177" x="2270125" y="3738563"/>
          <p14:tracePt t="127185" x="2270125" y="3730625"/>
          <p14:tracePt t="127193" x="2270125" y="3721100"/>
          <p14:tracePt t="127491" x="2270125" y="3711575"/>
          <p14:tracePt t="127529" x="2279650" y="3711575"/>
          <p14:tracePt t="127537" x="2287588" y="3711575"/>
          <p14:tracePt t="127546" x="2297113" y="3711575"/>
          <p14:tracePt t="127554" x="2297113" y="3721100"/>
          <p14:tracePt t="127570" x="2297113" y="3730625"/>
          <p14:tracePt t="127579" x="2297113" y="3738563"/>
          <p14:tracePt t="128187" x="2306638" y="3748088"/>
          <p14:tracePt t="128193" x="2324100" y="3748088"/>
          <p14:tracePt t="128220" x="2324100" y="3738563"/>
          <p14:tracePt t="128667" x="2324100" y="3757613"/>
          <p14:tracePt t="128677" x="2324100" y="3784600"/>
          <p14:tracePt t="128681" x="2316163" y="3830638"/>
          <p14:tracePt t="128692" x="2306638" y="3903663"/>
          <p14:tracePt t="128697" x="2306638" y="3994150"/>
          <p14:tracePt t="128707" x="2287588" y="4076700"/>
          <p14:tracePt t="128713" x="2260600" y="4159250"/>
          <p14:tracePt t="128724" x="2260600" y="4232275"/>
          <p14:tracePt t="128729" x="2251075" y="4286250"/>
          <p14:tracePt t="128737" x="2251075" y="4359275"/>
          <p14:tracePt t="128745" x="2251075" y="4432300"/>
          <p14:tracePt t="128753" x="2243138" y="4478338"/>
          <p14:tracePt t="128761" x="2243138" y="4522788"/>
          <p14:tracePt t="128769" x="2233613" y="4559300"/>
          <p14:tracePt t="128777" x="2233613" y="4587875"/>
          <p14:tracePt t="128785" x="2233613" y="4605338"/>
          <p14:tracePt t="128793" x="2233613" y="4614863"/>
          <p14:tracePt t="128801" x="2233613" y="4641850"/>
          <p14:tracePt t="128809" x="2233613" y="4651375"/>
          <p14:tracePt t="128825" x="2233613" y="4678363"/>
          <p14:tracePt t="128833" x="2233613" y="4697413"/>
          <p14:tracePt t="128841" x="2233613" y="4705350"/>
          <p14:tracePt t="128849" x="2214563" y="4714875"/>
          <p14:tracePt t="128858" x="2214563" y="4732338"/>
          <p14:tracePt t="128865" x="2206625" y="4768850"/>
          <p14:tracePt t="128874" x="2197100" y="4787900"/>
          <p14:tracePt t="128881" x="2197100" y="4814888"/>
          <p14:tracePt t="128892" x="2187575" y="4824413"/>
          <p14:tracePt t="128910" x="2179638" y="4870450"/>
          <p14:tracePt t="128914" x="2170113" y="4878388"/>
          <p14:tracePt t="128921" x="2160588" y="4887913"/>
          <p14:tracePt t="128929" x="2151063" y="4897438"/>
          <p14:tracePt t="128937" x="2151063" y="4906963"/>
          <p14:tracePt t="128946" x="2151063" y="4924425"/>
          <p14:tracePt t="128955" x="2143125" y="4933950"/>
          <p14:tracePt t="129058" x="2124075" y="4951413"/>
          <p14:tracePt t="129066" x="2114550" y="4960938"/>
          <p14:tracePt t="129074" x="2114550" y="4970463"/>
          <p14:tracePt t="129081" x="2106613" y="4979988"/>
          <p14:tracePt t="129090" x="2070100" y="5006975"/>
          <p14:tracePt t="129097" x="2060575" y="5016500"/>
          <p14:tracePt t="129108" x="2051050" y="5024438"/>
          <p14:tracePt t="129121" x="2041525" y="5024438"/>
          <p14:tracePt t="129258" x="2033588" y="5024438"/>
          <p14:tracePt t="129267" x="2024063" y="5024438"/>
          <p14:tracePt t="129298" x="2014538" y="5024438"/>
          <p14:tracePt t="129497" x="2060575" y="4997450"/>
          <p14:tracePt t="129506" x="2114550" y="4987925"/>
          <p14:tracePt t="129513" x="2170113" y="4987925"/>
          <p14:tracePt t="129522" x="2206625" y="4987925"/>
          <p14:tracePt t="129537" x="2214563" y="4987925"/>
          <p14:tracePt t="129889" x="2243138" y="4970463"/>
          <p14:tracePt t="129897" x="2251075" y="4943475"/>
          <p14:tracePt t="129906" x="2251075" y="4914900"/>
          <p14:tracePt t="129913" x="2260600" y="4906963"/>
          <p14:tracePt t="129921" x="2270125" y="4887913"/>
          <p14:tracePt t="129929" x="2270125" y="4870450"/>
          <p14:tracePt t="129961" x="2270125" y="4860925"/>
          <p14:tracePt t="130177" x="2270125" y="4824413"/>
          <p14:tracePt t="130185" x="2352675" y="4814888"/>
          <p14:tracePt t="130193" x="2516188" y="4814888"/>
          <p14:tracePt t="130202" x="2662238" y="4814888"/>
          <p14:tracePt t="130209" x="2789238" y="4814888"/>
          <p14:tracePt t="130219" x="2862263" y="4814888"/>
          <p14:tracePt t="130225" x="2908300" y="4814888"/>
          <p14:tracePt t="130233" x="2925763" y="4805363"/>
          <p14:tracePt t="130241" x="2944813" y="4805363"/>
          <p14:tracePt t="130361" x="2954338" y="4778375"/>
          <p14:tracePt t="130370" x="2935288" y="4741863"/>
          <p14:tracePt t="130377" x="2889250" y="4678363"/>
          <p14:tracePt t="130386" x="2881313" y="4624388"/>
          <p14:tracePt t="130395" x="2881313" y="4532313"/>
          <p14:tracePt t="130402" x="2871788" y="4432300"/>
          <p14:tracePt t="130411" x="2871788" y="4359275"/>
          <p14:tracePt t="130418" x="2871788" y="4232275"/>
          <p14:tracePt t="130426" x="2871788" y="4122738"/>
          <p14:tracePt t="130433" x="2898775" y="4003675"/>
          <p14:tracePt t="130441" x="2917825" y="3857625"/>
          <p14:tracePt t="130450" x="2925763" y="3730625"/>
          <p14:tracePt t="130461" x="2944813" y="3602038"/>
          <p14:tracePt t="130466" x="2971800" y="3502025"/>
          <p14:tracePt t="130479" x="2998788" y="3411538"/>
          <p14:tracePt t="130482" x="2998788" y="3319463"/>
          <p14:tracePt t="130493" x="3017838" y="3192463"/>
          <p14:tracePt t="130500" x="3017838" y="3119438"/>
          <p14:tracePt t="130510" x="3044825" y="3000375"/>
          <p14:tracePt t="130513" x="3044825" y="2909888"/>
          <p14:tracePt t="130521" x="3044825" y="2836863"/>
          <p14:tracePt t="130529" x="3044825" y="2708275"/>
          <p14:tracePt t="130537" x="3044825" y="2635250"/>
          <p14:tracePt t="130545" x="3044825" y="2525713"/>
          <p14:tracePt t="130553" x="3044825" y="2452688"/>
          <p14:tracePt t="130561" x="3035300" y="2389188"/>
          <p14:tracePt t="130569" x="3027363" y="2335213"/>
          <p14:tracePt t="130577" x="3017838" y="2289175"/>
          <p14:tracePt t="130585" x="3017838" y="2233613"/>
          <p14:tracePt t="130593" x="2990850" y="2189163"/>
          <p14:tracePt t="130601" x="2990850" y="2170113"/>
          <p14:tracePt t="130609" x="2981325" y="2125663"/>
          <p14:tracePt t="130617" x="2981325" y="2106613"/>
          <p14:tracePt t="130625" x="2981325" y="2079625"/>
          <p14:tracePt t="130633" x="2981325" y="2060575"/>
          <p14:tracePt t="130642" x="2981325" y="2033588"/>
          <p14:tracePt t="130657" x="2981325" y="2024063"/>
          <p14:tracePt t="130666" x="2981325" y="2016125"/>
          <p14:tracePt t="130675" x="2971800" y="1987550"/>
          <p14:tracePt t="130777" x="2954338" y="1987550"/>
          <p14:tracePt t="130785" x="2925763" y="1987550"/>
          <p14:tracePt t="130793" x="2889250" y="1987550"/>
          <p14:tracePt t="130801" x="2852738" y="1987550"/>
          <p14:tracePt t="130809" x="2825750" y="1987550"/>
          <p14:tracePt t="130817" x="2808288" y="1997075"/>
          <p14:tracePt t="130857" x="2798763" y="1997075"/>
          <p14:tracePt t="130866" x="2789238" y="1997075"/>
          <p14:tracePt t="130882" x="2781300" y="1997075"/>
          <p14:tracePt t="130890" x="2781300" y="1979613"/>
          <p14:tracePt t="130897" x="2752725" y="1914525"/>
          <p14:tracePt t="130907" x="2744788" y="1887538"/>
          <p14:tracePt t="130913" x="2735263" y="1841500"/>
          <p14:tracePt t="130928" x="2735263" y="1824038"/>
          <p14:tracePt t="130930" x="2735263" y="1797050"/>
          <p14:tracePt t="130938" x="2735263" y="1787525"/>
          <p14:tracePt t="130946" x="2744788" y="1778000"/>
          <p14:tracePt t="130953" x="2771775" y="1741488"/>
          <p14:tracePt t="130961" x="2781300" y="1741488"/>
          <p14:tracePt t="130969" x="2789238" y="1731963"/>
          <p14:tracePt t="130977" x="2808288" y="1731963"/>
          <p14:tracePt t="130985" x="2844800" y="1731963"/>
          <p14:tracePt t="130993" x="2898775" y="1731963"/>
          <p14:tracePt t="131001" x="2954338" y="1731963"/>
          <p14:tracePt t="131009" x="3027363" y="1731963"/>
          <p14:tracePt t="131017" x="3127375" y="1768475"/>
          <p14:tracePt t="131025" x="3208338" y="1824038"/>
          <p14:tracePt t="131033" x="3281363" y="1906588"/>
          <p14:tracePt t="131041" x="3363913" y="1979613"/>
          <p14:tracePt t="131049" x="3463925" y="2033588"/>
          <p14:tracePt t="131057" x="3490913" y="2052638"/>
          <p14:tracePt t="131065" x="3556000" y="2116138"/>
          <p14:tracePt t="131074" x="3600450" y="2160588"/>
          <p14:tracePt t="131081" x="3636963" y="2206625"/>
          <p14:tracePt t="131090" x="3656013" y="2233613"/>
          <p14:tracePt t="131098" x="3673475" y="2262188"/>
          <p14:tracePt t="131115" x="3665538" y="2289175"/>
          <p14:tracePt t="131131" x="3656013" y="2316163"/>
          <p14:tracePt t="131137" x="3636963" y="2343150"/>
          <p14:tracePt t="131145" x="3629025" y="2362200"/>
          <p14:tracePt t="131153" x="3582988" y="2398713"/>
          <p14:tracePt t="131161" x="3556000" y="2416175"/>
          <p14:tracePt t="131169" x="3500438" y="2425700"/>
          <p14:tracePt t="131177" x="3436938" y="2471738"/>
          <p14:tracePt t="131185" x="3373438" y="2489200"/>
          <p14:tracePt t="131193" x="3327400" y="2525713"/>
          <p14:tracePt t="131201" x="3263900" y="2554288"/>
          <p14:tracePt t="131210" x="3236913" y="2581275"/>
          <p14:tracePt t="131219" x="3217863" y="2581275"/>
          <p14:tracePt t="131257" x="3200400" y="2581275"/>
          <p14:tracePt t="131265" x="3171825" y="2581275"/>
          <p14:tracePt t="131273" x="3136900" y="2562225"/>
          <p14:tracePt t="131281" x="3100388" y="2462213"/>
          <p14:tracePt t="131290" x="3071813" y="2371725"/>
          <p14:tracePt t="131297" x="3027363" y="2306638"/>
          <p14:tracePt t="131307" x="3017838" y="2225675"/>
          <p14:tracePt t="131313" x="3008313" y="2189163"/>
          <p14:tracePt t="131321" x="3008313" y="2160588"/>
          <p14:tracePt t="131329" x="2971800" y="2116138"/>
          <p14:tracePt t="131337" x="2971800" y="2097088"/>
          <p14:tracePt t="131345" x="2971800" y="2079625"/>
          <p14:tracePt t="131353" x="2971800" y="2060575"/>
          <p14:tracePt t="131361" x="2971800" y="2052638"/>
          <p14:tracePt t="131377" x="2971800" y="2043113"/>
          <p14:tracePt t="131385" x="2971800" y="2033588"/>
          <p14:tracePt t="131393" x="2971800" y="2024063"/>
          <p14:tracePt t="131401" x="2981325" y="2016125"/>
          <p14:tracePt t="131417" x="2990850" y="2006600"/>
          <p14:tracePt t="131425" x="2998788" y="1997075"/>
          <p14:tracePt t="131433" x="2998788" y="1987550"/>
          <p14:tracePt t="131442" x="3008313" y="1987550"/>
          <p14:tracePt t="131449" x="3027363" y="1970088"/>
          <p14:tracePt t="131465" x="3035300" y="1960563"/>
          <p14:tracePt t="131547" x="3054350" y="1960563"/>
          <p14:tracePt t="131553" x="3071813" y="1979613"/>
          <p14:tracePt t="131561" x="3108325" y="2024063"/>
          <p14:tracePt t="131569" x="3136900" y="2060575"/>
          <p14:tracePt t="131577" x="3190875" y="2106613"/>
          <p14:tracePt t="131585" x="3236913" y="2160588"/>
          <p14:tracePt t="131593" x="3254375" y="2189163"/>
          <p14:tracePt t="131601" x="3290888" y="2233613"/>
          <p14:tracePt t="131609" x="3309938" y="2262188"/>
          <p14:tracePt t="131617" x="3309938" y="2289175"/>
          <p14:tracePt t="131625" x="3336925" y="2335213"/>
          <p14:tracePt t="131633" x="3336925" y="2352675"/>
          <p14:tracePt t="131641" x="3336925" y="2379663"/>
          <p14:tracePt t="131649" x="3336925" y="2389188"/>
          <p14:tracePt t="131657" x="3336925" y="2408238"/>
          <p14:tracePt t="131665" x="3336925" y="2425700"/>
          <p14:tracePt t="131674" x="3336925" y="2444750"/>
          <p14:tracePt t="131697" x="3317875" y="2471738"/>
          <p14:tracePt t="131707" x="3300413" y="2481263"/>
          <p14:tracePt t="131714" x="3300413" y="2489200"/>
          <p14:tracePt t="131721" x="3281363" y="2498725"/>
          <p14:tracePt t="131730" x="3263900" y="2498725"/>
          <p14:tracePt t="131738" x="3254375" y="2498725"/>
          <p14:tracePt t="131747" x="3244850" y="2498725"/>
          <p14:tracePt t="131769" x="3236913" y="2498725"/>
          <p14:tracePt t="131793" x="3208338" y="2498725"/>
          <p14:tracePt t="131801" x="3181350" y="2489200"/>
          <p14:tracePt t="131809" x="3144838" y="2444750"/>
          <p14:tracePt t="131817" x="3127375" y="2408238"/>
          <p14:tracePt t="131826" x="3100388" y="2379663"/>
          <p14:tracePt t="131833" x="3100388" y="2343150"/>
          <p14:tracePt t="131842" x="3071813" y="2316163"/>
          <p14:tracePt t="131849" x="3071813" y="2279650"/>
          <p14:tracePt t="131857" x="3054350" y="2262188"/>
          <p14:tracePt t="131865" x="3054350" y="2243138"/>
          <p14:tracePt t="131874" x="3054350" y="2216150"/>
          <p14:tracePt t="131881" x="3054350" y="2197100"/>
          <p14:tracePt t="131892" x="3054350" y="2189163"/>
          <p14:tracePt t="131897" x="3054350" y="2170113"/>
          <p14:tracePt t="131907" x="3054350" y="2152650"/>
          <p14:tracePt t="131913" x="3054350" y="2133600"/>
          <p14:tracePt t="131921" x="3054350" y="2116138"/>
          <p14:tracePt t="131929" x="3054350" y="2106613"/>
          <p14:tracePt t="131939" x="3063875" y="2089150"/>
          <p14:tracePt t="131945" x="3071813" y="2089150"/>
          <p14:tracePt t="131961" x="3081338" y="2079625"/>
          <p14:tracePt t="131969" x="3090863" y="2070100"/>
          <p14:tracePt t="131977" x="3090863" y="2060575"/>
          <p14:tracePt t="132001" x="3100388" y="2052638"/>
          <p14:tracePt t="132169" x="3100388" y="2060575"/>
          <p14:tracePt t="132193" x="3090863" y="2070100"/>
          <p14:tracePt t="132481" x="3090863" y="2060575"/>
          <p14:tracePt t="132769" x="3081338" y="2089150"/>
          <p14:tracePt t="132777" x="3071813" y="2089150"/>
          <p14:tracePt t="132786" x="3063875" y="2116138"/>
          <p14:tracePt t="132793" x="3054350" y="2125663"/>
          <p14:tracePt t="132881" x="3054350" y="2097088"/>
          <p14:tracePt t="132889" x="3054350" y="2070100"/>
          <p14:tracePt t="132897" x="3054350" y="2033588"/>
          <p14:tracePt t="132905" x="3054350" y="1987550"/>
          <p14:tracePt t="132913" x="3044825" y="1951038"/>
          <p14:tracePt t="132929" x="3044825" y="1906588"/>
          <p14:tracePt t="132937" x="3044825" y="1897063"/>
          <p14:tracePt t="132945" x="3044825" y="1887538"/>
          <p14:tracePt t="132953" x="3035300" y="1870075"/>
          <p14:tracePt t="133114" x="3035300" y="1860550"/>
          <p14:tracePt t="133122" x="3063875" y="1860550"/>
          <p14:tracePt t="133129" x="3090863" y="1870075"/>
          <p14:tracePt t="133137" x="3108325" y="1870075"/>
          <p14:tracePt t="133145" x="3144838" y="1870075"/>
          <p14:tracePt t="133153" x="3154363" y="1870075"/>
          <p14:tracePt t="133169" x="3171825" y="1870075"/>
          <p14:tracePt t="133209" x="3181350" y="1870075"/>
          <p14:tracePt t="133265" x="3190875" y="1851025"/>
          <p14:tracePt t="133273" x="3200400" y="1851025"/>
          <p14:tracePt t="133281" x="3227388" y="1833563"/>
          <p14:tracePt t="133289" x="3254375" y="1804988"/>
          <p14:tracePt t="133297" x="3273425" y="1797050"/>
          <p14:tracePt t="133308" x="3273425" y="1778000"/>
          <p14:tracePt t="133313" x="3273425" y="1760538"/>
          <p14:tracePt t="133321" x="3273425" y="1751013"/>
          <p14:tracePt t="133329" x="3273425" y="1724025"/>
          <p14:tracePt t="133353" x="3273425" y="1714500"/>
          <p14:tracePt t="133555" x="3281363" y="1714500"/>
          <p14:tracePt t="133571" x="3290888" y="1714500"/>
          <p14:tracePt t="133580" x="3317875" y="1714500"/>
          <p14:tracePt t="133588" x="3373438" y="1714500"/>
          <p14:tracePt t="133596" x="3419475" y="1714500"/>
          <p14:tracePt t="133603" x="3427413" y="1714500"/>
          <p14:tracePt t="133612" x="3463925" y="1714500"/>
          <p14:tracePt t="133689" x="3482975" y="1714500"/>
          <p14:tracePt t="133697" x="3527425" y="1714500"/>
          <p14:tracePt t="133706" x="3556000" y="1724025"/>
          <p14:tracePt t="133713" x="3563938" y="1724025"/>
          <p14:tracePt t="133723" x="3600450" y="1731963"/>
          <p14:tracePt t="133729" x="3646488" y="1741488"/>
          <p14:tracePt t="133737" x="3673475" y="1768475"/>
          <p14:tracePt t="133745" x="3692525" y="1787525"/>
          <p14:tracePt t="133753" x="3709988" y="1797050"/>
          <p14:tracePt t="133761" x="3719513" y="1797050"/>
          <p14:tracePt t="133769" x="3746500" y="1814513"/>
          <p14:tracePt t="133777" x="3756025" y="1824038"/>
          <p14:tracePt t="133785" x="3775075" y="1833563"/>
          <p14:tracePt t="133809" x="3783013" y="1833563"/>
          <p14:tracePt t="133851" x="3792538" y="1841500"/>
          <p14:tracePt t="133863" x="3792538" y="1851025"/>
          <p14:tracePt t="133870" x="3792538" y="1870075"/>
          <p14:tracePt t="133874" x="3792538" y="1897063"/>
          <p14:tracePt t="133881" x="3792538" y="1943100"/>
          <p14:tracePt t="133894" x="3792538" y="1970088"/>
          <p14:tracePt t="133897" x="3792538" y="2006600"/>
          <p14:tracePt t="133908" x="3792538" y="2052638"/>
          <p14:tracePt t="133913" x="3792538" y="2070100"/>
          <p14:tracePt t="133923" x="3792538" y="2106613"/>
          <p14:tracePt t="133929" x="3792538" y="2133600"/>
          <p14:tracePt t="133937" x="3792538" y="2170113"/>
          <p14:tracePt t="133945" x="3783013" y="2189163"/>
          <p14:tracePt t="133953" x="3783013" y="2206625"/>
          <p14:tracePt t="133961" x="3775075" y="2206625"/>
          <p14:tracePt t="134427" x="3775075" y="2197100"/>
          <p14:tracePt t="134433" x="3775075" y="2152650"/>
          <p14:tracePt t="134441" x="3775075" y="2125663"/>
          <p14:tracePt t="134449" x="3775075" y="2106613"/>
          <p14:tracePt t="134457" x="3775075" y="2070100"/>
          <p14:tracePt t="134465" x="3775075" y="2052638"/>
          <p14:tracePt t="134481" x="3775075" y="2006600"/>
          <p14:tracePt t="134641" x="3783013" y="2006600"/>
          <p14:tracePt t="134649" x="3792538" y="2016125"/>
          <p14:tracePt t="134657" x="3802063" y="2052638"/>
          <p14:tracePt t="134665" x="3810000" y="2089150"/>
          <p14:tracePt t="134675" x="3810000" y="2106613"/>
          <p14:tracePt t="134681" x="3810000" y="2152650"/>
          <p14:tracePt t="134691" x="3810000" y="2189163"/>
          <p14:tracePt t="134697" x="3810000" y="2206625"/>
          <p14:tracePt t="134708" x="3810000" y="2233613"/>
          <p14:tracePt t="134713" x="3810000" y="2252663"/>
          <p14:tracePt t="134724" x="3810000" y="2289175"/>
          <p14:tracePt t="134729" x="3810000" y="2298700"/>
          <p14:tracePt t="134737" x="3810000" y="2316163"/>
          <p14:tracePt t="134745" x="3810000" y="2335213"/>
          <p14:tracePt t="134753" x="3810000" y="2343150"/>
          <p14:tracePt t="134761" x="3802063" y="2362200"/>
          <p14:tracePt t="134777" x="3802063" y="2371725"/>
          <p14:tracePt t="134899" x="3792538" y="2371725"/>
          <p14:tracePt t="134908" x="3792538" y="2335213"/>
          <p14:tracePt t="134914" x="3792538" y="2316163"/>
          <p14:tracePt t="134950" x="3802063" y="2125663"/>
          <p14:tracePt t="134953" x="3810000" y="2079625"/>
          <p14:tracePt t="134961" x="3819525" y="2052638"/>
          <p14:tracePt t="134970" x="3829050" y="2033588"/>
          <p14:tracePt t="134977" x="3829050" y="2024063"/>
          <p14:tracePt t="135058" x="3838575" y="2016125"/>
          <p14:tracePt t="135073" x="3856038" y="2024063"/>
          <p14:tracePt t="135081" x="3856038" y="2033588"/>
          <p14:tracePt t="135089" x="3856038" y="2043113"/>
          <p14:tracePt t="135097" x="3856038" y="2079625"/>
          <p14:tracePt t="135109" x="3856038" y="2097088"/>
          <p14:tracePt t="135113" x="3856038" y="2116138"/>
          <p14:tracePt t="135129" x="3856038" y="2143125"/>
          <p14:tracePt t="135140" x="3856038" y="2160588"/>
          <p14:tracePt t="135146" x="3856038" y="2189163"/>
          <p14:tracePt t="135153" x="3846513" y="2216150"/>
          <p14:tracePt t="135169" x="3838575" y="2243138"/>
          <p14:tracePt t="135178" x="3829050" y="2252663"/>
          <p14:tracePt t="135193" x="3819525" y="2270125"/>
          <p14:tracePt t="135321" x="3819525" y="2262188"/>
          <p14:tracePt t="135329" x="3819525" y="2252663"/>
          <p14:tracePt t="135337" x="3819525" y="2233613"/>
          <p14:tracePt t="135345" x="3819525" y="2216150"/>
          <p14:tracePt t="135353" x="3819525" y="2197100"/>
          <p14:tracePt t="135363" x="3838575" y="2179638"/>
          <p14:tracePt t="135369" x="3865563" y="2133600"/>
          <p14:tracePt t="135377" x="3883025" y="2116138"/>
          <p14:tracePt t="135385" x="3883025" y="2106613"/>
          <p14:tracePt t="135393" x="3883025" y="2089150"/>
          <p14:tracePt t="135401" x="3892550" y="2089150"/>
          <p14:tracePt t="135409" x="3902075" y="2070100"/>
          <p14:tracePt t="135521" x="3902075" y="2097088"/>
          <p14:tracePt t="135529" x="3892550" y="2133600"/>
          <p14:tracePt t="135538" x="3883025" y="2160588"/>
          <p14:tracePt t="135545" x="3865563" y="2189163"/>
          <p14:tracePt t="135553" x="3829050" y="2225675"/>
          <p14:tracePt t="135569" x="3819525" y="2262188"/>
          <p14:tracePt t="135585" x="3819525" y="2270125"/>
          <p14:tracePt t="135683" x="3829050" y="2270125"/>
          <p14:tracePt t="135699" x="3838575" y="2262188"/>
          <p14:tracePt t="135707" x="3846513" y="2252663"/>
          <p14:tracePt t="135722" x="3846513" y="2225675"/>
          <p14:tracePt t="135738" x="3856038" y="2179638"/>
          <p14:tracePt t="135747" x="3865563" y="2160588"/>
          <p14:tracePt t="135765" x="3865563" y="2133600"/>
          <p14:tracePt t="135769" x="3883025" y="2116138"/>
          <p14:tracePt t="135777" x="3892550" y="2106613"/>
          <p14:tracePt t="135801" x="3892550" y="2097088"/>
          <p14:tracePt t="135907" x="3902075" y="2079625"/>
          <p14:tracePt t="135946" x="3902075" y="2070100"/>
          <p14:tracePt t="136121" x="3902075" y="2079625"/>
          <p14:tracePt t="136129" x="3902075" y="2089150"/>
          <p14:tracePt t="136145" x="3902075" y="2097088"/>
          <p14:tracePt t="136321" x="3902075" y="2089150"/>
          <p14:tracePt t="136329" x="3919538" y="2070100"/>
          <p14:tracePt t="136337" x="3929063" y="2060575"/>
          <p14:tracePt t="136353" x="3948113" y="2043113"/>
          <p14:tracePt t="136377" x="3948113" y="2033588"/>
          <p14:tracePt t="136538" x="3948113" y="2070100"/>
          <p14:tracePt t="136546" x="3948113" y="2125663"/>
          <p14:tracePt t="136554" x="3948113" y="2197100"/>
          <p14:tracePt t="136562" x="3919538" y="2298700"/>
          <p14:tracePt t="136570" x="3911600" y="2389188"/>
          <p14:tracePt t="136578" x="3838575" y="2508250"/>
          <p14:tracePt t="136586" x="3775075" y="2644775"/>
          <p14:tracePt t="136593" x="3729038" y="2771775"/>
          <p14:tracePt t="136601" x="3656013" y="2927350"/>
          <p14:tracePt t="136609" x="3592513" y="3073400"/>
          <p14:tracePt t="136617" x="3519488" y="3246438"/>
          <p14:tracePt t="136625" x="3455988" y="3402013"/>
          <p14:tracePt t="136633" x="3400425" y="3529013"/>
          <p14:tracePt t="136641" x="3354388" y="3648075"/>
          <p14:tracePt t="136649" x="3290888" y="3775075"/>
          <p14:tracePt t="136657" x="3236913" y="3894138"/>
          <p14:tracePt t="136667" x="3208338" y="3957638"/>
          <p14:tracePt t="136677" x="3171825" y="4021138"/>
          <p14:tracePt t="136684" x="3171825" y="4094163"/>
          <p14:tracePt t="136694" x="3154363" y="4140200"/>
          <p14:tracePt t="136697" x="3127375" y="4167188"/>
          <p14:tracePt t="136709" x="3117850" y="4203700"/>
          <p14:tracePt t="136714" x="3090863" y="4249738"/>
          <p14:tracePt t="136725" x="3081338" y="4268788"/>
          <p14:tracePt t="136730" x="3054350" y="4313238"/>
          <p14:tracePt t="136738" x="3044825" y="4340225"/>
          <p14:tracePt t="136746" x="3017838" y="4359275"/>
          <p14:tracePt t="136753" x="2998788" y="4386263"/>
          <p14:tracePt t="136761" x="2981325" y="4422775"/>
          <p14:tracePt t="136769" x="2962275" y="4449763"/>
          <p14:tracePt t="136777" x="2954338" y="4468813"/>
          <p14:tracePt t="136785" x="2935288" y="4514850"/>
          <p14:tracePt t="136794" x="2917825" y="4522788"/>
          <p14:tracePt t="136801" x="2908300" y="4551363"/>
          <p14:tracePt t="136810" x="2898775" y="4568825"/>
          <p14:tracePt t="136818" x="2871788" y="4587875"/>
          <p14:tracePt t="136827" x="2871788" y="4595813"/>
          <p14:tracePt t="136834" x="2862263" y="4605338"/>
          <p14:tracePt t="136846" x="2852738" y="4614863"/>
          <p14:tracePt t="136858" x="2852738" y="4632325"/>
          <p14:tracePt t="136874" x="2844800" y="4641850"/>
          <p14:tracePt t="136883" x="2835275" y="4641850"/>
          <p14:tracePt t="136890" x="2825750" y="4651375"/>
          <p14:tracePt t="136898" x="2825750" y="4660900"/>
          <p14:tracePt t="136909" x="2817813" y="4678363"/>
          <p14:tracePt t="136913" x="2781300" y="4687888"/>
          <p14:tracePt t="136923" x="2752725" y="4687888"/>
          <p14:tracePt t="136929" x="2725738" y="4697413"/>
          <p14:tracePt t="136937" x="2679700" y="4705350"/>
          <p14:tracePt t="136945" x="2625725" y="4724400"/>
          <p14:tracePt t="136953" x="2589213" y="4732338"/>
          <p14:tracePt t="136961" x="2562225" y="4732338"/>
          <p14:tracePt t="136969" x="2525713" y="4732338"/>
          <p14:tracePt t="136977" x="2489200" y="4732338"/>
          <p14:tracePt t="136985" x="2470150" y="4741863"/>
          <p14:tracePt t="137001" x="2452688" y="4741863"/>
          <p14:tracePt t="137009" x="2443163" y="4751388"/>
          <p14:tracePt t="137025" x="2433638" y="4751388"/>
          <p14:tracePt t="137041" x="2425700" y="4751388"/>
          <p14:tracePt t="137170" x="2416175" y="4732338"/>
          <p14:tracePt t="137177" x="2416175" y="4687888"/>
          <p14:tracePt t="137185" x="2416175" y="4651375"/>
          <p14:tracePt t="137193" x="2416175" y="4624388"/>
          <p14:tracePt t="137201" x="2389188" y="4522788"/>
          <p14:tracePt t="137209" x="2389188" y="4505325"/>
          <p14:tracePt t="137218" x="2370138" y="4459288"/>
          <p14:tracePt t="137225" x="2370138" y="4432300"/>
          <p14:tracePt t="137234" x="2360613" y="4386263"/>
          <p14:tracePt t="137245" x="2360613" y="4349750"/>
          <p14:tracePt t="137252" x="2343150" y="4303713"/>
          <p14:tracePt t="137257" x="2343150" y="4295775"/>
          <p14:tracePt t="137265" x="2333625" y="4276725"/>
          <p14:tracePt t="137281" x="2333625" y="4268788"/>
          <p14:tracePt t="137378" x="2333625" y="4259263"/>
          <p14:tracePt t="137386" x="2333625" y="4249738"/>
          <p14:tracePt t="137393" x="2333625" y="4240213"/>
          <p14:tracePt t="137401" x="2333625" y="4222750"/>
          <p14:tracePt t="137409" x="2333625" y="4213225"/>
          <p14:tracePt t="137417" x="2333625" y="4203700"/>
          <p14:tracePt t="137425" x="2333625" y="4186238"/>
          <p14:tracePt t="137433" x="2333625" y="4176713"/>
          <p14:tracePt t="137449" x="2333625" y="4159250"/>
          <p14:tracePt t="137457" x="2333625" y="4140200"/>
          <p14:tracePt t="137465" x="2333625" y="4130675"/>
          <p14:tracePt t="137474" x="2333625" y="4113213"/>
          <p14:tracePt t="137483" x="2333625" y="4094163"/>
          <p14:tracePt t="137497" x="2333625" y="4086225"/>
          <p14:tracePt t="137506" x="2333625" y="4057650"/>
          <p14:tracePt t="137529" x="2333625" y="4049713"/>
          <p14:tracePt t="137537" x="2343150" y="4040188"/>
          <p14:tracePt t="137545" x="2360613" y="4040188"/>
          <p14:tracePt t="137553" x="2370138" y="4030663"/>
          <p14:tracePt t="137619" x="2370138" y="4021138"/>
          <p14:tracePt t="137771" x="2360613" y="4021138"/>
          <p14:tracePt t="137777" x="2352675" y="4021138"/>
          <p14:tracePt t="137785" x="2343150" y="4030663"/>
          <p14:tracePt t="138165" x="2343150" y="4049713"/>
          <p14:tracePt t="138666" x="2343150" y="4030663"/>
          <p14:tracePt t="138673" x="2343150" y="4013200"/>
          <p14:tracePt t="138681" x="2343150" y="3976688"/>
          <p14:tracePt t="138689" x="2343150" y="3967163"/>
          <p14:tracePt t="138697" x="2343150" y="3957638"/>
          <p14:tracePt t="138706" x="2343150" y="3930650"/>
          <p14:tracePt t="138723" x="2324100" y="3903663"/>
          <p14:tracePt t="138729" x="2324100" y="3894138"/>
          <p14:tracePt t="138737" x="2324100" y="3884613"/>
          <p14:tracePt t="138745" x="2324100" y="3875088"/>
          <p14:tracePt t="138753" x="2324100" y="3867150"/>
          <p14:tracePt t="138777" x="2324100" y="3848100"/>
          <p14:tracePt t="139075" x="2324100" y="3830638"/>
          <p14:tracePt t="139091" x="2324100" y="3811588"/>
          <p14:tracePt t="139099" x="2324100" y="3803650"/>
          <p14:tracePt t="139105" x="2324100" y="3794125"/>
          <p14:tracePt t="139113" x="2324100" y="3784600"/>
          <p14:tracePt t="139137" x="2316163" y="3757613"/>
          <p14:tracePt t="139282" x="2297113" y="3757613"/>
          <p14:tracePt t="139289" x="2270125" y="3775075"/>
          <p14:tracePt t="139299" x="2260600" y="3775075"/>
          <p14:tracePt t="139310" x="2224088" y="3784600"/>
          <p14:tracePt t="139314" x="2214563" y="3794125"/>
          <p14:tracePt t="139329" x="2197100" y="3811588"/>
          <p14:tracePt t="139361" x="2197100" y="3821113"/>
          <p14:tracePt t="139427" x="2197100" y="3830638"/>
          <p14:tracePt t="139451" x="2197100" y="3840163"/>
          <p14:tracePt t="139474" x="2233613" y="3840163"/>
          <p14:tracePt t="139482" x="2251075" y="3840163"/>
          <p14:tracePt t="139489" x="2287588" y="3830638"/>
          <p14:tracePt t="139497" x="2287588" y="3821113"/>
          <p14:tracePt t="139529" x="2297113" y="3821113"/>
          <p14:tracePt t="139659" x="2333625" y="3848100"/>
          <p14:tracePt t="139665" x="2333625" y="3903663"/>
          <p14:tracePt t="139673" x="2343150" y="3984625"/>
          <p14:tracePt t="139681" x="2352675" y="4076700"/>
          <p14:tracePt t="139690" x="2352675" y="4149725"/>
          <p14:tracePt t="139697" x="2370138" y="4259263"/>
          <p14:tracePt t="139707" x="2370138" y="4376738"/>
          <p14:tracePt t="139713" x="2370138" y="4486275"/>
          <p14:tracePt t="139723" x="2370138" y="4559300"/>
          <p14:tracePt t="139729" x="2370138" y="4632325"/>
          <p14:tracePt t="139737" x="2370138" y="4705350"/>
          <p14:tracePt t="139745" x="2370138" y="4741863"/>
          <p14:tracePt t="139753" x="2370138" y="4787900"/>
          <p14:tracePt t="139761" x="2370138" y="4797425"/>
          <p14:tracePt t="139777" x="2370138" y="4805363"/>
          <p14:tracePt t="140108" x="2370138" y="4814888"/>
          <p14:tracePt t="140116" x="2370138" y="4824413"/>
          <p14:tracePt t="140122" x="2370138" y="4833938"/>
          <p14:tracePt t="140129" x="2370138" y="4860925"/>
          <p14:tracePt t="140137" x="2370138" y="4878388"/>
          <p14:tracePt t="140145" x="2370138" y="4914900"/>
          <p14:tracePt t="140153" x="2360613" y="4951413"/>
          <p14:tracePt t="140169" x="2352675" y="4960938"/>
          <p14:tracePt t="140177" x="2343150" y="4970463"/>
          <p14:tracePt t="140185" x="2343150" y="4979988"/>
          <p14:tracePt t="140202" x="2343150" y="4997450"/>
          <p14:tracePt t="140219" x="2343150" y="5006975"/>
          <p14:tracePt t="140305" x="2343150" y="5016500"/>
          <p14:tracePt t="140314" x="2343150" y="5024438"/>
          <p14:tracePt t="140322" x="2333625" y="5043488"/>
          <p14:tracePt t="140354" x="2333625" y="5060950"/>
          <p14:tracePt t="140603" x="2343150" y="5043488"/>
          <p14:tracePt t="140618" x="2352675" y="5016500"/>
          <p14:tracePt t="140626" x="2360613" y="5006975"/>
          <p14:tracePt t="140635" x="2360613" y="4997450"/>
          <p14:tracePt t="140641" x="2360613" y="4970463"/>
          <p14:tracePt t="140657" x="2360613" y="4960938"/>
          <p14:tracePt t="140665" x="2360613" y="4933950"/>
          <p14:tracePt t="140675" x="2370138" y="4914900"/>
          <p14:tracePt t="140722" x="2370138" y="4906963"/>
          <p14:tracePt t="140737" x="2370138" y="4897438"/>
          <p14:tracePt t="140745" x="2389188" y="4870450"/>
          <p14:tracePt t="140761" x="2389188" y="4841875"/>
          <p14:tracePt t="140769" x="2389188" y="4833938"/>
          <p14:tracePt t="140777" x="2389188" y="4824413"/>
          <p14:tracePt t="140785" x="2397125" y="4805363"/>
          <p14:tracePt t="140793" x="2397125" y="4797425"/>
          <p14:tracePt t="140801" x="2397125" y="4787900"/>
          <p14:tracePt t="140809" x="2397125" y="4778375"/>
          <p14:tracePt t="140817" x="2397125" y="4760913"/>
          <p14:tracePt t="141491" x="2406650" y="4751388"/>
          <p14:tracePt t="141497" x="2452688" y="4751388"/>
          <p14:tracePt t="141505" x="2479675" y="4741863"/>
          <p14:tracePt t="141513" x="2498725" y="4741863"/>
          <p14:tracePt t="141523" x="2516188" y="4741863"/>
          <p14:tracePt t="141697" x="2506663" y="4741863"/>
          <p14:tracePt t="141707" x="2498725" y="4741863"/>
          <p14:tracePt t="141714" x="2489200" y="4741863"/>
          <p14:tracePt t="141723" x="2479675" y="4741863"/>
          <p14:tracePt t="141730" x="2462213" y="4741863"/>
          <p14:tracePt t="141741" x="2452688" y="4741863"/>
          <p14:tracePt t="141745" x="2433638" y="4741863"/>
          <p14:tracePt t="141754" x="2406650" y="4741863"/>
          <p14:tracePt t="141761" x="2389188" y="4724400"/>
          <p14:tracePt t="141769" x="2360613" y="4687888"/>
          <p14:tracePt t="141777" x="2343150" y="4660900"/>
          <p14:tracePt t="141785" x="2306638" y="4614863"/>
          <p14:tracePt t="141793" x="2287588" y="4587875"/>
          <p14:tracePt t="141801" x="2270125" y="4532313"/>
          <p14:tracePt t="141809" x="2233613" y="4468813"/>
          <p14:tracePt t="141817" x="2206625" y="4386263"/>
          <p14:tracePt t="141825" x="2206625" y="4332288"/>
          <p14:tracePt t="141833" x="2170113" y="4249738"/>
          <p14:tracePt t="141841" x="2143125" y="4167188"/>
          <p14:tracePt t="141849" x="2143125" y="4130675"/>
          <p14:tracePt t="141857" x="2124075" y="4067175"/>
          <p14:tracePt t="141865" x="2087563" y="4040188"/>
          <p14:tracePt t="141873" x="2078038" y="4021138"/>
          <p14:tracePt t="141891" x="2060575" y="4003675"/>
          <p14:tracePt t="141983" x="2051050" y="4003675"/>
          <p14:tracePt t="142843" x="2024063" y="4003675"/>
          <p14:tracePt t="142849" x="1997075" y="4021138"/>
          <p14:tracePt t="142857" x="1960563" y="4057650"/>
          <p14:tracePt t="142865" x="1941513" y="4086225"/>
          <p14:tracePt t="142874" x="1905000" y="4130675"/>
          <p14:tracePt t="142881" x="1887538" y="4159250"/>
          <p14:tracePt t="142890" x="1860550" y="4195763"/>
          <p14:tracePt t="142907" x="1831975" y="4249738"/>
          <p14:tracePt t="142913" x="1814513" y="4295775"/>
          <p14:tracePt t="142922" x="1804988" y="4332288"/>
          <p14:tracePt t="142929" x="1804988" y="4368800"/>
          <p14:tracePt t="142939" x="1804988" y="4413250"/>
          <p14:tracePt t="142945" x="1795463" y="4468813"/>
          <p14:tracePt t="142953" x="1795463" y="4505325"/>
          <p14:tracePt t="142961" x="1795463" y="4541838"/>
          <p14:tracePt t="142982" x="1804988" y="4605338"/>
          <p14:tracePt t="142985" x="1814513" y="4641850"/>
          <p14:tracePt t="142993" x="1824038" y="4678363"/>
          <p14:tracePt t="143001" x="1831975" y="4687888"/>
          <p14:tracePt t="143009" x="1851025" y="4724400"/>
          <p14:tracePt t="143017" x="1860550" y="4741863"/>
          <p14:tracePt t="143026" x="1860550" y="4751388"/>
          <p14:tracePt t="143033" x="1868488" y="4760913"/>
          <p14:tracePt t="143041" x="1878013" y="4778375"/>
          <p14:tracePt t="143049" x="1895475" y="4787900"/>
          <p14:tracePt t="143058" x="1905000" y="4797425"/>
          <p14:tracePt t="143065" x="1914525" y="4814888"/>
          <p14:tracePt t="143081" x="1924050" y="4841875"/>
          <p14:tracePt t="143089" x="1941513" y="4860925"/>
          <p14:tracePt t="143097" x="1951038" y="4870450"/>
          <p14:tracePt t="143106" x="1960563" y="4887913"/>
          <p14:tracePt t="143113" x="1978025" y="4906963"/>
          <p14:tracePt t="143123" x="1997075" y="4924425"/>
          <p14:tracePt t="143129" x="2005013" y="4933950"/>
          <p14:tracePt t="143141" x="2014538" y="4943475"/>
          <p14:tracePt t="143145" x="2024063" y="4951413"/>
          <p14:tracePt t="143153" x="2033588" y="4960938"/>
          <p14:tracePt t="143185" x="2041525" y="4960938"/>
          <p14:tracePt t="143219" x="2060575" y="4960938"/>
          <p14:tracePt t="143241" x="2070100" y="4970463"/>
          <p14:tracePt t="144068" x="2078038" y="4979988"/>
          <p14:tracePt t="145210" x="2087563" y="4979988"/>
          <p14:tracePt t="145217" x="2124075" y="4943475"/>
          <p14:tracePt t="145225" x="2179638" y="4897438"/>
          <p14:tracePt t="145233" x="2214563" y="4841875"/>
          <p14:tracePt t="145241" x="2260600" y="4778375"/>
          <p14:tracePt t="145249" x="2297113" y="4732338"/>
          <p14:tracePt t="145257" x="2352675" y="4687888"/>
          <p14:tracePt t="145265" x="2416175" y="4632325"/>
          <p14:tracePt t="145273" x="2498725" y="4578350"/>
          <p14:tracePt t="145281" x="2562225" y="4505325"/>
          <p14:tracePt t="145290" x="2625725" y="4459288"/>
          <p14:tracePt t="145297" x="2725738" y="4386263"/>
          <p14:tracePt t="145306" x="2808288" y="4332288"/>
          <p14:tracePt t="145313" x="2881313" y="4276725"/>
          <p14:tracePt t="145324" x="2944813" y="4222750"/>
          <p14:tracePt t="145329" x="2998788" y="4159250"/>
          <p14:tracePt t="145341" x="3044825" y="4113213"/>
          <p14:tracePt t="145345" x="3071813" y="4049713"/>
          <p14:tracePt t="145353" x="3090863" y="4003675"/>
          <p14:tracePt t="145361" x="3100388" y="3984625"/>
          <p14:tracePt t="145369" x="3108325" y="3957638"/>
          <p14:tracePt t="145377" x="3117850" y="3921125"/>
          <p14:tracePt t="145385" x="3117850" y="3911600"/>
          <p14:tracePt t="145393" x="3127375" y="3875088"/>
          <p14:tracePt t="145401" x="3136900" y="3875088"/>
          <p14:tracePt t="145409" x="3144838" y="3840163"/>
          <p14:tracePt t="145425" x="3163888" y="3794125"/>
          <p14:tracePt t="145433" x="3163888" y="3775075"/>
          <p14:tracePt t="145441" x="3171825" y="3748088"/>
          <p14:tracePt t="145449" x="3171825" y="3702050"/>
          <p14:tracePt t="145457" x="3171825" y="3675063"/>
          <p14:tracePt t="145465" x="3190875" y="3648075"/>
          <p14:tracePt t="145474" x="3190875" y="3602038"/>
          <p14:tracePt t="145481" x="3190875" y="3584575"/>
          <p14:tracePt t="145489" x="3200400" y="3556000"/>
          <p14:tracePt t="145497" x="3200400" y="3538538"/>
          <p14:tracePt t="145507" x="3200400" y="3502025"/>
          <p14:tracePt t="145513" x="3208338" y="3475038"/>
          <p14:tracePt t="145522" x="3208338" y="3446463"/>
          <p14:tracePt t="145530" x="3217863" y="3392488"/>
          <p14:tracePt t="145543" x="3217863" y="3338513"/>
          <p14:tracePt t="145546" x="3217863" y="3282950"/>
          <p14:tracePt t="145556" x="3244850" y="3200400"/>
          <p14:tracePt t="145561" x="3244850" y="3146425"/>
          <p14:tracePt t="145569" x="3244850" y="3090863"/>
          <p14:tracePt t="145577" x="3254375" y="3027363"/>
          <p14:tracePt t="145585" x="3254375" y="2973388"/>
          <p14:tracePt t="145593" x="3254375" y="2936875"/>
          <p14:tracePt t="145601" x="3254375" y="2890838"/>
          <p14:tracePt t="145609" x="3254375" y="2836863"/>
          <p14:tracePt t="145617" x="3254375" y="2808288"/>
          <p14:tracePt t="145625" x="3254375" y="2754313"/>
          <p14:tracePt t="145633" x="3254375" y="2662238"/>
          <p14:tracePt t="145641" x="3254375" y="2635250"/>
          <p14:tracePt t="145649" x="3254375" y="2589213"/>
          <p14:tracePt t="145657" x="3244850" y="2535238"/>
          <p14:tracePt t="145665" x="3244850" y="2508250"/>
          <p14:tracePt t="145673" x="3236913" y="2471738"/>
          <p14:tracePt t="145681" x="3227388" y="2435225"/>
          <p14:tracePt t="145689" x="3227388" y="2398713"/>
          <p14:tracePt t="145699" x="3217863" y="2379663"/>
          <p14:tracePt t="145710" x="3208338" y="2379663"/>
          <p14:tracePt t="145714" x="3208338" y="2352675"/>
          <p14:tracePt t="145723" x="3208338" y="2335213"/>
          <p14:tracePt t="145729" x="3208338" y="2316163"/>
          <p14:tracePt t="145739" x="3208338" y="2298700"/>
          <p14:tracePt t="145745" x="3208338" y="2270125"/>
          <p14:tracePt t="145753" x="3208338" y="2262188"/>
          <p14:tracePt t="145761" x="3208338" y="2243138"/>
          <p14:tracePt t="145801" x="3208338" y="2225675"/>
          <p14:tracePt t="145809" x="3208338" y="2216150"/>
          <p14:tracePt t="145849" x="3208338" y="2206625"/>
          <p14:tracePt t="145913" x="3208338" y="2170113"/>
          <p14:tracePt t="145921" x="3236913" y="2143125"/>
          <p14:tracePt t="145929" x="3309938" y="2133600"/>
          <p14:tracePt t="145937" x="3317875" y="2125663"/>
          <p14:tracePt t="145945" x="3354388" y="2125663"/>
          <p14:tracePt t="145953" x="3409950" y="2116138"/>
          <p14:tracePt t="145961" x="3482975" y="2116138"/>
          <p14:tracePt t="145969" x="3536950" y="2116138"/>
          <p14:tracePt t="145977" x="3582988" y="2116138"/>
          <p14:tracePt t="145985" x="3619500" y="2116138"/>
          <p14:tracePt t="145993" x="3636963" y="2116138"/>
          <p14:tracePt t="146001" x="3646488" y="2116138"/>
          <p14:tracePt t="146107" x="3665538" y="2116138"/>
          <p14:tracePt t="146177" x="3673475" y="2116138"/>
          <p14:tracePt t="146193" x="3709988" y="2116138"/>
          <p14:tracePt t="146203" x="3746500" y="2116138"/>
          <p14:tracePt t="146209" x="3819525" y="2116138"/>
          <p14:tracePt t="146217" x="3875088" y="2116138"/>
          <p14:tracePt t="146225" x="3892550" y="2116138"/>
          <p14:tracePt t="146233" x="3919538" y="2116138"/>
          <p14:tracePt t="146241" x="3938588" y="2116138"/>
          <p14:tracePt t="146249" x="3948113" y="2116138"/>
          <p14:tracePt t="146379" x="3965575" y="2116138"/>
          <p14:tracePt t="146409" x="3975100" y="2116138"/>
          <p14:tracePt t="146417" x="3965575" y="2133600"/>
          <p14:tracePt t="146425" x="3965575" y="2152650"/>
          <p14:tracePt t="146433" x="3956050" y="2170113"/>
          <p14:tracePt t="146805" x="3948113" y="2179638"/>
          <p14:tracePt t="146993" x="3948113" y="2189163"/>
          <p14:tracePt t="147009" x="3948113" y="2197100"/>
          <p14:tracePt t="147041" x="3948113" y="2206625"/>
          <p14:tracePt t="147057" x="3948113" y="2216150"/>
          <p14:tracePt t="147065" x="3948113" y="2225675"/>
          <p14:tracePt t="147323" x="3938588" y="2243138"/>
          <p14:tracePt t="147340" x="3938588" y="2252663"/>
          <p14:tracePt t="147347" x="3938588" y="2270125"/>
          <p14:tracePt t="147354" x="3938588" y="2279650"/>
          <p14:tracePt t="147385" x="3938588" y="2289175"/>
          <p14:tracePt t="148385" x="3938588" y="2298700"/>
          <p14:tracePt t="148505" x="3938588" y="2316163"/>
          <p14:tracePt t="148529" x="3938588" y="2325688"/>
          <p14:tracePt t="148538" x="3938588" y="2335213"/>
          <p14:tracePt t="148545" x="3938588" y="2352675"/>
          <p14:tracePt t="148554" x="3929063" y="2362200"/>
          <p14:tracePt t="148569" x="3919538" y="2371725"/>
          <p14:tracePt t="148593" x="3911600" y="2371725"/>
          <p14:tracePt t="148617" x="3902075" y="2398713"/>
          <p14:tracePt t="148626" x="3892550" y="2398713"/>
          <p14:tracePt t="148641" x="3883025" y="2408238"/>
          <p14:tracePt t="148649" x="3883025" y="2416175"/>
          <p14:tracePt t="148658" x="3883025" y="2425700"/>
          <p14:tracePt t="148674" x="3883025" y="2435225"/>
          <p14:tracePt t="148801" x="3883025" y="2444750"/>
          <p14:tracePt t="148809" x="3883025" y="2452688"/>
          <p14:tracePt t="149186" x="3883025" y="2471738"/>
          <p14:tracePt t="149194" x="3883025" y="2489200"/>
          <p14:tracePt t="149202" x="3883025" y="2498725"/>
          <p14:tracePt t="149209" x="3883025" y="2525713"/>
          <p14:tracePt t="149225" x="3883025" y="2535238"/>
          <p14:tracePt t="149233" x="3883025" y="2544763"/>
          <p14:tracePt t="149241" x="3883025" y="2554288"/>
          <p14:tracePt t="149977" x="3883025" y="2571750"/>
          <p14:tracePt t="150105" x="3883025" y="2581275"/>
          <p14:tracePt t="151313" x="3883025" y="2598738"/>
          <p14:tracePt t="151321" x="3883025" y="2608263"/>
          <p14:tracePt t="151329" x="3883025" y="2617788"/>
          <p14:tracePt t="155073" x="3883025" y="2698750"/>
          <p14:tracePt t="155081" x="3883025" y="2771775"/>
          <p14:tracePt t="155089" x="3883025" y="2863850"/>
          <p14:tracePt t="155097" x="3883025" y="2990850"/>
          <p14:tracePt t="155106" x="3883025" y="3027363"/>
          <p14:tracePt t="155114" x="3883025" y="3100388"/>
          <p14:tracePt t="155127" x="3883025" y="3155950"/>
          <p14:tracePt t="155130" x="3883025" y="3228975"/>
          <p14:tracePt t="155139" x="3883025" y="3319463"/>
          <p14:tracePt t="155145" x="3883025" y="3411538"/>
          <p14:tracePt t="155156" x="3883025" y="3455988"/>
          <p14:tracePt t="155161" x="3883025" y="3519488"/>
          <p14:tracePt t="155174" x="3883025" y="3565525"/>
          <p14:tracePt t="155177" x="3865563" y="3621088"/>
          <p14:tracePt t="155185" x="3865563" y="3648075"/>
          <p14:tracePt t="155193" x="3865563" y="3694113"/>
          <p14:tracePt t="155201" x="3865563" y="3748088"/>
          <p14:tracePt t="155209" x="3865563" y="3784600"/>
          <p14:tracePt t="155222" x="3865563" y="3830638"/>
          <p14:tracePt t="155225" x="3865563" y="3867150"/>
          <p14:tracePt t="155233" x="3865563" y="3884613"/>
          <p14:tracePt t="155241" x="3865563" y="3911600"/>
          <p14:tracePt t="155249" x="3846513" y="3948113"/>
          <p14:tracePt t="155257" x="3838575" y="3976688"/>
          <p14:tracePt t="155265" x="3838575" y="3984625"/>
          <p14:tracePt t="155273" x="3829050" y="4013200"/>
          <p14:tracePt t="155281" x="3819525" y="4030663"/>
          <p14:tracePt t="155289" x="3819525" y="4040188"/>
          <p14:tracePt t="155297" x="3802063" y="4057650"/>
          <p14:tracePt t="155305" x="3792538" y="4076700"/>
          <p14:tracePt t="155417" x="3783013" y="4103688"/>
          <p14:tracePt t="155433" x="3765550" y="4140200"/>
          <p14:tracePt t="155441" x="3756025" y="4149725"/>
          <p14:tracePt t="155449" x="3746500" y="4149725"/>
          <p14:tracePt t="155457" x="3738563" y="4167188"/>
          <p14:tracePt t="155473" x="3729038" y="4176713"/>
          <p14:tracePt t="155481" x="3729038" y="4186238"/>
          <p14:tracePt t="155899" x="3719513" y="4195763"/>
          <p14:tracePt t="155905" x="3702050" y="4195763"/>
          <p14:tracePt t="155913" x="3646488" y="4195763"/>
          <p14:tracePt t="155922" x="3563938" y="4232275"/>
          <p14:tracePt t="155929" x="3446463" y="4295775"/>
          <p14:tracePt t="155938" x="3382963" y="4303713"/>
          <p14:tracePt t="155946" x="3327400" y="4332288"/>
          <p14:tracePt t="155959" x="3263900" y="4340225"/>
          <p14:tracePt t="155963" x="3227388" y="4349750"/>
          <p14:tracePt t="155975" x="3190875" y="4368800"/>
          <p14:tracePt t="155979" x="3144838" y="4395788"/>
          <p14:tracePt t="155986" x="3108325" y="4405313"/>
          <p14:tracePt t="155993" x="3063875" y="4441825"/>
          <p14:tracePt t="156002" x="3027363" y="4459288"/>
          <p14:tracePt t="156011" x="2998788" y="4468813"/>
          <p14:tracePt t="156017" x="2971800" y="4486275"/>
          <p14:tracePt t="156025" x="2962275" y="4486275"/>
          <p14:tracePt t="156033" x="2944813" y="4495800"/>
          <p14:tracePt t="156041" x="2925763" y="4505325"/>
          <p14:tracePt t="156049" x="2917825" y="4505325"/>
          <p14:tracePt t="156057" x="2908300" y="4514850"/>
          <p14:tracePt t="156065" x="2889250" y="4522788"/>
          <p14:tracePt t="156073" x="2871788" y="4541838"/>
          <p14:tracePt t="156090" x="2862263" y="4551363"/>
          <p14:tracePt t="156097" x="2852738" y="4551363"/>
          <p14:tracePt t="156105" x="2844800" y="4559300"/>
          <p14:tracePt t="156113" x="2844800" y="4578350"/>
          <p14:tracePt t="156121" x="2825750" y="4578350"/>
          <p14:tracePt t="156129" x="2808288" y="4587875"/>
          <p14:tracePt t="156138" x="2781300" y="4595813"/>
          <p14:tracePt t="156145" x="2781300" y="4605338"/>
          <p14:tracePt t="156155" x="2762250" y="4614863"/>
          <p14:tracePt t="156161" x="2744788" y="4624388"/>
          <p14:tracePt t="156172" x="2735263" y="4632325"/>
          <p14:tracePt t="156177" x="2725738" y="4641850"/>
          <p14:tracePt t="156185" x="2708275" y="4641850"/>
          <p14:tracePt t="156193" x="2679700" y="4668838"/>
          <p14:tracePt t="156201" x="2662238" y="4687888"/>
          <p14:tracePt t="156209" x="2652713" y="4687888"/>
          <p14:tracePt t="156218" x="2643188" y="4697413"/>
          <p14:tracePt t="156225" x="2625725" y="4714875"/>
          <p14:tracePt t="156233" x="2616200" y="4714875"/>
          <p14:tracePt t="156241" x="2606675" y="4714875"/>
          <p14:tracePt t="156257" x="2598738" y="4724400"/>
          <p14:tracePt t="156281" x="2598738" y="4732338"/>
          <p14:tracePt t="156289" x="2589213" y="4751388"/>
          <p14:tracePt t="156313" x="2562225" y="4797425"/>
          <p14:tracePt t="156322" x="2552700" y="4805363"/>
          <p14:tracePt t="156330" x="2543175" y="4824413"/>
          <p14:tracePt t="156338" x="2543175" y="4860925"/>
          <p14:tracePt t="156345" x="2543175" y="4870450"/>
          <p14:tracePt t="156355" x="2533650" y="4906963"/>
          <p14:tracePt t="156361" x="2525713" y="4914900"/>
          <p14:tracePt t="156373" x="2525713" y="4943475"/>
          <p14:tracePt t="156377" x="2516188" y="4960938"/>
          <p14:tracePt t="156385" x="2516188" y="4987925"/>
          <p14:tracePt t="156393" x="2516188" y="5024438"/>
          <p14:tracePt t="156401" x="2516188" y="5043488"/>
          <p14:tracePt t="156409" x="2516188" y="5053013"/>
          <p14:tracePt t="156417" x="2506663" y="5070475"/>
          <p14:tracePt t="156425" x="2506663" y="5089525"/>
          <p14:tracePt t="156441" x="2506663" y="5097463"/>
          <p14:tracePt t="156577" x="2506663" y="5116513"/>
          <p14:tracePt t="156585" x="2498725" y="5133975"/>
          <p14:tracePt t="156617" x="2498725" y="5143500"/>
          <p14:tracePt t="156633" x="2489200" y="5160963"/>
          <p14:tracePt t="156644" x="2479675" y="5170488"/>
          <p14:tracePt t="156658" x="2479675" y="5180013"/>
          <p14:tracePt t="156666" x="2479675" y="5197475"/>
          <p14:tracePt t="156677" x="2470150" y="5207000"/>
          <p14:tracePt t="156692" x="2470150" y="5216525"/>
          <p14:tracePt t="156698" x="2462213" y="5233988"/>
          <p14:tracePt t="156714" x="2462213" y="5243513"/>
          <p14:tracePt t="156723" x="2462213" y="5253038"/>
          <p14:tracePt t="157323" x="2470150" y="5243513"/>
          <p14:tracePt t="157329" x="2489200" y="5226050"/>
          <p14:tracePt t="157339" x="2525713" y="5197475"/>
          <p14:tracePt t="157345" x="2533650" y="5189538"/>
          <p14:tracePt t="157354" x="2562225" y="5160963"/>
          <p14:tracePt t="157361" x="2579688" y="5143500"/>
          <p14:tracePt t="157371" x="2589213" y="5133975"/>
          <p14:tracePt t="157377" x="2598738" y="5116513"/>
          <p14:tracePt t="157385" x="2606675" y="5106988"/>
          <p14:tracePt t="158539" x="2616200" y="5089525"/>
          <p14:tracePt t="158553" x="2616200" y="5080000"/>
          <p14:tracePt t="158561" x="2625725" y="5043488"/>
          <p14:tracePt t="158569" x="2679700" y="4997450"/>
          <p14:tracePt t="158577" x="2689225" y="4951413"/>
          <p14:tracePt t="158585" x="2725738" y="4870450"/>
          <p14:tracePt t="158593" x="2735263" y="4833938"/>
          <p14:tracePt t="158601" x="2752725" y="4768850"/>
          <p14:tracePt t="158609" x="2762250" y="4697413"/>
          <p14:tracePt t="158618" x="2789238" y="4632325"/>
          <p14:tracePt t="158626" x="2789238" y="4578350"/>
          <p14:tracePt t="158634" x="2798763" y="4514850"/>
          <p14:tracePt t="158641" x="2808288" y="4459288"/>
          <p14:tracePt t="158651" x="2808288" y="4405313"/>
          <p14:tracePt t="158657" x="2808288" y="4359275"/>
          <p14:tracePt t="158665" x="2808288" y="4322763"/>
          <p14:tracePt t="158673" x="2808288" y="4303713"/>
          <p14:tracePt t="158681" x="2808288" y="4259263"/>
          <p14:tracePt t="158689" x="2808288" y="4249738"/>
          <p14:tracePt t="158697" x="2808288" y="4240213"/>
          <p14:tracePt t="158705" x="2808288" y="4232275"/>
          <p14:tracePt t="158905" x="2808288" y="4222750"/>
          <p14:tracePt t="158913" x="2725738" y="4195763"/>
          <p14:tracePt t="158921" x="2552700" y="4140200"/>
          <p14:tracePt t="158929" x="2425700" y="4094163"/>
          <p14:tracePt t="158938" x="2352675" y="4086225"/>
          <p14:tracePt t="158945" x="2233613" y="4049713"/>
          <p14:tracePt t="158954" x="2124075" y="4021138"/>
          <p14:tracePt t="158961" x="2024063" y="4013200"/>
          <p14:tracePt t="158971" x="1968500" y="4003675"/>
          <p14:tracePt t="158977" x="1914525" y="4003675"/>
          <p14:tracePt t="158985" x="1878013" y="3984625"/>
          <p14:tracePt t="158993" x="1860550" y="3984625"/>
          <p14:tracePt t="159314" x="1851025" y="3976688"/>
          <p14:tracePt t="159451" x="1860550" y="3976688"/>
          <p14:tracePt t="159691" x="1868488" y="3976688"/>
          <p14:tracePt t="159697" x="1924050" y="3967163"/>
          <p14:tracePt t="159705" x="1978025" y="3948113"/>
          <p14:tracePt t="159713" x="2051050" y="3948113"/>
          <p14:tracePt t="159722" x="2087563" y="3940175"/>
          <p14:tracePt t="159739" x="2097088" y="3940175"/>
          <p14:tracePt t="160122" x="2114550" y="3940175"/>
          <p14:tracePt t="160129" x="2143125" y="3921125"/>
          <p14:tracePt t="160138" x="2233613" y="3921125"/>
          <p14:tracePt t="160145" x="2306638" y="3921125"/>
          <p14:tracePt t="160155" x="2360613" y="3921125"/>
          <p14:tracePt t="160170" x="2416175" y="3921125"/>
          <p14:tracePt t="160185" x="2425700" y="3921125"/>
          <p14:tracePt t="160291" x="2416175" y="3921125"/>
          <p14:tracePt t="160298" x="2397125" y="3940175"/>
          <p14:tracePt t="160305" x="2389188" y="3957638"/>
          <p14:tracePt t="160314" x="2370138" y="3984625"/>
          <p14:tracePt t="160322" x="2360613" y="3994150"/>
          <p14:tracePt t="160329" x="2352675" y="4049713"/>
          <p14:tracePt t="160338" x="2324100" y="4067175"/>
          <p14:tracePt t="160345" x="2297113" y="4113213"/>
          <p14:tracePt t="160354" x="2270125" y="4203700"/>
          <p14:tracePt t="160361" x="2251075" y="4249738"/>
          <p14:tracePt t="160371" x="2233613" y="4332288"/>
          <p14:tracePt t="160377" x="2233613" y="4422775"/>
          <p14:tracePt t="160386" x="2224088" y="4495800"/>
          <p14:tracePt t="160393" x="2224088" y="4568825"/>
          <p14:tracePt t="160401" x="2224088" y="4660900"/>
          <p14:tracePt t="160409" x="2224088" y="4751388"/>
          <p14:tracePt t="160417" x="2224088" y="4833938"/>
          <p14:tracePt t="160425" x="2224088" y="4887913"/>
          <p14:tracePt t="160433" x="2224088" y="4943475"/>
          <p14:tracePt t="160441" x="2224088" y="4979988"/>
          <p14:tracePt t="160449" x="2224088" y="5024438"/>
          <p14:tracePt t="160457" x="2224088" y="5043488"/>
          <p14:tracePt t="160465" x="2224088" y="5070475"/>
          <p14:tracePt t="160473" x="2224088" y="5080000"/>
          <p14:tracePt t="160481" x="2224088" y="5089525"/>
          <p14:tracePt t="160489" x="2224088" y="5097463"/>
          <p14:tracePt t="160498" x="2224088" y="5106988"/>
          <p14:tracePt t="160505" x="2224088" y="5116513"/>
          <p14:tracePt t="160513" x="2206625" y="5133975"/>
          <p14:tracePt t="160529" x="2206625" y="5153025"/>
          <p14:tracePt t="160538" x="2197100" y="5170488"/>
          <p14:tracePt t="160545" x="2197100" y="5180013"/>
          <p14:tracePt t="160554" x="2197100" y="5197475"/>
          <p14:tracePt t="160561" x="2187575" y="5216525"/>
          <p14:tracePt t="160578" x="2187575" y="5226050"/>
          <p14:tracePt t="160590" x="2179638" y="5243513"/>
          <p14:tracePt t="160594" x="2179638" y="5262563"/>
          <p14:tracePt t="160609" x="2170113" y="5270500"/>
          <p14:tracePt t="160793" x="2160588" y="5270500"/>
          <p14:tracePt t="160825" x="2151063" y="5270500"/>
          <p14:tracePt t="161203" x="2151063" y="5253038"/>
          <p14:tracePt t="161209" x="2151063" y="5207000"/>
          <p14:tracePt t="161220" x="2151063" y="5170488"/>
          <p14:tracePt t="161225" x="2151063" y="5153025"/>
          <p14:tracePt t="161234" x="2151063" y="5106988"/>
          <p14:tracePt t="161250" x="2151063" y="5080000"/>
          <p14:tracePt t="161257" x="2151063" y="5070475"/>
          <p14:tracePt t="161273" x="2151063" y="5060950"/>
          <p14:tracePt t="161377" x="2151063" y="5053013"/>
          <p14:tracePt t="161393" x="2160588" y="5043488"/>
          <p14:tracePt t="161401" x="2187575" y="5043488"/>
          <p14:tracePt t="161410" x="2206625" y="5043488"/>
          <p14:tracePt t="161417" x="2233613" y="5043488"/>
          <p14:tracePt t="161441" x="2243138" y="5043488"/>
          <p14:tracePt t="161473" x="2251075" y="5053013"/>
          <p14:tracePt t="161481" x="2251075" y="5060950"/>
          <p14:tracePt t="161489" x="2251075" y="5089525"/>
          <p14:tracePt t="161497" x="2251075" y="5106988"/>
          <p14:tracePt t="161505" x="2251075" y="5126038"/>
          <p14:tracePt t="161513" x="2243138" y="5153025"/>
          <p14:tracePt t="161521" x="2233613" y="5160963"/>
          <p14:tracePt t="161537" x="2224088" y="5180013"/>
          <p14:tracePt t="161545" x="2214563" y="5197475"/>
          <p14:tracePt t="161555" x="2197100" y="5207000"/>
          <p14:tracePt t="161572" x="2187575" y="5216525"/>
          <p14:tracePt t="161641" x="2170113" y="5216525"/>
          <p14:tracePt t="161721" x="2160588" y="5216525"/>
          <p14:tracePt t="161729" x="2160588" y="5197475"/>
          <p14:tracePt t="161737" x="2160588" y="5189538"/>
          <p14:tracePt t="161745" x="2160588" y="5160963"/>
          <p14:tracePt t="161756" x="2160588" y="5153025"/>
          <p14:tracePt t="161775" x="2160588" y="5133975"/>
          <p14:tracePt t="161787" x="2160588" y="5126038"/>
          <p14:tracePt t="161793" x="2170113" y="5116513"/>
          <p14:tracePt t="161817" x="2179638" y="5106988"/>
          <p14:tracePt t="161826" x="2187575" y="5106988"/>
          <p14:tracePt t="161841" x="2197100" y="5097463"/>
          <p14:tracePt t="161931" x="2197100" y="5089525"/>
          <p14:tracePt t="161955" x="2197100" y="5080000"/>
          <p14:tracePt t="161964" x="2197100" y="5070475"/>
          <p14:tracePt t="161975" x="2197100" y="5043488"/>
          <p14:tracePt t="161980" x="2197100" y="5024438"/>
          <p14:tracePt t="161988" x="2197100" y="5006975"/>
          <p14:tracePt t="161993" x="2197100" y="4987925"/>
          <p14:tracePt t="162003" x="2197100" y="4979988"/>
          <p14:tracePt t="162012" x="2197100" y="4943475"/>
          <p14:tracePt t="162019" x="2197100" y="4906963"/>
          <p14:tracePt t="162028" x="2197100" y="4860925"/>
          <p14:tracePt t="162034" x="2197100" y="4833938"/>
          <p14:tracePt t="162042" x="2197100" y="4778375"/>
          <p14:tracePt t="162050" x="2197100" y="4751388"/>
          <p14:tracePt t="162057" x="2206625" y="4697413"/>
          <p14:tracePt t="162065" x="2214563" y="4632325"/>
          <p14:tracePt t="162074" x="2243138" y="4578350"/>
          <p14:tracePt t="162082" x="2251075" y="4532313"/>
          <p14:tracePt t="162091" x="2279650" y="4468813"/>
          <p14:tracePt t="162099" x="2279650" y="4459288"/>
          <p14:tracePt t="162109" x="2287588" y="4405313"/>
          <p14:tracePt t="162114" x="2306638" y="4368800"/>
          <p14:tracePt t="162125" x="2306638" y="4340225"/>
          <p14:tracePt t="162130" x="2316163" y="4322763"/>
          <p14:tracePt t="162139" x="2324100" y="4303713"/>
          <p14:tracePt t="162146" x="2324100" y="4276725"/>
          <p14:tracePt t="162158" x="2324100" y="4268788"/>
          <p14:tracePt t="162162" x="2324100" y="4259263"/>
          <p14:tracePt t="162175" x="2324100" y="4249738"/>
          <p14:tracePt t="162178" x="2324100" y="4222750"/>
          <p14:tracePt t="162189" x="2333625" y="4213225"/>
          <p14:tracePt t="162204" x="2333625" y="4195763"/>
          <p14:tracePt t="162209" x="2333625" y="4176713"/>
          <p14:tracePt t="162217" x="2333625" y="4167188"/>
          <p14:tracePt t="162225" x="2333625" y="4149725"/>
          <p14:tracePt t="162233" x="2352675" y="4130675"/>
          <p14:tracePt t="162249" x="2352675" y="4122738"/>
          <p14:tracePt t="162268" x="2352675" y="4103688"/>
          <p14:tracePt t="162290" x="2352675" y="4094163"/>
          <p14:tracePt t="162298" x="2352675" y="4086225"/>
          <p14:tracePt t="162346" x="2352675" y="4067175"/>
          <p14:tracePt t="162363" x="2352675" y="4057650"/>
          <p14:tracePt t="162371" x="2352675" y="4049713"/>
          <p14:tracePt t="162386" x="2343150" y="4040188"/>
          <p14:tracePt t="162394" x="2324100" y="4040188"/>
          <p14:tracePt t="162402" x="2316163" y="4040188"/>
          <p14:tracePt t="162410" x="2279650" y="4030663"/>
          <p14:tracePt t="162418" x="2233613" y="4030663"/>
          <p14:tracePt t="162425" x="2197100" y="4021138"/>
          <p14:tracePt t="162433" x="2160588" y="4013200"/>
          <p14:tracePt t="162441" x="2124075" y="4013200"/>
          <p14:tracePt t="162449" x="2097088" y="4003675"/>
          <p14:tracePt t="162457" x="2078038" y="4003675"/>
          <p14:tracePt t="162473" x="2070100" y="4003675"/>
          <p14:tracePt t="162547" x="2041525" y="3984625"/>
          <p14:tracePt t="163266" x="2087563" y="3984625"/>
          <p14:tracePt t="163273" x="2114550" y="3984625"/>
          <p14:tracePt t="163281" x="2143125" y="3984625"/>
          <p14:tracePt t="163289" x="2170113" y="3984625"/>
          <p14:tracePt t="163297" x="2187575" y="3984625"/>
          <p14:tracePt t="163305" x="2224088" y="3984625"/>
          <p14:tracePt t="163321" x="2233613" y="3984625"/>
          <p14:tracePt t="163489" x="2270125" y="3984625"/>
          <p14:tracePt t="163497" x="2316163" y="3984625"/>
          <p14:tracePt t="163505" x="2333625" y="3984625"/>
          <p14:tracePt t="163513" x="2360613" y="3984625"/>
          <p14:tracePt t="163521" x="2370138" y="3984625"/>
          <p14:tracePt t="163793" x="2370138" y="3976688"/>
          <p14:tracePt t="163801" x="2370138" y="3967163"/>
          <p14:tracePt t="163817" x="2370138" y="3957638"/>
          <p14:tracePt t="163825" x="2370138" y="3948113"/>
          <p14:tracePt t="163833" x="2370138" y="3940175"/>
          <p14:tracePt t="163841" x="2370138" y="3921125"/>
          <p14:tracePt t="163849" x="2360613" y="3903663"/>
          <p14:tracePt t="163857" x="2360613" y="3894138"/>
          <p14:tracePt t="163865" x="2360613" y="3884613"/>
          <p14:tracePt t="163873" x="2352675" y="3875088"/>
          <p14:tracePt t="163881" x="2352675" y="3867150"/>
          <p14:tracePt t="163906" x="2343150" y="3840163"/>
          <p14:tracePt t="163921" x="2343150" y="3830638"/>
          <p14:tracePt t="163930" x="2343150" y="3821113"/>
          <p14:tracePt t="163961" x="2343150" y="3811588"/>
          <p14:tracePt t="163969" x="2343150" y="3803650"/>
          <p14:tracePt t="163978" x="2324100" y="3784600"/>
          <p14:tracePt t="163993" x="2324100" y="3767138"/>
          <p14:tracePt t="164009" x="2324100" y="3757613"/>
          <p14:tracePt t="164017" x="2324100" y="3748088"/>
          <p14:tracePt t="164033" x="2324100" y="3721100"/>
          <p14:tracePt t="164049" x="2316163" y="3702050"/>
          <p14:tracePt t="164065" x="2306638" y="3694113"/>
          <p14:tracePt t="164345" x="2297113" y="3694113"/>
          <p14:tracePt t="164353" x="2270125" y="3694113"/>
          <p14:tracePt t="164361" x="2251075" y="3694113"/>
          <p14:tracePt t="164369" x="2224088" y="3730625"/>
          <p14:tracePt t="164377" x="2224088" y="3748088"/>
          <p14:tracePt t="164388" x="2206625" y="3767138"/>
          <p14:tracePt t="164393" x="2197100" y="3775075"/>
          <p14:tracePt t="164401" x="2179638" y="3784600"/>
          <p14:tracePt t="164409" x="2179638" y="3794125"/>
          <p14:tracePt t="164585" x="2197100" y="3794125"/>
          <p14:tracePt t="164594" x="2214563" y="3784600"/>
          <p14:tracePt t="164601" x="2224088" y="3757613"/>
          <p14:tracePt t="164617" x="2243138" y="3748088"/>
          <p14:tracePt t="164633" x="2260600" y="3738563"/>
          <p14:tracePt t="164641" x="2270125" y="3730625"/>
          <p14:tracePt t="164649" x="2279650" y="3721100"/>
          <p14:tracePt t="164657" x="2287588" y="3711575"/>
          <p14:tracePt t="164665" x="2306638" y="3711575"/>
          <p14:tracePt t="164673" x="2306638" y="3702050"/>
          <p14:tracePt t="164689" x="2316163" y="3694113"/>
          <p14:tracePt t="165993" x="2333625" y="3694113"/>
          <p14:tracePt t="166001" x="2370138" y="3730625"/>
          <p14:tracePt t="166009" x="2433638" y="3794125"/>
          <p14:tracePt t="166017" x="2462213" y="3857625"/>
          <p14:tracePt t="166025" x="2498725" y="3903663"/>
          <p14:tracePt t="166033" x="2552700" y="3984625"/>
          <p14:tracePt t="166041" x="2562225" y="4030663"/>
          <p14:tracePt t="166049" x="2562225" y="4049713"/>
          <p14:tracePt t="166057" x="2562225" y="4086225"/>
          <p14:tracePt t="166065" x="2562225" y="4130675"/>
          <p14:tracePt t="166073" x="2562225" y="4159250"/>
          <p14:tracePt t="166081" x="2562225" y="4195763"/>
          <p14:tracePt t="166089" x="2562225" y="4240213"/>
          <p14:tracePt t="166097" x="2562225" y="4276725"/>
          <p14:tracePt t="166105" x="2562225" y="4295775"/>
          <p14:tracePt t="166113" x="2562225" y="4340225"/>
          <p14:tracePt t="166121" x="2562225" y="4368800"/>
          <p14:tracePt t="166129" x="2562225" y="4376738"/>
          <p14:tracePt t="166138" x="2562225" y="4395788"/>
          <p14:tracePt t="166145" x="2562225" y="4413250"/>
          <p14:tracePt t="166154" x="2562225" y="4432300"/>
          <p14:tracePt t="166234" x="2562225" y="4441825"/>
          <p14:tracePt t="166241" x="2552700" y="4449763"/>
          <p14:tracePt t="166249" x="2552700" y="4459288"/>
          <p14:tracePt t="166273" x="2552700" y="4468813"/>
          <p14:tracePt t="166281" x="2552700" y="4478338"/>
          <p14:tracePt t="166290" x="2552700" y="4495800"/>
          <p14:tracePt t="166297" x="2543175" y="4495800"/>
          <p14:tracePt t="166306" x="2543175" y="4505325"/>
          <p14:tracePt t="166321" x="2543175" y="4514850"/>
          <p14:tracePt t="166329" x="2533650" y="4541838"/>
          <p14:tracePt t="166345" x="2525713" y="4551363"/>
          <p14:tracePt t="166354" x="2525713" y="4559300"/>
          <p14:tracePt t="166361" x="2516188" y="4578350"/>
          <p14:tracePt t="166371" x="2516188" y="4595813"/>
          <p14:tracePt t="166378" x="2498725" y="4624388"/>
          <p14:tracePt t="166390" x="2479675" y="4641850"/>
          <p14:tracePt t="166393" x="2479675" y="4651375"/>
          <p14:tracePt t="166401" x="2452688" y="4678363"/>
          <p14:tracePt t="166409" x="2443163" y="4697413"/>
          <p14:tracePt t="166417" x="2425700" y="4724400"/>
          <p14:tracePt t="166425" x="2406650" y="4741863"/>
          <p14:tracePt t="166433" x="2389188" y="4778375"/>
          <p14:tracePt t="166441" x="2379663" y="4787900"/>
          <p14:tracePt t="166449" x="2370138" y="4787900"/>
          <p14:tracePt t="166457" x="2360613" y="4797425"/>
          <p14:tracePt t="166465" x="2360613" y="4805363"/>
          <p14:tracePt t="166481" x="2352675" y="4814888"/>
          <p14:tracePt t="166513" x="2352675" y="4824413"/>
          <p14:tracePt t="166521" x="2343150" y="4833938"/>
          <p14:tracePt t="166529" x="2333625" y="4841875"/>
          <p14:tracePt t="166545" x="2306638" y="4870450"/>
          <p14:tracePt t="166561" x="2279650" y="4878388"/>
          <p14:tracePt t="166571" x="2251075" y="4914900"/>
          <p14:tracePt t="166577" x="2224088" y="4924425"/>
          <p14:tracePt t="166588" x="2214563" y="4933950"/>
          <p14:tracePt t="166593" x="2179638" y="4951413"/>
          <p14:tracePt t="166601" x="2160588" y="4970463"/>
          <p14:tracePt t="166609" x="2133600" y="4997450"/>
          <p14:tracePt t="166617" x="2124075" y="5006975"/>
          <p14:tracePt t="166625" x="2114550" y="5016500"/>
          <p14:tracePt t="166634" x="2097088" y="5024438"/>
          <p14:tracePt t="166641" x="2078038" y="5043488"/>
          <p14:tracePt t="166649" x="2070100" y="5053013"/>
          <p14:tracePt t="166657" x="2070100" y="5060950"/>
          <p14:tracePt t="166665" x="2051050" y="5080000"/>
          <p14:tracePt t="166673" x="2041525" y="5089525"/>
          <p14:tracePt t="166681" x="2041525" y="5097463"/>
          <p14:tracePt t="166689" x="2033588" y="5097463"/>
          <p14:tracePt t="166697" x="2024063" y="5126038"/>
          <p14:tracePt t="166705" x="2005013" y="5133975"/>
          <p14:tracePt t="166953" x="2005013" y="5126038"/>
          <p14:tracePt t="166970" x="2014538" y="5116513"/>
          <p14:tracePt t="166977" x="2041525" y="5097463"/>
          <p14:tracePt t="167001" x="2051050" y="5097463"/>
          <p14:tracePt t="167009" x="2060575" y="5089525"/>
          <p14:tracePt t="167017" x="2078038" y="5080000"/>
          <p14:tracePt t="167025" x="2097088" y="5070475"/>
          <p14:tracePt t="167033" x="2151063" y="5070475"/>
          <p14:tracePt t="167041" x="2187575" y="5070475"/>
          <p14:tracePt t="167049" x="2233613" y="5070475"/>
          <p14:tracePt t="167057" x="2270125" y="5053013"/>
          <p14:tracePt t="167066" x="2287588" y="5053013"/>
          <p14:tracePt t="167073" x="2333625" y="5053013"/>
          <p14:tracePt t="167083" x="2343150" y="5053013"/>
          <p14:tracePt t="167089" x="2360613" y="5043488"/>
          <p14:tracePt t="167433" x="2352675" y="5053013"/>
          <p14:tracePt t="167441" x="2343150" y="5060950"/>
          <p14:tracePt t="167457" x="2343150" y="5070475"/>
          <p14:tracePt t="167569" x="2343150" y="5053013"/>
          <p14:tracePt t="167577" x="2343150" y="5043488"/>
          <p14:tracePt t="167585" x="2343150" y="5024438"/>
          <p14:tracePt t="167593" x="2352675" y="4997450"/>
          <p14:tracePt t="167601" x="2360613" y="4979988"/>
          <p14:tracePt t="167609" x="2370138" y="4933950"/>
          <p14:tracePt t="167617" x="2389188" y="4906963"/>
          <p14:tracePt t="167625" x="2389188" y="4887913"/>
          <p14:tracePt t="167633" x="2397125" y="4851400"/>
          <p14:tracePt t="167641" x="2406650" y="4833938"/>
          <p14:tracePt t="167649" x="2406650" y="4814888"/>
          <p14:tracePt t="167657" x="2433638" y="4778375"/>
          <p14:tracePt t="167665" x="2443163" y="4751388"/>
          <p14:tracePt t="167673" x="2452688" y="4732338"/>
          <p14:tracePt t="167681" x="2452688" y="4687888"/>
          <p14:tracePt t="167689" x="2462213" y="4687888"/>
          <p14:tracePt t="167697" x="2462213" y="4668838"/>
          <p14:tracePt t="167705" x="2462213" y="4660900"/>
          <p14:tracePt t="167722" x="2462213" y="4651375"/>
          <p14:tracePt t="167819" x="2462213" y="4641850"/>
          <p14:tracePt t="167825" x="2462213" y="4624388"/>
          <p14:tracePt t="168218" x="2443163" y="4632325"/>
          <p14:tracePt t="168233" x="2425700" y="4651375"/>
          <p14:tracePt t="168249" x="2406650" y="4660900"/>
          <p14:tracePt t="168425" x="2397125" y="4660900"/>
          <p14:tracePt t="168441" x="2397125" y="4632325"/>
          <p14:tracePt t="168449" x="2389188" y="4614863"/>
          <p14:tracePt t="168457" x="2379663" y="4578350"/>
          <p14:tracePt t="168465" x="2379663" y="4559300"/>
          <p14:tracePt t="168474" x="2360613" y="4541838"/>
          <p14:tracePt t="168481" x="2360613" y="4532313"/>
          <p14:tracePt t="168529" x="2352675" y="4514850"/>
          <p14:tracePt t="168649" x="2343150" y="4522788"/>
          <p14:tracePt t="168657" x="2333625" y="4541838"/>
          <p14:tracePt t="168665" x="2306638" y="4568825"/>
          <p14:tracePt t="168673" x="2306638" y="4587875"/>
          <p14:tracePt t="168681" x="2297113" y="4605338"/>
          <p14:tracePt t="168689" x="2287588" y="4624388"/>
          <p14:tracePt t="168713" x="2287588" y="4632325"/>
          <p14:tracePt t="168721" x="2287588" y="4651375"/>
          <p14:tracePt t="168738" x="2287588" y="4660900"/>
          <p14:tracePt t="168746" x="2287588" y="4668838"/>
          <p14:tracePt t="168771" x="2287588" y="4687888"/>
          <p14:tracePt t="168786" x="2287588" y="4697413"/>
          <p14:tracePt t="168805" x="2287588" y="4705350"/>
          <p14:tracePt t="168820" x="2287588" y="4714875"/>
          <p14:tracePt t="168827" x="2287588" y="4732338"/>
          <p14:tracePt t="168865" x="2287588" y="4741863"/>
          <p14:tracePt t="168881" x="2287588" y="4751388"/>
          <p14:tracePt t="168889" x="2287588" y="4768850"/>
          <p14:tracePt t="168906" x="2287588" y="4778375"/>
          <p14:tracePt t="168914" x="2287588" y="4787900"/>
          <p14:tracePt t="168924" x="2287588" y="4797425"/>
          <p14:tracePt t="168929" x="2287588" y="4805363"/>
          <p14:tracePt t="168939" x="2287588" y="4814888"/>
          <p14:tracePt t="168945" x="2287588" y="4824413"/>
          <p14:tracePt t="168954" x="2287588" y="4851400"/>
          <p14:tracePt t="168961" x="2287588" y="4870450"/>
          <p14:tracePt t="168971" x="2287588" y="4878388"/>
          <p14:tracePt t="168977" x="2287588" y="4897438"/>
          <p14:tracePt t="168987" x="2279650" y="4914900"/>
          <p14:tracePt t="169009" x="2279650" y="4933950"/>
          <p14:tracePt t="169017" x="2279650" y="4943475"/>
          <p14:tracePt t="169033" x="2279650" y="4951413"/>
          <p14:tracePt t="169283" x="2279650" y="4960938"/>
          <p14:tracePt t="169290" x="2251075" y="4987925"/>
          <p14:tracePt t="169306" x="2243138" y="4997450"/>
          <p14:tracePt t="169315" x="2243138" y="5006975"/>
          <p14:tracePt t="169323" x="2243138" y="5016500"/>
          <p14:tracePt t="169329" x="2233613" y="5024438"/>
          <p14:tracePt t="169338" x="2224088" y="5033963"/>
          <p14:tracePt t="169345" x="2214563" y="5043488"/>
          <p14:tracePt t="169369" x="2206625" y="5053013"/>
          <p14:tracePt t="169875" x="2206625" y="5060950"/>
          <p14:tracePt t="169897" x="2233613" y="5060950"/>
          <p14:tracePt t="169905" x="2270125" y="5060950"/>
          <p14:tracePt t="169913" x="2306638" y="5060950"/>
          <p14:tracePt t="169921" x="2324100" y="5060950"/>
          <p14:tracePt t="169937" x="2343150" y="5070475"/>
          <p14:tracePt t="170238" x="2352675" y="5080000"/>
          <p14:tracePt t="170469" x="2360613" y="5080000"/>
          <p14:tracePt t="170476" x="2360613" y="5070475"/>
          <p14:tracePt t="170486" x="2360613" y="5033963"/>
          <p14:tracePt t="170490" x="2360613" y="5016500"/>
          <p14:tracePt t="170499" x="2360613" y="5006975"/>
          <p14:tracePt t="170506" x="2370138" y="4970463"/>
          <p14:tracePt t="170513" x="2370138" y="4943475"/>
          <p14:tracePt t="170521" x="2370138" y="4924425"/>
          <p14:tracePt t="170529" x="2370138" y="4887913"/>
          <p14:tracePt t="170537" x="2370138" y="4841875"/>
          <p14:tracePt t="170545" x="2370138" y="4824413"/>
          <p14:tracePt t="170554" x="2370138" y="4814888"/>
          <p14:tracePt t="170561" x="2370138" y="4797425"/>
          <p14:tracePt t="170570" x="2379663" y="4751388"/>
          <p14:tracePt t="170577" x="2379663" y="4741863"/>
          <p14:tracePt t="170601" x="2379663" y="4732338"/>
          <p14:tracePt t="170729" x="2379663" y="4724400"/>
          <p14:tracePt t="171580" x="2379663" y="4741863"/>
          <p14:tracePt t="171585" x="2360613" y="4768850"/>
          <p14:tracePt t="171594" x="2343150" y="4814888"/>
          <p14:tracePt t="171607" x="2333625" y="4833938"/>
          <p14:tracePt t="171609" x="2324100" y="4851400"/>
          <p14:tracePt t="171617" x="2297113" y="4887913"/>
          <p14:tracePt t="171625" x="2287588" y="4906963"/>
          <p14:tracePt t="171641" x="2279650" y="4933950"/>
          <p14:tracePt t="171649" x="2270125" y="4943475"/>
          <p14:tracePt t="171657" x="2270125" y="4951413"/>
          <p14:tracePt t="171681" x="2260600" y="4970463"/>
          <p14:tracePt t="171705" x="2251075" y="4979988"/>
          <p14:tracePt t="172058" x="2260600" y="4960938"/>
          <p14:tracePt t="172065" x="2260600" y="4933950"/>
          <p14:tracePt t="172073" x="2270125" y="4914900"/>
          <p14:tracePt t="172081" x="2270125" y="4897438"/>
          <p14:tracePt t="172089" x="2270125" y="4887913"/>
          <p14:tracePt t="172097" x="2270125" y="4851400"/>
          <p14:tracePt t="172105" x="2279650" y="4833938"/>
          <p14:tracePt t="172113" x="2279650" y="4814888"/>
          <p14:tracePt t="172121" x="2297113" y="4787900"/>
          <p14:tracePt t="172129" x="2306638" y="4760913"/>
          <p14:tracePt t="172138" x="2316163" y="4741863"/>
          <p14:tracePt t="172154" x="2316163" y="4714875"/>
          <p14:tracePt t="172161" x="2316163" y="4668838"/>
          <p14:tracePt t="172170" x="2316163" y="4651375"/>
          <p14:tracePt t="172177" x="2324100" y="4624388"/>
          <p14:tracePt t="172187" x="2324100" y="4605338"/>
          <p14:tracePt t="172193" x="2324100" y="4595813"/>
          <p14:tracePt t="172204" x="2324100" y="4568825"/>
          <p14:tracePt t="172209" x="2324100" y="4514850"/>
          <p14:tracePt t="172221" x="2324100" y="4505325"/>
          <p14:tracePt t="172225" x="2324100" y="4486275"/>
          <p14:tracePt t="172234" x="2324100" y="4449763"/>
          <p14:tracePt t="172241" x="2324100" y="4422775"/>
          <p14:tracePt t="172249" x="2324100" y="4413250"/>
          <p14:tracePt t="172257" x="2324100" y="4386263"/>
          <p14:tracePt t="172273" x="2324100" y="4376738"/>
          <p14:tracePt t="172281" x="2324100" y="4368800"/>
          <p14:tracePt t="172289" x="2324100" y="4349750"/>
          <p14:tracePt t="172305" x="2324100" y="4340225"/>
          <p14:tracePt t="172361" x="2324100" y="4332288"/>
          <p14:tracePt t="172385" x="2324100" y="4313238"/>
          <p14:tracePt t="172394" x="2324100" y="4286250"/>
          <p14:tracePt t="172403" x="2324100" y="4268788"/>
          <p14:tracePt t="172410" x="2324100" y="4249738"/>
          <p14:tracePt t="172417" x="2324100" y="4213225"/>
          <p14:tracePt t="172433" x="2324100" y="4195763"/>
          <p14:tracePt t="172441" x="2324100" y="4149725"/>
          <p14:tracePt t="172449" x="2316163" y="4140200"/>
          <p14:tracePt t="172457" x="2306638" y="4122738"/>
          <p14:tracePt t="172465" x="2297113" y="4094163"/>
          <p14:tracePt t="172481" x="2297113" y="4076700"/>
          <p14:tracePt t="172497" x="2287588" y="4057650"/>
          <p14:tracePt t="172658" x="2287588" y="4030663"/>
          <p14:tracePt t="172673" x="2287588" y="4013200"/>
          <p14:tracePt t="172681" x="2260600" y="3994150"/>
          <p14:tracePt t="172689" x="2251075" y="3976688"/>
          <p14:tracePt t="172697" x="2251075" y="3967163"/>
          <p14:tracePt t="172705" x="2243138" y="3957638"/>
          <p14:tracePt t="172979" x="2233613" y="3948113"/>
          <p14:tracePt t="173009" x="2224088" y="3948113"/>
          <p14:tracePt t="173042" x="2224088" y="3957638"/>
          <p14:tracePt t="173117" x="2224088" y="3967163"/>
          <p14:tracePt t="173225" x="2224088" y="3976688"/>
          <p14:tracePt t="173257" x="2224088" y="3984625"/>
          <p14:tracePt t="173274" x="2224088" y="3994150"/>
          <p14:tracePt t="173825" x="2224088" y="4003675"/>
          <p14:tracePt t="174770" x="2214563" y="4013200"/>
          <p14:tracePt t="174777" x="2214563" y="4021138"/>
          <p14:tracePt t="174785" x="2279650" y="4021138"/>
          <p14:tracePt t="174793" x="2333625" y="4030663"/>
          <p14:tracePt t="174805" x="2343150" y="4030663"/>
          <p14:tracePt t="174977" x="2333625" y="4030663"/>
          <p14:tracePt t="174985" x="2324100" y="4030663"/>
          <p14:tracePt t="175049" x="2306638" y="4030663"/>
          <p14:tracePt t="175329" x="2297113" y="4030663"/>
          <p14:tracePt t="175345" x="2287588" y="4021138"/>
          <p14:tracePt t="175353" x="2287588" y="3994150"/>
          <p14:tracePt t="175361" x="2287588" y="3957638"/>
          <p14:tracePt t="175369" x="2287588" y="3930650"/>
          <p14:tracePt t="175377" x="2287588" y="3911600"/>
          <p14:tracePt t="175387" x="2287588" y="3875088"/>
          <p14:tracePt t="175393" x="2287588" y="3848100"/>
          <p14:tracePt t="175403" x="2287588" y="3811588"/>
          <p14:tracePt t="175409" x="2287588" y="3784600"/>
          <p14:tracePt t="175417" x="2287588" y="3767138"/>
          <p14:tracePt t="175425" x="2287588" y="3730625"/>
          <p14:tracePt t="175441" x="2287588" y="3721100"/>
          <p14:tracePt t="175457" x="2287588" y="3711575"/>
          <p14:tracePt t="175698" x="2287588" y="3721100"/>
          <p14:tracePt t="175710" x="2270125" y="3748088"/>
          <p14:tracePt t="175713" x="2251075" y="3767138"/>
          <p14:tracePt t="175729" x="2233613" y="3794125"/>
          <p14:tracePt t="175737" x="2224088" y="3811588"/>
          <p14:tracePt t="175753" x="2224088" y="3821113"/>
          <p14:tracePt t="175909" x="2224088" y="3794125"/>
          <p14:tracePt t="175913" x="2243138" y="3775075"/>
          <p14:tracePt t="175922" x="2251075" y="3767138"/>
          <p14:tracePt t="175929" x="2260600" y="3757613"/>
          <p14:tracePt t="175937" x="2260600" y="3748088"/>
          <p14:tracePt t="175945" x="2260600" y="3730625"/>
          <p14:tracePt t="175953" x="2287588" y="3711575"/>
          <p14:tracePt t="175961" x="2306638" y="3694113"/>
          <p14:tracePt t="176180" x="2316163" y="3721100"/>
          <p14:tracePt t="176185" x="2316163" y="3784600"/>
          <p14:tracePt t="176193" x="2343150" y="3840163"/>
          <p14:tracePt t="176202" x="2343150" y="3884613"/>
          <p14:tracePt t="176209" x="2379663" y="3957638"/>
          <p14:tracePt t="176220" x="2379663" y="3984625"/>
          <p14:tracePt t="176225" x="2379663" y="4040188"/>
          <p14:tracePt t="176233" x="2379663" y="4086225"/>
          <p14:tracePt t="176241" x="2379663" y="4122738"/>
          <p14:tracePt t="176249" x="2379663" y="4195763"/>
          <p14:tracePt t="176257" x="2379663" y="4232275"/>
          <p14:tracePt t="176265" x="2379663" y="4303713"/>
          <p14:tracePt t="176273" x="2379663" y="4340225"/>
          <p14:tracePt t="176281" x="2379663" y="4386263"/>
          <p14:tracePt t="176289" x="2379663" y="4413250"/>
          <p14:tracePt t="176297" x="2379663" y="4449763"/>
          <p14:tracePt t="176305" x="2379663" y="4495800"/>
          <p14:tracePt t="176313" x="2370138" y="4532313"/>
          <p14:tracePt t="176321" x="2352675" y="4559300"/>
          <p14:tracePt t="176329" x="2343150" y="4595813"/>
          <p14:tracePt t="176338" x="2343150" y="4614863"/>
          <p14:tracePt t="176345" x="2324100" y="4668838"/>
          <p14:tracePt t="176353" x="2324100" y="4705350"/>
          <p14:tracePt t="176361" x="2297113" y="4741863"/>
          <p14:tracePt t="176369" x="2287588" y="4768850"/>
          <p14:tracePt t="176377" x="2287588" y="4805363"/>
          <p14:tracePt t="176386" x="2279650" y="4824413"/>
          <p14:tracePt t="176393" x="2270125" y="4851400"/>
          <p14:tracePt t="176403" x="2270125" y="4870450"/>
          <p14:tracePt t="176409" x="2270125" y="4887913"/>
          <p14:tracePt t="176420" x="2270125" y="4897438"/>
          <p14:tracePt t="176425" x="2260600" y="4906963"/>
          <p14:tracePt t="176433" x="2251075" y="4914900"/>
          <p14:tracePt t="176547" x="2243138" y="4933950"/>
          <p14:tracePt t="176569" x="2233613" y="4951413"/>
          <p14:tracePt t="176594" x="2214563" y="4970463"/>
          <p14:tracePt t="176610" x="2197100" y="4987925"/>
          <p14:tracePt t="176617" x="2187575" y="4997450"/>
          <p14:tracePt t="176626" x="2179638" y="5006975"/>
          <p14:tracePt t="176642" x="2170113" y="5006975"/>
          <p14:tracePt t="176651" x="2160588" y="5006975"/>
          <p14:tracePt t="176754" x="2151063" y="5006975"/>
          <p14:tracePt t="176765" x="2124075" y="5006975"/>
          <p14:tracePt t="176772" x="2106613" y="5006975"/>
          <p14:tracePt t="176779" x="2078038" y="5006975"/>
          <p14:tracePt t="176786" x="2060575" y="5006975"/>
          <p14:tracePt t="176793" x="2041525" y="5006975"/>
          <p14:tracePt t="176810" x="2033588" y="5006975"/>
          <p14:tracePt t="176945" x="2024063" y="5024438"/>
          <p14:tracePt t="176970" x="2024063" y="5033963"/>
          <p14:tracePt t="177209" x="2024063" y="5043488"/>
          <p14:tracePt t="177241" x="2051050" y="5033963"/>
          <p14:tracePt t="177249" x="2124075" y="5033963"/>
          <p14:tracePt t="177257" x="2197100" y="5024438"/>
          <p14:tracePt t="177265" x="2270125" y="5024438"/>
          <p14:tracePt t="177273" x="2324100" y="5024438"/>
          <p14:tracePt t="177281" x="2370138" y="5024438"/>
          <p14:tracePt t="177289" x="2389188" y="5016500"/>
          <p14:tracePt t="177297" x="2416175" y="5016500"/>
          <p14:tracePt t="177314" x="2425700" y="5016500"/>
          <p14:tracePt t="177329" x="2443163" y="5006975"/>
          <p14:tracePt t="177353" x="2452688" y="5006975"/>
          <p14:tracePt t="177585" x="2462213" y="5006975"/>
          <p14:tracePt t="177593" x="2470150" y="5006975"/>
          <p14:tracePt t="177850" x="2470150" y="4997450"/>
          <p14:tracePt t="177858" x="2470150" y="4979988"/>
          <p14:tracePt t="177867" x="2470150" y="4951413"/>
          <p14:tracePt t="177873" x="2470150" y="4943475"/>
          <p14:tracePt t="177882" x="2470150" y="4906963"/>
          <p14:tracePt t="177889" x="2470150" y="4887913"/>
          <p14:tracePt t="177898" x="2470150" y="4851400"/>
          <p14:tracePt t="177905" x="2470150" y="4833938"/>
          <p14:tracePt t="177913" x="2470150" y="4805363"/>
          <p14:tracePt t="177921" x="2470150" y="4787900"/>
          <p14:tracePt t="177930" x="2470150" y="4768850"/>
          <p14:tracePt t="177937" x="2470150" y="4751388"/>
          <p14:tracePt t="177945" x="2470150" y="4741863"/>
          <p14:tracePt t="177953" x="2470150" y="4724400"/>
          <p14:tracePt t="177970" x="2470150" y="4714875"/>
          <p14:tracePt t="178947" x="2470150" y="4678363"/>
          <p14:tracePt t="178953" x="2470150" y="4651375"/>
          <p14:tracePt t="178961" x="2470150" y="4568825"/>
          <p14:tracePt t="178970" x="2470150" y="4495800"/>
          <p14:tracePt t="178977" x="2470150" y="4422775"/>
          <p14:tracePt t="178986" x="2470150" y="4359275"/>
          <p14:tracePt t="178993" x="2470150" y="4232275"/>
          <p14:tracePt t="179003" x="2489200" y="4140200"/>
          <p14:tracePt t="179009" x="2516188" y="4076700"/>
          <p14:tracePt t="179019" x="2516188" y="3967163"/>
          <p14:tracePt t="179025" x="2525713" y="3857625"/>
          <p14:tracePt t="179033" x="2543175" y="3767138"/>
          <p14:tracePt t="179041" x="2552700" y="3665538"/>
          <p14:tracePt t="179049" x="2579688" y="3556000"/>
          <p14:tracePt t="179057" x="2598738" y="3465513"/>
          <p14:tracePt t="179065" x="2598738" y="3355975"/>
          <p14:tracePt t="179073" x="2606675" y="3255963"/>
          <p14:tracePt t="179081" x="2606675" y="3146425"/>
          <p14:tracePt t="179089" x="2606675" y="3054350"/>
          <p14:tracePt t="179097" x="2606675" y="2946400"/>
          <p14:tracePt t="179105" x="2606675" y="2890838"/>
          <p14:tracePt t="179113" x="2606675" y="2817813"/>
          <p14:tracePt t="179121" x="2606675" y="2763838"/>
          <p14:tracePt t="179129" x="2606675" y="2698750"/>
          <p14:tracePt t="179137" x="2606675" y="2644775"/>
          <p14:tracePt t="179146" x="2606675" y="2617788"/>
          <p14:tracePt t="179153" x="2606675" y="2598738"/>
          <p14:tracePt t="179161" x="2606675" y="2571750"/>
          <p14:tracePt t="179169" x="2606675" y="2554288"/>
          <p14:tracePt t="179177" x="2606675" y="2525713"/>
          <p14:tracePt t="179187" x="2606675" y="2508250"/>
          <p14:tracePt t="179193" x="2606675" y="2498725"/>
          <p14:tracePt t="179203" x="2606675" y="2481263"/>
          <p14:tracePt t="179222" x="2606675" y="2471738"/>
          <p14:tracePt t="179507" x="2606675" y="2462213"/>
          <p14:tracePt t="179518" x="2598738" y="2444750"/>
          <p14:tracePt t="179523" x="2598738" y="2408238"/>
          <p14:tracePt t="179530" x="2579688" y="2352675"/>
          <p14:tracePt t="179537" x="2570163" y="2325688"/>
          <p14:tracePt t="179545" x="2570163" y="2279650"/>
          <p14:tracePt t="179554" x="2570163" y="2225675"/>
          <p14:tracePt t="179561" x="2570163" y="2206625"/>
          <p14:tracePt t="179569" x="2570163" y="2143125"/>
          <p14:tracePt t="179578" x="2570163" y="2016125"/>
          <p14:tracePt t="179590" x="2570163" y="1970088"/>
          <p14:tracePt t="179594" x="2570163" y="1914525"/>
          <p14:tracePt t="179607" x="2570163" y="1906588"/>
          <p14:tracePt t="179610" x="2598738" y="1870075"/>
          <p14:tracePt t="179621" x="2606675" y="1841500"/>
          <p14:tracePt t="179626" x="2606675" y="1824038"/>
          <p14:tracePt t="179636" x="2643188" y="1814513"/>
          <p14:tracePt t="179642" x="2652713" y="1797050"/>
          <p14:tracePt t="179690" x="2671763" y="1797050"/>
          <p14:tracePt t="179698" x="2725738" y="1797050"/>
          <p14:tracePt t="179707" x="2752725" y="1797050"/>
          <p14:tracePt t="179714" x="2844800" y="1851025"/>
          <p14:tracePt t="179721" x="2917825" y="1914525"/>
          <p14:tracePt t="179729" x="2998788" y="1997075"/>
          <p14:tracePt t="179738" x="3063875" y="2070100"/>
          <p14:tracePt t="179745" x="3136900" y="2133600"/>
          <p14:tracePt t="179753" x="3200400" y="2216150"/>
          <p14:tracePt t="179761" x="3227388" y="2298700"/>
          <p14:tracePt t="179770" x="3236913" y="2352675"/>
          <p14:tracePt t="179777" x="3263900" y="2416175"/>
          <p14:tracePt t="179786" x="3263900" y="2462213"/>
          <p14:tracePt t="179793" x="3263900" y="2489200"/>
          <p14:tracePt t="179805" x="3263900" y="2517775"/>
          <p14:tracePt t="179809" x="3263900" y="2544763"/>
          <p14:tracePt t="179821" x="3254375" y="2562225"/>
          <p14:tracePt t="179825" x="3244850" y="2589213"/>
          <p14:tracePt t="179833" x="3217863" y="2617788"/>
          <p14:tracePt t="179841" x="3208338" y="2617788"/>
          <p14:tracePt t="179849" x="3200400" y="2625725"/>
          <p14:tracePt t="180009" x="3171825" y="2625725"/>
          <p14:tracePt t="180017" x="3144838" y="2625725"/>
          <p14:tracePt t="180025" x="3100388" y="2598738"/>
          <p14:tracePt t="180033" x="3035300" y="2544763"/>
          <p14:tracePt t="180041" x="2981325" y="2498725"/>
          <p14:tracePt t="180049" x="2962275" y="2481263"/>
          <p14:tracePt t="180057" x="2944813" y="2435225"/>
          <p14:tracePt t="180065" x="2917825" y="2389188"/>
          <p14:tracePt t="180073" x="2917825" y="2371725"/>
          <p14:tracePt t="180081" x="2917825" y="2343150"/>
          <p14:tracePt t="180089" x="2898775" y="2325688"/>
          <p14:tracePt t="180097" x="2898775" y="2298700"/>
          <p14:tracePt t="180105" x="2898775" y="2262188"/>
          <p14:tracePt t="180113" x="2889250" y="2233613"/>
          <p14:tracePt t="180121" x="2889250" y="2206625"/>
          <p14:tracePt t="180129" x="2889250" y="2189163"/>
          <p14:tracePt t="180137" x="2889250" y="2170113"/>
          <p14:tracePt t="180145" x="2889250" y="2152650"/>
          <p14:tracePt t="180161" x="2889250" y="2143125"/>
          <p14:tracePt t="180169" x="2889250" y="2133600"/>
          <p14:tracePt t="180177" x="2898775" y="2133600"/>
          <p14:tracePt t="180289" x="2908300" y="2133600"/>
          <p14:tracePt t="180298" x="2935288" y="2152650"/>
          <p14:tracePt t="180306" x="2954338" y="2189163"/>
          <p14:tracePt t="180314" x="2962275" y="2206625"/>
          <p14:tracePt t="180321" x="2981325" y="2252663"/>
          <p14:tracePt t="180339" x="2981325" y="2289175"/>
          <p14:tracePt t="180345" x="2981325" y="2298700"/>
          <p14:tracePt t="180354" x="2981325" y="2335213"/>
          <p14:tracePt t="180361" x="2981325" y="2343150"/>
          <p14:tracePt t="180371" x="2981325" y="2371725"/>
          <p14:tracePt t="180377" x="2981325" y="2379663"/>
          <p14:tracePt t="180388" x="2981325" y="2398713"/>
          <p14:tracePt t="180394" x="2971800" y="2408238"/>
          <p14:tracePt t="180410" x="2971800" y="2416175"/>
          <p14:tracePt t="181533" x="2971800" y="2435225"/>
          <p14:tracePt t="181541" x="2971800" y="2462213"/>
          <p14:tracePt t="181550" x="2971800" y="2471738"/>
          <p14:tracePt t="181555" x="2971800" y="2498725"/>
          <p14:tracePt t="181561" x="2971800" y="2508250"/>
          <p14:tracePt t="181569" x="2971800" y="2517775"/>
          <p14:tracePt t="181577" x="2971800" y="2525713"/>
          <p14:tracePt t="181585" x="2971800" y="2535238"/>
          <p14:tracePt t="181593" x="2971800" y="2554288"/>
          <p14:tracePt t="181602" x="2971800" y="2562225"/>
          <p14:tracePt t="181609" x="2971800" y="2581275"/>
          <p14:tracePt t="181619" x="2971800" y="2589213"/>
          <p14:tracePt t="181633" x="2971800" y="2608263"/>
          <p14:tracePt t="181641" x="2971800" y="2635250"/>
          <p14:tracePt t="181659" x="2971800" y="2681288"/>
          <p14:tracePt t="181667" x="2971800" y="2698750"/>
          <p14:tracePt t="181681" x="2971800" y="2763838"/>
          <p14:tracePt t="181689" x="2971800" y="2800350"/>
          <p14:tracePt t="181697" x="2971800" y="2854325"/>
          <p14:tracePt t="181706" x="2971800" y="2909888"/>
          <p14:tracePt t="181713" x="2971800" y="2963863"/>
          <p14:tracePt t="181721" x="2962275" y="3036888"/>
          <p14:tracePt t="181730" x="2962275" y="3127375"/>
          <p14:tracePt t="181742" x="2962275" y="3192463"/>
          <p14:tracePt t="181745" x="2962275" y="3282950"/>
          <p14:tracePt t="181754" x="2962275" y="3392488"/>
          <p14:tracePt t="181761" x="2962275" y="3482975"/>
          <p14:tracePt t="181770" x="2962275" y="3592513"/>
          <p14:tracePt t="181779" x="2962275" y="3702050"/>
          <p14:tracePt t="181786" x="2962275" y="3811588"/>
          <p14:tracePt t="181793" x="2962275" y="3940175"/>
          <p14:tracePt t="181803" x="2962275" y="4030663"/>
          <p14:tracePt t="181809" x="2962275" y="4159250"/>
          <p14:tracePt t="181819" x="2925763" y="4240213"/>
          <p14:tracePt t="181825" x="2908300" y="4349750"/>
          <p14:tracePt t="181839" x="2881313" y="4432300"/>
          <p14:tracePt t="181842" x="2862263" y="4486275"/>
          <p14:tracePt t="181850" x="2835275" y="4551363"/>
          <p14:tracePt t="181861" x="2808288" y="4614863"/>
          <p14:tracePt t="181874" x="2798763" y="4641850"/>
          <p14:tracePt t="181892" x="2789238" y="4668838"/>
          <p14:tracePt t="181953" x="2789238" y="4687888"/>
          <p14:tracePt t="181961" x="2781300" y="4697413"/>
          <p14:tracePt t="181969" x="2771775" y="4705350"/>
          <p14:tracePt t="181978" x="2762250" y="4714875"/>
          <p14:tracePt t="181985" x="2752725" y="4714875"/>
          <p14:tracePt t="181994" x="2708275" y="4751388"/>
          <p14:tracePt t="182002" x="2679700" y="4768850"/>
          <p14:tracePt t="182010" x="2652713" y="4787900"/>
          <p14:tracePt t="182023" x="2606675" y="4824413"/>
          <p14:tracePt t="182028" x="2562225" y="4860925"/>
          <p14:tracePt t="182033" x="2525713" y="4878388"/>
          <p14:tracePt t="182041" x="2489200" y="4887913"/>
          <p14:tracePt t="182049" x="2462213" y="4906963"/>
          <p14:tracePt t="182058" x="2443163" y="4924425"/>
          <p14:tracePt t="182066" x="2416175" y="4970463"/>
          <p14:tracePt t="182073" x="2379663" y="4970463"/>
          <p14:tracePt t="182081" x="2343150" y="4997450"/>
          <p14:tracePt t="182089" x="2333625" y="5006975"/>
          <p14:tracePt t="182097" x="2324100" y="5006975"/>
          <p14:tracePt t="182475" x="2306638" y="5006975"/>
          <p14:tracePt t="182481" x="2297113" y="5006975"/>
          <p14:tracePt t="182489" x="2270125" y="5006975"/>
          <p14:tracePt t="182497" x="2270125" y="5016500"/>
          <p14:tracePt t="182850" x="2287588" y="5016500"/>
          <p14:tracePt t="182994" x="2297113" y="5016500"/>
          <p14:tracePt t="183105" x="2306638" y="5024438"/>
          <p14:tracePt t="183114" x="2316163" y="5043488"/>
          <p14:tracePt t="183242" x="2324100" y="5043488"/>
          <p14:tracePt t="183249" x="2360613" y="5043488"/>
          <p14:tracePt t="183257" x="2389188" y="5043488"/>
          <p14:tracePt t="183265" x="2397125" y="5043488"/>
          <p14:tracePt t="183658" x="2397125" y="4997450"/>
          <p14:tracePt t="183666" x="2397125" y="4970463"/>
          <p14:tracePt t="183674" x="2397125" y="4951413"/>
          <p14:tracePt t="183682" x="2397125" y="4924425"/>
          <p14:tracePt t="183689" x="2397125" y="4887913"/>
          <p14:tracePt t="183698" x="2397125" y="4851400"/>
          <p14:tracePt t="183705" x="2397125" y="4824413"/>
          <p14:tracePt t="183713" x="2397125" y="4805363"/>
          <p14:tracePt t="183721" x="2397125" y="4760913"/>
          <p14:tracePt t="183729" x="2406650" y="4741863"/>
          <p14:tracePt t="183737" x="2406650" y="4714875"/>
          <p14:tracePt t="183745" x="2433638" y="4687888"/>
          <p14:tracePt t="183753" x="2433638" y="4678363"/>
          <p14:tracePt t="183761" x="2433638" y="4668838"/>
          <p14:tracePt t="183841" x="2433638" y="4660900"/>
          <p14:tracePt t="184010" x="2443163" y="4651375"/>
          <p14:tracePt t="184026" x="2462213" y="4651375"/>
          <p14:tracePt t="184034" x="2489200" y="4651375"/>
          <p14:tracePt t="184042" x="2543175" y="4651375"/>
          <p14:tracePt t="184049" x="2606675" y="4651375"/>
          <p14:tracePt t="184057" x="2662238" y="4651375"/>
          <p14:tracePt t="184065" x="2716213" y="4651375"/>
          <p14:tracePt t="184073" x="2744788" y="4651375"/>
          <p14:tracePt t="184081" x="2752725" y="4651375"/>
          <p14:tracePt t="184249" x="2762250" y="4605338"/>
          <p14:tracePt t="184257" x="2762250" y="4514850"/>
          <p14:tracePt t="184266" x="2762250" y="4422775"/>
          <p14:tracePt t="184275" x="2781300" y="4295775"/>
          <p14:tracePt t="184282" x="2817813" y="4176713"/>
          <p14:tracePt t="184290" x="2835275" y="4030663"/>
          <p14:tracePt t="184299" x="2852738" y="3830638"/>
          <p14:tracePt t="184305" x="2881313" y="3665538"/>
          <p14:tracePt t="184313" x="2898775" y="3519488"/>
          <p14:tracePt t="184322" x="2925763" y="3365500"/>
          <p14:tracePt t="184329" x="2954338" y="3236913"/>
          <p14:tracePt t="184338" x="2971800" y="3127375"/>
          <p14:tracePt t="184345" x="2990850" y="3046413"/>
          <p14:tracePt t="184353" x="3017838" y="2982913"/>
          <p14:tracePt t="184361" x="3027363" y="2927350"/>
          <p14:tracePt t="184369" x="3054350" y="2863850"/>
          <p14:tracePt t="184377" x="3081338" y="2817813"/>
          <p14:tracePt t="184386" x="3090863" y="2790825"/>
          <p14:tracePt t="184393" x="3090863" y="2735263"/>
          <p14:tracePt t="184402" x="3100388" y="2708275"/>
          <p14:tracePt t="184409" x="3100388" y="2635250"/>
          <p14:tracePt t="184419" x="3108325" y="2571750"/>
          <p14:tracePt t="184425" x="3108325" y="2517775"/>
          <p14:tracePt t="184435" x="3136900" y="2471738"/>
          <p14:tracePt t="184442" x="3144838" y="2416175"/>
          <p14:tracePt t="184449" x="3144838" y="2343150"/>
          <p14:tracePt t="184457" x="3154363" y="2298700"/>
          <p14:tracePt t="184465" x="3154363" y="2262188"/>
          <p14:tracePt t="184473" x="3154363" y="2243138"/>
          <p14:tracePt t="184481" x="3154363" y="2206625"/>
          <p14:tracePt t="184489" x="3154363" y="2197100"/>
          <p14:tracePt t="184498" x="3154363" y="2189163"/>
          <p14:tracePt t="184505" x="3154363" y="2170113"/>
          <p14:tracePt t="184513" x="3163888" y="2152650"/>
          <p14:tracePt t="184537" x="3163888" y="2143125"/>
          <p14:tracePt t="184554" x="3163888" y="2125663"/>
          <p14:tracePt t="184593" x="3163888" y="2116138"/>
          <p14:tracePt t="184601" x="3163888" y="2106613"/>
          <p14:tracePt t="184625" x="3181350" y="2089150"/>
          <p14:tracePt t="184665" x="3181350" y="2079625"/>
          <p14:tracePt t="184681" x="3190875" y="2070100"/>
          <p14:tracePt t="184705" x="3190875" y="2060575"/>
          <p14:tracePt t="184721" x="3190875" y="2043113"/>
          <p14:tracePt t="184737" x="3190875" y="2033588"/>
          <p14:tracePt t="184746" x="3200400" y="2033588"/>
          <p14:tracePt t="184753" x="3208338" y="2006600"/>
          <p14:tracePt t="184762" x="3208338" y="1997075"/>
          <p14:tracePt t="184771" x="3208338" y="1960563"/>
          <p14:tracePt t="184777" x="3208338" y="1951038"/>
          <p14:tracePt t="184786" x="3208338" y="1933575"/>
          <p14:tracePt t="184793" x="3227388" y="1914525"/>
          <p14:tracePt t="184802" x="3227388" y="1906588"/>
          <p14:tracePt t="184809" x="3227388" y="1897063"/>
          <p14:tracePt t="184825" x="3227388" y="1887538"/>
          <p14:tracePt t="184835" x="3227388" y="1878013"/>
          <p14:tracePt t="185986" x="3227388" y="1897063"/>
          <p14:tracePt t="185993" x="3227388" y="1914525"/>
          <p14:tracePt t="186001" x="3227388" y="1943100"/>
          <p14:tracePt t="186009" x="3227388" y="1960563"/>
          <p14:tracePt t="186019" x="3227388" y="1987550"/>
          <p14:tracePt t="186025" x="3217863" y="2006600"/>
          <p14:tracePt t="186035" x="3217863" y="2016125"/>
          <p14:tracePt t="186041" x="3217863" y="2033588"/>
          <p14:tracePt t="186053" x="3217863" y="2043113"/>
          <p14:tracePt t="186057" x="3217863" y="2052638"/>
          <p14:tracePt t="186257" x="3217863" y="2070100"/>
          <p14:tracePt t="186274" x="3217863" y="2079625"/>
          <p14:tracePt t="186298" x="3217863" y="2089150"/>
          <p14:tracePt t="186314" x="3217863" y="2097088"/>
          <p14:tracePt t="186321" x="3217863" y="2116138"/>
          <p14:tracePt t="186329" x="3217863" y="2133600"/>
          <p14:tracePt t="186337" x="3217863" y="2170113"/>
          <p14:tracePt t="186345" x="3217863" y="2216150"/>
          <p14:tracePt t="186353" x="3217863" y="2243138"/>
          <p14:tracePt t="186361" x="3217863" y="2279650"/>
          <p14:tracePt t="186369" x="3217863" y="2335213"/>
          <p14:tracePt t="186377" x="3217863" y="2425700"/>
          <p14:tracePt t="186386" x="3217863" y="2554288"/>
          <p14:tracePt t="186393" x="3217863" y="2681288"/>
          <p14:tracePt t="186402" x="3217863" y="2808288"/>
          <p14:tracePt t="186409" x="3217863" y="2900363"/>
          <p14:tracePt t="186419" x="3217863" y="3046413"/>
          <p14:tracePt t="186425" x="3200400" y="3228975"/>
          <p14:tracePt t="186435" x="3136900" y="3382963"/>
          <p14:tracePt t="186441" x="3100388" y="3511550"/>
          <p14:tracePt t="186449" x="3054350" y="3611563"/>
          <p14:tracePt t="186457" x="3008313" y="3711575"/>
          <p14:tracePt t="186465" x="2954338" y="3821113"/>
          <p14:tracePt t="186473" x="2908300" y="3921125"/>
          <p14:tracePt t="186481" x="2871788" y="4003675"/>
          <p14:tracePt t="186489" x="2862263" y="4067175"/>
          <p14:tracePt t="186497" x="2852738" y="4103688"/>
          <p14:tracePt t="186505" x="2825750" y="4167188"/>
          <p14:tracePt t="186513" x="2817813" y="4222750"/>
          <p14:tracePt t="186521" x="2798763" y="4268788"/>
          <p14:tracePt t="186529" x="2798763" y="4313238"/>
          <p14:tracePt t="186538" x="2781300" y="4386263"/>
          <p14:tracePt t="186545" x="2762250" y="4405313"/>
          <p14:tracePt t="186553" x="2762250" y="4441825"/>
          <p14:tracePt t="186561" x="2744788" y="4495800"/>
          <p14:tracePt t="186570" x="2744788" y="4541838"/>
          <p14:tracePt t="186577" x="2735263" y="4568825"/>
          <p14:tracePt t="186585" x="2716213" y="4595813"/>
          <p14:tracePt t="186593" x="2716213" y="4632325"/>
          <p14:tracePt t="186602" x="2708275" y="4651375"/>
          <p14:tracePt t="186609" x="2698750" y="4678363"/>
          <p14:tracePt t="186625" x="2698750" y="4687888"/>
          <p14:tracePt t="186636" x="2689225" y="4697413"/>
          <p14:tracePt t="186746" x="2662238" y="4724400"/>
          <p14:tracePt t="186753" x="2652713" y="4732338"/>
          <p14:tracePt t="186769" x="2643188" y="4732338"/>
          <p14:tracePt t="186777" x="2625725" y="4751388"/>
          <p14:tracePt t="186785" x="2625725" y="4760913"/>
          <p14:tracePt t="186825" x="2616200" y="4768850"/>
          <p14:tracePt t="186841" x="2606675" y="4778375"/>
          <p14:tracePt t="186849" x="2589213" y="4797425"/>
          <p14:tracePt t="186857" x="2579688" y="4805363"/>
          <p14:tracePt t="186865" x="2570163" y="4814888"/>
          <p14:tracePt t="186881" x="2543175" y="4841875"/>
          <p14:tracePt t="186904" x="2525713" y="4860925"/>
          <p14:tracePt t="186906" x="2525713" y="4878388"/>
          <p14:tracePt t="186913" x="2516188" y="4897438"/>
          <p14:tracePt t="186929" x="2516188" y="4906963"/>
          <p14:tracePt t="186945" x="2506663" y="4914900"/>
          <p14:tracePt t="187339" x="2506663" y="4924425"/>
          <p14:tracePt t="187346" x="2498725" y="4933950"/>
          <p14:tracePt t="187353" x="2498725" y="4943475"/>
          <p14:tracePt t="187361" x="2498725" y="4960938"/>
          <p14:tracePt t="187369" x="2489200" y="4970463"/>
          <p14:tracePt t="188145" x="2489200" y="4951413"/>
          <p14:tracePt t="188155" x="2498725" y="4924425"/>
          <p14:tracePt t="188161" x="2533650" y="4870450"/>
          <p14:tracePt t="188171" x="2533650" y="4860925"/>
          <p14:tracePt t="188177" x="2552700" y="4833938"/>
          <p14:tracePt t="188185" x="2562225" y="4805363"/>
          <p14:tracePt t="188194" x="2562225" y="4787900"/>
          <p14:tracePt t="188202" x="2570163" y="4741863"/>
          <p14:tracePt t="188209" x="2579688" y="4714875"/>
          <p14:tracePt t="188219" x="2606675" y="4660900"/>
          <p14:tracePt t="188225" x="2616200" y="4624388"/>
          <p14:tracePt t="188235" x="2616200" y="4605338"/>
          <p14:tracePt t="188241" x="2625725" y="4568825"/>
          <p14:tracePt t="188252" x="2625725" y="4541838"/>
          <p14:tracePt t="188257" x="2635250" y="4505325"/>
          <p14:tracePt t="188265" x="2652713" y="4478338"/>
          <p14:tracePt t="188273" x="2652713" y="4468813"/>
          <p14:tracePt t="188281" x="2652713" y="4459288"/>
          <p14:tracePt t="188289" x="2652713" y="4441825"/>
          <p14:tracePt t="188297" x="2652713" y="4432300"/>
          <p14:tracePt t="188305" x="2652713" y="4422775"/>
          <p14:tracePt t="188313" x="2652713" y="4405313"/>
          <p14:tracePt t="188321" x="2662238" y="4386263"/>
          <p14:tracePt t="188329" x="2662238" y="4359275"/>
          <p14:tracePt t="188337" x="2662238" y="4322763"/>
          <p14:tracePt t="188345" x="2662238" y="4286250"/>
          <p14:tracePt t="188353" x="2679700" y="4232275"/>
          <p14:tracePt t="188361" x="2679700" y="4203700"/>
          <p14:tracePt t="188369" x="2679700" y="4149725"/>
          <p14:tracePt t="188377" x="2679700" y="4113213"/>
          <p14:tracePt t="188385" x="2679700" y="4076700"/>
          <p14:tracePt t="188393" x="2679700" y="4021138"/>
          <p14:tracePt t="188402" x="2679700" y="3976688"/>
          <p14:tracePt t="188409" x="2671763" y="3921125"/>
          <p14:tracePt t="188418" x="2652713" y="3875088"/>
          <p14:tracePt t="188425" x="2643188" y="3848100"/>
          <p14:tracePt t="188435" x="2635250" y="3821113"/>
          <p14:tracePt t="188441" x="2606675" y="3775075"/>
          <p14:tracePt t="188449" x="2606675" y="3767138"/>
          <p14:tracePt t="188457" x="2589213" y="3738563"/>
          <p14:tracePt t="188465" x="2562225" y="3711575"/>
          <p14:tracePt t="188473" x="2552700" y="3702050"/>
          <p14:tracePt t="188481" x="2552700" y="3694113"/>
          <p14:tracePt t="188545" x="2533650" y="3694113"/>
          <p14:tracePt t="188553" x="2525713" y="3694113"/>
          <p14:tracePt t="188561" x="2489200" y="3694113"/>
          <p14:tracePt t="188569" x="2462213" y="3694113"/>
          <p14:tracePt t="188578" x="2389188" y="3721100"/>
          <p14:tracePt t="188585" x="2343150" y="3721100"/>
          <p14:tracePt t="188593" x="2306638" y="3730625"/>
          <p14:tracePt t="188601" x="2279650" y="3730625"/>
          <p14:tracePt t="188609" x="2270125" y="3730625"/>
          <p14:tracePt t="188618" x="2260600" y="3730625"/>
          <p14:tracePt t="188739" x="2251075" y="3738563"/>
          <p14:tracePt t="188745" x="2251075" y="3757613"/>
          <p14:tracePt t="188753" x="2206625" y="3775075"/>
          <p14:tracePt t="188769" x="2187575" y="3794125"/>
          <p14:tracePt t="188777" x="2170113" y="3803650"/>
          <p14:tracePt t="188867" x="2170113" y="3811588"/>
          <p14:tracePt t="188874" x="2179638" y="3811588"/>
          <p14:tracePt t="188881" x="2197100" y="3811588"/>
          <p14:tracePt t="188897" x="2214563" y="3803650"/>
          <p14:tracePt t="188905" x="2224088" y="3794125"/>
          <p14:tracePt t="188913" x="2251075" y="3794125"/>
          <p14:tracePt t="188921" x="2260600" y="3775075"/>
          <p14:tracePt t="188929" x="2287588" y="3767138"/>
          <p14:tracePt t="188937" x="2306638" y="3757613"/>
          <p14:tracePt t="188945" x="2343150" y="3748088"/>
          <p14:tracePt t="188953" x="2352675" y="3748088"/>
          <p14:tracePt t="188969" x="2397125" y="3730625"/>
          <p14:tracePt t="188978" x="2397125" y="3721100"/>
          <p14:tracePt t="188989" x="2425700" y="3711575"/>
          <p14:tracePt t="188995" x="2433638" y="3711575"/>
          <p14:tracePt t="189005" x="2452688" y="3702050"/>
          <p14:tracePt t="189012" x="2479675" y="3694113"/>
          <p14:tracePt t="189022" x="2489200" y="3684588"/>
          <p14:tracePt t="189027" x="2516188" y="3665538"/>
          <p14:tracePt t="189038" x="2533650" y="3657600"/>
          <p14:tracePt t="189054" x="2562225" y="3629025"/>
          <p14:tracePt t="189058" x="2570163" y="3629025"/>
          <p14:tracePt t="189065" x="2589213" y="3621088"/>
          <p14:tracePt t="189073" x="2589213" y="3611563"/>
          <p14:tracePt t="189081" x="2598738" y="3602038"/>
          <p14:tracePt t="189105" x="2598738" y="3592513"/>
          <p14:tracePt t="189209" x="2598738" y="3611563"/>
          <p14:tracePt t="189218" x="2598738" y="3629025"/>
          <p14:tracePt t="189225" x="2598738" y="3657600"/>
          <p14:tracePt t="189234" x="2598738" y="3684588"/>
          <p14:tracePt t="189241" x="2598738" y="3702050"/>
          <p14:tracePt t="189252" x="2598738" y="3730625"/>
          <p14:tracePt t="189257" x="2598738" y="3775075"/>
          <p14:tracePt t="189265" x="2598738" y="3784600"/>
          <p14:tracePt t="189273" x="2598738" y="3794125"/>
          <p14:tracePt t="189282" x="2598738" y="3811588"/>
          <p14:tracePt t="189290" x="2598738" y="3821113"/>
          <p14:tracePt t="189401" x="2598738" y="3830638"/>
          <p14:tracePt t="189850" x="2598738" y="3821113"/>
          <p14:tracePt t="189857" x="2598738" y="3811588"/>
          <p14:tracePt t="189867" x="2589213" y="3794125"/>
          <p14:tracePt t="189883" x="2570163" y="3775075"/>
          <p14:tracePt t="189993" x="2552700" y="3775075"/>
          <p14:tracePt t="190001" x="2506663" y="3775075"/>
          <p14:tracePt t="190009" x="2479675" y="3775075"/>
          <p14:tracePt t="190017" x="2452688" y="3775075"/>
          <p14:tracePt t="190025" x="2406650" y="3775075"/>
          <p14:tracePt t="190041" x="2389188" y="3775075"/>
          <p14:tracePt t="190577" x="2389188" y="3803650"/>
          <p14:tracePt t="190585" x="2379663" y="3840163"/>
          <p14:tracePt t="190593" x="2379663" y="3911600"/>
          <p14:tracePt t="190601" x="2379663" y="3967163"/>
          <p14:tracePt t="190609" x="2379663" y="4030663"/>
          <p14:tracePt t="190618" x="2379663" y="4086225"/>
          <p14:tracePt t="190625" x="2379663" y="4140200"/>
          <p14:tracePt t="190635" x="2379663" y="4195763"/>
          <p14:tracePt t="190641" x="2379663" y="4240213"/>
          <p14:tracePt t="190652" x="2379663" y="4276725"/>
          <p14:tracePt t="190657" x="2379663" y="4313238"/>
          <p14:tracePt t="190665" x="2379663" y="4322763"/>
          <p14:tracePt t="190673" x="2379663" y="4340225"/>
          <p14:tracePt t="190681" x="2379663" y="4376738"/>
          <p14:tracePt t="190689" x="2379663" y="4386263"/>
          <p14:tracePt t="190698" x="2379663" y="4405313"/>
          <p14:tracePt t="190705" x="2379663" y="4413250"/>
          <p14:tracePt t="190714" x="2379663" y="4432300"/>
          <p14:tracePt t="190721" x="2379663" y="4449763"/>
          <p14:tracePt t="190730" x="2379663" y="4459288"/>
          <p14:tracePt t="190737" x="2379663" y="4478338"/>
          <p14:tracePt t="190745" x="2379663" y="4495800"/>
          <p14:tracePt t="190753" x="2389188" y="4495800"/>
          <p14:tracePt t="190761" x="2389188" y="4505325"/>
          <p14:tracePt t="190769" x="2389188" y="4514850"/>
          <p14:tracePt t="190777" x="2389188" y="4532313"/>
          <p14:tracePt t="190793" x="2389188" y="4541838"/>
          <p14:tracePt t="190825" x="2389188" y="4551363"/>
          <p14:tracePt t="190841" x="2389188" y="4559300"/>
          <p14:tracePt t="190849" x="2389188" y="4568825"/>
          <p14:tracePt t="190857" x="2389188" y="4587875"/>
          <p14:tracePt t="190865" x="2389188" y="4614863"/>
          <p14:tracePt t="190873" x="2389188" y="4624388"/>
          <p14:tracePt t="190881" x="2389188" y="4641850"/>
          <p14:tracePt t="190889" x="2389188" y="4660900"/>
          <p14:tracePt t="190899" x="2389188" y="4678363"/>
          <p14:tracePt t="190922" x="2360613" y="4732338"/>
          <p14:tracePt t="190929" x="2360613" y="4751388"/>
          <p14:tracePt t="190937" x="2352675" y="4768850"/>
          <p14:tracePt t="190953" x="2352675" y="4797425"/>
          <p14:tracePt t="190961" x="2343150" y="4814888"/>
          <p14:tracePt t="191009" x="2343150" y="4824413"/>
          <p14:tracePt t="191033" x="2333625" y="4833938"/>
          <p14:tracePt t="191041" x="2333625" y="4841875"/>
          <p14:tracePt t="191057" x="2333625" y="4851400"/>
          <p14:tracePt t="191066" x="2333625" y="4860925"/>
          <p14:tracePt t="191089" x="2324100" y="4878388"/>
          <p14:tracePt t="191098" x="2324100" y="4887913"/>
          <p14:tracePt t="191121" x="2324100" y="4897438"/>
          <p14:tracePt t="191129" x="2306638" y="4924425"/>
          <p14:tracePt t="191137" x="2297113" y="4943475"/>
          <p14:tracePt t="191161" x="2287588" y="4951413"/>
          <p14:tracePt t="191177" x="2279650" y="4960938"/>
          <p14:tracePt t="191201" x="2279650" y="4970463"/>
          <p14:tracePt t="191209" x="2270125" y="4979988"/>
          <p14:tracePt t="191225" x="2260600" y="4987925"/>
          <p14:tracePt t="191236" x="2251075" y="5024438"/>
          <p14:tracePt t="191241" x="2243138" y="5033963"/>
          <p14:tracePt t="191252" x="2233613" y="5060950"/>
          <p14:tracePt t="191257" x="2233613" y="5070475"/>
          <p14:tracePt t="191265" x="2233613" y="5080000"/>
          <p14:tracePt t="191273" x="2233613" y="5097463"/>
          <p14:tracePt t="193298" x="2224088" y="5116513"/>
          <p14:tracePt t="193308" x="2214563" y="5143500"/>
          <p14:tracePt t="193314" x="2214563" y="5153025"/>
          <p14:tracePt t="193321" x="2214563" y="5170488"/>
          <p14:tracePt t="193329" x="2214563" y="5197475"/>
          <p14:tracePt t="193337" x="2197100" y="5216525"/>
          <p14:tracePt t="193353" x="2197100" y="5233988"/>
          <p14:tracePt t="193361" x="2187575" y="5243513"/>
          <p14:tracePt t="193385" x="2187575" y="5253038"/>
          <p14:tracePt t="193393" x="2179638" y="5253038"/>
          <p14:tracePt t="193409" x="2179638" y="5280025"/>
          <p14:tracePt t="193419" x="2179638" y="5289550"/>
          <p14:tracePt t="193425" x="2179638" y="5299075"/>
          <p14:tracePt t="193435" x="2179638" y="5326063"/>
          <p14:tracePt t="193452" x="2179638" y="5335588"/>
          <p14:tracePt t="193457" x="2179638" y="5343525"/>
          <p14:tracePt t="193595" x="2179638" y="5353050"/>
          <p14:tracePt t="193609" x="2179638" y="5362575"/>
          <p14:tracePt t="193730" x="2179638" y="5372100"/>
          <p14:tracePt t="193740" x="2179638" y="5380038"/>
          <p14:tracePt t="193748" x="2179638" y="5389563"/>
          <p14:tracePt t="193755" x="2179638" y="5399088"/>
          <p14:tracePt t="193770" x="2179638" y="5408613"/>
          <p14:tracePt t="193913" x="2170113" y="5426075"/>
          <p14:tracePt t="193937" x="2160588" y="5435600"/>
          <p14:tracePt t="193945" x="2160588" y="5445125"/>
          <p14:tracePt t="193972" x="2160588" y="5453063"/>
          <p14:tracePt t="193993" x="2160588" y="5462588"/>
          <p14:tracePt t="194009" x="2160588" y="5481638"/>
          <p14:tracePt t="194065" x="2160588" y="5489575"/>
          <p14:tracePt t="194073" x="2187575" y="5508625"/>
          <p14:tracePt t="194081" x="2224088" y="5508625"/>
          <p14:tracePt t="194089" x="2270125" y="5508625"/>
          <p14:tracePt t="194097" x="2324100" y="5508625"/>
          <p14:tracePt t="194107" x="2360613" y="5508625"/>
          <p14:tracePt t="194113" x="2397125" y="5508625"/>
          <p14:tracePt t="194121" x="2425700" y="5508625"/>
          <p14:tracePt t="194129" x="2452688" y="5508625"/>
          <p14:tracePt t="194137" x="2470150" y="5508625"/>
          <p14:tracePt t="194145" x="2498725" y="5508625"/>
          <p14:tracePt t="194153" x="2506663" y="5508625"/>
          <p14:tracePt t="194161" x="2525713" y="5526088"/>
          <p14:tracePt t="194177" x="2533650" y="5535613"/>
          <p14:tracePt t="195569" x="2543175" y="5535613"/>
          <p14:tracePt t="195603" x="2543175" y="5526088"/>
          <p14:tracePt t="195613" x="2543175" y="5518150"/>
          <p14:tracePt t="195619" x="2552700" y="5499100"/>
          <p14:tracePt t="195633" x="2552700" y="5489575"/>
          <p14:tracePt t="195642" x="2579688" y="5445125"/>
          <p14:tracePt t="195651" x="2606675" y="5416550"/>
          <p14:tracePt t="195657" x="2643188" y="5372100"/>
          <p14:tracePt t="195665" x="2652713" y="5353050"/>
          <p14:tracePt t="195675" x="2671763" y="5335588"/>
          <p14:tracePt t="195681" x="2689225" y="5289550"/>
          <p14:tracePt t="195689" x="2716213" y="5270500"/>
          <p14:tracePt t="195697" x="2752725" y="5207000"/>
          <p14:tracePt t="195705" x="2771775" y="5180013"/>
          <p14:tracePt t="195713" x="2789238" y="5126038"/>
          <p14:tracePt t="195721" x="2825750" y="5070475"/>
          <p14:tracePt t="195729" x="2862263" y="5006975"/>
          <p14:tracePt t="195737" x="2889250" y="4960938"/>
          <p14:tracePt t="195745" x="2925763" y="4914900"/>
          <p14:tracePt t="195753" x="2944813" y="4851400"/>
          <p14:tracePt t="195761" x="2971800" y="4797425"/>
          <p14:tracePt t="195769" x="3008313" y="4732338"/>
          <p14:tracePt t="195777" x="3054350" y="4632325"/>
          <p14:tracePt t="195785" x="3090863" y="4568825"/>
          <p14:tracePt t="195793" x="3144838" y="4468813"/>
          <p14:tracePt t="195801" x="3227388" y="4332288"/>
          <p14:tracePt t="195809" x="3300413" y="4213225"/>
          <p14:tracePt t="195818" x="3336925" y="4103688"/>
          <p14:tracePt t="195825" x="3382963" y="3967163"/>
          <p14:tracePt t="195834" x="3427413" y="3875088"/>
          <p14:tracePt t="195841" x="3455988" y="3738563"/>
          <p14:tracePt t="195851" x="3500438" y="3638550"/>
          <p14:tracePt t="195858" x="3527425" y="3548063"/>
          <p14:tracePt t="195865" x="3556000" y="3446463"/>
          <p14:tracePt t="195874" x="3573463" y="3402013"/>
          <p14:tracePt t="195881" x="3582988" y="3365500"/>
          <p14:tracePt t="195904" x="3619500" y="3302000"/>
          <p14:tracePt t="195906" x="3619500" y="3292475"/>
          <p14:tracePt t="196017" x="3619500" y="3282950"/>
          <p14:tracePt t="196026" x="3619500" y="3236913"/>
          <p14:tracePt t="196033" x="3619500" y="3192463"/>
          <p14:tracePt t="196041" x="3619500" y="3155950"/>
          <p14:tracePt t="196052" x="3619500" y="3100388"/>
          <p14:tracePt t="196058" x="3619500" y="3017838"/>
          <p14:tracePt t="196065" x="3600450" y="2982913"/>
          <p14:tracePt t="196073" x="3582988" y="2917825"/>
          <p14:tracePt t="196081" x="3546475" y="2854325"/>
          <p14:tracePt t="196089" x="3546475" y="2817813"/>
          <p14:tracePt t="196097" x="3546475" y="2781300"/>
          <p14:tracePt t="196105" x="3536950" y="2727325"/>
          <p14:tracePt t="196113" x="3536950" y="2698750"/>
          <p14:tracePt t="196121" x="3536950" y="2681288"/>
          <p14:tracePt t="196129" x="3536950" y="2654300"/>
          <p14:tracePt t="196137" x="3536950" y="2644775"/>
          <p14:tracePt t="196145" x="3536950" y="2635250"/>
          <p14:tracePt t="196153" x="3536950" y="2617788"/>
          <p14:tracePt t="196161" x="3536950" y="2598738"/>
          <p14:tracePt t="196177" x="3536950" y="2581275"/>
          <p14:tracePt t="196185" x="3546475" y="2562225"/>
          <p14:tracePt t="196193" x="3556000" y="2554288"/>
          <p14:tracePt t="196201" x="3556000" y="2535238"/>
          <p14:tracePt t="196209" x="3556000" y="2525713"/>
          <p14:tracePt t="196219" x="3556000" y="2517775"/>
          <p14:tracePt t="196227" x="3556000" y="2508250"/>
          <p14:tracePt t="196251" x="3556000" y="2498725"/>
          <p14:tracePt t="196410" x="3556000" y="2481263"/>
          <p14:tracePt t="196418" x="3556000" y="2444750"/>
          <p14:tracePt t="196427" x="3556000" y="2435225"/>
          <p14:tracePt t="196437" x="3556000" y="2398713"/>
          <p14:tracePt t="196441" x="3556000" y="2379663"/>
          <p14:tracePt t="196453" x="3556000" y="2352675"/>
          <p14:tracePt t="196457" x="3556000" y="2335213"/>
          <p14:tracePt t="196467" x="3556000" y="2325688"/>
          <p14:tracePt t="196474" x="3556000" y="2316163"/>
          <p14:tracePt t="196481" x="3556000" y="2306638"/>
          <p14:tracePt t="196489" x="3556000" y="2298700"/>
          <p14:tracePt t="196505" x="3556000" y="2289175"/>
          <p14:tracePt t="196514" x="3556000" y="2270125"/>
          <p14:tracePt t="196545" x="3556000" y="2262188"/>
          <p14:tracePt t="196897" x="3556000" y="2252663"/>
          <p14:tracePt t="196905" x="3556000" y="2225675"/>
          <p14:tracePt t="196913" x="3556000" y="2206625"/>
          <p14:tracePt t="196921" x="3556000" y="2179638"/>
          <p14:tracePt t="196929" x="3556000" y="2160588"/>
          <p14:tracePt t="196937" x="3556000" y="2133600"/>
          <p14:tracePt t="196945" x="3556000" y="2116138"/>
          <p14:tracePt t="196953" x="3556000" y="2079625"/>
          <p14:tracePt t="196969" x="3556000" y="2070100"/>
          <p14:tracePt t="196977" x="3556000" y="2052638"/>
          <p14:tracePt t="197145" x="3556000" y="2079625"/>
          <p14:tracePt t="197153" x="3556000" y="2097088"/>
          <p14:tracePt t="197161" x="3556000" y="2125663"/>
          <p14:tracePt t="197169" x="3556000" y="2143125"/>
          <p14:tracePt t="197177" x="3556000" y="2160588"/>
          <p14:tracePt t="197305" x="3546475" y="2160588"/>
          <p14:tracePt t="197699" x="3546475" y="2170113"/>
          <p14:tracePt t="197777" x="3563938" y="2170113"/>
          <p14:tracePt t="197785" x="3619500" y="2170113"/>
          <p14:tracePt t="197793" x="3709988" y="2170113"/>
          <p14:tracePt t="197801" x="3783013" y="2170113"/>
          <p14:tracePt t="197809" x="3829050" y="2160588"/>
          <p14:tracePt t="197818" x="3883025" y="2160588"/>
          <p14:tracePt t="197825" x="3938588" y="2160588"/>
          <p14:tracePt t="197835" x="3975100" y="2152650"/>
          <p14:tracePt t="197841" x="4029075" y="2152650"/>
          <p14:tracePt t="197852" x="4084638" y="2133600"/>
          <p14:tracePt t="197857" x="4129088" y="2116138"/>
          <p14:tracePt t="197868" x="4165600" y="2116138"/>
          <p14:tracePt t="197873" x="4184650" y="2116138"/>
          <p14:tracePt t="197904" x="4202113" y="2116138"/>
          <p14:tracePt t="198026" x="4211638" y="2116138"/>
          <p14:tracePt t="198041" x="4211638" y="2125663"/>
          <p14:tracePt t="198209" x="4211638" y="2116138"/>
          <p14:tracePt t="198219" x="4211638" y="2106613"/>
          <p14:tracePt t="198225" x="4211638" y="2079625"/>
          <p14:tracePt t="198233" x="4211638" y="2060575"/>
          <p14:tracePt t="198241" x="4211638" y="2024063"/>
          <p14:tracePt t="198251" x="4211638" y="2006600"/>
          <p14:tracePt t="198257" x="4211638" y="1960563"/>
          <p14:tracePt t="198267" x="4211638" y="1933575"/>
          <p14:tracePt t="198273" x="4211638" y="1906588"/>
          <p14:tracePt t="198286" x="4211638" y="1878013"/>
          <p14:tracePt t="198289" x="4211638" y="1833563"/>
          <p14:tracePt t="198298" x="4211638" y="1814513"/>
          <p14:tracePt t="198307" x="4211638" y="1787525"/>
          <p14:tracePt t="198320" x="4211638" y="1768475"/>
          <p14:tracePt t="198321" x="4211638" y="1760538"/>
          <p14:tracePt t="198330" x="4211638" y="1741488"/>
          <p14:tracePt t="198579" x="4257675" y="1741488"/>
          <p14:tracePt t="198585" x="4403725" y="1741488"/>
          <p14:tracePt t="198595" x="4549775" y="1741488"/>
          <p14:tracePt t="198603" x="4695825" y="1741488"/>
          <p14:tracePt t="198609" x="4786313" y="1741488"/>
          <p14:tracePt t="198619" x="4913313" y="1741488"/>
          <p14:tracePt t="198625" x="4986338" y="1741488"/>
          <p14:tracePt t="198634" x="5032375" y="1741488"/>
          <p14:tracePt t="198641" x="5059363" y="1741488"/>
          <p14:tracePt t="198651" x="5068888" y="1741488"/>
          <p14:tracePt t="198746" x="5059363" y="1741488"/>
          <p14:tracePt t="198754" x="5032375" y="1741488"/>
          <p14:tracePt t="198761" x="5014913" y="1760538"/>
          <p14:tracePt t="198770" x="4995863" y="1778000"/>
          <p14:tracePt t="198778" x="4978400" y="1787525"/>
          <p14:tracePt t="198786" x="4959350" y="1797050"/>
          <p14:tracePt t="198795" x="4941888" y="1797050"/>
          <p14:tracePt t="198801" x="4913313" y="1814513"/>
          <p14:tracePt t="198810" x="4913313" y="1824038"/>
          <p14:tracePt t="198826" x="4895850" y="1841500"/>
          <p14:tracePt t="198838" x="4886325" y="1860550"/>
          <p14:tracePt t="198842" x="4876800" y="1878013"/>
          <p14:tracePt t="198855" x="4868863" y="1906588"/>
          <p14:tracePt t="198859" x="4868863" y="1924050"/>
          <p14:tracePt t="198869" x="4840288" y="1970088"/>
          <p14:tracePt t="198873" x="4832350" y="1987550"/>
          <p14:tracePt t="198881" x="4822825" y="2016125"/>
          <p14:tracePt t="198890" x="4813300" y="2060575"/>
          <p14:tracePt t="198905" x="4803775" y="2097088"/>
          <p14:tracePt t="198913" x="4795838" y="2106613"/>
          <p14:tracePt t="198929" x="4795838" y="2116138"/>
          <p14:tracePt t="198945" x="4795838" y="2125663"/>
          <p14:tracePt t="198969" x="4786313" y="2133600"/>
          <p14:tracePt t="199233" x="4868863" y="2133600"/>
          <p14:tracePt t="199241" x="5032375" y="2133600"/>
          <p14:tracePt t="199249" x="5151438" y="2133600"/>
          <p14:tracePt t="199257" x="5278438" y="2133600"/>
          <p14:tracePt t="199267" x="5397500" y="2133600"/>
          <p14:tracePt t="199273" x="5451475" y="2133600"/>
          <p14:tracePt t="199283" x="5507038" y="2133600"/>
          <p14:tracePt t="199289" x="5514975" y="2133600"/>
          <p14:tracePt t="199297" x="5524500" y="2133600"/>
          <p14:tracePt t="199434" x="5514975" y="2133600"/>
          <p14:tracePt t="199545" x="5507038" y="2133600"/>
          <p14:tracePt t="199553" x="5487988" y="2133600"/>
          <p14:tracePt t="199561" x="5461000" y="2133600"/>
          <p14:tracePt t="199569" x="5405438" y="2143125"/>
          <p14:tracePt t="199577" x="5360988" y="2152650"/>
          <p14:tracePt t="199587" x="5305425" y="2170113"/>
          <p14:tracePt t="199593" x="5260975" y="2170113"/>
          <p14:tracePt t="199602" x="5187950" y="2179638"/>
          <p14:tracePt t="199609" x="5078413" y="2225675"/>
          <p14:tracePt t="199618" x="4995863" y="2233613"/>
          <p14:tracePt t="199625" x="4905375" y="2262188"/>
          <p14:tracePt t="199635" x="4786313" y="2289175"/>
          <p14:tracePt t="199641" x="4695825" y="2316163"/>
          <p14:tracePt t="199650" x="4594225" y="2362200"/>
          <p14:tracePt t="199657" x="4484688" y="2408238"/>
          <p14:tracePt t="199667" x="4421188" y="2425700"/>
          <p14:tracePt t="199673" x="4303713" y="2471738"/>
          <p14:tracePt t="199681" x="4238625" y="2508250"/>
          <p14:tracePt t="199689" x="4211638" y="2544763"/>
          <p14:tracePt t="199697" x="4138613" y="2589213"/>
          <p14:tracePt t="199705" x="4094163" y="2625725"/>
          <p14:tracePt t="199713" x="4048125" y="2662238"/>
          <p14:tracePt t="199721" x="4021138" y="2681288"/>
          <p14:tracePt t="199729" x="3984625" y="2708275"/>
          <p14:tracePt t="199737" x="3938588" y="2754313"/>
          <p14:tracePt t="199745" x="3902075" y="2817813"/>
          <p14:tracePt t="199754" x="3846513" y="2881313"/>
          <p14:tracePt t="199761" x="3802063" y="2946400"/>
          <p14:tracePt t="199770" x="3746500" y="3009900"/>
          <p14:tracePt t="199777" x="3692525" y="3082925"/>
          <p14:tracePt t="199786" x="3656013" y="3127375"/>
          <p14:tracePt t="199793" x="3600450" y="3192463"/>
          <p14:tracePt t="199801" x="3536950" y="3255963"/>
          <p14:tracePt t="199809" x="3500438" y="3319463"/>
          <p14:tracePt t="199818" x="3463925" y="3382963"/>
          <p14:tracePt t="199825" x="3409950" y="3455988"/>
          <p14:tracePt t="199835" x="3400425" y="3492500"/>
          <p14:tracePt t="199841" x="3346450" y="3556000"/>
          <p14:tracePt t="199851" x="3317875" y="3638550"/>
          <p14:tracePt t="199857" x="3281363" y="3684588"/>
          <p14:tracePt t="199867" x="3244850" y="3748088"/>
          <p14:tracePt t="199873" x="3236913" y="3794125"/>
          <p14:tracePt t="199885" x="3200400" y="3840163"/>
          <p14:tracePt t="199889" x="3163888" y="3884613"/>
          <p14:tracePt t="199897" x="3154363" y="3948113"/>
          <p14:tracePt t="199905" x="3117850" y="3994150"/>
          <p14:tracePt t="199913" x="3090863" y="4040188"/>
          <p14:tracePt t="199921" x="3071813" y="4086225"/>
          <p14:tracePt t="199929" x="3044825" y="4113213"/>
          <p14:tracePt t="199937" x="3035300" y="4176713"/>
          <p14:tracePt t="199945" x="3008313" y="4203700"/>
          <p14:tracePt t="199953" x="2990850" y="4232275"/>
          <p14:tracePt t="199961" x="2971800" y="4268788"/>
          <p14:tracePt t="199969" x="2971800" y="4276725"/>
          <p14:tracePt t="199977" x="2954338" y="4295775"/>
          <p14:tracePt t="199985" x="2935288" y="4332288"/>
          <p14:tracePt t="199993" x="2925763" y="4349750"/>
          <p14:tracePt t="200002" x="2925763" y="4359275"/>
          <p14:tracePt t="200009" x="2889250" y="4395788"/>
          <p14:tracePt t="200018" x="2871788" y="4413250"/>
          <p14:tracePt t="200025" x="2862263" y="4422775"/>
          <p14:tracePt t="200034" x="2862263" y="4441825"/>
          <p14:tracePt t="200041" x="2862263" y="4449763"/>
          <p14:tracePt t="200051" x="2852738" y="4478338"/>
          <p14:tracePt t="200057" x="2844800" y="4495800"/>
          <p14:tracePt t="200067" x="2835275" y="4495800"/>
          <p14:tracePt t="200073" x="2825750" y="4514850"/>
          <p14:tracePt t="200081" x="2817813" y="4522788"/>
          <p14:tracePt t="200089" x="2817813" y="4541838"/>
          <p14:tracePt t="200097" x="2808288" y="4587875"/>
          <p14:tracePt t="200114" x="2789238" y="4595813"/>
          <p14:tracePt t="200138" x="2789238" y="4614863"/>
          <p14:tracePt t="200162" x="2789238" y="4624388"/>
          <p14:tracePt t="200169" x="2789238" y="4632325"/>
          <p14:tracePt t="200177" x="2789238" y="4660900"/>
          <p14:tracePt t="200186" x="2789238" y="4668838"/>
          <p14:tracePt t="200193" x="2762250" y="4697413"/>
          <p14:tracePt t="200201" x="2708275" y="4732338"/>
          <p14:tracePt t="200209" x="2679700" y="4741863"/>
          <p14:tracePt t="200219" x="2635250" y="4778375"/>
          <p14:tracePt t="200225" x="2606675" y="4797425"/>
          <p14:tracePt t="200234" x="2570163" y="4814888"/>
          <p14:tracePt t="200241" x="2552700" y="4824413"/>
          <p14:tracePt t="200250" x="2525713" y="4833938"/>
          <p14:tracePt t="200268" x="2516188" y="4841875"/>
          <p14:tracePt t="200459" x="2489200" y="4841875"/>
          <p14:tracePt t="200465" x="2470150" y="4860925"/>
          <p14:tracePt t="200481" x="2452688" y="4870450"/>
          <p14:tracePt t="200505" x="2443163" y="4870450"/>
          <p14:tracePt t="200521" x="2443163" y="4878388"/>
          <p14:tracePt t="200729" x="2443163" y="4870450"/>
          <p14:tracePt t="200738" x="2452688" y="4860925"/>
          <p14:tracePt t="200929" x="2433638" y="4878388"/>
          <p14:tracePt t="200937" x="2425700" y="4887913"/>
          <p14:tracePt t="200953" x="2416175" y="4914900"/>
          <p14:tracePt t="200961" x="2416175" y="4924425"/>
          <p14:tracePt t="200969" x="2416175" y="4943475"/>
          <p14:tracePt t="200977" x="2406650" y="4960938"/>
          <p14:tracePt t="200993" x="2406650" y="4987925"/>
          <p14:tracePt t="201001" x="2406650" y="4997450"/>
          <p14:tracePt t="201009" x="2397125" y="5016500"/>
          <p14:tracePt t="201018" x="2389188" y="5033963"/>
          <p14:tracePt t="201025" x="2379663" y="5043488"/>
          <p14:tracePt t="201035" x="2379663" y="5053013"/>
          <p14:tracePt t="201041" x="2379663" y="5080000"/>
          <p14:tracePt t="201057" x="2370138" y="5089525"/>
          <p14:tracePt t="201068" x="2370138" y="5116513"/>
          <p14:tracePt t="201073" x="2352675" y="5133975"/>
          <p14:tracePt t="201084" x="2343150" y="5143500"/>
          <p14:tracePt t="201089" x="2333625" y="5160963"/>
          <p14:tracePt t="201100" x="2324100" y="5180013"/>
          <p14:tracePt t="201105" x="2306638" y="5197475"/>
          <p14:tracePt t="201113" x="2279650" y="5233988"/>
          <p14:tracePt t="201121" x="2260600" y="5253038"/>
          <p14:tracePt t="201129" x="2243138" y="5270500"/>
          <p14:tracePt t="201137" x="2233613" y="5280025"/>
          <p14:tracePt t="201145" x="2206625" y="5307013"/>
          <p14:tracePt t="201153" x="2197100" y="5316538"/>
          <p14:tracePt t="201161" x="2187575" y="5335588"/>
          <p14:tracePt t="201169" x="2179638" y="5335588"/>
          <p14:tracePt t="201177" x="2151063" y="5353050"/>
          <p14:tracePt t="201185" x="2133600" y="5362575"/>
          <p14:tracePt t="201193" x="2114550" y="5372100"/>
          <p14:tracePt t="201201" x="2078038" y="5389563"/>
          <p14:tracePt t="201209" x="2051050" y="5408613"/>
          <p14:tracePt t="201219" x="1997075" y="5408613"/>
          <p14:tracePt t="201225" x="1931988" y="5426075"/>
          <p14:tracePt t="201234" x="1831975" y="5472113"/>
          <p14:tracePt t="201241" x="1741488" y="5499100"/>
          <p14:tracePt t="201251" x="1658938" y="5545138"/>
          <p14:tracePt t="201257" x="1549400" y="5572125"/>
          <p14:tracePt t="201267" x="1468438" y="5589588"/>
          <p14:tracePt t="201273" x="1403350" y="5618163"/>
          <p14:tracePt t="201281" x="1376363" y="5618163"/>
          <p14:tracePt t="201289" x="1366838" y="5618163"/>
          <p14:tracePt t="201498" x="1422400" y="5618163"/>
          <p14:tracePt t="201505" x="1495425" y="5618163"/>
          <p14:tracePt t="201513" x="1549400" y="5618163"/>
          <p14:tracePt t="201521" x="1604963" y="5618163"/>
          <p14:tracePt t="201529" x="1714500" y="5618163"/>
          <p14:tracePt t="201537" x="1778000" y="5618163"/>
          <p14:tracePt t="201545" x="1851025" y="5618163"/>
          <p14:tracePt t="201554" x="1924050" y="5635625"/>
          <p14:tracePt t="201562" x="1978025" y="5635625"/>
          <p14:tracePt t="201572" x="2041525" y="5645150"/>
          <p14:tracePt t="201578" x="2087563" y="5662613"/>
          <p14:tracePt t="201588" x="2097088" y="5662613"/>
          <p14:tracePt t="201594" x="2114550" y="5662613"/>
          <p14:tracePt t="201604" x="2124075" y="5662613"/>
          <p14:tracePt t="201801" x="2179638" y="5662613"/>
          <p14:tracePt t="201809" x="2251075" y="5662613"/>
          <p14:tracePt t="201817" x="2360613" y="5662613"/>
          <p14:tracePt t="201825" x="2433638" y="5662613"/>
          <p14:tracePt t="201834" x="2543175" y="5662613"/>
          <p14:tracePt t="201841" x="2616200" y="5662613"/>
          <p14:tracePt t="201851" x="2662238" y="5662613"/>
          <p14:tracePt t="201857" x="2679700" y="5662613"/>
          <p14:tracePt t="202105" x="2689225" y="5635625"/>
          <p14:tracePt t="202113" x="2689225" y="5626100"/>
          <p14:tracePt t="202122" x="2689225" y="5608638"/>
          <p14:tracePt t="202129" x="2689225" y="5581650"/>
          <p14:tracePt t="202137" x="2689225" y="5562600"/>
          <p14:tracePt t="202145" x="2689225" y="5545138"/>
          <p14:tracePt t="202153" x="2689225" y="5526088"/>
          <p14:tracePt t="202161" x="2689225" y="5499100"/>
          <p14:tracePt t="202169" x="2679700" y="5481638"/>
          <p14:tracePt t="202177" x="2679700" y="5445125"/>
          <p14:tracePt t="202185" x="2671763" y="5426075"/>
          <p14:tracePt t="202193" x="2671763" y="5389563"/>
          <p14:tracePt t="202209" x="2671763" y="5362575"/>
          <p14:tracePt t="202218" x="2652713" y="5326063"/>
          <p14:tracePt t="202234" x="2652713" y="5307013"/>
          <p14:tracePt t="202241" x="2652713" y="5289550"/>
          <p14:tracePt t="202259" x="2652713" y="5270500"/>
          <p14:tracePt t="202272" x="2652713" y="5262563"/>
          <p14:tracePt t="202274" x="2652713" y="5253038"/>
          <p14:tracePt t="202288" x="2652713" y="5243513"/>
          <p14:tracePt t="202290" x="2652713" y="5226050"/>
          <p14:tracePt t="202305" x="2652713" y="5216525"/>
          <p14:tracePt t="202321" x="2652713" y="5207000"/>
          <p14:tracePt t="202625" x="2671763" y="5197475"/>
          <p14:tracePt t="202633" x="2798763" y="5197475"/>
          <p14:tracePt t="202641" x="2962275" y="5197475"/>
          <p14:tracePt t="202650" x="3071813" y="5197475"/>
          <p14:tracePt t="202657" x="3171825" y="5170488"/>
          <p14:tracePt t="202668" x="3317875" y="5153025"/>
          <p14:tracePt t="202673" x="3409950" y="5143500"/>
          <p14:tracePt t="202681" x="3519488" y="5143500"/>
          <p14:tracePt t="202689" x="3629025" y="5143500"/>
          <p14:tracePt t="202697" x="3709988" y="5143500"/>
          <p14:tracePt t="202705" x="3746500" y="5143500"/>
          <p14:tracePt t="202713" x="3765550" y="5143500"/>
          <p14:tracePt t="202721" x="3792538" y="5143500"/>
          <p14:tracePt t="202963" x="3802063" y="5143500"/>
          <p14:tracePt t="202985" x="3810000" y="5143500"/>
          <p14:tracePt t="202993" x="3838575" y="5143500"/>
          <p14:tracePt t="203001" x="3875088" y="5133975"/>
          <p14:tracePt t="203009" x="3911600" y="5133975"/>
          <p14:tracePt t="203017" x="3938588" y="5133975"/>
          <p14:tracePt t="203434" x="3948113" y="5153025"/>
          <p14:tracePt t="203441" x="3948113" y="5170488"/>
          <p14:tracePt t="203449" x="3948113" y="5207000"/>
          <p14:tracePt t="203457" x="3948113" y="5243513"/>
          <p14:tracePt t="203473" x="3948113" y="5262563"/>
          <p14:tracePt t="203481" x="3948113" y="5280025"/>
          <p14:tracePt t="203489" x="3948113" y="5289550"/>
          <p14:tracePt t="203500" x="3948113" y="5299075"/>
          <p14:tracePt t="203505" x="3948113" y="5307013"/>
          <p14:tracePt t="203513" x="3948113" y="5326063"/>
          <p14:tracePt t="203658" x="3948113" y="5335588"/>
          <p14:tracePt t="203667" x="3948113" y="5343525"/>
          <p14:tracePt t="203675" x="3948113" y="5362575"/>
          <p14:tracePt t="203683" x="3948113" y="5372100"/>
          <p14:tracePt t="203698" x="3948113" y="5380038"/>
          <p14:tracePt t="203770" x="4011613" y="5389563"/>
          <p14:tracePt t="203779" x="4194175" y="5389563"/>
          <p14:tracePt t="203785" x="4357688" y="5389563"/>
          <p14:tracePt t="203793" x="4540250" y="5389563"/>
          <p14:tracePt t="203803" x="4759325" y="5389563"/>
          <p14:tracePt t="203809" x="4922838" y="5389563"/>
          <p14:tracePt t="203817" x="5049838" y="5389563"/>
          <p14:tracePt t="203826" x="5178425" y="5389563"/>
          <p14:tracePt t="203838" x="5268913" y="5389563"/>
          <p14:tracePt t="203842" x="5324475" y="5389563"/>
          <p14:tracePt t="203854" x="5351463" y="5389563"/>
          <p14:tracePt t="203859" x="5360988" y="5389563"/>
          <p14:tracePt t="203906" x="5368925" y="5389563"/>
          <p14:tracePt t="203914" x="5397500" y="5389563"/>
          <p14:tracePt t="203922" x="5434013" y="5389563"/>
          <p14:tracePt t="203929" x="5514975" y="5389563"/>
          <p14:tracePt t="203937" x="5551488" y="5389563"/>
          <p14:tracePt t="203945" x="5580063" y="5389563"/>
          <p14:tracePt t="203953" x="5634038" y="5389563"/>
          <p14:tracePt t="203961" x="5688013" y="5389563"/>
          <p14:tracePt t="203969" x="5734050" y="5399088"/>
          <p14:tracePt t="203977" x="5770563" y="5399088"/>
          <p14:tracePt t="203985" x="5780088" y="5399088"/>
          <p14:tracePt t="204115" x="5797550" y="5416550"/>
          <p14:tracePt t="204122" x="5826125" y="5416550"/>
          <p14:tracePt t="204131" x="5853113" y="5416550"/>
          <p14:tracePt t="204137" x="5870575" y="5426075"/>
          <p14:tracePt t="204145" x="5916613" y="5426075"/>
          <p14:tracePt t="204153" x="5953125" y="5435600"/>
          <p14:tracePt t="204161" x="5989638" y="5435600"/>
          <p14:tracePt t="204169" x="6026150" y="5435600"/>
          <p14:tracePt t="204177" x="6072188" y="5445125"/>
          <p14:tracePt t="204186" x="6108700" y="5445125"/>
          <p14:tracePt t="204193" x="6135688" y="5445125"/>
          <p14:tracePt t="204202" x="6153150" y="5445125"/>
          <p14:tracePt t="204209" x="6162675" y="5445125"/>
          <p14:tracePt t="204219" x="6172200" y="5445125"/>
          <p14:tracePt t="204475" x="6162675" y="5435600"/>
          <p14:tracePt t="204481" x="6145213" y="5408613"/>
          <p14:tracePt t="204489" x="6108700" y="5362575"/>
          <p14:tracePt t="204497" x="6099175" y="5335588"/>
          <p14:tracePt t="204505" x="6089650" y="5316538"/>
          <p14:tracePt t="204513" x="6072188" y="5280025"/>
          <p14:tracePt t="204521" x="6072188" y="5262563"/>
          <p14:tracePt t="204529" x="6062663" y="5233988"/>
          <p14:tracePt t="204537" x="6062663" y="5226050"/>
          <p14:tracePt t="204545" x="6062663" y="5207000"/>
          <p14:tracePt t="204553" x="6062663" y="5197475"/>
          <p14:tracePt t="204561" x="6062663" y="5189538"/>
          <p14:tracePt t="204569" x="6062663" y="5180013"/>
          <p14:tracePt t="204577" x="6062663" y="5170488"/>
          <p14:tracePt t="204593" x="6062663" y="5153025"/>
          <p14:tracePt t="204745" x="6072188" y="5143500"/>
          <p14:tracePt t="204753" x="6208713" y="5143500"/>
          <p14:tracePt t="204761" x="6408738" y="5143500"/>
          <p14:tracePt t="204769" x="6591300" y="5143500"/>
          <p14:tracePt t="204777" x="6791325" y="5143500"/>
          <p14:tracePt t="204785" x="6992938" y="5143500"/>
          <p14:tracePt t="204793" x="7156450" y="5143500"/>
          <p14:tracePt t="204801" x="7265988" y="5143500"/>
          <p14:tracePt t="204809" x="7375525" y="5143500"/>
          <p14:tracePt t="204821" x="7429500" y="5143500"/>
          <p14:tracePt t="204826" x="7466013" y="5143500"/>
          <p14:tracePt t="204837" x="7475538" y="5143500"/>
          <p14:tracePt t="204865" x="7485063" y="5143500"/>
          <p14:tracePt t="204889" x="7494588" y="5143500"/>
          <p14:tracePt t="204900" x="7521575" y="5143500"/>
          <p14:tracePt t="204905" x="7539038" y="5143500"/>
          <p14:tracePt t="204913" x="7567613" y="5126038"/>
          <p14:tracePt t="204921" x="7594600" y="5116513"/>
          <p14:tracePt t="204931" x="7612063" y="5116513"/>
          <p14:tracePt t="204937" x="7631113" y="5116513"/>
          <p14:tracePt t="204946" x="7675563" y="5089525"/>
          <p14:tracePt t="204953" x="7704138" y="5089525"/>
          <p14:tracePt t="204961" x="7731125" y="5089525"/>
          <p14:tracePt t="204969" x="7785100" y="5089525"/>
          <p14:tracePt t="204977" x="7831138" y="5089525"/>
          <p14:tracePt t="204985" x="7867650" y="5089525"/>
          <p14:tracePt t="204993" x="7885113" y="5089525"/>
          <p14:tracePt t="205001" x="7913688" y="5089525"/>
          <p14:tracePt t="205009" x="7921625" y="5089525"/>
          <p14:tracePt t="205017" x="7931150" y="5089525"/>
          <p14:tracePt t="205090" x="7967663" y="5097463"/>
          <p14:tracePt t="205097" x="7986713" y="5106988"/>
          <p14:tracePt t="205105" x="8031163" y="5133975"/>
          <p14:tracePt t="205113" x="8059738" y="5143500"/>
          <p14:tracePt t="205121" x="8104188" y="5153025"/>
          <p14:tracePt t="205129" x="8150225" y="5160963"/>
          <p14:tracePt t="205137" x="8204200" y="5189538"/>
          <p14:tracePt t="205145" x="8240713" y="5197475"/>
          <p14:tracePt t="205153" x="8269288" y="5197475"/>
          <p14:tracePt t="205161" x="8277225" y="5197475"/>
          <p14:tracePt t="205169" x="8286750" y="5207000"/>
          <p14:tracePt t="205473" x="8277225" y="5207000"/>
          <p14:tracePt t="205481" x="8250238" y="5207000"/>
          <p14:tracePt t="205489" x="8240713" y="5216525"/>
          <p14:tracePt t="205497" x="8223250" y="5243513"/>
          <p14:tracePt t="205506" x="8196263" y="5270500"/>
          <p14:tracePt t="205513" x="8186738" y="5289550"/>
          <p14:tracePt t="205521" x="8177213" y="5326063"/>
          <p14:tracePt t="205529" x="8169275" y="5343525"/>
          <p14:tracePt t="205537" x="8150225" y="5362575"/>
          <p14:tracePt t="205545" x="8132763" y="5380038"/>
          <p14:tracePt t="205553" x="8132763" y="5389563"/>
          <p14:tracePt t="205561" x="8132763" y="5399088"/>
          <p14:tracePt t="205569" x="8132763" y="5408613"/>
          <p14:tracePt t="205780" x="8223250" y="5426075"/>
          <p14:tracePt t="205786" x="8359775" y="5426075"/>
          <p14:tracePt t="205793" x="8505825" y="5426075"/>
          <p14:tracePt t="205801" x="8651875" y="5426075"/>
          <p14:tracePt t="205811" x="8761413" y="5426075"/>
          <p14:tracePt t="205818" x="8797925" y="5426075"/>
          <p14:tracePt t="205905" x="8751888" y="5426075"/>
          <p14:tracePt t="205913" x="8569325" y="5426075"/>
          <p14:tracePt t="205922" x="8323263" y="5426075"/>
          <p14:tracePt t="205930" x="8023225" y="5426075"/>
          <p14:tracePt t="205938" x="7721600" y="5426075"/>
          <p14:tracePt t="205946" x="7312025" y="5426075"/>
          <p14:tracePt t="205953" x="6681788" y="5426075"/>
          <p14:tracePt t="205961" x="6181725" y="5472113"/>
          <p14:tracePt t="205969" x="5551488" y="5499100"/>
          <p14:tracePt t="205978" x="4859338" y="5599113"/>
          <p14:tracePt t="205985" x="4230688" y="5626100"/>
          <p14:tracePt t="205993" x="3646488" y="5727700"/>
          <p14:tracePt t="206001" x="3035300" y="5808663"/>
          <p14:tracePt t="206011" x="2643188" y="5873750"/>
          <p14:tracePt t="206017" x="2251075" y="5910263"/>
          <p14:tracePt t="206025" x="2014538" y="5946775"/>
          <p14:tracePt t="206033" x="1795463" y="6000750"/>
          <p14:tracePt t="206041" x="1612900" y="6018213"/>
          <p14:tracePt t="206050" x="1439863" y="6027738"/>
          <p14:tracePt t="206057" x="1293813" y="6073775"/>
          <p14:tracePt t="206067" x="1166813" y="6091238"/>
          <p14:tracePt t="206073" x="1039813" y="6100763"/>
          <p14:tracePt t="206084" x="911225" y="6119813"/>
          <p14:tracePt t="206089" x="793750" y="6146800"/>
          <p14:tracePt t="206097" x="684213" y="6156325"/>
          <p14:tracePt t="206105" x="592138" y="6173788"/>
          <p14:tracePt t="206113" x="547688" y="6173788"/>
          <p14:tracePt t="206121" x="501650" y="6183313"/>
          <p14:tracePt t="206129" x="482600" y="6192838"/>
          <p14:tracePt t="206137" x="482600" y="6200775"/>
          <p14:tracePt t="206203" x="482600" y="6210300"/>
          <p14:tracePt t="206209" x="482600" y="6219825"/>
          <p14:tracePt t="206221" x="482600" y="6229350"/>
          <p14:tracePt t="206225" x="482600" y="6237288"/>
          <p14:tracePt t="206234" x="482600" y="6246813"/>
          <p14:tracePt t="206241" x="482600" y="6256338"/>
          <p14:tracePt t="206252" x="492125" y="6273800"/>
          <p14:tracePt t="206257" x="511175" y="6292850"/>
          <p14:tracePt t="206267" x="538163" y="6292850"/>
          <p14:tracePt t="206273" x="574675" y="6292850"/>
          <p14:tracePt t="206283" x="647700" y="6292850"/>
          <p14:tracePt t="206289" x="720725" y="6292850"/>
          <p14:tracePt t="206300" x="765175" y="6292850"/>
          <p14:tracePt t="206305" x="820738" y="6283325"/>
          <p14:tracePt t="206313" x="866775" y="6265863"/>
          <p14:tracePt t="206321" x="903288" y="6246813"/>
          <p14:tracePt t="206329" x="947738" y="6219825"/>
          <p14:tracePt t="206337" x="993775" y="6210300"/>
          <p14:tracePt t="206345" x="1039813" y="6192838"/>
          <p14:tracePt t="206353" x="1057275" y="6173788"/>
          <p14:tracePt t="206361" x="1084263" y="6164263"/>
          <p14:tracePt t="206369" x="1103313" y="6156325"/>
          <p14:tracePt t="206377" x="1112838" y="6146800"/>
          <p14:tracePt t="206417" x="1120775" y="6137275"/>
          <p14:tracePt t="206441" x="1130300" y="6127750"/>
          <p14:tracePt t="206449" x="1139825" y="6119813"/>
          <p14:tracePt t="206457" x="1149350" y="6110288"/>
          <p14:tracePt t="206466" x="1176338" y="6100763"/>
          <p14:tracePt t="206474" x="1185863" y="6083300"/>
          <p14:tracePt t="206485" x="1193800" y="6073775"/>
          <p14:tracePt t="206501" x="1203325" y="6073775"/>
          <p14:tracePt t="206505" x="1222375" y="6054725"/>
          <p14:tracePt t="206674" x="1212850" y="6054725"/>
          <p14:tracePt t="206689" x="1193800" y="6046788"/>
          <p14:tracePt t="206697" x="1185863" y="6037263"/>
          <p14:tracePt t="206713" x="1176338" y="6027738"/>
          <p14:tracePt t="206721" x="1166813" y="6018213"/>
          <p14:tracePt t="206729" x="1166813" y="6010275"/>
          <p14:tracePt t="206737" x="1166813" y="6000750"/>
          <p14:tracePt t="206753" x="1166813" y="5983288"/>
          <p14:tracePt t="206761" x="1157288" y="5964238"/>
          <p14:tracePt t="207042" x="1149350" y="5954713"/>
          <p14:tracePt t="207308" x="1239838" y="5954713"/>
          <p14:tracePt t="207318" x="1422400" y="5954713"/>
          <p14:tracePt t="207326" x="1622425" y="5954713"/>
          <p14:tracePt t="207329" x="1804988" y="5954713"/>
          <p14:tracePt t="207337" x="1960563" y="5954713"/>
          <p14:tracePt t="207345" x="2143125" y="5954713"/>
          <p14:tracePt t="207353" x="2270125" y="5954713"/>
          <p14:tracePt t="207361" x="2370138" y="5973763"/>
          <p14:tracePt t="207369" x="2443163" y="5983288"/>
          <p14:tracePt t="207377" x="2489200" y="5983288"/>
          <p14:tracePt t="207385" x="2498725" y="5983288"/>
          <p14:tracePt t="207642" x="2570163" y="5983288"/>
          <p14:tracePt t="207649" x="2662238" y="5973763"/>
          <p14:tracePt t="207658" x="2771775" y="5954713"/>
          <p14:tracePt t="207666" x="2852738" y="5946775"/>
          <p14:tracePt t="207673" x="2925763" y="5946775"/>
          <p14:tracePt t="207685" x="2981325" y="5946775"/>
          <p14:tracePt t="207690" x="3008313" y="5946775"/>
          <p14:tracePt t="207697" x="3035300" y="5946775"/>
          <p14:tracePt t="208132" x="3044825" y="5937250"/>
          <p14:tracePt t="208139" x="3035300" y="5910263"/>
          <p14:tracePt t="208146" x="3008313" y="5873750"/>
          <p14:tracePt t="208156" x="2962275" y="5854700"/>
          <p14:tracePt t="208161" x="2935288" y="5845175"/>
          <p14:tracePt t="208170" x="2898775" y="5827713"/>
          <p14:tracePt t="208177" x="2881313" y="5827713"/>
          <p14:tracePt t="208185" x="2871788" y="5827713"/>
          <p14:tracePt t="208193" x="2862263" y="5818188"/>
          <p14:tracePt t="208457" x="2852738" y="5781675"/>
          <p14:tracePt t="208473" x="2852738" y="5764213"/>
          <p14:tracePt t="208482" x="2862263" y="5727700"/>
          <p14:tracePt t="208489" x="2881313" y="5708650"/>
          <p14:tracePt t="208497" x="2889250" y="5699125"/>
          <p14:tracePt t="208505" x="2889250" y="5691188"/>
          <p14:tracePt t="208513" x="2908300" y="5662613"/>
          <p14:tracePt t="208521" x="2917825" y="5645150"/>
          <p14:tracePt t="208529" x="2925763" y="5626100"/>
          <p14:tracePt t="208545" x="2935288" y="5618163"/>
          <p14:tracePt t="208553" x="2935288" y="5608638"/>
          <p14:tracePt t="208913" x="2954338" y="5599113"/>
          <p14:tracePt t="208921" x="3063875" y="5599113"/>
          <p14:tracePt t="208929" x="3227388" y="5626100"/>
          <p14:tracePt t="208937" x="3336925" y="5626100"/>
          <p14:tracePt t="208945" x="3509963" y="5662613"/>
          <p14:tracePt t="208953" x="3600450" y="5662613"/>
          <p14:tracePt t="208961" x="3673475" y="5662613"/>
          <p14:tracePt t="208969" x="3746500" y="5662613"/>
          <p14:tracePt t="208977" x="3783013" y="5662613"/>
          <p14:tracePt t="208985" x="3819525" y="5662613"/>
          <p14:tracePt t="208993" x="3838575" y="5662613"/>
          <p14:tracePt t="209081" x="3856038" y="5662613"/>
          <p14:tracePt t="209097" x="3875088" y="5662613"/>
          <p14:tracePt t="209106" x="3919538" y="5662613"/>
          <p14:tracePt t="209113" x="3956050" y="5662613"/>
          <p14:tracePt t="209122" x="3984625" y="5662613"/>
          <p14:tracePt t="209130" x="4029075" y="5662613"/>
          <p14:tracePt t="209138" x="4065588" y="5662613"/>
          <p14:tracePt t="209146" x="4111625" y="5662613"/>
          <p14:tracePt t="209153" x="4138613" y="5662613"/>
          <p14:tracePt t="209161" x="4157663" y="5662613"/>
          <p14:tracePt t="209169" x="4165600" y="5662613"/>
          <p14:tracePt t="209177" x="4175125" y="5662613"/>
          <p14:tracePt t="209371" x="4184650" y="5654675"/>
          <p14:tracePt t="209377" x="4211638" y="5645150"/>
          <p14:tracePt t="209385" x="4211638" y="5635625"/>
          <p14:tracePt t="209553" x="4211638" y="5654675"/>
          <p14:tracePt t="209577" x="4211638" y="5662613"/>
          <p14:tracePt t="209594" x="4211638" y="5672138"/>
          <p14:tracePt t="209601" x="4211638" y="5691188"/>
          <p14:tracePt t="209610" x="4211638" y="5699125"/>
          <p14:tracePt t="209626" x="4211638" y="5708650"/>
          <p14:tracePt t="209635" x="4202113" y="5735638"/>
          <p14:tracePt t="209651" x="4202113" y="5772150"/>
          <p14:tracePt t="209657" x="4202113" y="5781675"/>
          <p14:tracePt t="209668" x="4202113" y="5800725"/>
          <p14:tracePt t="209673" x="4194175" y="5818188"/>
          <p14:tracePt t="209685" x="4194175" y="5837238"/>
          <p14:tracePt t="209699" x="4194175" y="5854700"/>
          <p14:tracePt t="209705" x="4194175" y="5864225"/>
          <p14:tracePt t="209713" x="4194175" y="5873750"/>
          <p14:tracePt t="209729" x="4194175" y="5881688"/>
          <p14:tracePt t="209874" x="4194175" y="5900738"/>
          <p14:tracePt t="209889" x="4194175" y="5910263"/>
          <p14:tracePt t="210081" x="4230688" y="5918200"/>
          <p14:tracePt t="210089" x="4357688" y="5918200"/>
          <p14:tracePt t="210097" x="4484688" y="5918200"/>
          <p14:tracePt t="210105" x="4649788" y="5918200"/>
          <p14:tracePt t="210113" x="4795838" y="5918200"/>
          <p14:tracePt t="210121" x="4922838" y="5918200"/>
          <p14:tracePt t="210129" x="5049838" y="5918200"/>
          <p14:tracePt t="210137" x="5141913" y="5918200"/>
          <p14:tracePt t="210145" x="5178425" y="5918200"/>
          <p14:tracePt t="210153" x="5224463" y="5918200"/>
          <p14:tracePt t="210161" x="5232400" y="5918200"/>
          <p14:tracePt t="210169" x="5241925" y="5918200"/>
          <p14:tracePt t="210330" x="5287963" y="5918200"/>
          <p14:tracePt t="210338" x="5314950" y="5918200"/>
          <p14:tracePt t="210345" x="5341938" y="5918200"/>
          <p14:tracePt t="210353" x="5387975" y="5918200"/>
          <p14:tracePt t="210361" x="5414963" y="5918200"/>
          <p14:tracePt t="210369" x="5451475" y="5918200"/>
          <p14:tracePt t="210377" x="5497513" y="5918200"/>
          <p14:tracePt t="210385" x="5551488" y="5927725"/>
          <p14:tracePt t="210393" x="5643563" y="5946775"/>
          <p14:tracePt t="210401" x="5707063" y="5946775"/>
          <p14:tracePt t="210409" x="5761038" y="5946775"/>
          <p14:tracePt t="210418" x="5780088" y="5946775"/>
          <p14:tracePt t="210425" x="5816600" y="5946775"/>
          <p14:tracePt t="210433" x="5826125" y="5946775"/>
          <p14:tracePt t="210441" x="5853113" y="5946775"/>
          <p14:tracePt t="210457" x="5862638" y="5946775"/>
          <p14:tracePt t="210468" x="5870575" y="5954713"/>
          <p14:tracePt t="210659" x="5870575" y="5964238"/>
          <p14:tracePt t="210665" x="5916613" y="5973763"/>
          <p14:tracePt t="210673" x="5972175" y="5973763"/>
          <p14:tracePt t="210682" x="6007100" y="5973763"/>
          <p14:tracePt t="210689" x="6016625" y="5973763"/>
          <p14:tracePt t="210697" x="6026150" y="5973763"/>
          <p14:tracePt t="210707" x="6053138" y="5983288"/>
          <p14:tracePt t="210722" x="6072188" y="5983288"/>
          <p14:tracePt t="210729" x="6089650" y="5983288"/>
          <p14:tracePt t="210737" x="6099175" y="5983288"/>
          <p14:tracePt t="210753" x="6108700" y="5983288"/>
          <p14:tracePt t="210769" x="6126163" y="5983288"/>
          <p14:tracePt t="211106" x="6135688" y="5983288"/>
          <p14:tracePt t="211114" x="6172200" y="5964238"/>
          <p14:tracePt t="211122" x="6226175" y="5964238"/>
          <p14:tracePt t="211129" x="6262688" y="5954713"/>
          <p14:tracePt t="211137" x="6291263" y="5946775"/>
          <p14:tracePt t="211145" x="6326188" y="5937250"/>
          <p14:tracePt t="211153" x="6362700" y="5910263"/>
          <p14:tracePt t="211169" x="6381750" y="5881688"/>
          <p14:tracePt t="211177" x="6399213" y="5854700"/>
          <p14:tracePt t="211202" x="6399213" y="5845175"/>
          <p14:tracePt t="211331" x="6399213" y="5837238"/>
          <p14:tracePt t="211338" x="6391275" y="5837238"/>
          <p14:tracePt t="211345" x="6335713" y="5837238"/>
          <p14:tracePt t="211353" x="6272213" y="5837238"/>
          <p14:tracePt t="211361" x="6181725" y="5837238"/>
          <p14:tracePt t="211369" x="6089650" y="5837238"/>
          <p14:tracePt t="211377" x="5943600" y="5837238"/>
          <p14:tracePt t="211385" x="5816600" y="5808663"/>
          <p14:tracePt t="211393" x="5634038" y="5781675"/>
          <p14:tracePt t="211401" x="5470525" y="5764213"/>
          <p14:tracePt t="211409" x="5305425" y="5735638"/>
          <p14:tracePt t="211418" x="5114925" y="5691188"/>
          <p14:tracePt t="211425" x="4932363" y="5626100"/>
          <p14:tracePt t="211433" x="4686300" y="5518150"/>
          <p14:tracePt t="211441" x="4503738" y="5399088"/>
          <p14:tracePt t="211449" x="4311650" y="5280025"/>
          <p14:tracePt t="211457" x="4157663" y="5153025"/>
          <p14:tracePt t="211466" x="4021138" y="5024438"/>
          <p14:tracePt t="211473" x="3929063" y="4924425"/>
          <p14:tracePt t="211483" x="3810000" y="4787900"/>
          <p14:tracePt t="211489" x="3746500" y="4687888"/>
          <p14:tracePt t="211500" x="3665538" y="4587875"/>
          <p14:tracePt t="211505" x="3592513" y="4486275"/>
          <p14:tracePt t="211513" x="3536950" y="4422775"/>
          <p14:tracePt t="211521" x="3509963" y="4386263"/>
          <p14:tracePt t="211529" x="3473450" y="4340225"/>
          <p14:tracePt t="211537" x="3419475" y="4295775"/>
          <p14:tracePt t="211545" x="3400425" y="4268788"/>
          <p14:tracePt t="211553" x="3373438" y="4240213"/>
          <p14:tracePt t="211561" x="3363913" y="4232275"/>
          <p14:tracePt t="211569" x="3354388" y="4222750"/>
          <p14:tracePt t="211633" x="3346450" y="4203700"/>
          <p14:tracePt t="211649" x="3373438" y="4186238"/>
          <p14:tracePt t="211657" x="3382963" y="4167188"/>
          <p14:tracePt t="211664" x="3382963" y="4159250"/>
          <p14:tracePt t="211673" x="3400425" y="4149725"/>
          <p14:tracePt t="211683" x="3419475" y="4130675"/>
          <p14:tracePt t="211689" x="3427413" y="4122738"/>
          <p14:tracePt t="211697" x="3436938" y="4122738"/>
          <p14:tracePt t="211705" x="3446463" y="4113213"/>
          <p14:tracePt t="211713" x="3463925" y="4103688"/>
          <p14:tracePt t="211721" x="3490913" y="4094163"/>
          <p14:tracePt t="211729" x="3500438" y="4094163"/>
          <p14:tracePt t="211737" x="3519488" y="4094163"/>
          <p14:tracePt t="211745" x="3563938" y="4067175"/>
          <p14:tracePt t="211761" x="3619500" y="4049713"/>
          <p14:tracePt t="211769" x="3636963" y="4049713"/>
          <p14:tracePt t="211777" x="3646488" y="4040188"/>
          <p14:tracePt t="211785" x="3656013" y="4040188"/>
          <p14:tracePt t="211809" x="3673475" y="4021138"/>
          <p14:tracePt t="212017" x="3656013" y="4021138"/>
          <p14:tracePt t="212025" x="3609975" y="4057650"/>
          <p14:tracePt t="212034" x="3556000" y="4140200"/>
          <p14:tracePt t="212041" x="3500438" y="4222750"/>
          <p14:tracePt t="212050" x="3446463" y="4340225"/>
          <p14:tracePt t="212057" x="3409950" y="4486275"/>
          <p14:tracePt t="212066" x="3354388" y="4605338"/>
          <p14:tracePt t="212073" x="3327400" y="4751388"/>
          <p14:tracePt t="212083" x="3300413" y="4933950"/>
          <p14:tracePt t="212089" x="3263900" y="5106988"/>
          <p14:tracePt t="212099" x="3217863" y="5253038"/>
          <p14:tracePt t="212105" x="3208338" y="5416550"/>
          <p14:tracePt t="212113" x="3208338" y="5526088"/>
          <p14:tracePt t="212121" x="3181350" y="5645150"/>
          <p14:tracePt t="212129" x="3181350" y="5699125"/>
          <p14:tracePt t="212137" x="3181350" y="5791200"/>
          <p14:tracePt t="212145" x="3181350" y="5818188"/>
          <p14:tracePt t="212153" x="3181350" y="5864225"/>
          <p14:tracePt t="212169" x="3163888" y="5881688"/>
          <p14:tracePt t="212193" x="3163888" y="5891213"/>
          <p14:tracePt t="212201" x="3163888" y="5900738"/>
          <p14:tracePt t="212219" x="3154363" y="5927725"/>
          <p14:tracePt t="212225" x="3144838" y="5937250"/>
          <p14:tracePt t="212233" x="3127375" y="5937250"/>
          <p14:tracePt t="212241" x="3108325" y="5954713"/>
          <p14:tracePt t="212250" x="3063875" y="5964238"/>
          <p14:tracePt t="212257" x="3017838" y="6000750"/>
          <p14:tracePt t="212266" x="2998788" y="6010275"/>
          <p14:tracePt t="212273" x="2971800" y="6018213"/>
          <p14:tracePt t="212283" x="2954338" y="6018213"/>
          <p14:tracePt t="212289" x="2917825" y="6037263"/>
          <p14:tracePt t="212299" x="2898775" y="6037263"/>
          <p14:tracePt t="212305" x="2898775" y="6046788"/>
          <p14:tracePt t="212316" x="2871788" y="6046788"/>
          <p14:tracePt t="212321" x="2852738" y="6046788"/>
          <p14:tracePt t="212329" x="2808288" y="6046788"/>
          <p14:tracePt t="212337" x="2771775" y="6054725"/>
          <p14:tracePt t="212345" x="2716213" y="6054725"/>
          <p14:tracePt t="212353" x="2652713" y="6073775"/>
          <p14:tracePt t="212361" x="2562225" y="6100763"/>
          <p14:tracePt t="212369" x="2443163" y="6100763"/>
          <p14:tracePt t="212377" x="2333625" y="6127750"/>
          <p14:tracePt t="212385" x="2206625" y="6137275"/>
          <p14:tracePt t="212393" x="2097088" y="6137275"/>
          <p14:tracePt t="212401" x="1997075" y="6164263"/>
          <p14:tracePt t="212410" x="1941513" y="6183313"/>
          <p14:tracePt t="212418" x="1831975" y="6192838"/>
          <p14:tracePt t="212426" x="1787525" y="6192838"/>
          <p14:tracePt t="212433" x="1758950" y="6200775"/>
          <p14:tracePt t="212441" x="1722438" y="6229350"/>
          <p14:tracePt t="212450" x="1685925" y="6237288"/>
          <p14:tracePt t="212467" x="1668463" y="6237288"/>
          <p14:tracePt t="212482" x="1658938" y="6246813"/>
          <p14:tracePt t="212513" x="1641475" y="6246813"/>
          <p14:tracePt t="212521" x="1631950" y="6246813"/>
          <p14:tracePt t="212529" x="1622425" y="6246813"/>
          <p14:tracePt t="212698" x="1631950" y="6265863"/>
          <p14:tracePt t="212705" x="1758950" y="6265863"/>
          <p14:tracePt t="212714" x="1924050" y="6265863"/>
          <p14:tracePt t="212721" x="2151063" y="6265863"/>
          <p14:tracePt t="212733" x="2324100" y="6265863"/>
          <p14:tracePt t="212737" x="2525713" y="6265863"/>
          <p14:tracePt t="212745" x="2689225" y="6265863"/>
          <p14:tracePt t="212753" x="2835275" y="6265863"/>
          <p14:tracePt t="212761" x="2981325" y="6265863"/>
          <p14:tracePt t="212769" x="3071813" y="6265863"/>
          <p14:tracePt t="212777" x="3100388" y="6265863"/>
          <p14:tracePt t="212785" x="3144838" y="6265863"/>
          <p14:tracePt t="212793" x="3154363" y="6265863"/>
          <p14:tracePt t="212801" x="3163888" y="6265863"/>
          <p14:tracePt t="212842" x="3171825" y="6265863"/>
          <p14:tracePt t="212849" x="3181350" y="6265863"/>
          <p14:tracePt t="212857" x="3208338" y="6265863"/>
          <p14:tracePt t="212867" x="3227388" y="6265863"/>
          <p14:tracePt t="212873" x="3244850" y="6265863"/>
          <p14:tracePt t="212883" x="3273425" y="6265863"/>
          <p14:tracePt t="212889" x="3281363" y="6265863"/>
          <p14:tracePt t="213146" x="3290888" y="6256338"/>
          <p14:tracePt t="213154" x="3290888" y="6219825"/>
          <p14:tracePt t="213161" x="3290888" y="6173788"/>
          <p14:tracePt t="213169" x="3290888" y="6156325"/>
          <p14:tracePt t="213177" x="3290888" y="6127750"/>
          <p14:tracePt t="213185" x="3290888" y="6119813"/>
          <p14:tracePt t="213201" x="3290888" y="6100763"/>
          <p14:tracePt t="213227" x="3290888" y="6091238"/>
          <p14:tracePt t="213401" x="3317875" y="6091238"/>
          <p14:tracePt t="213409" x="3427413" y="6091238"/>
          <p14:tracePt t="213417" x="3573463" y="6110288"/>
          <p14:tracePt t="213425" x="3709988" y="6119813"/>
          <p14:tracePt t="213433" x="3838575" y="6164263"/>
          <p14:tracePt t="213441" x="3965575" y="6164263"/>
          <p14:tracePt t="213449" x="4094163" y="6164263"/>
          <p14:tracePt t="213457" x="4202113" y="6164263"/>
          <p14:tracePt t="213466" x="4294188" y="6164263"/>
          <p14:tracePt t="213473" x="4367213" y="6164263"/>
          <p14:tracePt t="213482" x="4413250" y="6164263"/>
          <p14:tracePt t="213489" x="4421188" y="6164263"/>
          <p14:tracePt t="213548" x="4440238" y="6164263"/>
          <p14:tracePt t="213609" x="4448175" y="6164263"/>
          <p14:tracePt t="213617" x="4467225" y="6164263"/>
          <p14:tracePt t="213625" x="4513263" y="6164263"/>
          <p14:tracePt t="213633" x="4549775" y="6164263"/>
          <p14:tracePt t="213641" x="4594225" y="6164263"/>
          <p14:tracePt t="213650" x="4613275" y="6164263"/>
          <p14:tracePt t="213657" x="4630738" y="6164263"/>
          <p14:tracePt t="213667" x="4649788" y="6164263"/>
          <p14:tracePt t="213685" x="4667250" y="6164263"/>
          <p14:tracePt t="213913" x="4667250" y="6173788"/>
          <p14:tracePt t="213929" x="4640263" y="6183313"/>
          <p14:tracePt t="213937" x="4640263" y="6192838"/>
          <p14:tracePt t="213945" x="4630738" y="6219825"/>
          <p14:tracePt t="213954" x="4586288" y="6256338"/>
          <p14:tracePt t="213961" x="4576763" y="6256338"/>
          <p14:tracePt t="213969" x="4576763" y="6265863"/>
          <p14:tracePt t="213978" x="4567238" y="6283325"/>
          <p14:tracePt t="213987" x="4567238" y="6292850"/>
          <p14:tracePt t="213994" x="4540250" y="6319838"/>
          <p14:tracePt t="214003" x="4540250" y="6329363"/>
          <p14:tracePt t="214010" x="4540250" y="6338888"/>
          <p14:tracePt t="214019" x="4540250" y="6346825"/>
          <p14:tracePt t="214409" x="4567238" y="6356350"/>
          <p14:tracePt t="214417" x="4659313" y="6356350"/>
          <p14:tracePt t="214425" x="4749800" y="6356350"/>
          <p14:tracePt t="214433" x="4859338" y="6356350"/>
          <p14:tracePt t="214441" x="4932363" y="6356350"/>
          <p14:tracePt t="214450" x="5041900" y="6356350"/>
          <p14:tracePt t="214457" x="5132388" y="6356350"/>
          <p14:tracePt t="214466" x="5214938" y="6356350"/>
          <p14:tracePt t="214473" x="5305425" y="6356350"/>
          <p14:tracePt t="214483" x="5360988" y="6356350"/>
          <p14:tracePt t="214489" x="5414963" y="6356350"/>
          <p14:tracePt t="214499" x="5441950" y="6356350"/>
          <p14:tracePt t="214505" x="5470525" y="6356350"/>
          <p14:tracePt t="214513" x="5487988" y="6356350"/>
          <p14:tracePt t="214521" x="5524500" y="6356350"/>
          <p14:tracePt t="214537" x="5551488" y="6356350"/>
          <p14:tracePt t="214556" x="5624513" y="6356350"/>
          <p14:tracePt t="214563" x="5707063" y="6356350"/>
          <p14:tracePt t="214571" x="5816600" y="6356350"/>
          <p14:tracePt t="214577" x="5980113" y="6392863"/>
          <p14:tracePt t="214585" x="6099175" y="6402388"/>
          <p14:tracePt t="214593" x="6245225" y="6402388"/>
          <p14:tracePt t="214602" x="6354763" y="6402388"/>
          <p14:tracePt t="214609" x="6464300" y="6402388"/>
          <p14:tracePt t="214618" x="6537325" y="6402388"/>
          <p14:tracePt t="214625" x="6591300" y="6402388"/>
          <p14:tracePt t="214633" x="6618288" y="6402388"/>
          <p14:tracePt t="214641" x="6627813" y="6402388"/>
          <p14:tracePt t="214955" x="6654800" y="6402388"/>
          <p14:tracePt t="214961" x="6664325" y="6392863"/>
          <p14:tracePt t="214969" x="6673850" y="6392863"/>
          <p14:tracePt t="215177" x="6681788" y="6375400"/>
          <p14:tracePt t="215185" x="6681788" y="6346825"/>
          <p14:tracePt t="215193" x="6681788" y="6310313"/>
          <p14:tracePt t="215201" x="6654800" y="6283325"/>
          <p14:tracePt t="215209" x="6637338" y="6265863"/>
          <p14:tracePt t="215220" x="6618288" y="6229350"/>
          <p14:tracePt t="215225" x="6610350" y="6210300"/>
          <p14:tracePt t="215238" x="6600825" y="6200775"/>
          <p14:tracePt t="215244" x="6600825" y="6192838"/>
          <p14:tracePt t="215255" x="6591300" y="6173788"/>
          <p14:tracePt t="215258" x="6591300" y="6164263"/>
          <p14:tracePt t="215268" x="6591300" y="6156325"/>
          <p14:tracePt t="215273" x="6591300" y="6137275"/>
          <p14:tracePt t="215282" x="6573838" y="6119813"/>
          <p14:tracePt t="215299" x="6573838" y="6110288"/>
          <p14:tracePt t="215313" x="6573838" y="6091238"/>
          <p14:tracePt t="215321" x="6564313" y="6083300"/>
          <p14:tracePt t="215441" x="6564313" y="6073775"/>
          <p14:tracePt t="215465" x="6564313" y="6054725"/>
          <p14:tracePt t="215481" x="6564313" y="6046788"/>
          <p14:tracePt t="215937" x="6564313" y="6037263"/>
          <p14:tracePt t="215945" x="6600825" y="6037263"/>
          <p14:tracePt t="215953" x="6654800" y="6037263"/>
          <p14:tracePt t="215962" x="6681788" y="6037263"/>
          <p14:tracePt t="215969" x="6727825" y="6037263"/>
          <p14:tracePt t="215977" x="6737350" y="6037263"/>
          <p14:tracePt t="215985" x="6746875" y="6037263"/>
          <p14:tracePt t="215993" x="6754813" y="6037263"/>
          <p14:tracePt t="216001" x="6764338" y="6037263"/>
          <p14:tracePt t="216009" x="6783388" y="6037263"/>
          <p14:tracePt t="216017" x="6800850" y="6027738"/>
          <p14:tracePt t="216025" x="6827838" y="6018213"/>
          <p14:tracePt t="216034" x="6892925" y="6000750"/>
          <p14:tracePt t="216041" x="6964363" y="6000750"/>
          <p14:tracePt t="216049" x="7073900" y="5983288"/>
          <p14:tracePt t="216057" x="7275513" y="5983288"/>
          <p14:tracePt t="216065" x="7494588" y="5983288"/>
          <p14:tracePt t="216073" x="7721600" y="5983288"/>
          <p14:tracePt t="216082" x="8023225" y="5983288"/>
          <p14:tracePt t="216089" x="8213725" y="5983288"/>
          <p14:tracePt t="216099" x="8442325" y="5983288"/>
          <p14:tracePt t="216105" x="8569325" y="5983288"/>
          <p14:tracePt t="216113" x="8642350" y="5983288"/>
          <p14:tracePt t="216121" x="8678863" y="5983288"/>
          <p14:tracePt t="216130" x="8688388" y="5983288"/>
          <p14:tracePt t="216209" x="8697913" y="5983288"/>
          <p14:tracePt t="216233" x="8697913" y="5991225"/>
          <p14:tracePt t="216241" x="8688388" y="6000750"/>
          <p14:tracePt t="216257" x="8669338" y="6010275"/>
          <p14:tracePt t="216386" x="8642350" y="6037263"/>
          <p14:tracePt t="216395" x="8624888" y="6037263"/>
          <p14:tracePt t="216403" x="8605838" y="6046788"/>
          <p14:tracePt t="216410" x="8588375" y="6054725"/>
          <p14:tracePt t="216507" x="8578850" y="6064250"/>
          <p14:tracePt t="216517" x="8578850" y="6073775"/>
          <p14:tracePt t="216529" x="8578850" y="6083300"/>
          <p14:tracePt t="216537" x="8578850" y="6091238"/>
          <p14:tracePt t="216547" x="8578850" y="6110288"/>
          <p14:tracePt t="216553" x="8578850" y="6119813"/>
          <p14:tracePt t="216561" x="8578850" y="6127750"/>
          <p14:tracePt t="216569" x="8588375" y="6192838"/>
          <p14:tracePt t="216577" x="8596313" y="6219825"/>
          <p14:tracePt t="216585" x="8605838" y="6229350"/>
          <p14:tracePt t="216593" x="8615363" y="6265863"/>
          <p14:tracePt t="216601" x="8632825" y="6283325"/>
          <p14:tracePt t="216609" x="8642350" y="6302375"/>
          <p14:tracePt t="216618" x="8661400" y="6319838"/>
          <p14:tracePt t="216625" x="8669338" y="6338888"/>
          <p14:tracePt t="216633" x="8678863" y="6346825"/>
          <p14:tracePt t="216641" x="8678863" y="6365875"/>
          <p14:tracePt t="216649" x="8678863" y="6375400"/>
          <p14:tracePt t="216657" x="8678863" y="6392863"/>
          <p14:tracePt t="216681" x="8688388" y="6411913"/>
          <p14:tracePt t="217355" x="8705850" y="6411913"/>
          <p14:tracePt t="217361" x="8834438" y="6411913"/>
          <p14:tracePt t="217369" x="8961438" y="6411913"/>
          <p14:tracePt t="217377" x="9090025" y="6411913"/>
          <p14:tracePt t="217585" x="9043988" y="6375400"/>
          <p14:tracePt t="217594" x="9007475" y="6356350"/>
          <p14:tracePt t="217601" x="8997950" y="6356350"/>
          <p14:tracePt t="217609" x="8988425" y="6346825"/>
          <p14:tracePt t="217617" x="8961438" y="6346825"/>
          <p14:tracePt t="217625" x="8943975" y="6338888"/>
          <p14:tracePt t="217634" x="8897938" y="6329363"/>
          <p14:tracePt t="217643" x="8834438" y="6302375"/>
          <p14:tracePt t="217655" x="8742363" y="6302375"/>
          <p14:tracePt t="217660" x="8615363" y="6273800"/>
          <p14:tracePt t="217671" x="8469313" y="6229350"/>
          <p14:tracePt t="217675" x="8313738" y="6192838"/>
          <p14:tracePt t="217685" x="8077200" y="6127750"/>
          <p14:tracePt t="217689" x="7740650" y="6018213"/>
          <p14:tracePt t="217700" x="7421563" y="5983288"/>
          <p14:tracePt t="217705" x="7119938" y="5881688"/>
          <p14:tracePt t="217716" x="6710363" y="5764213"/>
          <p14:tracePt t="217721" x="6345238" y="5681663"/>
          <p14:tracePt t="217733" x="6080125" y="5608638"/>
          <p14:tracePt t="217737" x="5880100" y="5526088"/>
          <p14:tracePt t="217746" x="5680075" y="5435600"/>
          <p14:tracePt t="217754" x="5561013" y="5380038"/>
          <p14:tracePt t="217761" x="5461000" y="5326063"/>
          <p14:tracePt t="217769" x="5397500" y="5253038"/>
          <p14:tracePt t="217777" x="5368925" y="5197475"/>
          <p14:tracePt t="217785" x="5334000" y="5116513"/>
          <p14:tracePt t="217793" x="5305425" y="5053013"/>
          <p14:tracePt t="217801" x="5297488" y="4979988"/>
          <p14:tracePt t="217809" x="5251450" y="4897438"/>
          <p14:tracePt t="217817" x="5241925" y="4833938"/>
          <p14:tracePt t="217825" x="5232400" y="4778375"/>
          <p14:tracePt t="217834" x="5187950" y="4678363"/>
          <p14:tracePt t="217841" x="5187950" y="4651375"/>
          <p14:tracePt t="217849" x="5187950" y="4595813"/>
          <p14:tracePt t="217857" x="5178425" y="4551363"/>
          <p14:tracePt t="217865" x="5178425" y="4522788"/>
          <p14:tracePt t="217873" x="5178425" y="4505325"/>
          <p14:tracePt t="217883" x="5178425" y="4478338"/>
          <p14:tracePt t="217901" x="5178425" y="4432300"/>
          <p14:tracePt t="217905" x="5178425" y="4422775"/>
          <p14:tracePt t="217916" x="5178425" y="4405313"/>
          <p14:tracePt t="217921" x="5178425" y="4376738"/>
          <p14:tracePt t="217933" x="5187950" y="4359275"/>
          <p14:tracePt t="217937" x="5195888" y="4340225"/>
          <p14:tracePt t="217948" x="5205413" y="4303713"/>
          <p14:tracePt t="217953" x="5214938" y="4286250"/>
          <p14:tracePt t="217961" x="5224463" y="4249738"/>
          <p14:tracePt t="217969" x="5241925" y="4213225"/>
          <p14:tracePt t="217977" x="5241925" y="4159250"/>
          <p14:tracePt t="217985" x="5268913" y="4113213"/>
          <p14:tracePt t="217993" x="5268913" y="4086225"/>
          <p14:tracePt t="218001" x="5268913" y="4049713"/>
          <p14:tracePt t="218009" x="5268913" y="4040188"/>
          <p14:tracePt t="218017" x="5268913" y="4013200"/>
          <p14:tracePt t="218025" x="5268913" y="4003675"/>
          <p14:tracePt t="218033" x="5278438" y="3976688"/>
          <p14:tracePt t="218041" x="5287963" y="3967163"/>
          <p14:tracePt t="218162" x="5232400" y="3984625"/>
          <p14:tracePt t="218169" x="5159375" y="4003675"/>
          <p14:tracePt t="218177" x="5059363" y="4049713"/>
          <p14:tracePt t="218185" x="4986338" y="4057650"/>
          <p14:tracePt t="218193" x="4913313" y="4057650"/>
          <p14:tracePt t="218201" x="4868863" y="4076700"/>
          <p14:tracePt t="218209" x="4813300" y="4076700"/>
          <p14:tracePt t="218217" x="4795838" y="4086225"/>
          <p14:tracePt t="218339" x="4795838" y="4057650"/>
          <p14:tracePt t="218363" x="4795838" y="4049713"/>
          <p14:tracePt t="218467" x="4786313" y="4040188"/>
          <p14:tracePt t="218500" x="4776788" y="4030663"/>
          <p14:tracePt t="218507" x="4703763" y="3984625"/>
          <p14:tracePt t="218516" x="4603750" y="3930650"/>
          <p14:tracePt t="218522" x="4467225" y="3857625"/>
          <p14:tracePt t="218533" x="4311650" y="3767138"/>
          <p14:tracePt t="218537" x="4075113" y="3602038"/>
          <p14:tracePt t="218545" x="3919538" y="3492500"/>
          <p14:tracePt t="218553" x="3709988" y="3338513"/>
          <p14:tracePt t="218561" x="3482975" y="3163888"/>
          <p14:tracePt t="218569" x="3327400" y="3054350"/>
          <p14:tracePt t="218579" x="3163888" y="2909888"/>
          <p14:tracePt t="218587" x="3044825" y="2800350"/>
          <p14:tracePt t="218594" x="2944813" y="2698750"/>
          <p14:tracePt t="218603" x="2862263" y="2617788"/>
          <p14:tracePt t="218610" x="2752725" y="2517775"/>
          <p14:tracePt t="218617" x="2708275" y="2444750"/>
          <p14:tracePt t="218625" x="2652713" y="2398713"/>
          <p14:tracePt t="218635" x="2635250" y="2371725"/>
          <p14:tracePt t="218641" x="2589213" y="2325688"/>
          <p14:tracePt t="218650" x="2579688" y="2306638"/>
          <p14:tracePt t="218657" x="2543175" y="2262188"/>
          <p14:tracePt t="218666" x="2533650" y="2252663"/>
          <p14:tracePt t="218673" x="2525713" y="2233613"/>
          <p14:tracePt t="218683" x="2516188" y="2216150"/>
          <p14:tracePt t="218700" x="2506663" y="2206625"/>
          <p14:tracePt t="218705" x="2498725" y="2197100"/>
          <p14:tracePt t="218721" x="2489200" y="2179638"/>
          <p14:tracePt t="218729" x="2479675" y="2170113"/>
          <p14:tracePt t="218737" x="2462213" y="2152650"/>
          <p14:tracePt t="218745" x="2443163" y="2125663"/>
          <p14:tracePt t="218753" x="2433638" y="2116138"/>
          <p14:tracePt t="218761" x="2425700" y="2106613"/>
          <p14:tracePt t="218770" x="2406650" y="2089150"/>
          <p14:tracePt t="218777" x="2397125" y="2089150"/>
          <p14:tracePt t="218881" x="2397125" y="2079625"/>
          <p14:tracePt t="218899" x="2379663" y="2052638"/>
          <p14:tracePt t="218907" x="2370138" y="2033588"/>
          <p14:tracePt t="218914" x="2352675" y="1997075"/>
          <p14:tracePt t="218922" x="2343150" y="1970088"/>
          <p14:tracePt t="218929" x="2343150" y="1951038"/>
          <p14:tracePt t="218937" x="2333625" y="1933575"/>
          <p14:tracePt t="218945" x="2324100" y="1924050"/>
          <p14:tracePt t="218953" x="2324100" y="1906588"/>
          <p14:tracePt t="218961" x="2306638" y="1878013"/>
          <p14:tracePt t="218969" x="2306638" y="1870075"/>
          <p14:tracePt t="218977" x="2306638" y="1851025"/>
          <p14:tracePt t="218985" x="2279650" y="1824038"/>
          <p14:tracePt t="218993" x="2270125" y="1804988"/>
          <p14:tracePt t="219001" x="2260600" y="1760538"/>
          <p14:tracePt t="219017" x="2251075" y="1724025"/>
          <p14:tracePt t="219025" x="2233613" y="1677988"/>
          <p14:tracePt t="219033" x="2233613" y="1641475"/>
          <p14:tracePt t="219041" x="2214563" y="1604963"/>
          <p14:tracePt t="219049" x="2206625" y="1558925"/>
          <p14:tracePt t="219057" x="2197100" y="1531938"/>
          <p14:tracePt t="219065" x="2197100" y="1504950"/>
          <p14:tracePt t="219073" x="2179638" y="1458913"/>
          <p14:tracePt t="219082" x="2170113" y="1441450"/>
          <p14:tracePt t="219089" x="2170113" y="1422400"/>
          <p14:tracePt t="219099" x="2170113" y="1412875"/>
          <p14:tracePt t="219105" x="2160588" y="1395413"/>
          <p14:tracePt t="219482" x="2151063" y="1358900"/>
          <p14:tracePt t="219490" x="2124075" y="1322388"/>
          <p14:tracePt t="219501" x="2114550" y="1303338"/>
          <p14:tracePt t="219507" x="2106613" y="1268413"/>
          <p14:tracePt t="219518" x="2106613" y="1258888"/>
          <p14:tracePt t="219522" x="2097088" y="1231900"/>
          <p14:tracePt t="219530" x="2097088" y="1222375"/>
          <p14:tracePt t="219538" x="2097088" y="1212850"/>
          <p14:tracePt t="219546" x="2087563" y="1195388"/>
          <p14:tracePt t="219578" x="2087563" y="1185863"/>
          <p14:tracePt t="219698" x="2087563" y="1203325"/>
          <p14:tracePt t="219707" x="2087563" y="1212850"/>
          <p14:tracePt t="219715" x="2087563" y="1231900"/>
          <p14:tracePt t="219722" x="2087563" y="1249363"/>
          <p14:tracePt t="219729" x="2078038" y="1258888"/>
          <p14:tracePt t="219929" x="2070100" y="1276350"/>
          <p14:tracePt t="219937" x="2060575" y="1295400"/>
          <p14:tracePt t="219953" x="2033588" y="1312863"/>
          <p14:tracePt t="219961" x="2024063" y="1322388"/>
          <p14:tracePt t="219969" x="2014538" y="1339850"/>
          <p14:tracePt t="219977" x="2014538" y="1349375"/>
          <p14:tracePt t="219985" x="1997075" y="1368425"/>
          <p14:tracePt t="219993" x="1987550" y="1385888"/>
          <p14:tracePt t="220017" x="1978025" y="1395413"/>
          <p14:tracePt t="220153" x="1978025" y="1404938"/>
          <p14:tracePt t="220161" x="1978025" y="1431925"/>
          <p14:tracePt t="220169" x="1978025" y="1441450"/>
          <p14:tracePt t="220177" x="1978025" y="1477963"/>
          <p14:tracePt t="220185" x="1978025" y="1495425"/>
          <p14:tracePt t="220193" x="1978025" y="1522413"/>
          <p14:tracePt t="220201" x="1978025" y="1541463"/>
          <p14:tracePt t="220209" x="1978025" y="1568450"/>
          <p14:tracePt t="220219" x="1978025" y="1587500"/>
          <p14:tracePt t="220225" x="1968500" y="1604963"/>
          <p14:tracePt t="220241" x="1968500" y="1614488"/>
          <p14:tracePt t="220297" x="1968500" y="1624013"/>
          <p14:tracePt t="220329" x="1968500" y="1641475"/>
          <p14:tracePt t="220337" x="1968500" y="1651000"/>
          <p14:tracePt t="220353" x="1968500" y="1660525"/>
          <p14:tracePt t="220361" x="1968500" y="1668463"/>
          <p14:tracePt t="220369" x="1968500" y="1687513"/>
          <p14:tracePt t="220385" x="1968500" y="1697038"/>
          <p14:tracePt t="220401" x="1968500" y="1704975"/>
          <p14:tracePt t="220410" x="1968500" y="1724025"/>
          <p14:tracePt t="220425" x="1968500" y="1731963"/>
          <p14:tracePt t="220537" x="1968500" y="1741488"/>
          <p14:tracePt t="220553" x="1968500" y="1751013"/>
          <p14:tracePt t="220569" x="1968500" y="1760538"/>
          <p14:tracePt t="220586" x="1968500" y="1768475"/>
          <p14:tracePt t="220881" x="1968500" y="1778000"/>
          <p14:tracePt t="221844" x="1968500" y="1787525"/>
          <p14:tracePt t="221873" x="1968500" y="1804988"/>
          <p14:tracePt t="223026" x="1968500" y="1814513"/>
          <p14:tracePt t="223033" x="1968500" y="1824038"/>
          <p14:tracePt t="223042" x="1968500" y="1841500"/>
          <p14:tracePt t="223049" x="1968500" y="1851025"/>
          <p14:tracePt t="223059" x="1968500" y="1860550"/>
          <p14:tracePt t="223778" x="1951038" y="1870075"/>
          <p14:tracePt t="223785" x="1895475" y="1841500"/>
          <p14:tracePt t="223793" x="1814513" y="1814513"/>
          <p14:tracePt t="223801" x="1731963" y="1760538"/>
          <p14:tracePt t="223809" x="1714500" y="1751013"/>
          <p14:tracePt t="223817" x="1658938" y="1714500"/>
          <p14:tracePt t="223826" x="1622425" y="1704975"/>
          <p14:tracePt t="223833" x="1585913" y="1697038"/>
          <p14:tracePt t="223843" x="1549400" y="1677988"/>
          <p14:tracePt t="223850" x="1522413" y="1668463"/>
          <p14:tracePt t="223857" x="1504950" y="1660525"/>
          <p14:tracePt t="223865" x="1495425" y="1660525"/>
          <p14:tracePt t="223873" x="1485900" y="1651000"/>
          <p14:tracePt t="223881" x="1476375" y="1651000"/>
          <p14:tracePt t="223897" x="1468438" y="1651000"/>
          <p14:tracePt t="223905" x="1458913" y="1651000"/>
          <p14:tracePt t="223921" x="1449388" y="1651000"/>
          <p14:tracePt t="223937" x="1431925" y="1641475"/>
          <p14:tracePt t="224066" x="1431925" y="1631950"/>
          <p14:tracePt t="224073" x="1403350" y="1614488"/>
          <p14:tracePt t="224081" x="1358900" y="1577975"/>
          <p14:tracePt t="224089" x="1276350" y="1550988"/>
          <p14:tracePt t="224098" x="1166813" y="1495425"/>
          <p14:tracePt t="224105" x="1084263" y="1485900"/>
          <p14:tracePt t="224116" x="957263" y="1422400"/>
          <p14:tracePt t="224121" x="838200" y="1368425"/>
          <p14:tracePt t="224129" x="701675" y="1322388"/>
          <p14:tracePt t="224137" x="628650" y="1295400"/>
          <p14:tracePt t="224145" x="547688" y="1268413"/>
          <p14:tracePt t="224153" x="519113" y="1258888"/>
          <p14:tracePt t="224161" x="511175" y="1258888"/>
          <p14:tracePt t="224225" x="501650" y="1249363"/>
          <p14:tracePt t="224233" x="501650" y="1239838"/>
          <p14:tracePt t="224249" x="501650" y="1231900"/>
          <p14:tracePt t="224257" x="501650" y="1212850"/>
          <p14:tracePt t="224409" x="501650" y="1203325"/>
          <p14:tracePt t="224417" x="584200" y="1203325"/>
          <p14:tracePt t="224425" x="747713" y="1203325"/>
          <p14:tracePt t="224433" x="930275" y="1203325"/>
          <p14:tracePt t="224441" x="1076325" y="1203325"/>
          <p14:tracePt t="224449" x="1185863" y="1203325"/>
          <p14:tracePt t="224457" x="1293813" y="1203325"/>
          <p14:tracePt t="224468" x="1349375" y="1203325"/>
          <p14:tracePt t="224473" x="1358900" y="1203325"/>
          <p14:tracePt t="224482" x="1366838" y="1203325"/>
          <p14:tracePt t="224857" x="1376363" y="1203325"/>
          <p14:tracePt t="224865" x="1395413" y="1212850"/>
          <p14:tracePt t="224881" x="1403350" y="1222375"/>
          <p14:tracePt t="224889" x="1403350" y="1231900"/>
          <p14:tracePt t="224921" x="1412875" y="1239838"/>
          <p14:tracePt t="224945" x="1412875" y="1249363"/>
          <p14:tracePt t="225049" x="1431925" y="1249363"/>
          <p14:tracePt t="225057" x="1476375" y="1239838"/>
          <p14:tracePt t="225066" x="1541463" y="1212850"/>
          <p14:tracePt t="225073" x="1568450" y="1203325"/>
          <p14:tracePt t="225082" x="1641475" y="1195388"/>
          <p14:tracePt t="225089" x="1685925" y="1166813"/>
          <p14:tracePt t="225099" x="1741488" y="1158875"/>
          <p14:tracePt t="225105" x="1841500" y="1139825"/>
          <p14:tracePt t="225115" x="1914525" y="1112838"/>
          <p14:tracePt t="225121" x="2014538" y="1103313"/>
          <p14:tracePt t="225129" x="2106613" y="1103313"/>
          <p14:tracePt t="225137" x="2197100" y="1093788"/>
          <p14:tracePt t="225145" x="2251075" y="1093788"/>
          <p14:tracePt t="225153" x="2306638" y="1093788"/>
          <p14:tracePt t="225161" x="2352675" y="1093788"/>
          <p14:tracePt t="225169" x="2370138" y="1093788"/>
          <p14:tracePt t="225177" x="2389188" y="1093788"/>
          <p14:tracePt t="225185" x="2397125" y="1093788"/>
          <p14:tracePt t="225225" x="2406650" y="1093788"/>
          <p14:tracePt t="225242" x="2406650" y="1103313"/>
          <p14:tracePt t="225369" x="2406650" y="1112838"/>
          <p14:tracePt t="225377" x="2397125" y="1130300"/>
          <p14:tracePt t="225385" x="2379663" y="1149350"/>
          <p14:tracePt t="225393" x="2370138" y="1158875"/>
          <p14:tracePt t="225401" x="2360613" y="1166813"/>
          <p14:tracePt t="225409" x="2352675" y="1185863"/>
          <p14:tracePt t="225425" x="2343150" y="1185863"/>
          <p14:tracePt t="225530" x="2316163" y="1203325"/>
          <p14:tracePt t="225538" x="2306638" y="1212850"/>
          <p14:tracePt t="225546" x="2287588" y="1231900"/>
          <p14:tracePt t="225555" x="2260600" y="1249363"/>
          <p14:tracePt t="225566" x="2251075" y="1258888"/>
          <p14:tracePt t="225569" x="2233613" y="1276350"/>
          <p14:tracePt t="225577" x="2214563" y="1285875"/>
          <p14:tracePt t="225593" x="2206625" y="1295400"/>
          <p14:tracePt t="225601" x="2187575" y="1295400"/>
          <p14:tracePt t="225609" x="2179638" y="1303338"/>
          <p14:tracePt t="225665" x="2179638" y="1312863"/>
          <p14:tracePt t="225673" x="2170113" y="1322388"/>
          <p14:tracePt t="225681" x="2170113" y="1331913"/>
          <p14:tracePt t="225697" x="2160588" y="1331913"/>
          <p14:tracePt t="225705" x="2160588" y="1339850"/>
          <p14:tracePt t="225721" x="2143125" y="1358900"/>
          <p14:tracePt t="226298" x="2124075" y="1368425"/>
          <p14:tracePt t="226329" x="2124075" y="1385888"/>
          <p14:tracePt t="226337" x="2114550" y="1395413"/>
          <p14:tracePt t="226481" x="2114550" y="1404938"/>
          <p14:tracePt t="226497" x="2114550" y="1412875"/>
          <p14:tracePt t="226514" x="2114550" y="1422400"/>
          <p14:tracePt t="226546" x="2114550" y="1431925"/>
          <p14:tracePt t="226569" x="2106613" y="1441450"/>
          <p14:tracePt t="226585" x="2097088" y="1449388"/>
          <p14:tracePt t="226802" x="2097088" y="1468438"/>
          <p14:tracePt t="226826" x="2097088" y="1477963"/>
          <p14:tracePt t="226849" x="2097088" y="1485900"/>
          <p14:tracePt t="227353" x="2097088" y="1504950"/>
          <p14:tracePt t="227369" x="2097088" y="1514475"/>
          <p14:tracePt t="227754" x="2097088" y="1522413"/>
          <p14:tracePt t="228018" x="2106613" y="1531938"/>
          <p14:tracePt t="228033" x="2114550" y="1541463"/>
          <p14:tracePt t="228169" x="2114550" y="1550988"/>
          <p14:tracePt t="228425" x="2114550" y="1568450"/>
          <p14:tracePt t="228434" x="2114550" y="1587500"/>
          <p14:tracePt t="228441" x="2114550" y="1604963"/>
          <p14:tracePt t="228637" x="2124075" y="1624013"/>
          <p14:tracePt t="228641" x="2143125" y="1631950"/>
          <p14:tracePt t="228649" x="2151063" y="1641475"/>
          <p14:tracePt t="228657" x="2170113" y="1660525"/>
          <p14:tracePt t="228666" x="2170113" y="1668463"/>
          <p14:tracePt t="228673" x="2197100" y="1687513"/>
          <p14:tracePt t="228681" x="2233613" y="1714500"/>
          <p14:tracePt t="228689" x="2251075" y="1731963"/>
          <p14:tracePt t="228697" x="2270125" y="1751013"/>
          <p14:tracePt t="228705" x="2287588" y="1787525"/>
          <p14:tracePt t="228714" x="2306638" y="1804988"/>
          <p14:tracePt t="228721" x="2333625" y="1824038"/>
          <p14:tracePt t="228731" x="2352675" y="1841500"/>
          <p14:tracePt t="228737" x="2370138" y="1878013"/>
          <p14:tracePt t="228745" x="2379663" y="1897063"/>
          <p14:tracePt t="228761" x="2389188" y="1897063"/>
          <p14:tracePt t="228777" x="2389188" y="1914525"/>
          <p14:tracePt t="228785" x="2389188" y="1924050"/>
          <p14:tracePt t="228793" x="2397125" y="1933575"/>
          <p14:tracePt t="228809" x="2397125" y="1943100"/>
          <p14:tracePt t="228817" x="2416175" y="1970088"/>
          <p14:tracePt t="228833" x="2425700" y="1987550"/>
          <p14:tracePt t="228849" x="2433638" y="2016125"/>
          <p14:tracePt t="228857" x="2443163" y="2033588"/>
          <p14:tracePt t="228874" x="2462213" y="2052638"/>
          <p14:tracePt t="228885" x="2462213" y="2070100"/>
          <p14:tracePt t="228890" x="2462213" y="2079625"/>
          <p14:tracePt t="228907" x="2479675" y="2116138"/>
          <p14:tracePt t="228921" x="2479675" y="2125663"/>
          <p14:tracePt t="228932" x="2489200" y="2143125"/>
          <p14:tracePt t="228945" x="2489200" y="2160588"/>
          <p14:tracePt t="228955" x="2489200" y="2170113"/>
          <p14:tracePt t="228961" x="2489200" y="2179638"/>
          <p14:tracePt t="228970" x="2506663" y="2216150"/>
          <p14:tracePt t="228978" x="2506663" y="2233613"/>
          <p14:tracePt t="228987" x="2506663" y="2252663"/>
          <p14:tracePt t="228994" x="2506663" y="2279650"/>
          <p14:tracePt t="229001" x="2525713" y="2298700"/>
          <p14:tracePt t="229009" x="2525713" y="2325688"/>
          <p14:tracePt t="229017" x="2533650" y="2343150"/>
          <p14:tracePt t="229025" x="2533650" y="2371725"/>
          <p14:tracePt t="229033" x="2533650" y="2389188"/>
          <p14:tracePt t="229041" x="2533650" y="2398713"/>
          <p14:tracePt t="229050" x="2533650" y="2425700"/>
          <p14:tracePt t="229065" x="2533650" y="2435225"/>
          <p14:tracePt t="229521" x="2533650" y="2444750"/>
          <p14:tracePt t="229553" x="2525713" y="2444750"/>
          <p14:tracePt t="229562" x="2516188" y="2444750"/>
          <p14:tracePt t="229569" x="2479675" y="2444750"/>
          <p14:tracePt t="229577" x="2462213" y="2444750"/>
          <p14:tracePt t="229586" x="2406650" y="2444750"/>
          <p14:tracePt t="229594" x="2343150" y="2425700"/>
          <p14:tracePt t="229601" x="2316163" y="2416175"/>
          <p14:tracePt t="229609" x="2270125" y="2408238"/>
          <p14:tracePt t="229618" x="2251075" y="2408238"/>
          <p14:tracePt t="229625" x="2224088" y="2398713"/>
          <p14:tracePt t="229633" x="2197100" y="2371725"/>
          <p14:tracePt t="229657" x="2179638" y="2362200"/>
          <p14:tracePt t="229666" x="2170113" y="2362200"/>
          <p14:tracePt t="229697" x="2160588" y="2362200"/>
          <p14:tracePt t="229713" x="2133600" y="2352675"/>
          <p14:tracePt t="229721" x="2124075" y="2352675"/>
          <p14:tracePt t="229732" x="2106613" y="2352675"/>
          <p14:tracePt t="229737" x="2087563" y="2352675"/>
          <p14:tracePt t="229745" x="2070100" y="2343150"/>
          <p14:tracePt t="229753" x="2041525" y="2343150"/>
          <p14:tracePt t="229761" x="2024063" y="2343150"/>
          <p14:tracePt t="229769" x="1997075" y="2343150"/>
          <p14:tracePt t="229779" x="1978025" y="2343150"/>
          <p14:tracePt t="229788" x="1968500" y="2343150"/>
          <p14:tracePt t="229802" x="1931988" y="2343150"/>
          <p14:tracePt t="229850" x="1914525" y="2343150"/>
          <p14:tracePt t="229858" x="1905000" y="2343150"/>
          <p14:tracePt t="229866" x="1887538" y="2325688"/>
          <p14:tracePt t="229873" x="1878013" y="2325688"/>
          <p14:tracePt t="229885" x="1868488" y="2325688"/>
          <p14:tracePt t="229890" x="1860550" y="2316163"/>
          <p14:tracePt t="229905" x="1851025" y="2316163"/>
          <p14:tracePt t="229914" x="1831975" y="2316163"/>
          <p14:tracePt t="229921" x="1824038" y="2306638"/>
          <p14:tracePt t="229932" x="1814513" y="2306638"/>
          <p14:tracePt t="229945" x="1804988" y="2306638"/>
          <p14:tracePt t="230042" x="1787525" y="2289175"/>
          <p14:tracePt t="230049" x="1768475" y="2279650"/>
          <p14:tracePt t="230058" x="1751013" y="2270125"/>
          <p14:tracePt t="230067" x="1731963" y="2262188"/>
          <p14:tracePt t="230074" x="1695450" y="2233613"/>
          <p14:tracePt t="230081" x="1685925" y="2233613"/>
          <p14:tracePt t="230089" x="1677988" y="2233613"/>
          <p14:tracePt t="230098" x="1649413" y="2233613"/>
          <p14:tracePt t="230257" x="1641475" y="2233613"/>
          <p14:tracePt t="230265" x="1631950" y="2233613"/>
          <p14:tracePt t="230273" x="1612900" y="2233613"/>
          <p14:tracePt t="230281" x="1585913" y="2233613"/>
          <p14:tracePt t="230289" x="1549400" y="2233613"/>
          <p14:tracePt t="230298" x="1531938" y="2233613"/>
          <p14:tracePt t="230305" x="1504950" y="2233613"/>
          <p14:tracePt t="230321" x="1495425" y="2233613"/>
          <p14:tracePt t="230331" x="1485900" y="2233613"/>
          <p14:tracePt t="230385" x="1449388" y="2233613"/>
          <p14:tracePt t="230393" x="1439863" y="2233613"/>
          <p14:tracePt t="230401" x="1412875" y="2233613"/>
          <p14:tracePt t="230409" x="1403350" y="2233613"/>
          <p14:tracePt t="230417" x="1395413" y="2233613"/>
          <p14:tracePt t="230697" x="1395413" y="2243138"/>
          <p14:tracePt t="231537" x="1403350" y="2243138"/>
          <p14:tracePt t="231849" x="1412875" y="2243138"/>
          <p14:tracePt t="231858" x="1439863" y="2216150"/>
          <p14:tracePt t="231865" x="1458913" y="2206625"/>
          <p14:tracePt t="231873" x="1522413" y="2179638"/>
          <p14:tracePt t="231882" x="1604963" y="2125663"/>
          <p14:tracePt t="231889" x="1695450" y="2106613"/>
          <p14:tracePt t="231899" x="1768475" y="2097088"/>
          <p14:tracePt t="231915" x="1887538" y="2079625"/>
          <p14:tracePt t="231921" x="1960563" y="2079625"/>
          <p14:tracePt t="231934" x="2014538" y="2079625"/>
          <p14:tracePt t="231937" x="2060575" y="2079625"/>
          <p14:tracePt t="231950" x="2097088" y="2079625"/>
          <p14:tracePt t="231953" x="2114550" y="2079625"/>
          <p14:tracePt t="231961" x="2124075" y="2079625"/>
          <p14:tracePt t="232009" x="2143125" y="2079625"/>
          <p14:tracePt t="232025" x="2160588" y="2079625"/>
          <p14:tracePt t="232033" x="2187575" y="2079625"/>
          <p14:tracePt t="232041" x="2243138" y="2079625"/>
          <p14:tracePt t="232049" x="2287588" y="2079625"/>
          <p14:tracePt t="232057" x="2316163" y="2079625"/>
          <p14:tracePt t="232065" x="2360613" y="2079625"/>
          <p14:tracePt t="232073" x="2397125" y="2079625"/>
          <p14:tracePt t="232082" x="2443163" y="2079625"/>
          <p14:tracePt t="232089" x="2462213" y="2079625"/>
          <p14:tracePt t="232282" x="2479675" y="2079625"/>
          <p14:tracePt t="232289" x="2516188" y="2106613"/>
          <p14:tracePt t="232305" x="2543175" y="2116138"/>
          <p14:tracePt t="232313" x="2616200" y="2152650"/>
          <p14:tracePt t="232321" x="2652713" y="2160588"/>
          <p14:tracePt t="232331" x="2708275" y="2179638"/>
          <p14:tracePt t="232337" x="2744788" y="2179638"/>
          <p14:tracePt t="232345" x="2781300" y="2189163"/>
          <p14:tracePt t="232353" x="2817813" y="2189163"/>
          <p14:tracePt t="232361" x="2862263" y="2189163"/>
          <p14:tracePt t="232369" x="2898775" y="2189163"/>
          <p14:tracePt t="232377" x="2925763" y="2189163"/>
          <p14:tracePt t="232385" x="2971800" y="2189163"/>
          <p14:tracePt t="232393" x="3008313" y="2189163"/>
          <p14:tracePt t="232401" x="3027363" y="2189163"/>
          <p14:tracePt t="232409" x="3071813" y="2189163"/>
          <p14:tracePt t="232417" x="3108325" y="2189163"/>
          <p14:tracePt t="232425" x="3154363" y="2189163"/>
          <p14:tracePt t="232433" x="3208338" y="2189163"/>
          <p14:tracePt t="232441" x="3263900" y="2189163"/>
          <p14:tracePt t="232449" x="3354388" y="2179638"/>
          <p14:tracePt t="232457" x="3446463" y="2179638"/>
          <p14:tracePt t="232465" x="3546475" y="2143125"/>
          <p14:tracePt t="232473" x="3619500" y="2125663"/>
          <p14:tracePt t="232481" x="3719513" y="2116138"/>
          <p14:tracePt t="232489" x="3810000" y="2116138"/>
          <p14:tracePt t="232499" x="3875088" y="2089150"/>
          <p14:tracePt t="232505" x="3948113" y="2089150"/>
          <p14:tracePt t="232514" x="4021138" y="2079625"/>
          <p14:tracePt t="232521" x="4065588" y="2079625"/>
          <p14:tracePt t="232531" x="4121150" y="2079625"/>
          <p14:tracePt t="232537" x="4175125" y="2079625"/>
          <p14:tracePt t="232547" x="4211638" y="2079625"/>
          <p14:tracePt t="232553" x="4267200" y="2079625"/>
          <p14:tracePt t="232561" x="4311650" y="2079625"/>
          <p14:tracePt t="232569" x="4340225" y="2079625"/>
          <p14:tracePt t="232577" x="4367213" y="2079625"/>
          <p14:tracePt t="232585" x="4376738" y="2079625"/>
          <p14:tracePt t="232594" x="4384675" y="2079625"/>
          <p14:tracePt t="232604" x="4403725" y="2079625"/>
          <p14:tracePt t="232617" x="4413250" y="2079625"/>
          <p14:tracePt t="232633" x="4421188" y="2079625"/>
          <p14:tracePt t="232642" x="4440238" y="2079625"/>
          <p14:tracePt t="232649" x="4467225" y="2079625"/>
          <p14:tracePt t="232657" x="4513263" y="2079625"/>
          <p14:tracePt t="232667" x="4576763" y="2079625"/>
          <p14:tracePt t="232673" x="4649788" y="2079625"/>
          <p14:tracePt t="232682" x="4759325" y="2079625"/>
          <p14:tracePt t="232689" x="4876800" y="2079625"/>
          <p14:tracePt t="232698" x="4986338" y="2079625"/>
          <p14:tracePt t="232705" x="5114925" y="2079625"/>
          <p14:tracePt t="232714" x="5205413" y="2079625"/>
          <p14:tracePt t="232721" x="5297488" y="2079625"/>
          <p14:tracePt t="232732" x="5334000" y="2079625"/>
          <p14:tracePt t="232737" x="5360988" y="2079625"/>
          <p14:tracePt t="232748" x="5378450" y="2079625"/>
          <p14:tracePt t="232753" x="5387975" y="2070100"/>
          <p14:tracePt t="232801" x="5405438" y="2060575"/>
          <p14:tracePt t="232809" x="5461000" y="2033588"/>
          <p14:tracePt t="232817" x="5497513" y="2024063"/>
          <p14:tracePt t="232825" x="5534025" y="2024063"/>
          <p14:tracePt t="232833" x="5588000" y="2016125"/>
          <p14:tracePt t="232841" x="5634038" y="2006600"/>
          <p14:tracePt t="232849" x="5680075" y="1979613"/>
          <p14:tracePt t="232857" x="5734050" y="1970088"/>
          <p14:tracePt t="232865" x="5797550" y="1960563"/>
          <p14:tracePt t="232873" x="5853113" y="1951038"/>
          <p14:tracePt t="232884" x="5870575" y="1951038"/>
          <p14:tracePt t="232889" x="5899150" y="1924050"/>
          <p14:tracePt t="232905" x="5916613" y="1924050"/>
          <p14:tracePt t="232921" x="5926138" y="1924050"/>
          <p14:tracePt t="233067" x="5935663" y="1914525"/>
          <p14:tracePt t="233073" x="5980113" y="1906588"/>
          <p14:tracePt t="233081" x="6053138" y="1906588"/>
          <p14:tracePt t="233089" x="6172200" y="1878013"/>
          <p14:tracePt t="233098" x="6299200" y="1878013"/>
          <p14:tracePt t="233105" x="6427788" y="1878013"/>
          <p14:tracePt t="233114" x="6537325" y="1878013"/>
          <p14:tracePt t="233121" x="6610350" y="1878013"/>
          <p14:tracePt t="233132" x="6654800" y="1878013"/>
          <p14:tracePt t="233138" x="6700838" y="1878013"/>
          <p14:tracePt t="233154" x="6764338" y="1878013"/>
          <p14:tracePt t="233177" x="6773863" y="1870075"/>
          <p14:tracePt t="233379" x="6764338" y="1870075"/>
          <p14:tracePt t="233419" x="6754813" y="1870075"/>
          <p14:tracePt t="233427" x="6746875" y="1870075"/>
          <p14:tracePt t="233562" x="6737350" y="1870075"/>
          <p14:tracePt t="233569" x="6737350" y="1860550"/>
          <p14:tracePt t="233577" x="6737350" y="1841500"/>
          <p14:tracePt t="233585" x="6727825" y="1824038"/>
          <p14:tracePt t="233593" x="6710363" y="1797050"/>
          <p14:tracePt t="233601" x="6691313" y="1760538"/>
          <p14:tracePt t="233609" x="6681788" y="1724025"/>
          <p14:tracePt t="233617" x="6610350" y="1651000"/>
          <p14:tracePt t="233625" x="6591300" y="1587500"/>
          <p14:tracePt t="233634" x="6564313" y="1550988"/>
          <p14:tracePt t="233641" x="6537325" y="1468438"/>
          <p14:tracePt t="233649" x="6518275" y="1422400"/>
          <p14:tracePt t="233657" x="6500813" y="1349375"/>
          <p14:tracePt t="233665" x="6464300" y="1285875"/>
          <p14:tracePt t="233673" x="6454775" y="1203325"/>
          <p14:tracePt t="233682" x="6427788" y="1139825"/>
          <p14:tracePt t="233689" x="6391275" y="1057275"/>
          <p14:tracePt t="233702" x="6381750" y="1020763"/>
          <p14:tracePt t="233706" x="6335713" y="957263"/>
          <p14:tracePt t="233718" x="6326188" y="857250"/>
          <p14:tracePt t="233721" x="6318250" y="820738"/>
          <p14:tracePt t="233732" x="6291263" y="720725"/>
          <p14:tracePt t="233737" x="6281738" y="684213"/>
          <p14:tracePt t="233748" x="6262688" y="620713"/>
          <p14:tracePt t="233753" x="6262688" y="592138"/>
          <p14:tracePt t="233761" x="6262688" y="547688"/>
          <p14:tracePt t="233769" x="6262688" y="538163"/>
          <p14:tracePt t="233777" x="6262688" y="519113"/>
          <p14:tracePt t="233785" x="6262688" y="511175"/>
          <p14:tracePt t="234241" x="6254750" y="528638"/>
          <p14:tracePt t="234249" x="6254750" y="628650"/>
          <p14:tracePt t="234257" x="6245225" y="720725"/>
          <p14:tracePt t="234267" x="6245225" y="847725"/>
          <p14:tracePt t="234273" x="6245225" y="993775"/>
          <p14:tracePt t="234282" x="6245225" y="1176338"/>
          <p14:tracePt t="234289" x="6245225" y="1349375"/>
          <p14:tracePt t="234298" x="6245225" y="1577975"/>
          <p14:tracePt t="234305" x="6245225" y="1778000"/>
          <p14:tracePt t="234314" x="6254750" y="2024063"/>
          <p14:tracePt t="234321" x="6308725" y="2316163"/>
          <p14:tracePt t="234330" x="6381750" y="2581275"/>
          <p14:tracePt t="234337" x="6464300" y="2873375"/>
          <p14:tracePt t="234347" x="6508750" y="3046413"/>
          <p14:tracePt t="234353" x="6573838" y="3282950"/>
          <p14:tracePt t="234361" x="6654800" y="3438525"/>
          <p14:tracePt t="234369" x="6681788" y="3548063"/>
          <p14:tracePt t="234377" x="6737350" y="3648075"/>
          <p14:tracePt t="234385" x="6783388" y="3748088"/>
          <p14:tracePt t="234393" x="6783388" y="3784600"/>
          <p14:tracePt t="234401" x="6791325" y="3830638"/>
          <p14:tracePt t="234409" x="6791325" y="3840163"/>
          <p14:tracePt t="234523" x="6783388" y="3830638"/>
          <p14:tracePt t="234532" x="6773863" y="3811588"/>
          <p14:tracePt t="234549" x="6773863" y="3794125"/>
          <p14:tracePt t="234556" x="6764338" y="3784600"/>
          <p14:tracePt t="234562" x="6754813" y="3767138"/>
          <p14:tracePt t="234569" x="6754813" y="3757613"/>
          <p14:tracePt t="234577" x="6746875" y="3757613"/>
          <p14:tracePt t="234601" x="6746875" y="3748088"/>
          <p14:tracePt t="234625" x="6737350" y="3738563"/>
          <p14:tracePt t="234657" x="6727825" y="3730625"/>
          <p14:tracePt t="234667" x="6718300" y="3721100"/>
          <p14:tracePt t="234673" x="6700838" y="3711575"/>
          <p14:tracePt t="234684" x="6691313" y="3702050"/>
          <p14:tracePt t="234713" x="6681788" y="3694113"/>
          <p14:tracePt t="234721" x="6664325" y="3684588"/>
          <p14:tracePt t="234731" x="6645275" y="3665538"/>
          <p14:tracePt t="234737" x="6627813" y="3648075"/>
          <p14:tracePt t="234747" x="6600825" y="3611563"/>
          <p14:tracePt t="234753" x="6591300" y="3602038"/>
          <p14:tracePt t="234761" x="6564313" y="3565525"/>
          <p14:tracePt t="234769" x="6554788" y="3556000"/>
          <p14:tracePt t="234777" x="6527800" y="3519488"/>
          <p14:tracePt t="234785" x="6518275" y="3511550"/>
          <p14:tracePt t="234793" x="6508750" y="3502025"/>
          <p14:tracePt t="234801" x="6508750" y="3492500"/>
          <p14:tracePt t="234897" x="6500813" y="3492500"/>
          <p14:tracePt t="235001" x="6491288" y="3482975"/>
          <p14:tracePt t="235010" x="6491288" y="3475038"/>
          <p14:tracePt t="235017" x="6491288" y="3465513"/>
          <p14:tracePt t="235025" x="6491288" y="3438525"/>
          <p14:tracePt t="235033" x="6491288" y="3419475"/>
          <p14:tracePt t="235041" x="6491288" y="3392488"/>
          <p14:tracePt t="235050" x="6491288" y="3375025"/>
          <p14:tracePt t="235057" x="6491288" y="3328988"/>
          <p14:tracePt t="235065" x="6491288" y="3302000"/>
          <p14:tracePt t="235073" x="6491288" y="3282950"/>
          <p14:tracePt t="235082" x="6491288" y="3255963"/>
          <p14:tracePt t="235089" x="6491288" y="3228975"/>
          <p14:tracePt t="235098" x="6491288" y="3182938"/>
          <p14:tracePt t="235105" x="6491288" y="3146425"/>
          <p14:tracePt t="235115" x="6491288" y="3100388"/>
          <p14:tracePt t="235121" x="6491288" y="3073400"/>
          <p14:tracePt t="235131" x="6481763" y="3027363"/>
          <p14:tracePt t="235137" x="6481763" y="3000375"/>
          <p14:tracePt t="235148" x="6481763" y="2973388"/>
          <p14:tracePt t="235153" x="6481763" y="2927350"/>
          <p14:tracePt t="235161" x="6472238" y="2909888"/>
          <p14:tracePt t="235169" x="6464300" y="2881313"/>
          <p14:tracePt t="235177" x="6435725" y="2854325"/>
          <p14:tracePt t="235186" x="6435725" y="2836863"/>
          <p14:tracePt t="235193" x="6435725" y="2808288"/>
          <p14:tracePt t="235201" x="6435725" y="2771775"/>
          <p14:tracePt t="235209" x="6427788" y="2735263"/>
          <p14:tracePt t="235218" x="6418263" y="2690813"/>
          <p14:tracePt t="235225" x="6418263" y="2635250"/>
          <p14:tracePt t="235233" x="6418263" y="2581275"/>
          <p14:tracePt t="235241" x="6408738" y="2535238"/>
          <p14:tracePt t="235250" x="6408738" y="2481263"/>
          <p14:tracePt t="235257" x="6381750" y="2398713"/>
          <p14:tracePt t="235267" x="6372225" y="2362200"/>
          <p14:tracePt t="235273" x="6372225" y="2325688"/>
          <p14:tracePt t="235281" x="6372225" y="2289175"/>
          <p14:tracePt t="235289" x="6372225" y="2262188"/>
          <p14:tracePt t="235299" x="6372225" y="2243138"/>
          <p14:tracePt t="235305" x="6372225" y="2216150"/>
          <p14:tracePt t="235314" x="6372225" y="2197100"/>
          <p14:tracePt t="235321" x="6372225" y="2189163"/>
          <p14:tracePt t="235331" x="6362700" y="2160588"/>
          <p14:tracePt t="235353" x="6362700" y="2152650"/>
          <p14:tracePt t="235393" x="6362700" y="2143125"/>
          <p14:tracePt t="235401" x="6354763" y="2133600"/>
          <p14:tracePt t="235481" x="6335713" y="2133600"/>
          <p14:tracePt t="235489" x="6318250" y="2133600"/>
          <p14:tracePt t="235497" x="6291263" y="2143125"/>
          <p14:tracePt t="235505" x="6272213" y="2170113"/>
          <p14:tracePt t="235516" x="6235700" y="2225675"/>
          <p14:tracePt t="235522" x="6218238" y="2243138"/>
          <p14:tracePt t="235536" x="6153150" y="2306638"/>
          <p14:tracePt t="235539" x="6126163" y="2343150"/>
          <p14:tracePt t="235552" x="6108700" y="2352675"/>
          <p14:tracePt t="235554" x="6089650" y="2362200"/>
          <p14:tracePt t="235562" x="6080125" y="2362200"/>
          <p14:tracePt t="235666" x="6072188" y="2362200"/>
          <p14:tracePt t="235674" x="6072188" y="2343150"/>
          <p14:tracePt t="235683" x="6072188" y="2306638"/>
          <p14:tracePt t="235690" x="6072188" y="2270125"/>
          <p14:tracePt t="235698" x="6072188" y="2216150"/>
          <p14:tracePt t="235705" x="6072188" y="2189163"/>
          <p14:tracePt t="235715" x="6062663" y="2160588"/>
          <p14:tracePt t="235721" x="6062663" y="2143125"/>
          <p14:tracePt t="235731" x="6062663" y="2133600"/>
          <p14:tracePt t="235737" x="6062663" y="2125663"/>
          <p14:tracePt t="235747" x="6062663" y="2106613"/>
          <p14:tracePt t="235769" x="6062663" y="2097088"/>
          <p14:tracePt t="235923" x="6053138" y="2089150"/>
          <p14:tracePt t="235932" x="6043613" y="2089150"/>
          <p14:tracePt t="235941" x="6035675" y="2089150"/>
          <p14:tracePt t="235948" x="6035675" y="2097088"/>
          <p14:tracePt t="235961" x="6026150" y="2106613"/>
          <p14:tracePt t="235971" x="6016625" y="2125663"/>
          <p14:tracePt t="235977" x="6016625" y="2133600"/>
          <p14:tracePt t="235986" x="6007100" y="2152650"/>
          <p14:tracePt t="236001" x="6007100" y="2170113"/>
          <p14:tracePt t="236009" x="5989638" y="2189163"/>
          <p14:tracePt t="236145" x="5989638" y="2197100"/>
          <p14:tracePt t="236162" x="5980113" y="2206625"/>
          <p14:tracePt t="236578" x="5980113" y="2216150"/>
          <p14:tracePt t="236585" x="5972175" y="2225675"/>
          <p14:tracePt t="236593" x="5962650" y="2233613"/>
          <p14:tracePt t="236601" x="5953125" y="2243138"/>
          <p14:tracePt t="236617" x="5943600" y="2252663"/>
          <p14:tracePt t="236625" x="5935663" y="2262188"/>
          <p14:tracePt t="236649" x="5926138" y="2262188"/>
          <p14:tracePt t="237123" x="5972175" y="2262188"/>
          <p14:tracePt t="237129" x="6043613" y="2252663"/>
          <p14:tracePt t="237137" x="6126163" y="2243138"/>
          <p14:tracePt t="237146" x="6153150" y="2225675"/>
          <p14:tracePt t="237153" x="6208713" y="2206625"/>
          <p14:tracePt t="237161" x="6245225" y="2197100"/>
          <p14:tracePt t="237177" x="6262688" y="2197100"/>
          <p14:tracePt t="237185" x="6272213" y="2197100"/>
          <p14:tracePt t="237299" x="6308725" y="2197100"/>
          <p14:tracePt t="237305" x="6362700" y="2197100"/>
          <p14:tracePt t="237313" x="6418263" y="2197100"/>
          <p14:tracePt t="237321" x="6508750" y="2197100"/>
          <p14:tracePt t="237331" x="6564313" y="2197100"/>
          <p14:tracePt t="237337" x="6637338" y="2197100"/>
          <p14:tracePt t="237347" x="6691313" y="2197100"/>
          <p14:tracePt t="237353" x="6754813" y="2197100"/>
          <p14:tracePt t="237361" x="6791325" y="2197100"/>
          <p14:tracePt t="237369" x="6837363" y="2206625"/>
          <p14:tracePt t="237377" x="6856413" y="2206625"/>
          <p14:tracePt t="237385" x="6873875" y="2206625"/>
          <p14:tracePt t="237393" x="6900863" y="2206625"/>
          <p14:tracePt t="237401" x="6919913" y="2206625"/>
          <p14:tracePt t="237409" x="6946900" y="2206625"/>
          <p14:tracePt t="237417" x="6973888" y="2206625"/>
          <p14:tracePt t="237425" x="7000875" y="2206625"/>
          <p14:tracePt t="237433" x="7046913" y="2206625"/>
          <p14:tracePt t="237441" x="7065963" y="2206625"/>
          <p14:tracePt t="237449" x="7119938" y="2206625"/>
          <p14:tracePt t="237457" x="7175500" y="2206625"/>
          <p14:tracePt t="237465" x="7212013" y="2206625"/>
          <p14:tracePt t="237473" x="7256463" y="2206625"/>
          <p14:tracePt t="237482" x="7292975" y="2206625"/>
          <p14:tracePt t="237489" x="7348538" y="2206625"/>
          <p14:tracePt t="237499" x="7412038" y="2206625"/>
          <p14:tracePt t="237505" x="7485063" y="2206625"/>
          <p14:tracePt t="237515" x="7539038" y="2206625"/>
          <p14:tracePt t="237521" x="7594600" y="2206625"/>
          <p14:tracePt t="237531" x="7667625" y="2206625"/>
          <p14:tracePt t="237537" x="7740650" y="2206625"/>
          <p14:tracePt t="237547" x="7804150" y="2206625"/>
          <p14:tracePt t="237553" x="7858125" y="2216150"/>
          <p14:tracePt t="237564" x="7940675" y="2233613"/>
          <p14:tracePt t="237569" x="7977188" y="2233613"/>
          <p14:tracePt t="237577" x="8031163" y="2252663"/>
          <p14:tracePt t="237585" x="8077200" y="2252663"/>
          <p14:tracePt t="237593" x="8104188" y="2270125"/>
          <p14:tracePt t="237601" x="8123238" y="2270125"/>
          <p14:tracePt t="237650" x="8132763" y="2270125"/>
          <p14:tracePt t="237841" x="8140700" y="2270125"/>
          <p14:tracePt t="241089" x="8140700" y="2279650"/>
          <p14:tracePt t="244585" x="8132763" y="2298700"/>
          <p14:tracePt t="244691" x="8123238" y="2316163"/>
          <p14:tracePt t="244698" x="8123238" y="2362200"/>
          <p14:tracePt t="244705" x="8123238" y="2398713"/>
          <p14:tracePt t="244714" x="8123238" y="2416175"/>
          <p14:tracePt t="244721" x="8123238" y="2462213"/>
          <p14:tracePt t="244737" x="8123238" y="2498725"/>
          <p14:tracePt t="244747" x="8123238" y="2535238"/>
          <p14:tracePt t="244753" x="8132763" y="2554288"/>
          <p14:tracePt t="244763" x="8150225" y="2589213"/>
          <p14:tracePt t="244769" x="8186738" y="2625725"/>
          <p14:tracePt t="244777" x="8213725" y="2654300"/>
          <p14:tracePt t="244785" x="8286750" y="2708275"/>
          <p14:tracePt t="244793" x="8332788" y="2735263"/>
          <p14:tracePt t="244801" x="8396288" y="2781300"/>
          <p14:tracePt t="244809" x="8423275" y="2808288"/>
          <p14:tracePt t="244817" x="8488363" y="2844800"/>
          <p14:tracePt t="244825" x="8515350" y="2854325"/>
          <p14:tracePt t="244835" x="8542338" y="2863850"/>
          <p14:tracePt t="244841" x="8569325" y="2873375"/>
          <p14:tracePt t="244850" x="8578850" y="2881313"/>
          <p14:tracePt t="244858" x="8596313" y="2881313"/>
          <p14:tracePt t="244867" x="8605838" y="2890838"/>
          <p14:tracePt t="244874" x="8615363" y="2890838"/>
          <p14:tracePt t="244884" x="8651875" y="2890838"/>
          <p14:tracePt t="244890" x="8688388" y="2900363"/>
          <p14:tracePt t="244899" x="8770938" y="2927350"/>
          <p14:tracePt t="244914" x="8924925" y="2963863"/>
          <p14:tracePt t="244921" x="9017000" y="2973388"/>
          <p14:tracePt t="244930" x="9134475" y="3017838"/>
          <p14:tracePt t="247358" x="8834438" y="3255963"/>
          <p14:tracePt t="247364" x="8705850" y="3246438"/>
          <p14:tracePt t="247370" x="8542338" y="3246438"/>
          <p14:tracePt t="247379" x="8396288" y="3246438"/>
          <p14:tracePt t="247385" x="8269288" y="3228975"/>
          <p14:tracePt t="247394" x="8177213" y="3228975"/>
          <p14:tracePt t="247401" x="8050213" y="3228975"/>
          <p14:tracePt t="247409" x="7921625" y="3228975"/>
          <p14:tracePt t="247417" x="7831138" y="3228975"/>
          <p14:tracePt t="247425" x="7704138" y="3228975"/>
          <p14:tracePt t="247433" x="7585075" y="3200400"/>
          <p14:tracePt t="247441" x="7475538" y="3182938"/>
          <p14:tracePt t="247449" x="7366000" y="3182938"/>
          <p14:tracePt t="247457" x="7292975" y="3173413"/>
          <p14:tracePt t="247465" x="7212013" y="3173413"/>
          <p14:tracePt t="247473" x="7175500" y="3173413"/>
          <p14:tracePt t="247481" x="7102475" y="3163888"/>
          <p14:tracePt t="247489" x="7083425" y="3163888"/>
          <p14:tracePt t="247499" x="7065963" y="3163888"/>
          <p14:tracePt t="247601" x="7056438" y="3155950"/>
          <p14:tracePt t="247617" x="7046913" y="3146425"/>
          <p14:tracePt t="247625" x="7010400" y="3136900"/>
          <p14:tracePt t="247633" x="6929438" y="3109913"/>
          <p14:tracePt t="247641" x="6837363" y="3082925"/>
          <p14:tracePt t="247649" x="6754813" y="3073400"/>
          <p14:tracePt t="247657" x="6645275" y="3054350"/>
          <p14:tracePt t="247665" x="6554788" y="3046413"/>
          <p14:tracePt t="247673" x="6418263" y="3027363"/>
          <p14:tracePt t="247681" x="6362700" y="3000375"/>
          <p14:tracePt t="247689" x="6281738" y="2990850"/>
          <p14:tracePt t="247697" x="6172200" y="2982913"/>
          <p14:tracePt t="247705" x="6116638" y="2982913"/>
          <p14:tracePt t="247713" x="6053138" y="2954338"/>
          <p14:tracePt t="247721" x="5989638" y="2927350"/>
          <p14:tracePt t="247730" x="5980113" y="2927350"/>
          <p14:tracePt t="247747" x="5962650" y="2917825"/>
          <p14:tracePt t="247785" x="5953125" y="2909888"/>
          <p14:tracePt t="247793" x="5953125" y="2890838"/>
          <p14:tracePt t="247801" x="5926138" y="2854325"/>
          <p14:tracePt t="247809" x="5926138" y="2844800"/>
          <p14:tracePt t="247817" x="5926138" y="2836863"/>
          <p14:tracePt t="247825" x="5907088" y="2800350"/>
          <p14:tracePt t="247841" x="5889625" y="2781300"/>
          <p14:tracePt t="247849" x="5889625" y="2771775"/>
          <p14:tracePt t="247857" x="5889625" y="2763838"/>
          <p14:tracePt t="247881" x="5889625" y="2754313"/>
          <p14:tracePt t="248017" x="5880100" y="2744788"/>
          <p14:tracePt t="248025" x="5853113" y="2744788"/>
          <p14:tracePt t="248033" x="5780088" y="2754313"/>
          <p14:tracePt t="248041" x="5680075" y="2790825"/>
          <p14:tracePt t="248049" x="5624513" y="2790825"/>
          <p14:tracePt t="248057" x="5561013" y="2827338"/>
          <p14:tracePt t="248065" x="5487988" y="2844800"/>
          <p14:tracePt t="248073" x="5441950" y="2854325"/>
          <p14:tracePt t="248081" x="5405438" y="2854325"/>
          <p14:tracePt t="248089" x="5368925" y="2854325"/>
          <p14:tracePt t="248137" x="5351463" y="2854325"/>
          <p14:tracePt t="248161" x="5334000" y="2836863"/>
          <p14:tracePt t="248169" x="5314950" y="2771775"/>
          <p14:tracePt t="248177" x="5305425" y="2735263"/>
          <p14:tracePt t="248185" x="5305425" y="2690813"/>
          <p14:tracePt t="248193" x="5287963" y="2662238"/>
          <p14:tracePt t="248201" x="5287963" y="2617788"/>
          <p14:tracePt t="248209" x="5287963" y="2589213"/>
          <p14:tracePt t="248218" x="5287963" y="2571750"/>
          <p14:tracePt t="248225" x="5287963" y="2535238"/>
          <p14:tracePt t="248234" x="5287963" y="2525713"/>
          <p14:tracePt t="248241" x="5287963" y="2498725"/>
          <p14:tracePt t="248249" x="5287963" y="2471738"/>
          <p14:tracePt t="248257" x="5297488" y="2462213"/>
          <p14:tracePt t="248265" x="5297488" y="2444750"/>
          <p14:tracePt t="248273" x="5305425" y="2425700"/>
          <p14:tracePt t="248281" x="5314950" y="2398713"/>
          <p14:tracePt t="248289" x="5324475" y="2389188"/>
          <p14:tracePt t="248298" x="5334000" y="2379663"/>
          <p14:tracePt t="248305" x="5341938" y="2371725"/>
          <p14:tracePt t="248314" x="5360988" y="2352675"/>
          <p14:tracePt t="248330" x="5378450" y="2343150"/>
          <p14:tracePt t="248337" x="5405438" y="2335213"/>
          <p14:tracePt t="248346" x="5424488" y="2325688"/>
          <p14:tracePt t="248353" x="5478463" y="2325688"/>
          <p14:tracePt t="248363" x="5570538" y="2316163"/>
          <p14:tracePt t="248369" x="5616575" y="2289175"/>
          <p14:tracePt t="248379" x="5670550" y="2289175"/>
          <p14:tracePt t="248385" x="5716588" y="2279650"/>
          <p14:tracePt t="248393" x="5770563" y="2279650"/>
          <p14:tracePt t="248401" x="5834063" y="2270125"/>
          <p14:tracePt t="248409" x="5889625" y="2270125"/>
          <p14:tracePt t="248417" x="5943600" y="2270125"/>
          <p14:tracePt t="248425" x="5999163" y="2270125"/>
          <p14:tracePt t="248433" x="6053138" y="2270125"/>
          <p14:tracePt t="248441" x="6099175" y="2270125"/>
          <p14:tracePt t="248449" x="6135688" y="2270125"/>
          <p14:tracePt t="248457" x="6172200" y="2270125"/>
          <p14:tracePt t="248465" x="6226175" y="2289175"/>
          <p14:tracePt t="248473" x="6254750" y="2306638"/>
          <p14:tracePt t="248481" x="6272213" y="2316163"/>
          <p14:tracePt t="248489" x="6308725" y="2325688"/>
          <p14:tracePt t="248498" x="6345238" y="2343150"/>
          <p14:tracePt t="248506" x="6362700" y="2352675"/>
          <p14:tracePt t="248519" x="6399213" y="2362200"/>
          <p14:tracePt t="248524" x="6418263" y="2371725"/>
          <p14:tracePt t="248531" x="6445250" y="2408238"/>
          <p14:tracePt t="248537" x="6454775" y="2408238"/>
          <p14:tracePt t="248547" x="6472238" y="2425700"/>
          <p14:tracePt t="248553" x="6491288" y="2452688"/>
          <p14:tracePt t="248563" x="6500813" y="2452688"/>
          <p14:tracePt t="248569" x="6508750" y="2462213"/>
          <p14:tracePt t="248580" x="6518275" y="2471738"/>
          <p14:tracePt t="248585" x="6518275" y="2489200"/>
          <p14:tracePt t="248593" x="6527800" y="2498725"/>
          <p14:tracePt t="248601" x="6537325" y="2535238"/>
          <p14:tracePt t="248609" x="6537325" y="2544763"/>
          <p14:tracePt t="248617" x="6545263" y="2562225"/>
          <p14:tracePt t="248633" x="6554788" y="2581275"/>
          <p14:tracePt t="248641" x="6554788" y="2608263"/>
          <p14:tracePt t="248649" x="6554788" y="2625725"/>
          <p14:tracePt t="248657" x="6554788" y="2662238"/>
          <p14:tracePt t="248665" x="6554788" y="2681288"/>
          <p14:tracePt t="248673" x="6554788" y="2708275"/>
          <p14:tracePt t="248681" x="6545263" y="2735263"/>
          <p14:tracePt t="248689" x="6527800" y="2754313"/>
          <p14:tracePt t="248698" x="6518275" y="2771775"/>
          <p14:tracePt t="248707" x="6500813" y="2808288"/>
          <p14:tracePt t="248718" x="6491288" y="2827338"/>
          <p14:tracePt t="248722" x="6481763" y="2854325"/>
          <p14:tracePt t="248730" x="6454775" y="2873375"/>
          <p14:tracePt t="248737" x="6454775" y="2881313"/>
          <p14:tracePt t="248747" x="6445250" y="2890838"/>
          <p14:tracePt t="248753" x="6435725" y="2900363"/>
          <p14:tracePt t="248764" x="6427788" y="2909888"/>
          <p14:tracePt t="248780" x="6418263" y="2909888"/>
          <p14:tracePt t="248785" x="6408738" y="2917825"/>
          <p14:tracePt t="248793" x="6391275" y="2936875"/>
          <p14:tracePt t="248810" x="6372225" y="2946400"/>
          <p14:tracePt t="248818" x="6354763" y="2954338"/>
          <p14:tracePt t="248829" x="6345238" y="2954338"/>
          <p14:tracePt t="248833" x="6299200" y="2954338"/>
          <p14:tracePt t="248841" x="6262688" y="2963863"/>
          <p14:tracePt t="248850" x="6181725" y="2963863"/>
          <p14:tracePt t="248857" x="6072188" y="2963863"/>
          <p14:tracePt t="248865" x="5962650" y="2963863"/>
          <p14:tracePt t="248873" x="5853113" y="2963863"/>
          <p14:tracePt t="248881" x="5761038" y="2963863"/>
          <p14:tracePt t="248889" x="5688013" y="2963863"/>
          <p14:tracePt t="248897" x="5634038" y="2963863"/>
          <p14:tracePt t="248905" x="5607050" y="2963863"/>
          <p14:tracePt t="248913" x="5588000" y="2963863"/>
          <p14:tracePt t="250153" x="5580063" y="2963863"/>
          <p14:tracePt t="252666" x="5497513" y="2963863"/>
          <p14:tracePt t="252675" x="5268913" y="2963863"/>
          <p14:tracePt t="252681" x="5049838" y="2963863"/>
          <p14:tracePt t="252690" x="4868863" y="2963863"/>
          <p14:tracePt t="252697" x="4686300" y="2963863"/>
          <p14:tracePt t="252705" x="4540250" y="2963863"/>
          <p14:tracePt t="252713" x="4413250" y="2963863"/>
          <p14:tracePt t="252722" x="4311650" y="2936875"/>
          <p14:tracePt t="252729" x="4238625" y="2927350"/>
          <p14:tracePt t="252737" x="4194175" y="2927350"/>
          <p14:tracePt t="252745" x="4157663" y="2917825"/>
          <p14:tracePt t="252753" x="4148138" y="2917825"/>
          <p14:tracePt t="252762" x="4138613" y="2917825"/>
          <p14:tracePt t="252769" x="4121150" y="2917825"/>
          <p14:tracePt t="252793" x="4102100" y="2909888"/>
          <p14:tracePt t="252809" x="4084638" y="2909888"/>
          <p14:tracePt t="252817" x="4075113" y="2909888"/>
          <p14:tracePt t="252825" x="4038600" y="2909888"/>
          <p14:tracePt t="252833" x="4021138" y="2909888"/>
          <p14:tracePt t="252841" x="3984625" y="2909888"/>
          <p14:tracePt t="252849" x="3938588" y="2909888"/>
          <p14:tracePt t="252857" x="3919538" y="2909888"/>
          <p14:tracePt t="252865" x="3883025" y="2909888"/>
          <p14:tracePt t="252874" x="3865563" y="2909888"/>
          <p14:tracePt t="252881" x="3829050" y="2909888"/>
          <p14:tracePt t="252889" x="3819525" y="2909888"/>
          <p14:tracePt t="252900" x="3802063" y="2909888"/>
          <p14:tracePt t="252907" x="3792538" y="2909888"/>
          <p14:tracePt t="252913" x="3783013" y="2909888"/>
          <p14:tracePt t="252934" x="3756025" y="2909888"/>
          <p14:tracePt t="252951" x="3738563" y="2909888"/>
          <p14:tracePt t="252954" x="3729038" y="2909888"/>
          <p14:tracePt t="252967" x="3702050" y="2909888"/>
          <p14:tracePt t="252970" x="3665538" y="2909888"/>
          <p14:tracePt t="252981" x="3609975" y="2881313"/>
          <p14:tracePt t="252985" x="3573463" y="2881313"/>
          <p14:tracePt t="252993" x="3536950" y="2881313"/>
          <p14:tracePt t="253001" x="3482975" y="2881313"/>
          <p14:tracePt t="253009" x="3436938" y="2881313"/>
          <p14:tracePt t="253017" x="3427413" y="2881313"/>
          <p14:tracePt t="253025" x="3390900" y="2881313"/>
          <p14:tracePt t="253033" x="3373438" y="2881313"/>
          <p14:tracePt t="253061" x="3354388" y="2873375"/>
          <p14:tracePt t="253067" x="3336925" y="2863850"/>
          <p14:tracePt t="253076" x="3309938" y="2817813"/>
          <p14:tracePt t="253082" x="3254375" y="2771775"/>
          <p14:tracePt t="253089" x="3227388" y="2744788"/>
          <p14:tracePt t="253097" x="3171825" y="2690813"/>
          <p14:tracePt t="253107" x="3108325" y="2654300"/>
          <p14:tracePt t="253113" x="3044825" y="2617788"/>
          <p14:tracePt t="253122" x="3017838" y="2598738"/>
          <p14:tracePt t="253130" x="2971800" y="2581275"/>
          <p14:tracePt t="253138" x="2944813" y="2581275"/>
          <p14:tracePt t="253145" x="2925763" y="2571750"/>
          <p14:tracePt t="253153" x="2908300" y="2571750"/>
          <p14:tracePt t="253163" x="2898775" y="2571750"/>
          <p14:tracePt t="253225" x="2889250" y="2562225"/>
          <p14:tracePt t="253265" x="2889250" y="2554288"/>
          <p14:tracePt t="253282" x="2889250" y="2544763"/>
          <p14:tracePt t="253290" x="2889250" y="2535238"/>
          <p14:tracePt t="253306" x="2889250" y="2517775"/>
          <p14:tracePt t="253314" x="2889250" y="2508250"/>
          <p14:tracePt t="253337" x="2881313" y="2498725"/>
          <p14:tracePt t="253369" x="2871788" y="2489200"/>
          <p14:tracePt t="253409" x="2862263" y="2481263"/>
          <p14:tracePt t="253433" x="2862263" y="2471738"/>
          <p14:tracePt t="253449" x="2862263" y="2462213"/>
          <p14:tracePt t="253465" x="2852738" y="2452688"/>
          <p14:tracePt t="253497" x="2852738" y="2435225"/>
          <p14:tracePt t="253505" x="2844800" y="2435225"/>
          <p14:tracePt t="253521" x="2835275" y="2425700"/>
          <p14:tracePt t="253537" x="2825750" y="2416175"/>
          <p14:tracePt t="253561" x="2817813" y="2408238"/>
          <p14:tracePt t="253633" x="2808288" y="2408238"/>
          <p14:tracePt t="253641" x="2752725" y="2416175"/>
          <p14:tracePt t="253649" x="2689225" y="2444750"/>
          <p14:tracePt t="253657" x="2652713" y="2452688"/>
          <p14:tracePt t="253665" x="2589213" y="2462213"/>
          <p14:tracePt t="253673" x="2533650" y="2489200"/>
          <p14:tracePt t="253681" x="2498725" y="2498725"/>
          <p14:tracePt t="253689" x="2479675" y="2498725"/>
          <p14:tracePt t="253697" x="2470150" y="2498725"/>
          <p14:tracePt t="253705" x="2462213" y="2508250"/>
          <p14:tracePt t="253865" x="2452688" y="2508250"/>
          <p14:tracePt t="253873" x="2433638" y="2481263"/>
          <p14:tracePt t="253881" x="2425700" y="2452688"/>
          <p14:tracePt t="253889" x="2425700" y="2444750"/>
          <p14:tracePt t="253897" x="2406650" y="2416175"/>
          <p14:tracePt t="253905" x="2406650" y="2398713"/>
          <p14:tracePt t="253913" x="2406650" y="2389188"/>
          <p14:tracePt t="253921" x="2406650" y="2362200"/>
          <p14:tracePt t="253937" x="2406650" y="2335213"/>
          <p14:tracePt t="253946" x="2406650" y="2325688"/>
          <p14:tracePt t="253953" x="2406650" y="2306638"/>
          <p14:tracePt t="253962" x="2406650" y="2289175"/>
          <p14:tracePt t="253969" x="2406650" y="2270125"/>
          <p14:tracePt t="253979" x="2406650" y="2243138"/>
          <p14:tracePt t="253985" x="2406650" y="2233613"/>
          <p14:tracePt t="253995" x="2406650" y="2225675"/>
          <p14:tracePt t="254009" x="2416175" y="2216150"/>
          <p14:tracePt t="254049" x="2416175" y="2206625"/>
          <p14:tracePt t="254057" x="2416175" y="2197100"/>
          <p14:tracePt t="254065" x="2433638" y="2179638"/>
          <p14:tracePt t="254073" x="2443163" y="2170113"/>
          <p14:tracePt t="254081" x="2462213" y="2143125"/>
          <p14:tracePt t="254089" x="2479675" y="2133600"/>
          <p14:tracePt t="254097" x="2498725" y="2125663"/>
          <p14:tracePt t="254105" x="2533650" y="2089150"/>
          <p14:tracePt t="254113" x="2570163" y="2079625"/>
          <p14:tracePt t="254121" x="2606675" y="2060575"/>
          <p14:tracePt t="254129" x="2643188" y="2043113"/>
          <p14:tracePt t="254137" x="2679700" y="2033588"/>
          <p14:tracePt t="254145" x="2708275" y="2016125"/>
          <p14:tracePt t="254153" x="2752725" y="2016125"/>
          <p14:tracePt t="254163" x="2781300" y="1997075"/>
          <p14:tracePt t="254169" x="2798763" y="1997075"/>
          <p14:tracePt t="254179" x="2808288" y="1997075"/>
          <p14:tracePt t="254185" x="2835275" y="1987550"/>
          <p14:tracePt t="254209" x="2844800" y="1987550"/>
          <p14:tracePt t="254233" x="2862263" y="1987550"/>
          <p14:tracePt t="254249" x="2871788" y="1987550"/>
          <p14:tracePt t="254257" x="2881313" y="1987550"/>
          <p14:tracePt t="254265" x="2908300" y="1987550"/>
          <p14:tracePt t="254273" x="2925763" y="1987550"/>
          <p14:tracePt t="254281" x="2954338" y="1987550"/>
          <p14:tracePt t="254289" x="2981325" y="1997075"/>
          <p14:tracePt t="254297" x="3027363" y="2024063"/>
          <p14:tracePt t="254305" x="3071813" y="2060575"/>
          <p14:tracePt t="254313" x="3081338" y="2070100"/>
          <p14:tracePt t="254321" x="3108325" y="2097088"/>
          <p14:tracePt t="254330" x="3127375" y="2116138"/>
          <p14:tracePt t="254337" x="3136900" y="2125663"/>
          <p14:tracePt t="254346" x="3144838" y="2133600"/>
          <p14:tracePt t="254353" x="3163888" y="2143125"/>
          <p14:tracePt t="254362" x="3171825" y="2152650"/>
          <p14:tracePt t="254379" x="3181350" y="2179638"/>
          <p14:tracePt t="254395" x="3181350" y="2189163"/>
          <p14:tracePt t="254409" x="3181350" y="2197100"/>
          <p14:tracePt t="254433" x="3181350" y="2216150"/>
          <p14:tracePt t="254457" x="3181350" y="2225675"/>
          <p14:tracePt t="254481" x="3181350" y="2233613"/>
          <p14:tracePt t="254497" x="3171825" y="2243138"/>
          <p14:tracePt t="254505" x="3154363" y="2252663"/>
          <p14:tracePt t="254514" x="3144838" y="2262188"/>
          <p14:tracePt t="254521" x="3117850" y="2279650"/>
          <p14:tracePt t="254529" x="3108325" y="2289175"/>
          <p14:tracePt t="254537" x="3090863" y="2298700"/>
          <p14:tracePt t="254546" x="3063875" y="2316163"/>
          <p14:tracePt t="254553" x="3044825" y="2335213"/>
          <p14:tracePt t="254563" x="3017838" y="2352675"/>
          <p14:tracePt t="254569" x="2990850" y="2362200"/>
          <p14:tracePt t="254580" x="2971800" y="2371725"/>
          <p14:tracePt t="254585" x="2935288" y="2371725"/>
          <p14:tracePt t="254596" x="2917825" y="2379663"/>
          <p14:tracePt t="254609" x="2898775" y="2379663"/>
          <p14:tracePt t="254617" x="2889250" y="2379663"/>
          <p14:tracePt t="254625" x="2889250" y="2389188"/>
          <p14:tracePt t="254641" x="2881313" y="2398713"/>
          <p14:tracePt t="254747" x="2862263" y="2398713"/>
          <p14:tracePt t="254753" x="2852738" y="2398713"/>
          <p14:tracePt t="254761" x="2835275" y="2398713"/>
          <p14:tracePt t="254769" x="2808288" y="2398713"/>
          <p14:tracePt t="254780" x="2789238" y="2398713"/>
          <p14:tracePt t="254785" x="2762250" y="2398713"/>
          <p14:tracePt t="254795" x="2752725" y="2398713"/>
          <p14:tracePt t="254801" x="2744788" y="2398713"/>
          <p14:tracePt t="254812" x="2725738" y="2398713"/>
          <p14:tracePt t="255313" x="2708275" y="2398713"/>
          <p14:tracePt t="255321" x="2689225" y="2389188"/>
          <p14:tracePt t="255329" x="2679700" y="2379663"/>
          <p14:tracePt t="255338" x="2662238" y="2352675"/>
          <p14:tracePt t="255345" x="2625725" y="2335213"/>
          <p14:tracePt t="255354" x="2606675" y="2316163"/>
          <p14:tracePt t="255366" x="2606675" y="2306638"/>
          <p14:tracePt t="255370" x="2589213" y="2298700"/>
          <p14:tracePt t="255384" x="2579688" y="2289175"/>
          <p14:tracePt t="255389" x="2570163" y="2279650"/>
          <p14:tracePt t="255397" x="2562225" y="2279650"/>
          <p14:tracePt t="255401" x="2552700" y="2270125"/>
          <p14:tracePt t="255409" x="2543175" y="2262188"/>
          <p14:tracePt t="255433" x="2533650" y="2243138"/>
          <p14:tracePt t="255449" x="2533650" y="2233613"/>
          <p14:tracePt t="255465" x="2533650" y="2225675"/>
          <p14:tracePt t="255473" x="2533650" y="2216150"/>
          <p14:tracePt t="255481" x="2533650" y="2206625"/>
          <p14:tracePt t="255489" x="2533650" y="2197100"/>
          <p14:tracePt t="255497" x="2533650" y="2189163"/>
          <p14:tracePt t="255505" x="2533650" y="2179638"/>
          <p14:tracePt t="255521" x="2533650" y="2152650"/>
          <p14:tracePt t="255530" x="2543175" y="2143125"/>
          <p14:tracePt t="255537" x="2552700" y="2133600"/>
          <p14:tracePt t="255546" x="2562225" y="2125663"/>
          <p14:tracePt t="255553" x="2579688" y="2097088"/>
          <p14:tracePt t="255563" x="2589213" y="2097088"/>
          <p14:tracePt t="255569" x="2606675" y="2079625"/>
          <p14:tracePt t="255579" x="2625725" y="2060575"/>
          <p14:tracePt t="255585" x="2635250" y="2052638"/>
          <p14:tracePt t="255595" x="2652713" y="2033588"/>
          <p14:tracePt t="255601" x="2671763" y="2016125"/>
          <p14:tracePt t="255609" x="2679700" y="2006600"/>
          <p14:tracePt t="255625" x="2689225" y="1997075"/>
          <p14:tracePt t="255652" x="2716213" y="1987550"/>
          <p14:tracePt t="255657" x="2716213" y="1979613"/>
          <p14:tracePt t="255682" x="2735263" y="1970088"/>
          <p14:tracePt t="255689" x="2744788" y="1970088"/>
          <p14:tracePt t="255697" x="2752725" y="1970088"/>
          <p14:tracePt t="255705" x="2798763" y="1960563"/>
          <p14:tracePt t="255714" x="2817813" y="1960563"/>
          <p14:tracePt t="255721" x="2862263" y="1951038"/>
          <p14:tracePt t="255729" x="2889250" y="1933575"/>
          <p14:tracePt t="255737" x="2908300" y="1933575"/>
          <p14:tracePt t="255746" x="2935288" y="1933575"/>
          <p14:tracePt t="255754" x="2944813" y="1933575"/>
          <p14:tracePt t="255762" x="2954338" y="1933575"/>
          <p14:tracePt t="255825" x="2962275" y="1933575"/>
          <p14:tracePt t="255841" x="2962275" y="1951038"/>
          <p14:tracePt t="255849" x="2954338" y="1970088"/>
          <p14:tracePt t="255857" x="2944813" y="1979613"/>
          <p14:tracePt t="255866" x="2944813" y="1997075"/>
          <p14:tracePt t="255873" x="2935288" y="2016125"/>
          <p14:tracePt t="255895" x="2925763" y="2033588"/>
          <p14:tracePt t="255898" x="2925763" y="2043113"/>
          <p14:tracePt t="255905" x="2917825" y="2060575"/>
          <p14:tracePt t="255913" x="2908300" y="2070100"/>
          <p14:tracePt t="255921" x="2898775" y="2079625"/>
          <p14:tracePt t="255929" x="2889250" y="2089150"/>
          <p14:tracePt t="255946" x="2889250" y="2097088"/>
          <p14:tracePt t="255953" x="2881313" y="2116138"/>
          <p14:tracePt t="255963" x="2852738" y="2133600"/>
          <p14:tracePt t="255969" x="2852738" y="2143125"/>
          <p14:tracePt t="255985" x="2835275" y="2152650"/>
          <p14:tracePt t="255995" x="2825750" y="2160588"/>
          <p14:tracePt t="256001" x="2817813" y="2170113"/>
          <p14:tracePt t="256009" x="2808288" y="2179638"/>
          <p14:tracePt t="256017" x="2798763" y="2179638"/>
          <p14:tracePt t="256025" x="2789238" y="2189163"/>
          <p14:tracePt t="256033" x="2762250" y="2216150"/>
          <p14:tracePt t="256041" x="2744788" y="2225675"/>
          <p14:tracePt t="256049" x="2725738" y="2233613"/>
          <p14:tracePt t="256065" x="2725738" y="2243138"/>
          <p14:tracePt t="256081" x="2708275" y="2243138"/>
          <p14:tracePt t="256105" x="2689225" y="2252663"/>
          <p14:tracePt t="256393" x="2689225" y="2262188"/>
          <p14:tracePt t="256409" x="2689225" y="2270125"/>
          <p14:tracePt t="256585" x="2689225" y="2289175"/>
          <p14:tracePt t="256609" x="2662238" y="2306638"/>
          <p14:tracePt t="256625" x="2662238" y="2316163"/>
          <p14:tracePt t="256657" x="2652713" y="2316163"/>
          <p14:tracePt t="256801" x="2643188" y="2316163"/>
          <p14:tracePt t="256817" x="2635250" y="2316163"/>
          <p14:tracePt t="256841" x="2625725" y="2316163"/>
          <p14:tracePt t="256849" x="2606675" y="2298700"/>
          <p14:tracePt t="256857" x="2606675" y="2279650"/>
          <p14:tracePt t="256865" x="2606675" y="2270125"/>
          <p14:tracePt t="256873" x="2598738" y="2262188"/>
          <p14:tracePt t="256898" x="2598738" y="2233613"/>
          <p14:tracePt t="256913" x="2598738" y="2225675"/>
          <p14:tracePt t="256962" x="2598738" y="2216150"/>
          <p14:tracePt t="256977" x="2598738" y="2197100"/>
          <p14:tracePt t="257001" x="2598738" y="2189163"/>
          <p14:tracePt t="257009" x="2598738" y="2179638"/>
          <p14:tracePt t="257017" x="2598738" y="2160588"/>
          <p14:tracePt t="257025" x="2589213" y="2152650"/>
          <p14:tracePt t="257033" x="2589213" y="2143125"/>
          <p14:tracePt t="257049" x="2589213" y="2133600"/>
          <p14:tracePt t="257057" x="2589213" y="2125663"/>
          <p14:tracePt t="257065" x="2589213" y="2116138"/>
          <p14:tracePt t="257081" x="2589213" y="2106613"/>
          <p14:tracePt t="257097" x="2589213" y="2097088"/>
          <p14:tracePt t="257113" x="2589213" y="2079625"/>
          <p14:tracePt t="257129" x="2589213" y="2070100"/>
          <p14:tracePt t="257153" x="2598738" y="2052638"/>
          <p14:tracePt t="257162" x="2606675" y="2043113"/>
          <p14:tracePt t="257169" x="2606675" y="2033588"/>
          <p14:tracePt t="257179" x="2616200" y="2024063"/>
          <p14:tracePt t="257185" x="2643188" y="2006600"/>
          <p14:tracePt t="257196" x="2652713" y="1997075"/>
          <p14:tracePt t="257219" x="2662238" y="1987550"/>
          <p14:tracePt t="257225" x="2671763" y="1987550"/>
          <p14:tracePt t="257241" x="2679700" y="1979613"/>
          <p14:tracePt t="257370" x="2689225" y="1979613"/>
          <p14:tracePt t="257380" x="2698750" y="1979613"/>
          <p14:tracePt t="257388" x="2735263" y="1979613"/>
          <p14:tracePt t="257397" x="2762250" y="1979613"/>
          <p14:tracePt t="257401" x="2781300" y="1979613"/>
          <p14:tracePt t="257409" x="2808288" y="1979613"/>
          <p14:tracePt t="257417" x="2844800" y="1997075"/>
          <p14:tracePt t="257433" x="2862263" y="1997075"/>
          <p14:tracePt t="257449" x="2871788" y="1997075"/>
          <p14:tracePt t="257457" x="2881313" y="2006600"/>
          <p14:tracePt t="257683" x="2881313" y="2024063"/>
          <p14:tracePt t="257849" x="2881313" y="2033588"/>
          <p14:tracePt t="257875" x="2881313" y="2043113"/>
          <p14:tracePt t="257953" x="2881313" y="2060575"/>
          <p14:tracePt t="257969" x="2881313" y="2070100"/>
          <p14:tracePt t="257985" x="2881313" y="2079625"/>
          <p14:tracePt t="257994" x="2881313" y="2089150"/>
          <p14:tracePt t="258001" x="2881313" y="2106613"/>
          <p14:tracePt t="258017" x="2881313" y="2116138"/>
          <p14:tracePt t="258025" x="2881313" y="2125663"/>
          <p14:tracePt t="258049" x="2881313" y="2143125"/>
          <p14:tracePt t="258099" x="2881313" y="2152650"/>
          <p14:tracePt t="258108" x="2881313" y="2160588"/>
          <p14:tracePt t="258116" x="2881313" y="2170113"/>
          <p14:tracePt t="258121" x="2881313" y="2179638"/>
          <p14:tracePt t="258129" x="2881313" y="2189163"/>
          <p14:tracePt t="258137" x="2881313" y="2197100"/>
          <p14:tracePt t="258146" x="2881313" y="2206625"/>
          <p14:tracePt t="258153" x="2881313" y="2216150"/>
          <p14:tracePt t="258162" x="2881313" y="2233613"/>
          <p14:tracePt t="258169" x="2871788" y="2243138"/>
          <p14:tracePt t="258186" x="2862263" y="2270125"/>
          <p14:tracePt t="258218" x="2862263" y="2279650"/>
          <p14:tracePt t="258601" x="2862263" y="2270125"/>
          <p14:tracePt t="258609" x="2871788" y="2262188"/>
          <p14:tracePt t="258625" x="2881313" y="2252663"/>
          <p14:tracePt t="258633" x="2881313" y="2243138"/>
          <p14:tracePt t="258641" x="2881313" y="2233613"/>
          <p14:tracePt t="258657" x="2881313" y="2225675"/>
          <p14:tracePt t="258673" x="2881313" y="2206625"/>
          <p14:tracePt t="261601" x="2881313" y="2225675"/>
          <p14:tracePt t="261618" x="2881313" y="2233613"/>
          <p14:tracePt t="261625" x="2871788" y="2243138"/>
          <p14:tracePt t="261641" x="2871788" y="2252663"/>
          <p14:tracePt t="262371" x="2835275" y="2262188"/>
          <p14:tracePt t="262380" x="2817813" y="2262188"/>
          <p14:tracePt t="262388" x="2798763" y="2262188"/>
          <p14:tracePt t="262397" x="2762250" y="2279650"/>
          <p14:tracePt t="262411" x="2762250" y="2289175"/>
          <p14:tracePt t="262417" x="2752725" y="2289175"/>
          <p14:tracePt t="262425" x="2744788" y="2289175"/>
          <p14:tracePt t="262609" x="2752725" y="2289175"/>
          <p14:tracePt t="262625" x="2771775" y="2289175"/>
          <p14:tracePt t="262641" x="2771775" y="2279650"/>
          <p14:tracePt t="262666" x="2781300" y="2270125"/>
          <p14:tracePt t="263025" x="2789238" y="2262188"/>
          <p14:tracePt t="263082" x="2798763" y="2252663"/>
          <p14:tracePt t="263305" x="2798763" y="2270125"/>
          <p14:tracePt t="263313" x="2798763" y="2279650"/>
          <p14:tracePt t="263321" x="2798763" y="2289175"/>
          <p14:tracePt t="263345" x="2798763" y="2298700"/>
          <p14:tracePt t="265849" x="2808288" y="2298700"/>
          <p14:tracePt t="265857" x="2817813" y="2298700"/>
          <p14:tracePt t="265937" x="2825750" y="2298700"/>
          <p14:tracePt t="265961" x="2844800" y="2298700"/>
          <p14:tracePt t="265969" x="2852738" y="2306638"/>
          <p14:tracePt t="266517" x="2852738" y="2316163"/>
          <p14:tracePt t="266521" x="2852738" y="2325688"/>
          <p14:tracePt t="266529" x="2844800" y="2335213"/>
          <p14:tracePt t="266545" x="2825750" y="2335213"/>
          <p14:tracePt t="266553" x="2808288" y="2343150"/>
          <p14:tracePt t="266569" x="2798763" y="2362200"/>
          <p14:tracePt t="266777" x="2798763" y="2335213"/>
          <p14:tracePt t="266785" x="2798763" y="2325688"/>
          <p14:tracePt t="266801" x="2798763" y="2316163"/>
          <p14:tracePt t="266809" x="2798763" y="2289175"/>
          <p14:tracePt t="266817" x="2798763" y="2270125"/>
          <p14:tracePt t="266825" x="2808288" y="2252663"/>
          <p14:tracePt t="266833" x="2808288" y="2233613"/>
          <p14:tracePt t="266841" x="2817813" y="2216150"/>
          <p14:tracePt t="266849" x="2835275" y="2197100"/>
          <p14:tracePt t="266857" x="2835275" y="2189163"/>
          <p14:tracePt t="266865" x="2835275" y="2179638"/>
          <p14:tracePt t="266913" x="2835275" y="2160588"/>
          <p14:tracePt t="267145" x="2835275" y="2179638"/>
          <p14:tracePt t="267169" x="2835275" y="2189163"/>
          <p14:tracePt t="267369" x="2835275" y="2197100"/>
          <p14:tracePt t="267377" x="2835275" y="2216150"/>
          <p14:tracePt t="267385" x="2835275" y="2233613"/>
          <p14:tracePt t="267394" x="2835275" y="2243138"/>
          <p14:tracePt t="267401" x="2835275" y="2262188"/>
          <p14:tracePt t="267412" x="2835275" y="2279650"/>
          <p14:tracePt t="267417" x="2835275" y="2289175"/>
          <p14:tracePt t="267427" x="2835275" y="2325688"/>
          <p14:tracePt t="267778" x="2835275" y="2352675"/>
          <p14:tracePt t="267785" x="2835275" y="2371725"/>
          <p14:tracePt t="267793" x="2835275" y="2408238"/>
          <p14:tracePt t="267801" x="2835275" y="2444750"/>
          <p14:tracePt t="267810" x="2844800" y="2481263"/>
          <p14:tracePt t="267817" x="2844800" y="2508250"/>
          <p14:tracePt t="267825" x="2844800" y="2554288"/>
          <p14:tracePt t="267833" x="2844800" y="2581275"/>
          <p14:tracePt t="267841" x="2844800" y="2625725"/>
          <p14:tracePt t="267849" x="2844800" y="2662238"/>
          <p14:tracePt t="267857" x="2844800" y="2717800"/>
          <p14:tracePt t="267865" x="2835275" y="2763838"/>
          <p14:tracePt t="267873" x="2835275" y="2836863"/>
          <p14:tracePt t="267881" x="2798763" y="2900363"/>
          <p14:tracePt t="267889" x="2789238" y="2954338"/>
          <p14:tracePt t="267899" x="2762250" y="3054350"/>
          <p14:tracePt t="267918" x="2725738" y="3209925"/>
          <p14:tracePt t="267922" x="2708275" y="3282950"/>
          <p14:tracePt t="267930" x="2679700" y="3346450"/>
          <p14:tracePt t="267938" x="2671763" y="3411538"/>
          <p14:tracePt t="267947" x="2671763" y="3465513"/>
          <p14:tracePt t="267953" x="2662238" y="3502025"/>
          <p14:tracePt t="267963" x="2662238" y="3519488"/>
          <p14:tracePt t="267970" x="2662238" y="3556000"/>
          <p14:tracePt t="267979" x="2652713" y="3575050"/>
          <p14:tracePt t="268129" x="2652713" y="3592513"/>
          <p14:tracePt t="268137" x="2643188" y="3611563"/>
          <p14:tracePt t="268145" x="2625725" y="3629025"/>
          <p14:tracePt t="268153" x="2625725" y="3638550"/>
          <p14:tracePt t="268161" x="2616200" y="3665538"/>
          <p14:tracePt t="268169" x="2606675" y="3711575"/>
          <p14:tracePt t="268178" x="2570163" y="3757613"/>
          <p14:tracePt t="268185" x="2552700" y="3821113"/>
          <p14:tracePt t="268194" x="2543175" y="3875088"/>
          <p14:tracePt t="268201" x="2543175" y="3948113"/>
          <p14:tracePt t="268211" x="2516188" y="4013200"/>
          <p14:tracePt t="268218" x="2506663" y="4076700"/>
          <p14:tracePt t="268227" x="2506663" y="4103688"/>
          <p14:tracePt t="268233" x="2506663" y="4130675"/>
          <p14:tracePt t="268241" x="2506663" y="4159250"/>
          <p14:tracePt t="268249" x="2506663" y="4167188"/>
          <p14:tracePt t="268257" x="2498725" y="4176713"/>
          <p14:tracePt t="268283" x="2498725" y="4195763"/>
          <p14:tracePt t="268306" x="2498725" y="4203700"/>
          <p14:tracePt t="268315" x="2498725" y="4213225"/>
          <p14:tracePt t="268323" x="2498725" y="4232275"/>
          <p14:tracePt t="268330" x="2498725" y="4240213"/>
          <p14:tracePt t="268337" x="2489200" y="4249738"/>
          <p14:tracePt t="268345" x="2489200" y="4259263"/>
          <p14:tracePt t="268353" x="2479675" y="4286250"/>
          <p14:tracePt t="268369" x="2479675" y="4295775"/>
          <p14:tracePt t="268377" x="2470150" y="4322763"/>
          <p14:tracePt t="268396" x="2462213" y="4340225"/>
          <p14:tracePt t="268417" x="2462213" y="4359275"/>
          <p14:tracePt t="268427" x="2462213" y="4368800"/>
          <p14:tracePt t="268433" x="2452688" y="4376738"/>
          <p14:tracePt t="268473" x="2433638" y="4386263"/>
          <p14:tracePt t="268497" x="2425700" y="4395788"/>
          <p14:tracePt t="268521" x="2416175" y="4395788"/>
          <p14:tracePt t="268537" x="2416175" y="4405313"/>
          <p14:tracePt t="268561" x="2406650" y="4413250"/>
          <p14:tracePt t="268577" x="2389188" y="4432300"/>
          <p14:tracePt t="268585" x="2389188" y="4449763"/>
          <p14:tracePt t="268593" x="2379663" y="4468813"/>
          <p14:tracePt t="268601" x="2370138" y="4486275"/>
          <p14:tracePt t="268611" x="2370138" y="4505325"/>
          <p14:tracePt t="268617" x="2360613" y="4532313"/>
          <p14:tracePt t="268627" x="2360613" y="4578350"/>
          <p14:tracePt t="268633" x="2360613" y="4605338"/>
          <p14:tracePt t="268641" x="2360613" y="4660900"/>
          <p14:tracePt t="268649" x="2360613" y="4714875"/>
          <p14:tracePt t="268657" x="2360613" y="4768850"/>
          <p14:tracePt t="268665" x="2360613" y="4833938"/>
          <p14:tracePt t="268673" x="2360613" y="4870450"/>
          <p14:tracePt t="268681" x="2370138" y="4943475"/>
          <p14:tracePt t="268689" x="2389188" y="4987925"/>
          <p14:tracePt t="268697" x="2397125" y="5043488"/>
          <p14:tracePt t="268705" x="2406650" y="5089525"/>
          <p14:tracePt t="268713" x="2433638" y="5180013"/>
          <p14:tracePt t="268721" x="2452688" y="5216525"/>
          <p14:tracePt t="268729" x="2452688" y="5233988"/>
          <p14:tracePt t="268737" x="2462213" y="5262563"/>
          <p14:tracePt t="268746" x="2462213" y="5280025"/>
          <p14:tracePt t="268753" x="2462213" y="5289550"/>
          <p14:tracePt t="268763" x="2462213" y="5307013"/>
          <p14:tracePt t="268781" x="2462213" y="5316538"/>
          <p14:tracePt t="268786" x="2462213" y="5326063"/>
          <p14:tracePt t="268797" x="2462213" y="5343525"/>
          <p14:tracePt t="268816" x="2462213" y="5353050"/>
          <p14:tracePt t="268832" x="2462213" y="5362575"/>
          <p14:tracePt t="268842" x="2470150" y="5362575"/>
          <p14:tracePt t="268914" x="2498725" y="5362575"/>
          <p14:tracePt t="268922" x="2543175" y="5362575"/>
          <p14:tracePt t="268930" x="2598738" y="5362575"/>
          <p14:tracePt t="268937" x="2643188" y="5353050"/>
          <p14:tracePt t="268946" x="2671763" y="5343525"/>
          <p14:tracePt t="269347" x="2689225" y="5343525"/>
          <p14:tracePt t="269355" x="2716213" y="5343525"/>
          <p14:tracePt t="269365" x="2835275" y="5343525"/>
          <p14:tracePt t="269373" x="2981325" y="5343525"/>
          <p14:tracePt t="269377" x="3108325" y="5343525"/>
          <p14:tracePt t="269387" x="3236913" y="5343525"/>
          <p14:tracePt t="269399" x="3382963" y="5343525"/>
          <p14:tracePt t="269401" x="3473450" y="5343525"/>
          <p14:tracePt t="269412" x="3546475" y="5343525"/>
          <p14:tracePt t="269417" x="3636963" y="5343525"/>
          <p14:tracePt t="269427" x="3683000" y="5343525"/>
          <p14:tracePt t="269433" x="3709988" y="5343525"/>
          <p14:tracePt t="269441" x="3729038" y="5343525"/>
          <p14:tracePt t="269449" x="3738563" y="5343525"/>
          <p14:tracePt t="269859" x="3765550" y="5362575"/>
          <p14:tracePt t="269865" x="3810000" y="5408613"/>
          <p14:tracePt t="269873" x="3856038" y="5426075"/>
          <p14:tracePt t="269881" x="3919538" y="5472113"/>
          <p14:tracePt t="269902" x="3984625" y="5489575"/>
          <p14:tracePt t="269905" x="4002088" y="5508625"/>
          <p14:tracePt t="270225" x="4021138" y="5508625"/>
          <p14:tracePt t="270233" x="4065588" y="5499100"/>
          <p14:tracePt t="270241" x="4148138" y="5426075"/>
          <p14:tracePt t="270250" x="4194175" y="5389563"/>
          <p14:tracePt t="270257" x="4211638" y="5372100"/>
          <p14:tracePt t="270266" x="4267200" y="5307013"/>
          <p14:tracePt t="270273" x="4284663" y="5289550"/>
          <p14:tracePt t="270281" x="4311650" y="5262563"/>
          <p14:tracePt t="270289" x="4321175" y="5226050"/>
          <p14:tracePt t="270451" x="4321175" y="5233988"/>
          <p14:tracePt t="270555" x="4321175" y="5253038"/>
          <p14:tracePt t="270567" x="4321175" y="5262563"/>
          <p14:tracePt t="270569" x="4321175" y="5270500"/>
          <p14:tracePt t="270585" x="4321175" y="5299075"/>
          <p14:tracePt t="270594" x="4321175" y="5307013"/>
          <p14:tracePt t="270601" x="4321175" y="5335588"/>
          <p14:tracePt t="270611" x="4321175" y="5353050"/>
          <p14:tracePt t="270617" x="4321175" y="5362575"/>
          <p14:tracePt t="270627" x="4321175" y="5389563"/>
          <p14:tracePt t="270633" x="4321175" y="5399088"/>
          <p14:tracePt t="270651" x="4330700" y="5416550"/>
          <p14:tracePt t="270659" x="4348163" y="5435600"/>
          <p14:tracePt t="270818" x="4357688" y="5445125"/>
          <p14:tracePt t="270827" x="4376738" y="5472113"/>
          <p14:tracePt t="270833" x="4394200" y="5508625"/>
          <p14:tracePt t="270841" x="4421188" y="5526088"/>
          <p14:tracePt t="270849" x="4448175" y="5554663"/>
          <p14:tracePt t="270857" x="4457700" y="5562600"/>
          <p14:tracePt t="270865" x="4476750" y="5589588"/>
          <p14:tracePt t="270873" x="4494213" y="5608638"/>
          <p14:tracePt t="270881" x="4513263" y="5626100"/>
          <p14:tracePt t="270895" x="4521200" y="5645150"/>
          <p14:tracePt t="270898" x="4540250" y="5672138"/>
          <p14:tracePt t="270906" x="4549775" y="5672138"/>
          <p14:tracePt t="270916" x="4557713" y="5681663"/>
          <p14:tracePt t="270922" x="4567238" y="5691188"/>
          <p14:tracePt t="270932" x="4576763" y="5691188"/>
          <p14:tracePt t="270938" x="4594225" y="5708650"/>
          <p14:tracePt t="270945" x="4603750" y="5718175"/>
          <p14:tracePt t="270962" x="4613275" y="5727700"/>
          <p14:tracePt t="270970" x="4622800" y="5727700"/>
          <p14:tracePt t="270977" x="4640263" y="5727700"/>
          <p14:tracePt t="270986" x="4667250" y="5727700"/>
          <p14:tracePt t="270998" x="4713288" y="5735638"/>
          <p14:tracePt t="271002" x="4740275" y="5735638"/>
          <p14:tracePt t="271017" x="4813300" y="5745163"/>
          <p14:tracePt t="271019" x="4849813" y="5754688"/>
          <p14:tracePt t="271032" x="4949825" y="5754688"/>
          <p14:tracePt t="271036" x="5041900" y="5754688"/>
          <p14:tracePt t="271041" x="5151438" y="5754688"/>
          <p14:tracePt t="271050" x="5297488" y="5754688"/>
          <p14:tracePt t="271058" x="5424488" y="5754688"/>
          <p14:tracePt t="271066" x="5580063" y="5754688"/>
          <p14:tracePt t="271074" x="5724525" y="5754688"/>
          <p14:tracePt t="271082" x="5834063" y="5754688"/>
          <p14:tracePt t="271089" x="5962650" y="5754688"/>
          <p14:tracePt t="271097" x="6043613" y="5754688"/>
          <p14:tracePt t="271105" x="6099175" y="5754688"/>
          <p14:tracePt t="271113" x="6135688" y="5754688"/>
          <p14:tracePt t="271121" x="6145213" y="5754688"/>
          <p14:tracePt t="271129" x="6162675" y="5754688"/>
          <p14:tracePt t="271137" x="6172200" y="5745163"/>
          <p14:tracePt t="271153" x="6181725" y="5735638"/>
          <p14:tracePt t="271501" x="6181725" y="5754688"/>
          <p14:tracePt t="271505" x="6189663" y="5764213"/>
          <p14:tracePt t="271521" x="6189663" y="5781675"/>
          <p14:tracePt t="271529" x="6189663" y="5791200"/>
          <p14:tracePt t="271537" x="6189663" y="5800725"/>
          <p14:tracePt t="271585" x="6189663" y="5808663"/>
          <p14:tracePt t="271897" x="6235700" y="5837238"/>
          <p14:tracePt t="271905" x="6262688" y="5854700"/>
          <p14:tracePt t="271915" x="6291263" y="5881688"/>
          <p14:tracePt t="271921" x="6326188" y="5881688"/>
          <p14:tracePt t="271929" x="6354763" y="5900738"/>
          <p14:tracePt t="271937" x="6381750" y="5900738"/>
          <p14:tracePt t="271945" x="6408738" y="5900738"/>
          <p14:tracePt t="271953" x="6427788" y="5900738"/>
          <p14:tracePt t="271962" x="6445250" y="5900738"/>
          <p14:tracePt t="271969" x="6454775" y="5900738"/>
          <p14:tracePt t="272251" x="6464300" y="5910263"/>
          <p14:tracePt t="272321" x="6464300" y="5918200"/>
          <p14:tracePt t="272418" x="6464300" y="5927725"/>
          <p14:tracePt t="272514" x="6464300" y="5937250"/>
          <p14:tracePt t="272679" x="6464300" y="5946775"/>
          <p14:tracePt t="272685" x="6472238" y="5954713"/>
          <p14:tracePt t="272713" x="6481763" y="5964238"/>
          <p14:tracePt t="272841" x="6481763" y="5973763"/>
          <p14:tracePt t="272849" x="6500813" y="5991225"/>
          <p14:tracePt t="272929" x="6500813" y="6000750"/>
          <p14:tracePt t="273026" x="6500813" y="6010275"/>
          <p14:tracePt t="273145" x="6500813" y="6018213"/>
          <p14:tracePt t="273153" x="6500813" y="6027738"/>
          <p14:tracePt t="273177" x="6500813" y="6037263"/>
          <p14:tracePt t="275393" x="6454775" y="5973763"/>
          <p14:tracePt t="275401" x="6381750" y="5891213"/>
          <p14:tracePt t="275409" x="6326188" y="5808663"/>
          <p14:tracePt t="275417" x="6272213" y="5745163"/>
          <p14:tracePt t="275428" x="6226175" y="5699125"/>
          <p14:tracePt t="275433" x="6189663" y="5662613"/>
          <p14:tracePt t="275443" x="6162675" y="5635625"/>
          <p14:tracePt t="275449" x="6126163" y="5599113"/>
          <p14:tracePt t="275457" x="6108700" y="5572125"/>
          <p14:tracePt t="275465" x="6080125" y="5535613"/>
          <p14:tracePt t="275473" x="6072188" y="5518150"/>
          <p14:tracePt t="275481" x="6035675" y="5472113"/>
          <p14:tracePt t="275489" x="6026150" y="5472113"/>
          <p14:tracePt t="275497" x="5980113" y="5399088"/>
          <p14:tracePt t="275505" x="5962650" y="5372100"/>
          <p14:tracePt t="275513" x="5926138" y="5316538"/>
          <p14:tracePt t="275521" x="5889625" y="5262563"/>
          <p14:tracePt t="275530" x="5843588" y="5197475"/>
          <p14:tracePt t="275537" x="5789613" y="5133975"/>
          <p14:tracePt t="275547" x="5761038" y="5089525"/>
          <p14:tracePt t="275553" x="5716588" y="5043488"/>
          <p14:tracePt t="275561" x="5680075" y="4979988"/>
          <p14:tracePt t="275569" x="5643563" y="4924425"/>
          <p14:tracePt t="275577" x="5616575" y="4878388"/>
          <p14:tracePt t="275585" x="5597525" y="4851400"/>
          <p14:tracePt t="275594" x="5551488" y="4805363"/>
          <p14:tracePt t="275601" x="5543550" y="4787900"/>
          <p14:tracePt t="275610" x="5534025" y="4778375"/>
          <p14:tracePt t="275617" x="5507038" y="4741863"/>
          <p14:tracePt t="275627" x="5497513" y="4724400"/>
          <p14:tracePt t="275633" x="5461000" y="4678363"/>
          <p14:tracePt t="275643" x="5441950" y="4660900"/>
          <p14:tracePt t="275649" x="5405438" y="4595813"/>
          <p14:tracePt t="275657" x="5387975" y="4578350"/>
          <p14:tracePt t="275665" x="5341938" y="4522788"/>
          <p14:tracePt t="275673" x="5314950" y="4478338"/>
          <p14:tracePt t="275681" x="5268913" y="4422775"/>
          <p14:tracePt t="275689" x="5214938" y="4376738"/>
          <p14:tracePt t="275697" x="5187950" y="4332288"/>
          <p14:tracePt t="275705" x="5151438" y="4295775"/>
          <p14:tracePt t="275713" x="5105400" y="4249738"/>
          <p14:tracePt t="275721" x="5049838" y="4213225"/>
          <p14:tracePt t="275729" x="5022850" y="4176713"/>
          <p14:tracePt t="275737" x="4986338" y="4149725"/>
          <p14:tracePt t="275773" x="4767263" y="3948113"/>
          <p14:tracePt t="275776" x="4730750" y="3894138"/>
          <p14:tracePt t="275785" x="4686300" y="3848100"/>
          <p14:tracePt t="275796" x="4640263" y="3794125"/>
          <p14:tracePt t="275801" x="4603750" y="3767138"/>
          <p14:tracePt t="275810" x="4576763" y="3738563"/>
          <p14:tracePt t="275817" x="4540250" y="3684588"/>
          <p14:tracePt t="275827" x="4503738" y="3657600"/>
          <p14:tracePt t="275833" x="4494213" y="3638550"/>
          <p14:tracePt t="275844" x="4484688" y="3621088"/>
          <p14:tracePt t="275849" x="4476750" y="3611563"/>
          <p14:tracePt t="275857" x="4476750" y="3602038"/>
          <p14:tracePt t="275865" x="4467225" y="3592513"/>
          <p14:tracePt t="275914" x="4467225" y="3584575"/>
          <p14:tracePt t="275921" x="4467225" y="3575050"/>
          <p14:tracePt t="275929" x="4457700" y="3565525"/>
          <p14:tracePt t="275937" x="4457700" y="3556000"/>
          <p14:tracePt t="275947" x="4448175" y="3548063"/>
          <p14:tracePt t="275954" x="4448175" y="3538538"/>
          <p14:tracePt t="275969" x="4448175" y="3519488"/>
          <p14:tracePt t="275977" x="4440238" y="3502025"/>
          <p14:tracePt t="275985" x="4430713" y="3492500"/>
          <p14:tracePt t="276001" x="4421188" y="3475038"/>
          <p14:tracePt t="276017" x="4421188" y="3455988"/>
          <p14:tracePt t="276028" x="4421188" y="3438525"/>
          <p14:tracePt t="276033" x="4421188" y="3419475"/>
          <p14:tracePt t="276044" x="4413250" y="3392488"/>
          <p14:tracePt t="276049" x="4403725" y="3375025"/>
          <p14:tracePt t="276061" x="4403725" y="3328988"/>
          <p14:tracePt t="276065" x="4384675" y="3282950"/>
          <p14:tracePt t="276073" x="4367213" y="3255963"/>
          <p14:tracePt t="276081" x="4357688" y="3209925"/>
          <p14:tracePt t="276089" x="4348163" y="3173413"/>
          <p14:tracePt t="276097" x="4330700" y="3136900"/>
          <p14:tracePt t="276113" x="4330700" y="3119438"/>
          <p14:tracePt t="276121" x="4321175" y="3082925"/>
          <p14:tracePt t="276137" x="4321175" y="3073400"/>
          <p14:tracePt t="276145" x="4321175" y="3046413"/>
          <p14:tracePt t="276169" x="4321175" y="3036888"/>
          <p14:tracePt t="276313" x="4321175" y="3054350"/>
          <p14:tracePt t="276321" x="4311650" y="3073400"/>
          <p14:tracePt t="276361" x="4311650" y="3082925"/>
          <p14:tracePt t="276369" x="4303713" y="3082925"/>
          <p14:tracePt t="276891" x="4294188" y="3082925"/>
          <p14:tracePt t="276897" x="4267200" y="3073400"/>
          <p14:tracePt t="276905" x="4248150" y="3046413"/>
          <p14:tracePt t="276913" x="4230688" y="3027363"/>
          <p14:tracePt t="276921" x="4202113" y="2982913"/>
          <p14:tracePt t="276929" x="4175125" y="2954338"/>
          <p14:tracePt t="276937" x="4157663" y="2917825"/>
          <p14:tracePt t="276945" x="4129088" y="2890838"/>
          <p14:tracePt t="276953" x="4121150" y="2873375"/>
          <p14:tracePt t="276961" x="4121150" y="2863850"/>
          <p14:tracePt t="276969" x="4094163" y="2827338"/>
          <p14:tracePt t="276977" x="4094163" y="2817813"/>
          <p14:tracePt t="276985" x="4084638" y="2808288"/>
          <p14:tracePt t="276993" x="4075113" y="2790825"/>
          <p14:tracePt t="277010" x="4065588" y="2771775"/>
          <p14:tracePt t="277027" x="4057650" y="2754313"/>
          <p14:tracePt t="277044" x="4048125" y="2744788"/>
          <p14:tracePt t="277057" x="4038600" y="2744788"/>
          <p14:tracePt t="277313" x="4038600" y="2735263"/>
          <p14:tracePt t="277321" x="4038600" y="2727325"/>
          <p14:tracePt t="277329" x="4038600" y="2698750"/>
          <p14:tracePt t="277337" x="4038600" y="2690813"/>
          <p14:tracePt t="277345" x="4038600" y="2681288"/>
          <p14:tracePt t="277353" x="4029075" y="2662238"/>
          <p14:tracePt t="277361" x="4021138" y="2654300"/>
          <p14:tracePt t="277369" x="4011613" y="2644775"/>
          <p14:tracePt t="277377" x="4002088" y="2635250"/>
          <p14:tracePt t="277385" x="4002088" y="2625725"/>
          <p14:tracePt t="277394" x="4002088" y="2617788"/>
          <p14:tracePt t="277401" x="3992563" y="2598738"/>
          <p14:tracePt t="277411" x="3992563" y="2581275"/>
          <p14:tracePt t="277417" x="3984625" y="2571750"/>
          <p14:tracePt t="277427" x="3965575" y="2562225"/>
          <p14:tracePt t="280009" x="3956050" y="2581275"/>
          <p14:tracePt t="280017" x="3948113" y="2608263"/>
          <p14:tracePt t="280025" x="3948113" y="2625725"/>
          <p14:tracePt t="280033" x="3938588" y="2654300"/>
          <p14:tracePt t="280043" x="3938588" y="2671763"/>
          <p14:tracePt t="280049" x="3929063" y="2690813"/>
          <p14:tracePt t="280060" x="3919538" y="2708275"/>
          <p14:tracePt t="280065" x="3911600" y="2717800"/>
          <p14:tracePt t="280081" x="3911600" y="2727325"/>
          <p14:tracePt t="280153" x="3902075" y="2744788"/>
          <p14:tracePt t="280161" x="3892550" y="2763838"/>
          <p14:tracePt t="280169" x="3883025" y="2781300"/>
          <p14:tracePt t="280177" x="3875088" y="2790825"/>
          <p14:tracePt t="280185" x="3865563" y="2800350"/>
          <p14:tracePt t="280289" x="3856038" y="2800350"/>
          <p14:tracePt t="280297" x="3846513" y="2800350"/>
          <p14:tracePt t="280337" x="3838575" y="2800350"/>
          <p14:tracePt t="280353" x="3829050" y="2800350"/>
          <p14:tracePt t="280361" x="3775075" y="2800350"/>
          <p14:tracePt t="280369" x="3683000" y="2800350"/>
          <p14:tracePt t="280377" x="3582988" y="2800350"/>
          <p14:tracePt t="280385" x="3490913" y="2800350"/>
          <p14:tracePt t="280394" x="3382963" y="2800350"/>
          <p14:tracePt t="280401" x="3309938" y="2790825"/>
          <p14:tracePt t="280410" x="3236913" y="2781300"/>
          <p14:tracePt t="280417" x="3171825" y="2781300"/>
          <p14:tracePt t="280426" x="3136900" y="2771775"/>
          <p14:tracePt t="280433" x="3090863" y="2771775"/>
          <p14:tracePt t="280444" x="3071813" y="2744788"/>
          <p14:tracePt t="280449" x="3054350" y="2744788"/>
          <p14:tracePt t="280457" x="3044825" y="2744788"/>
          <p14:tracePt t="280706" x="3035300" y="2744788"/>
          <p14:tracePt t="280714" x="2990850" y="2744788"/>
          <p14:tracePt t="280721" x="2954338" y="2744788"/>
          <p14:tracePt t="280729" x="2889250" y="2754313"/>
          <p14:tracePt t="280737" x="2835275" y="2754313"/>
          <p14:tracePt t="280745" x="2781300" y="2754313"/>
          <p14:tracePt t="280753" x="2744788" y="2754313"/>
          <p14:tracePt t="280761" x="2671763" y="2754313"/>
          <p14:tracePt t="280769" x="2616200" y="2754313"/>
          <p14:tracePt t="280777" x="2552700" y="2763838"/>
          <p14:tracePt t="280785" x="2498725" y="2763838"/>
          <p14:tracePt t="280793" x="2462213" y="2763838"/>
          <p14:tracePt t="280801" x="2425700" y="2763838"/>
          <p14:tracePt t="280809" x="2406650" y="2763838"/>
          <p14:tracePt t="280945" x="2397125" y="2763838"/>
          <p14:tracePt t="280969" x="2389188" y="2763838"/>
          <p14:tracePt t="281123" x="2360613" y="2763838"/>
          <p14:tracePt t="281129" x="2343150" y="2763838"/>
          <p14:tracePt t="281137" x="2287588" y="2763838"/>
          <p14:tracePt t="281145" x="2251075" y="2763838"/>
          <p14:tracePt t="281153" x="2206625" y="2763838"/>
          <p14:tracePt t="281161" x="2170113" y="2763838"/>
          <p14:tracePt t="281169" x="2133600" y="2763838"/>
          <p14:tracePt t="281179" x="2106613" y="2763838"/>
          <p14:tracePt t="281185" x="2087563" y="2763838"/>
          <p14:tracePt t="281201" x="2070100" y="2763838"/>
          <p14:tracePt t="281356" x="2070100" y="2771775"/>
          <p14:tracePt t="281497" x="2078038" y="2771775"/>
          <p14:tracePt t="281506" x="2170113" y="2771775"/>
          <p14:tracePt t="281513" x="2243138" y="2771775"/>
          <p14:tracePt t="281521" x="2316163" y="2771775"/>
          <p14:tracePt t="281529" x="2425700" y="2771775"/>
          <p14:tracePt t="281537" x="2479675" y="2771775"/>
          <p14:tracePt t="281546" x="2533650" y="2771775"/>
          <p14:tracePt t="281553" x="2579688" y="2771775"/>
          <p14:tracePt t="281562" x="2606675" y="2771775"/>
          <p14:tracePt t="281569" x="2635250" y="2771775"/>
          <p14:tracePt t="281578" x="2643188" y="2771775"/>
          <p14:tracePt t="281625" x="2652713" y="2781300"/>
          <p14:tracePt t="281745" x="2662238" y="2790825"/>
          <p14:tracePt t="281906" x="2662238" y="2800350"/>
          <p14:tracePt t="281913" x="2662238" y="2808288"/>
          <p14:tracePt t="281937" x="2662238" y="2817813"/>
          <p14:tracePt t="281994" x="2671763" y="2827338"/>
          <p14:tracePt t="282001" x="2679700" y="2827338"/>
          <p14:tracePt t="282011" x="2708275" y="2827338"/>
          <p14:tracePt t="282026" x="2716213" y="2827338"/>
          <p14:tracePt t="282161" x="2725738" y="2817813"/>
          <p14:tracePt t="282186" x="2725738" y="2808288"/>
          <p14:tracePt t="282193" x="2725738" y="2790825"/>
          <p14:tracePt t="282204" x="2725738" y="2754313"/>
          <p14:tracePt t="282209" x="2725738" y="2735263"/>
          <p14:tracePt t="282219" x="2725738" y="2698750"/>
          <p14:tracePt t="282226" x="2735263" y="2681288"/>
          <p14:tracePt t="282233" x="2735263" y="2654300"/>
          <p14:tracePt t="282243" x="2735263" y="2635250"/>
          <p14:tracePt t="282250" x="2744788" y="2589213"/>
          <p14:tracePt t="282257" x="2744788" y="2581275"/>
          <p14:tracePt t="282265" x="2762250" y="2554288"/>
          <p14:tracePt t="282289" x="2762250" y="2544763"/>
          <p14:tracePt t="282314" x="2762250" y="2525713"/>
          <p14:tracePt t="282475" x="2762250" y="2544763"/>
          <p14:tracePt t="282482" x="2762250" y="2554288"/>
          <p14:tracePt t="282491" x="2762250" y="2589213"/>
          <p14:tracePt t="282501" x="2762250" y="2608263"/>
          <p14:tracePt t="282507" x="2762250" y="2635250"/>
          <p14:tracePt t="282514" x="2762250" y="2654300"/>
          <p14:tracePt t="282522" x="2762250" y="2681288"/>
          <p14:tracePt t="282529" x="2762250" y="2690813"/>
          <p14:tracePt t="282537" x="2762250" y="2698750"/>
          <p14:tracePt t="282553" x="2762250" y="2717800"/>
          <p14:tracePt t="282561" x="2762250" y="2727325"/>
          <p14:tracePt t="282577" x="2762250" y="2735263"/>
          <p14:tracePt t="282657" x="2762250" y="2744788"/>
          <p14:tracePt t="282673" x="2762250" y="2763838"/>
          <p14:tracePt t="282681" x="2762250" y="2771775"/>
          <p14:tracePt t="282697" x="2762250" y="2781300"/>
          <p14:tracePt t="282706" x="2762250" y="2808288"/>
          <p14:tracePt t="282714" x="2762250" y="2817813"/>
          <p14:tracePt t="282729" x="2762250" y="2827338"/>
          <p14:tracePt t="282737" x="2762250" y="2844800"/>
          <p14:tracePt t="283041" x="2771775" y="2844800"/>
          <p14:tracePt t="283049" x="2889250" y="2844800"/>
          <p14:tracePt t="283057" x="2981325" y="2844800"/>
          <p14:tracePt t="283065" x="3108325" y="2844800"/>
          <p14:tracePt t="283073" x="3236913" y="2844800"/>
          <p14:tracePt t="283081" x="3327400" y="2844800"/>
          <p14:tracePt t="283089" x="3436938" y="2844800"/>
          <p14:tracePt t="283097" x="3509963" y="2844800"/>
          <p14:tracePt t="283105" x="3556000" y="2836863"/>
          <p14:tracePt t="283113" x="3582988" y="2827338"/>
          <p14:tracePt t="283121" x="3600450" y="2827338"/>
          <p14:tracePt t="283313" x="3636963" y="2800350"/>
          <p14:tracePt t="283321" x="3656013" y="2800350"/>
          <p14:tracePt t="283337" x="3665538" y="2800350"/>
          <p14:tracePt t="283345" x="3683000" y="2800350"/>
          <p14:tracePt t="283361" x="3692525" y="2800350"/>
          <p14:tracePt t="283394" x="3702050" y="2800350"/>
          <p14:tracePt t="283409" x="3709988" y="2800350"/>
          <p14:tracePt t="283418" x="3719513" y="2800350"/>
          <p14:tracePt t="283426" x="3729038" y="2800350"/>
          <p14:tracePt t="283434" x="3746500" y="2800350"/>
          <p14:tracePt t="283448" x="3775075" y="2800350"/>
          <p14:tracePt t="283450" x="3792538" y="2800350"/>
          <p14:tracePt t="283462" x="3819525" y="2800350"/>
          <p14:tracePt t="283468" x="3838575" y="2800350"/>
          <p14:tracePt t="283473" x="3875088" y="2800350"/>
          <p14:tracePt t="283481" x="3883025" y="2800350"/>
          <p14:tracePt t="283489" x="3902075" y="2800350"/>
          <p14:tracePt t="284081" x="3911600" y="2800350"/>
          <p14:tracePt t="284089" x="3919538" y="2790825"/>
          <p14:tracePt t="284097" x="3929063" y="2771775"/>
          <p14:tracePt t="284105" x="3929063" y="2754313"/>
          <p14:tracePt t="284115" x="3938588" y="2744788"/>
          <p14:tracePt t="284121" x="3938588" y="2727325"/>
          <p14:tracePt t="284130" x="3948113" y="2717800"/>
          <p14:tracePt t="284137" x="3956050" y="2717800"/>
          <p14:tracePt t="284161" x="3956050" y="2708275"/>
          <p14:tracePt t="284177" x="3956050" y="2690813"/>
          <p14:tracePt t="284842" x="3956050" y="2681288"/>
          <p14:tracePt t="284866" x="3956050" y="2671763"/>
          <p14:tracePt t="288726" x="3984625" y="2635250"/>
          <p14:tracePt t="288731" x="4002088" y="2617788"/>
          <p14:tracePt t="288736" x="4011613" y="2608263"/>
          <p14:tracePt t="288745" x="4021138" y="2589213"/>
          <p14:tracePt t="288753" x="4021138" y="2581275"/>
          <p14:tracePt t="288761" x="4029075" y="2571750"/>
          <p14:tracePt t="288777" x="4048125" y="2562225"/>
          <p14:tracePt t="289225" x="4057650" y="2562225"/>
          <p14:tracePt t="289233" x="4075113" y="2581275"/>
          <p14:tracePt t="289241" x="4084638" y="2589213"/>
          <p14:tracePt t="289250" x="4111625" y="2608263"/>
          <p14:tracePt t="289263" x="4129088" y="2635250"/>
          <p14:tracePt t="289265" x="4138613" y="2644775"/>
          <p14:tracePt t="289273" x="4148138" y="2644775"/>
          <p14:tracePt t="289281" x="4175125" y="2654300"/>
          <p14:tracePt t="290827" x="4238625" y="2654300"/>
          <p14:tracePt t="290833" x="4376738" y="2625725"/>
          <p14:tracePt t="290841" x="4503738" y="2625725"/>
          <p14:tracePt t="290849" x="4686300" y="2589213"/>
          <p14:tracePt t="290859" x="4849813" y="2581275"/>
          <p14:tracePt t="290865" x="5014913" y="2562225"/>
          <p14:tracePt t="290876" x="5178425" y="2544763"/>
          <p14:tracePt t="290881" x="5341938" y="2517775"/>
          <p14:tracePt t="290898" x="5580063" y="2508250"/>
          <p14:tracePt t="290906" x="5670550" y="2508250"/>
          <p14:tracePt t="290914" x="5753100" y="2508250"/>
          <p14:tracePt t="290922" x="5761038" y="2508250"/>
          <p14:tracePt t="290929" x="5797550" y="2508250"/>
          <p14:tracePt t="290937" x="5816600" y="2508250"/>
          <p14:tracePt t="290945" x="5826125" y="2508250"/>
          <p14:tracePt t="290953" x="5880100" y="2508250"/>
          <p14:tracePt t="290961" x="5943600" y="2508250"/>
          <p14:tracePt t="290969" x="6053138" y="2508250"/>
          <p14:tracePt t="290977" x="6235700" y="2508250"/>
          <p14:tracePt t="290985" x="6408738" y="2508250"/>
          <p14:tracePt t="290996" x="6637338" y="2508250"/>
          <p14:tracePt t="291002" x="6827838" y="2508250"/>
          <p14:tracePt t="291017" x="7302500" y="2508250"/>
          <p14:tracePt t="291025" x="7502525" y="2508250"/>
          <p14:tracePt t="291033" x="7685088" y="2508250"/>
          <p14:tracePt t="291042" x="7867650" y="2508250"/>
          <p14:tracePt t="291049" x="7977188" y="2508250"/>
          <p14:tracePt t="291059" x="8104188" y="2508250"/>
          <p14:tracePt t="291065" x="8213725" y="2508250"/>
          <p14:tracePt t="291075" x="8286750" y="2508250"/>
          <p14:tracePt t="291081" x="8359775" y="2508250"/>
          <p14:tracePt t="291089" x="8415338" y="2508250"/>
          <p14:tracePt t="291097" x="8478838" y="2508250"/>
          <p14:tracePt t="291105" x="8515350" y="2508250"/>
          <p14:tracePt t="291113" x="8569325" y="2508250"/>
          <p14:tracePt t="291121" x="8642350" y="2508250"/>
          <p14:tracePt t="291129" x="8715375" y="2508250"/>
          <p14:tracePt t="291137" x="8824913" y="2508250"/>
          <p14:tracePt t="291145" x="8924925" y="2508250"/>
          <p14:tracePt t="291153" x="8997950" y="2508250"/>
          <p14:tracePt t="291161" x="9126538" y="2535238"/>
          <p14:tracePt t="291965" x="8250238" y="3163888"/>
          <p14:tracePt t="291970" x="7794625" y="3136900"/>
          <p14:tracePt t="291977" x="7402513" y="3073400"/>
          <p14:tracePt t="291986" x="7119938" y="3036888"/>
          <p14:tracePt t="291996" x="6827838" y="2982913"/>
          <p14:tracePt t="292001" x="6627813" y="2963863"/>
          <p14:tracePt t="292010" x="6445250" y="2936875"/>
          <p14:tracePt t="292017" x="6281738" y="2900363"/>
          <p14:tracePt t="292026" x="6116638" y="2890838"/>
          <p14:tracePt t="292033" x="5953125" y="2890838"/>
          <p14:tracePt t="292043" x="5843588" y="2890838"/>
          <p14:tracePt t="292049" x="5697538" y="2890838"/>
          <p14:tracePt t="292060" x="5551488" y="2890838"/>
          <p14:tracePt t="292065" x="5424488" y="2890838"/>
          <p14:tracePt t="292076" x="5278438" y="2890838"/>
          <p14:tracePt t="292092" x="4978400" y="2890838"/>
          <p14:tracePt t="292097" x="4849813" y="2890838"/>
          <p14:tracePt t="292108" x="4703763" y="2890838"/>
          <p14:tracePt t="292113" x="4576763" y="2890838"/>
          <p14:tracePt t="292122" x="4484688" y="2890838"/>
          <p14:tracePt t="292129" x="4357688" y="2890838"/>
          <p14:tracePt t="292138" x="4275138" y="2890838"/>
          <p14:tracePt t="292145" x="4184650" y="2890838"/>
          <p14:tracePt t="292153" x="4111625" y="2890838"/>
          <p14:tracePt t="292161" x="4038600" y="2890838"/>
          <p14:tracePt t="292169" x="4002088" y="2890838"/>
          <p14:tracePt t="292177" x="3956050" y="2890838"/>
          <p14:tracePt t="292185" x="3938588" y="2890838"/>
          <p14:tracePt t="292193" x="3929063" y="2890838"/>
          <p14:tracePt t="292201" x="3902075" y="2890838"/>
          <p14:tracePt t="292209" x="3883025" y="2890838"/>
          <p14:tracePt t="292217" x="3875088" y="2890838"/>
          <p14:tracePt t="292225" x="3865563" y="2890838"/>
          <p14:tracePt t="292233" x="3846513" y="2890838"/>
          <p14:tracePt t="292242" x="3838575" y="2890838"/>
          <p14:tracePt t="292250" x="3829050" y="2890838"/>
          <p14:tracePt t="292259" x="3810000" y="2900363"/>
          <p14:tracePt t="292281" x="3783013" y="2900363"/>
          <p14:tracePt t="292289" x="3765550" y="2900363"/>
          <p14:tracePt t="292297" x="3756025" y="2900363"/>
          <p14:tracePt t="292305" x="3709988" y="2909888"/>
          <p14:tracePt t="292313" x="3600450" y="2909888"/>
          <p14:tracePt t="292323" x="3527425" y="2909888"/>
          <p14:tracePt t="292333" x="3400425" y="2909888"/>
          <p14:tracePt t="292339" x="3254375" y="2909888"/>
          <p14:tracePt t="292345" x="3127375" y="2909888"/>
          <p14:tracePt t="292353" x="2962275" y="2909888"/>
          <p14:tracePt t="292361" x="2817813" y="2909888"/>
          <p14:tracePt t="292369" x="2671763" y="2909888"/>
          <p14:tracePt t="292377" x="2543175" y="2909888"/>
          <p14:tracePt t="292385" x="2452688" y="2909888"/>
          <p14:tracePt t="292393" x="2397125" y="2909888"/>
          <p14:tracePt t="292401" x="2333625" y="2917825"/>
          <p14:tracePt t="292409" x="2306638" y="2917825"/>
          <p14:tracePt t="292417" x="2287588" y="2936875"/>
          <p14:tracePt t="292849" x="2316163" y="2936875"/>
          <p14:tracePt t="292857" x="2416175" y="2936875"/>
          <p14:tracePt t="292865" x="2552700" y="2917825"/>
          <p14:tracePt t="292873" x="2679700" y="2909888"/>
          <p14:tracePt t="292881" x="2771775" y="2881313"/>
          <p14:tracePt t="292889" x="2898775" y="2863850"/>
          <p14:tracePt t="292910" x="3054350" y="2844800"/>
          <p14:tracePt t="292913" x="3100388" y="2836863"/>
          <p14:tracePt t="292921" x="3127375" y="2836863"/>
          <p14:tracePt t="292929" x="3136900" y="2836863"/>
          <p14:tracePt t="292953" x="3144838" y="2827338"/>
          <p14:tracePt t="293089" x="3144838" y="2817813"/>
          <p14:tracePt t="293115" x="3136900" y="2808288"/>
          <p14:tracePt t="293137" x="3127375" y="2800350"/>
          <p14:tracePt t="293145" x="3127375" y="2781300"/>
          <p14:tracePt t="293153" x="3100388" y="2763838"/>
          <p14:tracePt t="293161" x="3054350" y="2763838"/>
          <p14:tracePt t="293169" x="3044825" y="2763838"/>
          <p14:tracePt t="293177" x="3017838" y="2754313"/>
          <p14:tracePt t="293185" x="2998788" y="2735263"/>
          <p14:tracePt t="293193" x="2981325" y="2727325"/>
          <p14:tracePt t="293201" x="2954338" y="2727325"/>
          <p14:tracePt t="293209" x="2935288" y="2717800"/>
          <p14:tracePt t="293218" x="2917825" y="2708275"/>
          <p14:tracePt t="293233" x="2898775" y="2690813"/>
          <p14:tracePt t="293273" x="2898775" y="2681288"/>
          <p14:tracePt t="293281" x="2889250" y="2654300"/>
          <p14:tracePt t="293297" x="2889250" y="2644775"/>
          <p14:tracePt t="293305" x="2889250" y="2635250"/>
          <p14:tracePt t="293427" x="2881313" y="2644775"/>
          <p14:tracePt t="293435" x="2871788" y="2681288"/>
          <p14:tracePt t="293441" x="2862263" y="2690813"/>
          <p14:tracePt t="293449" x="2862263" y="2717800"/>
          <p14:tracePt t="293459" x="2862263" y="2727325"/>
          <p14:tracePt t="293465" x="2862263" y="2754313"/>
          <p14:tracePt t="293475" x="2862263" y="2781300"/>
          <p14:tracePt t="293481" x="2862263" y="2808288"/>
          <p14:tracePt t="293489" x="2881313" y="2844800"/>
          <p14:tracePt t="293497" x="2908300" y="2863850"/>
          <p14:tracePt t="293505" x="2944813" y="2881313"/>
          <p14:tracePt t="293513" x="2971800" y="2881313"/>
          <p14:tracePt t="293521" x="3017838" y="2890838"/>
          <p14:tracePt t="293529" x="3054350" y="2890838"/>
          <p14:tracePt t="293537" x="3100388" y="2890838"/>
          <p14:tracePt t="293545" x="3154363" y="2890838"/>
          <p14:tracePt t="293553" x="3181350" y="2890838"/>
          <p14:tracePt t="293561" x="3217863" y="2890838"/>
          <p14:tracePt t="293569" x="3244850" y="2890838"/>
          <p14:tracePt t="293577" x="3254375" y="2890838"/>
          <p14:tracePt t="293585" x="3273425" y="2890838"/>
          <p14:tracePt t="293593" x="3281363" y="2890838"/>
          <p14:tracePt t="293601" x="3300413" y="2881313"/>
          <p14:tracePt t="293617" x="3317875" y="2873375"/>
          <p14:tracePt t="293628" x="3336925" y="2873375"/>
          <p14:tracePt t="293633" x="3363913" y="2863850"/>
          <p14:tracePt t="293642" x="3409950" y="2863850"/>
          <p14:tracePt t="293649" x="3473450" y="2844800"/>
          <p14:tracePt t="293658" x="3573463" y="2836863"/>
          <p14:tracePt t="293665" x="3665538" y="2836863"/>
          <p14:tracePt t="293674" x="3792538" y="2836863"/>
          <p14:tracePt t="293681" x="3902075" y="2836863"/>
          <p14:tracePt t="293689" x="4011613" y="2836863"/>
          <p14:tracePt t="293697" x="4084638" y="2836863"/>
          <p14:tracePt t="293705" x="4194175" y="2836863"/>
          <p14:tracePt t="293713" x="4202113" y="2836863"/>
          <p14:tracePt t="293721" x="4230688" y="2827338"/>
          <p14:tracePt t="293875" x="4238625" y="2827338"/>
          <p14:tracePt t="293881" x="4238625" y="2817813"/>
          <p14:tracePt t="293889" x="4238625" y="2808288"/>
          <p14:tracePt t="293913" x="4230688" y="2800350"/>
          <p14:tracePt t="293921" x="4230688" y="2790825"/>
          <p14:tracePt t="293937" x="4221163" y="2754313"/>
          <p14:tracePt t="293945" x="4202113" y="2735263"/>
          <p14:tracePt t="293954" x="4194175" y="2717800"/>
          <p14:tracePt t="293963" x="4184650" y="2690813"/>
          <p14:tracePt t="293970" x="4175125" y="2654300"/>
          <p14:tracePt t="293981" x="4175125" y="2635250"/>
          <p14:tracePt t="293986" x="4148138" y="2617788"/>
          <p14:tracePt t="293997" x="4138613" y="2608263"/>
          <p14:tracePt t="294001" x="4138613" y="2598738"/>
          <p14:tracePt t="294073" x="4129088" y="2598738"/>
          <p14:tracePt t="294098" x="4102100" y="2598738"/>
          <p14:tracePt t="294106" x="4094163" y="2598738"/>
          <p14:tracePt t="294114" x="4084638" y="2617788"/>
          <p14:tracePt t="294121" x="4084638" y="2635250"/>
          <p14:tracePt t="294129" x="4084638" y="2654300"/>
          <p14:tracePt t="294137" x="4084638" y="2662238"/>
          <p14:tracePt t="294145" x="4102100" y="2698750"/>
          <p14:tracePt t="294153" x="4148138" y="2708275"/>
          <p14:tracePt t="294161" x="4221163" y="2727325"/>
          <p14:tracePt t="294169" x="4311650" y="2727325"/>
          <p14:tracePt t="294177" x="4457700" y="2754313"/>
          <p14:tracePt t="294185" x="4586288" y="2754313"/>
          <p14:tracePt t="294194" x="4730750" y="2754313"/>
          <p14:tracePt t="294201" x="4876800" y="2754313"/>
          <p14:tracePt t="294209" x="5005388" y="2754313"/>
          <p14:tracePt t="294217" x="5095875" y="2754313"/>
          <p14:tracePt t="294226" x="5187950" y="2754313"/>
          <p14:tracePt t="294233" x="5268913" y="2754313"/>
          <p14:tracePt t="294242" x="5287963" y="2754313"/>
          <p14:tracePt t="294249" x="5314950" y="2754313"/>
          <p14:tracePt t="294329" x="5324475" y="2754313"/>
          <p14:tracePt t="294442" x="5324475" y="2744788"/>
          <p14:tracePt t="294457" x="5324475" y="2727325"/>
          <p14:tracePt t="294473" x="5297488" y="2708275"/>
          <p14:tracePt t="294481" x="5297488" y="2698750"/>
          <p14:tracePt t="294489" x="5278438" y="2681288"/>
          <p14:tracePt t="294498" x="5251450" y="2654300"/>
          <p14:tracePt t="294505" x="5241925" y="2635250"/>
          <p14:tracePt t="294513" x="5224463" y="2608263"/>
          <p14:tracePt t="294521" x="5214938" y="2589213"/>
          <p14:tracePt t="294529" x="5205413" y="2571750"/>
          <p14:tracePt t="294537" x="5195888" y="2544763"/>
          <p14:tracePt t="294545" x="5195888" y="2535238"/>
          <p14:tracePt t="294553" x="5195888" y="2525713"/>
          <p14:tracePt t="294577" x="5178425" y="2508250"/>
          <p14:tracePt t="294649" x="5159375" y="2525713"/>
          <p14:tracePt t="294665" x="5151438" y="2562225"/>
          <p14:tracePt t="294673" x="5151438" y="2589213"/>
          <p14:tracePt t="294682" x="5151438" y="2617788"/>
          <p14:tracePt t="294689" x="5151438" y="2635250"/>
          <p14:tracePt t="294698" x="5151438" y="2662238"/>
          <p14:tracePt t="294706" x="5151438" y="2690813"/>
          <p14:tracePt t="294714" x="5151438" y="2727325"/>
          <p14:tracePt t="294731" x="5159375" y="2771775"/>
          <p14:tracePt t="294737" x="5178425" y="2790825"/>
          <p14:tracePt t="294745" x="5224463" y="2800350"/>
          <p14:tracePt t="294753" x="5260975" y="2800350"/>
          <p14:tracePt t="294761" x="5305425" y="2800350"/>
          <p14:tracePt t="294769" x="5341938" y="2800350"/>
          <p14:tracePt t="294777" x="5387975" y="2800350"/>
          <p14:tracePt t="294785" x="5414963" y="2800350"/>
          <p14:tracePt t="294793" x="5434013" y="2800350"/>
          <p14:tracePt t="294801" x="5470525" y="2790825"/>
          <p14:tracePt t="294810" x="5497513" y="2771775"/>
          <p14:tracePt t="294817" x="5507038" y="2771775"/>
          <p14:tracePt t="294825" x="5524500" y="2763838"/>
          <p14:tracePt t="294833" x="5561013" y="2763838"/>
          <p14:tracePt t="294842" x="5580063" y="2744788"/>
          <p14:tracePt t="294849" x="5616575" y="2744788"/>
          <p14:tracePt t="294858" x="5670550" y="2744788"/>
          <p14:tracePt t="294865" x="5743575" y="2744788"/>
          <p14:tracePt t="294875" x="5870575" y="2744788"/>
          <p14:tracePt t="294881" x="5980113" y="2744788"/>
          <p14:tracePt t="294893" x="6089650" y="2744788"/>
          <p14:tracePt t="294897" x="6199188" y="2744788"/>
          <p14:tracePt t="294905" x="6262688" y="2744788"/>
          <p14:tracePt t="294913" x="6318250" y="2744788"/>
          <p14:tracePt t="294929" x="6326188" y="2744788"/>
          <p14:tracePt t="294970" x="6335713" y="2744788"/>
          <p14:tracePt t="295081" x="6335713" y="2690813"/>
          <p14:tracePt t="295089" x="6335713" y="2671763"/>
          <p14:tracePt t="295097" x="6335713" y="2635250"/>
          <p14:tracePt t="295105" x="6335713" y="2617788"/>
          <p14:tracePt t="295113" x="6335713" y="2589213"/>
          <p14:tracePt t="295121" x="6335713" y="2571750"/>
          <p14:tracePt t="295137" x="6335713" y="2554288"/>
          <p14:tracePt t="295233" x="6318250" y="2544763"/>
          <p14:tracePt t="295241" x="6281738" y="2571750"/>
          <p14:tracePt t="295249" x="6208713" y="2635250"/>
          <p14:tracePt t="295257" x="6145213" y="2717800"/>
          <p14:tracePt t="295265" x="6072188" y="2800350"/>
          <p14:tracePt t="295275" x="5980113" y="2909888"/>
          <p14:tracePt t="295281" x="5862638" y="3046413"/>
          <p14:tracePt t="295289" x="5697538" y="3192463"/>
          <p14:tracePt t="295297" x="5514975" y="3309938"/>
          <p14:tracePt t="295305" x="5214938" y="3492500"/>
          <p14:tracePt t="295313" x="4913313" y="3738563"/>
          <p14:tracePt t="295321" x="4513263" y="3948113"/>
          <p14:tracePt t="295329" x="4148138" y="4149725"/>
          <p14:tracePt t="295337" x="3765550" y="4313238"/>
          <p14:tracePt t="295345" x="3373438" y="4495800"/>
          <p14:tracePt t="295353" x="3063875" y="4624388"/>
          <p14:tracePt t="295362" x="2798763" y="4714875"/>
          <p14:tracePt t="295369" x="2616200" y="4741863"/>
          <p14:tracePt t="295377" x="2479675" y="4787900"/>
          <p14:tracePt t="295385" x="2389188" y="4814888"/>
          <p14:tracePt t="295393" x="2324100" y="4833938"/>
          <p14:tracePt t="295401" x="2316163" y="4833938"/>
          <p14:tracePt t="295489" x="2306638" y="4833938"/>
          <p14:tracePt t="295497" x="2297113" y="4833938"/>
          <p14:tracePt t="295522" x="2287588" y="4833938"/>
          <p14:tracePt t="295547" x="2270125" y="4833938"/>
          <p14:tracePt t="295562" x="2260600" y="4833938"/>
          <p14:tracePt t="295593" x="2251075" y="4833938"/>
          <p14:tracePt t="295617" x="2251075" y="4805363"/>
          <p14:tracePt t="295626" x="2251075" y="4787900"/>
          <p14:tracePt t="295633" x="2251075" y="4741863"/>
          <p14:tracePt t="295642" x="2251075" y="4705350"/>
          <p14:tracePt t="295649" x="2251075" y="4660900"/>
          <p14:tracePt t="295659" x="2251075" y="4605338"/>
          <p14:tracePt t="295665" x="2251075" y="4551363"/>
          <p14:tracePt t="295676" x="2251075" y="4522788"/>
          <p14:tracePt t="295681" x="2251075" y="4468813"/>
          <p14:tracePt t="295689" x="2251075" y="4413250"/>
          <p14:tracePt t="295697" x="2251075" y="4368800"/>
          <p14:tracePt t="295705" x="2279650" y="4322763"/>
          <p14:tracePt t="295713" x="2279650" y="4286250"/>
          <p14:tracePt t="295721" x="2279650" y="4276725"/>
          <p14:tracePt t="295729" x="2279650" y="4268788"/>
          <p14:tracePt t="295817" x="2270125" y="4303713"/>
          <p14:tracePt t="295825" x="2270125" y="4359275"/>
          <p14:tracePt t="295833" x="2260600" y="4395788"/>
          <p14:tracePt t="295841" x="2260600" y="4449763"/>
          <p14:tracePt t="295849" x="2260600" y="4486275"/>
          <p14:tracePt t="295858" x="2260600" y="4532313"/>
          <p14:tracePt t="295865" x="2260600" y="4559300"/>
          <p14:tracePt t="295875" x="2260600" y="4595813"/>
          <p14:tracePt t="295881" x="2260600" y="4641850"/>
          <p14:tracePt t="295893" x="2297113" y="4724400"/>
          <p14:tracePt t="295897" x="2333625" y="4751388"/>
          <p14:tracePt t="295905" x="2352675" y="4768850"/>
          <p14:tracePt t="295913" x="2360613" y="4805363"/>
          <p14:tracePt t="295921" x="2370138" y="4814888"/>
          <p14:tracePt t="295929" x="2379663" y="4814888"/>
          <p14:tracePt t="296177" x="2406650" y="4824413"/>
          <p14:tracePt t="296185" x="2479675" y="4860925"/>
          <p14:tracePt t="296193" x="2552700" y="4887913"/>
          <p14:tracePt t="296202" x="2671763" y="4933950"/>
          <p14:tracePt t="296209" x="2771775" y="4987925"/>
          <p14:tracePt t="296219" x="2852738" y="5033963"/>
          <p14:tracePt t="296225" x="2917825" y="5080000"/>
          <p14:tracePt t="296234" x="2935288" y="5126038"/>
          <p14:tracePt t="296241" x="2954338" y="5153025"/>
          <p14:tracePt t="296250" x="2962275" y="5153025"/>
          <p14:tracePt t="296265" x="2962275" y="5160963"/>
          <p14:tracePt t="296339" x="2962275" y="5170488"/>
          <p14:tracePt t="296354" x="2962275" y="5180013"/>
          <p14:tracePt t="296361" x="2962275" y="5207000"/>
          <p14:tracePt t="296369" x="2962275" y="5216525"/>
          <p14:tracePt t="296377" x="2962275" y="5226050"/>
          <p14:tracePt t="296385" x="2954338" y="5233988"/>
          <p14:tracePt t="296393" x="2954338" y="5243513"/>
          <p14:tracePt t="296401" x="2944813" y="5262563"/>
          <p14:tracePt t="296417" x="2935288" y="5280025"/>
          <p14:tracePt t="296425" x="2925763" y="5299075"/>
          <p14:tracePt t="296433" x="2917825" y="5307013"/>
          <p14:tracePt t="296441" x="2908300" y="5316538"/>
          <p14:tracePt t="296449" x="2908300" y="5326063"/>
          <p14:tracePt t="296458" x="2908300" y="5335588"/>
          <p14:tracePt t="296465" x="2908300" y="5343525"/>
          <p14:tracePt t="296489" x="2908300" y="5362575"/>
          <p14:tracePt t="296689" x="2908300" y="5380038"/>
          <p14:tracePt t="296697" x="2908300" y="5389563"/>
          <p14:tracePt t="296705" x="2917825" y="5426075"/>
          <p14:tracePt t="296713" x="2935288" y="5445125"/>
          <p14:tracePt t="296721" x="2962275" y="5472113"/>
          <p14:tracePt t="296729" x="2998788" y="5499100"/>
          <p14:tracePt t="296737" x="3027363" y="5535613"/>
          <p14:tracePt t="296745" x="3044825" y="5554663"/>
          <p14:tracePt t="296753" x="3071813" y="5572125"/>
          <p14:tracePt t="296761" x="3081338" y="5589588"/>
          <p14:tracePt t="296769" x="3090863" y="5608638"/>
          <p14:tracePt t="296778" x="3108325" y="5626100"/>
          <p14:tracePt t="296785" x="3117850" y="5635625"/>
          <p14:tracePt t="296881" x="3117850" y="5654675"/>
          <p14:tracePt t="296913" x="3117850" y="5662613"/>
          <p14:tracePt t="297018" x="3171825" y="5662613"/>
          <p14:tracePt t="297025" x="3300413" y="5662613"/>
          <p14:tracePt t="297033" x="3390900" y="5662613"/>
          <p14:tracePt t="297041" x="3482975" y="5662613"/>
          <p14:tracePt t="297050" x="3629025" y="5672138"/>
          <p14:tracePt t="297062" x="3729038" y="5699125"/>
          <p14:tracePt t="297068" x="3819525" y="5699125"/>
          <p14:tracePt t="297079" x="3875088" y="5727700"/>
          <p14:tracePt t="297082" x="3911600" y="5735638"/>
          <p14:tracePt t="297095" x="3938588" y="5754688"/>
          <p14:tracePt t="297098" x="3948113" y="5754688"/>
          <p14:tracePt t="297562" x="4011613" y="5754688"/>
          <p14:tracePt t="297569" x="4138613" y="5800725"/>
          <p14:tracePt t="297577" x="4267200" y="5818188"/>
          <p14:tracePt t="297585" x="4376738" y="5818188"/>
          <p14:tracePt t="297593" x="4476750" y="5827713"/>
          <p14:tracePt t="297601" x="4513263" y="5827713"/>
          <p14:tracePt t="297609" x="4567238" y="5854700"/>
          <p14:tracePt t="297617" x="4576763" y="5854700"/>
          <p14:tracePt t="297777" x="4586288" y="5854700"/>
          <p14:tracePt t="297793" x="4586288" y="5845175"/>
          <p14:tracePt t="297801" x="4594225" y="5837238"/>
          <p14:tracePt t="297810" x="4594225" y="5827713"/>
          <p14:tracePt t="297817" x="4594225" y="5818188"/>
          <p14:tracePt t="297825" x="4603750" y="5818188"/>
          <p14:tracePt t="297833" x="4622800" y="5800725"/>
          <p14:tracePt t="297842" x="4630738" y="5781675"/>
          <p14:tracePt t="297858" x="4649788" y="5754688"/>
          <p14:tracePt t="297865" x="4667250" y="5745163"/>
          <p14:tracePt t="297877" x="4713288" y="5718175"/>
          <p14:tracePt t="297881" x="4740275" y="5691188"/>
          <p14:tracePt t="297893" x="4776788" y="5662613"/>
          <p14:tracePt t="297910" x="4849813" y="5608638"/>
          <p14:tracePt t="297913" x="4913313" y="5545138"/>
          <p14:tracePt t="297921" x="4968875" y="5508625"/>
          <p14:tracePt t="297929" x="5014913" y="5453063"/>
          <p14:tracePt t="297938" x="5068888" y="5408613"/>
          <p14:tracePt t="297945" x="5095875" y="5372100"/>
          <p14:tracePt t="297953" x="5122863" y="5343525"/>
          <p14:tracePt t="297961" x="5159375" y="5299075"/>
          <p14:tracePt t="297969" x="5195888" y="5262563"/>
          <p14:tracePt t="297977" x="5214938" y="5243513"/>
          <p14:tracePt t="297985" x="5241925" y="5216525"/>
          <p14:tracePt t="297994" x="5251450" y="5207000"/>
          <p14:tracePt t="298001" x="5297488" y="5160963"/>
          <p14:tracePt t="298010" x="5305425" y="5160963"/>
          <p14:tracePt t="298017" x="5324475" y="5153025"/>
          <p14:tracePt t="298033" x="5334000" y="5143500"/>
          <p14:tracePt t="298041" x="5360988" y="5143500"/>
          <p14:tracePt t="298049" x="5378450" y="5126038"/>
          <p14:tracePt t="298058" x="5414963" y="5106988"/>
          <p14:tracePt t="298065" x="5441950" y="5106988"/>
          <p14:tracePt t="298075" x="5478463" y="5097463"/>
          <p14:tracePt t="298081" x="5543550" y="5097463"/>
          <p14:tracePt t="298092" x="5580063" y="5089525"/>
          <p14:tracePt t="298097" x="5597525" y="5089525"/>
          <p14:tracePt t="298108" x="5616575" y="5089525"/>
          <p14:tracePt t="298113" x="5634038" y="5080000"/>
          <p14:tracePt t="298121" x="5643563" y="5070475"/>
          <p14:tracePt t="298170" x="5653088" y="5060950"/>
          <p14:tracePt t="298315" x="5670550" y="5060950"/>
          <p14:tracePt t="298323" x="5724525" y="5060950"/>
          <p14:tracePt t="298330" x="5797550" y="5053013"/>
          <p14:tracePt t="298337" x="5943600" y="5006975"/>
          <p14:tracePt t="298345" x="6080125" y="4979988"/>
          <p14:tracePt t="298353" x="6226175" y="4914900"/>
          <p14:tracePt t="298361" x="6445250" y="4851400"/>
          <p14:tracePt t="298369" x="6691313" y="4814888"/>
          <p14:tracePt t="298377" x="7019925" y="4732338"/>
          <p14:tracePt t="298385" x="7385050" y="4651375"/>
          <p14:tracePt t="298393" x="7740650" y="4605338"/>
          <p14:tracePt t="298401" x="8004175" y="4514850"/>
          <p14:tracePt t="298409" x="8213725" y="4422775"/>
          <p14:tracePt t="298417" x="8359775" y="4349750"/>
          <p14:tracePt t="298425" x="8459788" y="4276725"/>
          <p14:tracePt t="298433" x="8532813" y="4213225"/>
          <p14:tracePt t="298441" x="8578850" y="4159250"/>
          <p14:tracePt t="298449" x="8615363" y="4113213"/>
          <p14:tracePt t="298458" x="8651875" y="4086225"/>
          <p14:tracePt t="298465" x="8669338" y="4040188"/>
          <p14:tracePt t="298475" x="8678863" y="4003675"/>
          <p14:tracePt t="298481" x="8697913" y="3984625"/>
          <p14:tracePt t="298492" x="8734425" y="3957638"/>
          <p14:tracePt t="298497" x="8751888" y="3948113"/>
          <p14:tracePt t="298505" x="8807450" y="3921125"/>
          <p14:tracePt t="298513" x="8888413" y="3884613"/>
          <p14:tracePt t="298521" x="8961438" y="3867150"/>
          <p14:tracePt t="298529" x="9080500" y="38401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15888"/>
            <a:ext cx="8229600" cy="1143000"/>
          </a:xfrm>
        </p:spPr>
        <p:txBody>
          <a:bodyPr/>
          <a:lstStyle/>
          <a:p>
            <a:pPr eaLnBrk="1" hangingPunct="1"/>
            <a:r>
              <a:rPr lang="ja-JP" altLang="en-US" sz="4000" dirty="0"/>
              <a:t>ジョンソンカウンタ</a:t>
            </a:r>
          </a:p>
        </p:txBody>
      </p:sp>
      <p:grpSp>
        <p:nvGrpSpPr>
          <p:cNvPr id="25603" name="Group 3"/>
          <p:cNvGrpSpPr>
            <a:grpSpLocks/>
          </p:cNvGrpSpPr>
          <p:nvPr/>
        </p:nvGrpSpPr>
        <p:grpSpPr bwMode="auto">
          <a:xfrm>
            <a:off x="2413000" y="1700213"/>
            <a:ext cx="865188" cy="1079500"/>
            <a:chOff x="1202" y="1344"/>
            <a:chExt cx="545" cy="680"/>
          </a:xfrm>
        </p:grpSpPr>
        <p:sp>
          <p:nvSpPr>
            <p:cNvPr id="25797" name="Rectangle 4"/>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798" name="Text Box 5"/>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5799" name="Text Box 6"/>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5800" name="Line 7"/>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01" name="Line 8"/>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02" name="Line 9"/>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03" name="Line 10"/>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04" name="Line 11"/>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5604" name="Group 12"/>
          <p:cNvGrpSpPr>
            <a:grpSpLocks/>
          </p:cNvGrpSpPr>
          <p:nvPr/>
        </p:nvGrpSpPr>
        <p:grpSpPr bwMode="auto">
          <a:xfrm>
            <a:off x="3563938" y="1700213"/>
            <a:ext cx="865187" cy="1079500"/>
            <a:chOff x="1202" y="1344"/>
            <a:chExt cx="545" cy="680"/>
          </a:xfrm>
        </p:grpSpPr>
        <p:sp>
          <p:nvSpPr>
            <p:cNvPr id="25789" name="Rectangle 13"/>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790" name="Text Box 14"/>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5791" name="Text Box 15"/>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5792" name="Line 16"/>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93" name="Line 17"/>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94" name="Line 18"/>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95" name="Line 19"/>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96" name="Line 20"/>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5605" name="Group 21"/>
          <p:cNvGrpSpPr>
            <a:grpSpLocks/>
          </p:cNvGrpSpPr>
          <p:nvPr/>
        </p:nvGrpSpPr>
        <p:grpSpPr bwMode="auto">
          <a:xfrm>
            <a:off x="4714875" y="1700213"/>
            <a:ext cx="865188" cy="1079500"/>
            <a:chOff x="1202" y="1344"/>
            <a:chExt cx="545" cy="680"/>
          </a:xfrm>
        </p:grpSpPr>
        <p:sp>
          <p:nvSpPr>
            <p:cNvPr id="25781" name="Rectangle 22"/>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782" name="Text Box 23"/>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5783" name="Text Box 24"/>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5784" name="Line 25"/>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85" name="Line 26"/>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86" name="Line 27"/>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87" name="Line 28"/>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88" name="Line 29"/>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5606" name="Group 30"/>
          <p:cNvGrpSpPr>
            <a:grpSpLocks/>
          </p:cNvGrpSpPr>
          <p:nvPr/>
        </p:nvGrpSpPr>
        <p:grpSpPr bwMode="auto">
          <a:xfrm>
            <a:off x="5865813" y="1700213"/>
            <a:ext cx="865187" cy="1079500"/>
            <a:chOff x="1202" y="1344"/>
            <a:chExt cx="545" cy="680"/>
          </a:xfrm>
        </p:grpSpPr>
        <p:sp>
          <p:nvSpPr>
            <p:cNvPr id="25773" name="Rectangle 31"/>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774" name="Text Box 32"/>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5775" name="Text Box 33"/>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5776" name="Line 34"/>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77" name="Line 35"/>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78" name="Line 36"/>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79" name="Line 37"/>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80" name="Line 38"/>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5607" name="Line 39"/>
          <p:cNvSpPr>
            <a:spLocks noChangeShapeType="1"/>
          </p:cNvSpPr>
          <p:nvPr/>
        </p:nvSpPr>
        <p:spPr bwMode="auto">
          <a:xfrm>
            <a:off x="1763713" y="2781300"/>
            <a:ext cx="4537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8" name="Line 40"/>
          <p:cNvSpPr>
            <a:spLocks noChangeShapeType="1"/>
          </p:cNvSpPr>
          <p:nvPr/>
        </p:nvSpPr>
        <p:spPr bwMode="auto">
          <a:xfrm>
            <a:off x="327660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9" name="Line 41"/>
          <p:cNvSpPr>
            <a:spLocks noChangeShapeType="1"/>
          </p:cNvSpPr>
          <p:nvPr/>
        </p:nvSpPr>
        <p:spPr bwMode="auto">
          <a:xfrm>
            <a:off x="327660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0" name="Line 42"/>
          <p:cNvSpPr>
            <a:spLocks noChangeShapeType="1"/>
          </p:cNvSpPr>
          <p:nvPr/>
        </p:nvSpPr>
        <p:spPr bwMode="auto">
          <a:xfrm flipV="1">
            <a:off x="327660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1" name="Text Box 43"/>
          <p:cNvSpPr txBox="1">
            <a:spLocks noChangeArrowheads="1"/>
          </p:cNvSpPr>
          <p:nvPr/>
        </p:nvSpPr>
        <p:spPr bwMode="auto">
          <a:xfrm>
            <a:off x="306070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a:t>
            </a:r>
          </a:p>
        </p:txBody>
      </p:sp>
      <p:sp>
        <p:nvSpPr>
          <p:cNvPr id="25612" name="Line 44"/>
          <p:cNvSpPr>
            <a:spLocks noChangeShapeType="1"/>
          </p:cNvSpPr>
          <p:nvPr/>
        </p:nvSpPr>
        <p:spPr bwMode="auto">
          <a:xfrm>
            <a:off x="4429125"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3" name="Line 45"/>
          <p:cNvSpPr>
            <a:spLocks noChangeShapeType="1"/>
          </p:cNvSpPr>
          <p:nvPr/>
        </p:nvSpPr>
        <p:spPr bwMode="auto">
          <a:xfrm>
            <a:off x="4429125"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4" name="Line 46"/>
          <p:cNvSpPr>
            <a:spLocks noChangeShapeType="1"/>
          </p:cNvSpPr>
          <p:nvPr/>
        </p:nvSpPr>
        <p:spPr bwMode="auto">
          <a:xfrm flipV="1">
            <a:off x="442912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5" name="Text Box 47"/>
          <p:cNvSpPr txBox="1">
            <a:spLocks noChangeArrowheads="1"/>
          </p:cNvSpPr>
          <p:nvPr/>
        </p:nvSpPr>
        <p:spPr bwMode="auto">
          <a:xfrm>
            <a:off x="421322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Qb</a:t>
            </a:r>
          </a:p>
        </p:txBody>
      </p:sp>
      <p:sp>
        <p:nvSpPr>
          <p:cNvPr id="25616" name="Line 48"/>
          <p:cNvSpPr>
            <a:spLocks noChangeShapeType="1"/>
          </p:cNvSpPr>
          <p:nvPr/>
        </p:nvSpPr>
        <p:spPr bwMode="auto">
          <a:xfrm>
            <a:off x="558165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7" name="Line 49"/>
          <p:cNvSpPr>
            <a:spLocks noChangeShapeType="1"/>
          </p:cNvSpPr>
          <p:nvPr/>
        </p:nvSpPr>
        <p:spPr bwMode="auto">
          <a:xfrm>
            <a:off x="558165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8" name="Line 50"/>
          <p:cNvSpPr>
            <a:spLocks noChangeShapeType="1"/>
          </p:cNvSpPr>
          <p:nvPr/>
        </p:nvSpPr>
        <p:spPr bwMode="auto">
          <a:xfrm flipV="1">
            <a:off x="558165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9" name="Text Box 51"/>
          <p:cNvSpPr txBox="1">
            <a:spLocks noChangeArrowheads="1"/>
          </p:cNvSpPr>
          <p:nvPr/>
        </p:nvSpPr>
        <p:spPr bwMode="auto">
          <a:xfrm>
            <a:off x="536575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Qc</a:t>
            </a:r>
          </a:p>
        </p:txBody>
      </p:sp>
      <p:sp>
        <p:nvSpPr>
          <p:cNvPr id="25620" name="Line 52"/>
          <p:cNvSpPr>
            <a:spLocks noChangeShapeType="1"/>
          </p:cNvSpPr>
          <p:nvPr/>
        </p:nvSpPr>
        <p:spPr bwMode="auto">
          <a:xfrm flipV="1">
            <a:off x="673417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1" name="Text Box 53"/>
          <p:cNvSpPr txBox="1">
            <a:spLocks noChangeArrowheads="1"/>
          </p:cNvSpPr>
          <p:nvPr/>
        </p:nvSpPr>
        <p:spPr bwMode="auto">
          <a:xfrm>
            <a:off x="651827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p>
        </p:txBody>
      </p:sp>
      <p:sp>
        <p:nvSpPr>
          <p:cNvPr id="25622" name="Line 54"/>
          <p:cNvSpPr>
            <a:spLocks noChangeShapeType="1"/>
          </p:cNvSpPr>
          <p:nvPr/>
        </p:nvSpPr>
        <p:spPr bwMode="auto">
          <a:xfrm>
            <a:off x="1981200" y="2133600"/>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3" name="Text Box 56"/>
          <p:cNvSpPr txBox="1">
            <a:spLocks noChangeArrowheads="1"/>
          </p:cNvSpPr>
          <p:nvPr/>
        </p:nvSpPr>
        <p:spPr bwMode="auto">
          <a:xfrm>
            <a:off x="684213" y="2486025"/>
            <a:ext cx="1008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25624" name="Line 57"/>
          <p:cNvSpPr>
            <a:spLocks noChangeShapeType="1"/>
          </p:cNvSpPr>
          <p:nvPr/>
        </p:nvSpPr>
        <p:spPr bwMode="auto">
          <a:xfrm>
            <a:off x="16922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5" name="Line 58"/>
          <p:cNvSpPr>
            <a:spLocks noChangeShapeType="1"/>
          </p:cNvSpPr>
          <p:nvPr/>
        </p:nvSpPr>
        <p:spPr bwMode="auto">
          <a:xfrm>
            <a:off x="16922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6" name="Line 59"/>
          <p:cNvSpPr>
            <a:spLocks noChangeShapeType="1"/>
          </p:cNvSpPr>
          <p:nvPr/>
        </p:nvSpPr>
        <p:spPr bwMode="auto">
          <a:xfrm>
            <a:off x="18351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7" name="Line 60"/>
          <p:cNvSpPr>
            <a:spLocks noChangeShapeType="1"/>
          </p:cNvSpPr>
          <p:nvPr/>
        </p:nvSpPr>
        <p:spPr bwMode="auto">
          <a:xfrm>
            <a:off x="18351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8" name="Line 61"/>
          <p:cNvSpPr>
            <a:spLocks noChangeShapeType="1"/>
          </p:cNvSpPr>
          <p:nvPr/>
        </p:nvSpPr>
        <p:spPr bwMode="auto">
          <a:xfrm>
            <a:off x="19827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9" name="Line 62"/>
          <p:cNvSpPr>
            <a:spLocks noChangeShapeType="1"/>
          </p:cNvSpPr>
          <p:nvPr/>
        </p:nvSpPr>
        <p:spPr bwMode="auto">
          <a:xfrm>
            <a:off x="19827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0" name="Line 63"/>
          <p:cNvSpPr>
            <a:spLocks noChangeShapeType="1"/>
          </p:cNvSpPr>
          <p:nvPr/>
        </p:nvSpPr>
        <p:spPr bwMode="auto">
          <a:xfrm>
            <a:off x="21256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1" name="Line 64"/>
          <p:cNvSpPr>
            <a:spLocks noChangeShapeType="1"/>
          </p:cNvSpPr>
          <p:nvPr/>
        </p:nvSpPr>
        <p:spPr bwMode="auto">
          <a:xfrm>
            <a:off x="21256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2" name="Line 65"/>
          <p:cNvSpPr>
            <a:spLocks noChangeShapeType="1"/>
          </p:cNvSpPr>
          <p:nvPr/>
        </p:nvSpPr>
        <p:spPr bwMode="auto">
          <a:xfrm>
            <a:off x="22733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3" name="Line 66"/>
          <p:cNvSpPr>
            <a:spLocks noChangeShapeType="1"/>
          </p:cNvSpPr>
          <p:nvPr/>
        </p:nvSpPr>
        <p:spPr bwMode="auto">
          <a:xfrm>
            <a:off x="22733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4" name="Line 67"/>
          <p:cNvSpPr>
            <a:spLocks noChangeShapeType="1"/>
          </p:cNvSpPr>
          <p:nvPr/>
        </p:nvSpPr>
        <p:spPr bwMode="auto">
          <a:xfrm>
            <a:off x="24161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5" name="Line 68"/>
          <p:cNvSpPr>
            <a:spLocks noChangeShapeType="1"/>
          </p:cNvSpPr>
          <p:nvPr/>
        </p:nvSpPr>
        <p:spPr bwMode="auto">
          <a:xfrm>
            <a:off x="24161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6" name="Line 69"/>
          <p:cNvSpPr>
            <a:spLocks noChangeShapeType="1"/>
          </p:cNvSpPr>
          <p:nvPr/>
        </p:nvSpPr>
        <p:spPr bwMode="auto">
          <a:xfrm>
            <a:off x="25638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7" name="Line 70"/>
          <p:cNvSpPr>
            <a:spLocks noChangeShapeType="1"/>
          </p:cNvSpPr>
          <p:nvPr/>
        </p:nvSpPr>
        <p:spPr bwMode="auto">
          <a:xfrm>
            <a:off x="25638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8" name="Line 71"/>
          <p:cNvSpPr>
            <a:spLocks noChangeShapeType="1"/>
          </p:cNvSpPr>
          <p:nvPr/>
        </p:nvSpPr>
        <p:spPr bwMode="auto">
          <a:xfrm>
            <a:off x="27066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9" name="Line 72"/>
          <p:cNvSpPr>
            <a:spLocks noChangeShapeType="1"/>
          </p:cNvSpPr>
          <p:nvPr/>
        </p:nvSpPr>
        <p:spPr bwMode="auto">
          <a:xfrm>
            <a:off x="27066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0" name="Line 73"/>
          <p:cNvSpPr>
            <a:spLocks noChangeShapeType="1"/>
          </p:cNvSpPr>
          <p:nvPr/>
        </p:nvSpPr>
        <p:spPr bwMode="auto">
          <a:xfrm>
            <a:off x="28543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1" name="Line 74"/>
          <p:cNvSpPr>
            <a:spLocks noChangeShapeType="1"/>
          </p:cNvSpPr>
          <p:nvPr/>
        </p:nvSpPr>
        <p:spPr bwMode="auto">
          <a:xfrm>
            <a:off x="28543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2" name="Line 75"/>
          <p:cNvSpPr>
            <a:spLocks noChangeShapeType="1"/>
          </p:cNvSpPr>
          <p:nvPr/>
        </p:nvSpPr>
        <p:spPr bwMode="auto">
          <a:xfrm>
            <a:off x="29972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3" name="Line 76"/>
          <p:cNvSpPr>
            <a:spLocks noChangeShapeType="1"/>
          </p:cNvSpPr>
          <p:nvPr/>
        </p:nvSpPr>
        <p:spPr bwMode="auto">
          <a:xfrm>
            <a:off x="29972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4" name="Line 77"/>
          <p:cNvSpPr>
            <a:spLocks noChangeShapeType="1"/>
          </p:cNvSpPr>
          <p:nvPr/>
        </p:nvSpPr>
        <p:spPr bwMode="auto">
          <a:xfrm>
            <a:off x="31448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5" name="Line 78"/>
          <p:cNvSpPr>
            <a:spLocks noChangeShapeType="1"/>
          </p:cNvSpPr>
          <p:nvPr/>
        </p:nvSpPr>
        <p:spPr bwMode="auto">
          <a:xfrm>
            <a:off x="31448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6" name="Line 79"/>
          <p:cNvSpPr>
            <a:spLocks noChangeShapeType="1"/>
          </p:cNvSpPr>
          <p:nvPr/>
        </p:nvSpPr>
        <p:spPr bwMode="auto">
          <a:xfrm>
            <a:off x="32877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7" name="Line 80"/>
          <p:cNvSpPr>
            <a:spLocks noChangeShapeType="1"/>
          </p:cNvSpPr>
          <p:nvPr/>
        </p:nvSpPr>
        <p:spPr bwMode="auto">
          <a:xfrm>
            <a:off x="32877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8" name="Line 81"/>
          <p:cNvSpPr>
            <a:spLocks noChangeShapeType="1"/>
          </p:cNvSpPr>
          <p:nvPr/>
        </p:nvSpPr>
        <p:spPr bwMode="auto">
          <a:xfrm>
            <a:off x="34353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49" name="Line 82"/>
          <p:cNvSpPr>
            <a:spLocks noChangeShapeType="1"/>
          </p:cNvSpPr>
          <p:nvPr/>
        </p:nvSpPr>
        <p:spPr bwMode="auto">
          <a:xfrm>
            <a:off x="34353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0" name="Line 83"/>
          <p:cNvSpPr>
            <a:spLocks noChangeShapeType="1"/>
          </p:cNvSpPr>
          <p:nvPr/>
        </p:nvSpPr>
        <p:spPr bwMode="auto">
          <a:xfrm>
            <a:off x="35782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1" name="Line 84"/>
          <p:cNvSpPr>
            <a:spLocks noChangeShapeType="1"/>
          </p:cNvSpPr>
          <p:nvPr/>
        </p:nvSpPr>
        <p:spPr bwMode="auto">
          <a:xfrm>
            <a:off x="35782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2" name="Line 85"/>
          <p:cNvSpPr>
            <a:spLocks noChangeShapeType="1"/>
          </p:cNvSpPr>
          <p:nvPr/>
        </p:nvSpPr>
        <p:spPr bwMode="auto">
          <a:xfrm>
            <a:off x="37258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3" name="Line 86"/>
          <p:cNvSpPr>
            <a:spLocks noChangeShapeType="1"/>
          </p:cNvSpPr>
          <p:nvPr/>
        </p:nvSpPr>
        <p:spPr bwMode="auto">
          <a:xfrm>
            <a:off x="372586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4" name="Line 87"/>
          <p:cNvSpPr>
            <a:spLocks noChangeShapeType="1"/>
          </p:cNvSpPr>
          <p:nvPr/>
        </p:nvSpPr>
        <p:spPr bwMode="auto">
          <a:xfrm>
            <a:off x="38687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5" name="Line 88"/>
          <p:cNvSpPr>
            <a:spLocks noChangeShapeType="1"/>
          </p:cNvSpPr>
          <p:nvPr/>
        </p:nvSpPr>
        <p:spPr bwMode="auto">
          <a:xfrm>
            <a:off x="386873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6" name="Line 89"/>
          <p:cNvSpPr>
            <a:spLocks noChangeShapeType="1"/>
          </p:cNvSpPr>
          <p:nvPr/>
        </p:nvSpPr>
        <p:spPr bwMode="auto">
          <a:xfrm>
            <a:off x="40163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7" name="Line 90"/>
          <p:cNvSpPr>
            <a:spLocks noChangeShapeType="1"/>
          </p:cNvSpPr>
          <p:nvPr/>
        </p:nvSpPr>
        <p:spPr bwMode="auto">
          <a:xfrm>
            <a:off x="40163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8" name="Line 91"/>
          <p:cNvSpPr>
            <a:spLocks noChangeShapeType="1"/>
          </p:cNvSpPr>
          <p:nvPr/>
        </p:nvSpPr>
        <p:spPr bwMode="auto">
          <a:xfrm>
            <a:off x="41592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9" name="Line 92"/>
          <p:cNvSpPr>
            <a:spLocks noChangeShapeType="1"/>
          </p:cNvSpPr>
          <p:nvPr/>
        </p:nvSpPr>
        <p:spPr bwMode="auto">
          <a:xfrm>
            <a:off x="41592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0" name="Line 93"/>
          <p:cNvSpPr>
            <a:spLocks noChangeShapeType="1"/>
          </p:cNvSpPr>
          <p:nvPr/>
        </p:nvSpPr>
        <p:spPr bwMode="auto">
          <a:xfrm>
            <a:off x="43068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1" name="Line 94"/>
          <p:cNvSpPr>
            <a:spLocks noChangeShapeType="1"/>
          </p:cNvSpPr>
          <p:nvPr/>
        </p:nvSpPr>
        <p:spPr bwMode="auto">
          <a:xfrm>
            <a:off x="43068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2" name="Line 95"/>
          <p:cNvSpPr>
            <a:spLocks noChangeShapeType="1"/>
          </p:cNvSpPr>
          <p:nvPr/>
        </p:nvSpPr>
        <p:spPr bwMode="auto">
          <a:xfrm>
            <a:off x="44497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3" name="Line 96"/>
          <p:cNvSpPr>
            <a:spLocks noChangeShapeType="1"/>
          </p:cNvSpPr>
          <p:nvPr/>
        </p:nvSpPr>
        <p:spPr bwMode="auto">
          <a:xfrm>
            <a:off x="44497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4" name="Line 97"/>
          <p:cNvSpPr>
            <a:spLocks noChangeShapeType="1"/>
          </p:cNvSpPr>
          <p:nvPr/>
        </p:nvSpPr>
        <p:spPr bwMode="auto">
          <a:xfrm>
            <a:off x="45974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5" name="Line 98"/>
          <p:cNvSpPr>
            <a:spLocks noChangeShapeType="1"/>
          </p:cNvSpPr>
          <p:nvPr/>
        </p:nvSpPr>
        <p:spPr bwMode="auto">
          <a:xfrm>
            <a:off x="45974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6" name="Line 99"/>
          <p:cNvSpPr>
            <a:spLocks noChangeShapeType="1"/>
          </p:cNvSpPr>
          <p:nvPr/>
        </p:nvSpPr>
        <p:spPr bwMode="auto">
          <a:xfrm>
            <a:off x="47402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7" name="Line 100"/>
          <p:cNvSpPr>
            <a:spLocks noChangeShapeType="1"/>
          </p:cNvSpPr>
          <p:nvPr/>
        </p:nvSpPr>
        <p:spPr bwMode="auto">
          <a:xfrm>
            <a:off x="47402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8" name="Line 101"/>
          <p:cNvSpPr>
            <a:spLocks noChangeShapeType="1"/>
          </p:cNvSpPr>
          <p:nvPr/>
        </p:nvSpPr>
        <p:spPr bwMode="auto">
          <a:xfrm>
            <a:off x="48879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9" name="Line 102"/>
          <p:cNvSpPr>
            <a:spLocks noChangeShapeType="1"/>
          </p:cNvSpPr>
          <p:nvPr/>
        </p:nvSpPr>
        <p:spPr bwMode="auto">
          <a:xfrm>
            <a:off x="48879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0" name="Line 103"/>
          <p:cNvSpPr>
            <a:spLocks noChangeShapeType="1"/>
          </p:cNvSpPr>
          <p:nvPr/>
        </p:nvSpPr>
        <p:spPr bwMode="auto">
          <a:xfrm>
            <a:off x="50307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1" name="Line 104"/>
          <p:cNvSpPr>
            <a:spLocks noChangeShapeType="1"/>
          </p:cNvSpPr>
          <p:nvPr/>
        </p:nvSpPr>
        <p:spPr bwMode="auto">
          <a:xfrm>
            <a:off x="50307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2" name="Line 105"/>
          <p:cNvSpPr>
            <a:spLocks noChangeShapeType="1"/>
          </p:cNvSpPr>
          <p:nvPr/>
        </p:nvSpPr>
        <p:spPr bwMode="auto">
          <a:xfrm>
            <a:off x="51784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3" name="Line 106"/>
          <p:cNvSpPr>
            <a:spLocks noChangeShapeType="1"/>
          </p:cNvSpPr>
          <p:nvPr/>
        </p:nvSpPr>
        <p:spPr bwMode="auto">
          <a:xfrm>
            <a:off x="51784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4" name="Line 107"/>
          <p:cNvSpPr>
            <a:spLocks noChangeShapeType="1"/>
          </p:cNvSpPr>
          <p:nvPr/>
        </p:nvSpPr>
        <p:spPr bwMode="auto">
          <a:xfrm>
            <a:off x="53213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5" name="Line 108"/>
          <p:cNvSpPr>
            <a:spLocks noChangeShapeType="1"/>
          </p:cNvSpPr>
          <p:nvPr/>
        </p:nvSpPr>
        <p:spPr bwMode="auto">
          <a:xfrm>
            <a:off x="53213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6" name="Line 109"/>
          <p:cNvSpPr>
            <a:spLocks noChangeShapeType="1"/>
          </p:cNvSpPr>
          <p:nvPr/>
        </p:nvSpPr>
        <p:spPr bwMode="auto">
          <a:xfrm>
            <a:off x="54689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7" name="Line 110"/>
          <p:cNvSpPr>
            <a:spLocks noChangeShapeType="1"/>
          </p:cNvSpPr>
          <p:nvPr/>
        </p:nvSpPr>
        <p:spPr bwMode="auto">
          <a:xfrm>
            <a:off x="54689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8" name="Line 111"/>
          <p:cNvSpPr>
            <a:spLocks noChangeShapeType="1"/>
          </p:cNvSpPr>
          <p:nvPr/>
        </p:nvSpPr>
        <p:spPr bwMode="auto">
          <a:xfrm>
            <a:off x="56118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79" name="Line 112"/>
          <p:cNvSpPr>
            <a:spLocks noChangeShapeType="1"/>
          </p:cNvSpPr>
          <p:nvPr/>
        </p:nvSpPr>
        <p:spPr bwMode="auto">
          <a:xfrm>
            <a:off x="56118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0" name="Line 113"/>
          <p:cNvSpPr>
            <a:spLocks noChangeShapeType="1"/>
          </p:cNvSpPr>
          <p:nvPr/>
        </p:nvSpPr>
        <p:spPr bwMode="auto">
          <a:xfrm>
            <a:off x="57594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1" name="Line 114"/>
          <p:cNvSpPr>
            <a:spLocks noChangeShapeType="1"/>
          </p:cNvSpPr>
          <p:nvPr/>
        </p:nvSpPr>
        <p:spPr bwMode="auto">
          <a:xfrm>
            <a:off x="57594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2" name="Line 115"/>
          <p:cNvSpPr>
            <a:spLocks noChangeShapeType="1"/>
          </p:cNvSpPr>
          <p:nvPr/>
        </p:nvSpPr>
        <p:spPr bwMode="auto">
          <a:xfrm>
            <a:off x="59023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3" name="Line 116"/>
          <p:cNvSpPr>
            <a:spLocks noChangeShapeType="1"/>
          </p:cNvSpPr>
          <p:nvPr/>
        </p:nvSpPr>
        <p:spPr bwMode="auto">
          <a:xfrm>
            <a:off x="59023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4" name="Line 117"/>
          <p:cNvSpPr>
            <a:spLocks noChangeShapeType="1"/>
          </p:cNvSpPr>
          <p:nvPr/>
        </p:nvSpPr>
        <p:spPr bwMode="auto">
          <a:xfrm>
            <a:off x="60499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5" name="Line 118"/>
          <p:cNvSpPr>
            <a:spLocks noChangeShapeType="1"/>
          </p:cNvSpPr>
          <p:nvPr/>
        </p:nvSpPr>
        <p:spPr bwMode="auto">
          <a:xfrm>
            <a:off x="604996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6" name="Line 119"/>
          <p:cNvSpPr>
            <a:spLocks noChangeShapeType="1"/>
          </p:cNvSpPr>
          <p:nvPr/>
        </p:nvSpPr>
        <p:spPr bwMode="auto">
          <a:xfrm>
            <a:off x="61928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7" name="Line 120"/>
          <p:cNvSpPr>
            <a:spLocks noChangeShapeType="1"/>
          </p:cNvSpPr>
          <p:nvPr/>
        </p:nvSpPr>
        <p:spPr bwMode="auto">
          <a:xfrm>
            <a:off x="619283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8" name="Line 121"/>
          <p:cNvSpPr>
            <a:spLocks noChangeShapeType="1"/>
          </p:cNvSpPr>
          <p:nvPr/>
        </p:nvSpPr>
        <p:spPr bwMode="auto">
          <a:xfrm>
            <a:off x="63404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89" name="Line 122"/>
          <p:cNvSpPr>
            <a:spLocks noChangeShapeType="1"/>
          </p:cNvSpPr>
          <p:nvPr/>
        </p:nvSpPr>
        <p:spPr bwMode="auto">
          <a:xfrm>
            <a:off x="63404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0" name="Line 123"/>
          <p:cNvSpPr>
            <a:spLocks noChangeShapeType="1"/>
          </p:cNvSpPr>
          <p:nvPr/>
        </p:nvSpPr>
        <p:spPr bwMode="auto">
          <a:xfrm>
            <a:off x="64833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1" name="Line 124"/>
          <p:cNvSpPr>
            <a:spLocks noChangeShapeType="1"/>
          </p:cNvSpPr>
          <p:nvPr/>
        </p:nvSpPr>
        <p:spPr bwMode="auto">
          <a:xfrm>
            <a:off x="64833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2" name="Line 125"/>
          <p:cNvSpPr>
            <a:spLocks noChangeShapeType="1"/>
          </p:cNvSpPr>
          <p:nvPr/>
        </p:nvSpPr>
        <p:spPr bwMode="auto">
          <a:xfrm>
            <a:off x="66309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3" name="Line 126"/>
          <p:cNvSpPr>
            <a:spLocks noChangeShapeType="1"/>
          </p:cNvSpPr>
          <p:nvPr/>
        </p:nvSpPr>
        <p:spPr bwMode="auto">
          <a:xfrm>
            <a:off x="66309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4" name="Line 127"/>
          <p:cNvSpPr>
            <a:spLocks noChangeShapeType="1"/>
          </p:cNvSpPr>
          <p:nvPr/>
        </p:nvSpPr>
        <p:spPr bwMode="auto">
          <a:xfrm>
            <a:off x="67738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5" name="Line 128"/>
          <p:cNvSpPr>
            <a:spLocks noChangeShapeType="1"/>
          </p:cNvSpPr>
          <p:nvPr/>
        </p:nvSpPr>
        <p:spPr bwMode="auto">
          <a:xfrm>
            <a:off x="67738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6" name="Line 129"/>
          <p:cNvSpPr>
            <a:spLocks noChangeShapeType="1"/>
          </p:cNvSpPr>
          <p:nvPr/>
        </p:nvSpPr>
        <p:spPr bwMode="auto">
          <a:xfrm>
            <a:off x="69215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7" name="Line 130"/>
          <p:cNvSpPr>
            <a:spLocks noChangeShapeType="1"/>
          </p:cNvSpPr>
          <p:nvPr/>
        </p:nvSpPr>
        <p:spPr bwMode="auto">
          <a:xfrm>
            <a:off x="69215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8" name="Line 131"/>
          <p:cNvSpPr>
            <a:spLocks noChangeShapeType="1"/>
          </p:cNvSpPr>
          <p:nvPr/>
        </p:nvSpPr>
        <p:spPr bwMode="auto">
          <a:xfrm>
            <a:off x="70643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99" name="Line 132"/>
          <p:cNvSpPr>
            <a:spLocks noChangeShapeType="1"/>
          </p:cNvSpPr>
          <p:nvPr/>
        </p:nvSpPr>
        <p:spPr bwMode="auto">
          <a:xfrm>
            <a:off x="70643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0" name="Line 133"/>
          <p:cNvSpPr>
            <a:spLocks noChangeShapeType="1"/>
          </p:cNvSpPr>
          <p:nvPr/>
        </p:nvSpPr>
        <p:spPr bwMode="auto">
          <a:xfrm>
            <a:off x="72120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1" name="Line 134"/>
          <p:cNvSpPr>
            <a:spLocks noChangeShapeType="1"/>
          </p:cNvSpPr>
          <p:nvPr/>
        </p:nvSpPr>
        <p:spPr bwMode="auto">
          <a:xfrm>
            <a:off x="72120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2" name="Line 135"/>
          <p:cNvSpPr>
            <a:spLocks noChangeShapeType="1"/>
          </p:cNvSpPr>
          <p:nvPr/>
        </p:nvSpPr>
        <p:spPr bwMode="auto">
          <a:xfrm>
            <a:off x="73548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3" name="Line 136"/>
          <p:cNvSpPr>
            <a:spLocks noChangeShapeType="1"/>
          </p:cNvSpPr>
          <p:nvPr/>
        </p:nvSpPr>
        <p:spPr bwMode="auto">
          <a:xfrm>
            <a:off x="73548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4" name="Line 137"/>
          <p:cNvSpPr>
            <a:spLocks noChangeShapeType="1"/>
          </p:cNvSpPr>
          <p:nvPr/>
        </p:nvSpPr>
        <p:spPr bwMode="auto">
          <a:xfrm>
            <a:off x="75025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5" name="Line 138"/>
          <p:cNvSpPr>
            <a:spLocks noChangeShapeType="1"/>
          </p:cNvSpPr>
          <p:nvPr/>
        </p:nvSpPr>
        <p:spPr bwMode="auto">
          <a:xfrm>
            <a:off x="75025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6" name="Line 139"/>
          <p:cNvSpPr>
            <a:spLocks noChangeShapeType="1"/>
          </p:cNvSpPr>
          <p:nvPr/>
        </p:nvSpPr>
        <p:spPr bwMode="auto">
          <a:xfrm>
            <a:off x="76454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7" name="Line 140"/>
          <p:cNvSpPr>
            <a:spLocks noChangeShapeType="1"/>
          </p:cNvSpPr>
          <p:nvPr/>
        </p:nvSpPr>
        <p:spPr bwMode="auto">
          <a:xfrm>
            <a:off x="76454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8" name="Line 141"/>
          <p:cNvSpPr>
            <a:spLocks noChangeShapeType="1"/>
          </p:cNvSpPr>
          <p:nvPr/>
        </p:nvSpPr>
        <p:spPr bwMode="auto">
          <a:xfrm>
            <a:off x="77930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09" name="Line 142"/>
          <p:cNvSpPr>
            <a:spLocks noChangeShapeType="1"/>
          </p:cNvSpPr>
          <p:nvPr/>
        </p:nvSpPr>
        <p:spPr bwMode="auto">
          <a:xfrm>
            <a:off x="77930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0" name="Line 143"/>
          <p:cNvSpPr>
            <a:spLocks noChangeShapeType="1"/>
          </p:cNvSpPr>
          <p:nvPr/>
        </p:nvSpPr>
        <p:spPr bwMode="auto">
          <a:xfrm>
            <a:off x="79359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1" name="Line 144"/>
          <p:cNvSpPr>
            <a:spLocks noChangeShapeType="1"/>
          </p:cNvSpPr>
          <p:nvPr/>
        </p:nvSpPr>
        <p:spPr bwMode="auto">
          <a:xfrm>
            <a:off x="79359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2" name="Line 145"/>
          <p:cNvSpPr>
            <a:spLocks noChangeShapeType="1"/>
          </p:cNvSpPr>
          <p:nvPr/>
        </p:nvSpPr>
        <p:spPr bwMode="auto">
          <a:xfrm>
            <a:off x="80835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3" name="Line 146"/>
          <p:cNvSpPr>
            <a:spLocks noChangeShapeType="1"/>
          </p:cNvSpPr>
          <p:nvPr/>
        </p:nvSpPr>
        <p:spPr bwMode="auto">
          <a:xfrm>
            <a:off x="80835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4" name="Line 147"/>
          <p:cNvSpPr>
            <a:spLocks noChangeShapeType="1"/>
          </p:cNvSpPr>
          <p:nvPr/>
        </p:nvSpPr>
        <p:spPr bwMode="auto">
          <a:xfrm>
            <a:off x="82264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5" name="Line 148"/>
          <p:cNvSpPr>
            <a:spLocks noChangeShapeType="1"/>
          </p:cNvSpPr>
          <p:nvPr/>
        </p:nvSpPr>
        <p:spPr bwMode="auto">
          <a:xfrm>
            <a:off x="82264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6" name="Line 158"/>
          <p:cNvSpPr>
            <a:spLocks noChangeShapeType="1"/>
          </p:cNvSpPr>
          <p:nvPr/>
        </p:nvSpPr>
        <p:spPr bwMode="auto">
          <a:xfrm>
            <a:off x="2268538" y="3933825"/>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7" name="Line 159"/>
          <p:cNvSpPr>
            <a:spLocks noChangeShapeType="1"/>
          </p:cNvSpPr>
          <p:nvPr/>
        </p:nvSpPr>
        <p:spPr bwMode="auto">
          <a:xfrm>
            <a:off x="3419475" y="3789363"/>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8" name="Line 160"/>
          <p:cNvSpPr>
            <a:spLocks noChangeShapeType="1"/>
          </p:cNvSpPr>
          <p:nvPr/>
        </p:nvSpPr>
        <p:spPr bwMode="auto">
          <a:xfrm>
            <a:off x="4356100" y="3787775"/>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19" name="Line 162"/>
          <p:cNvSpPr>
            <a:spLocks noChangeShapeType="1"/>
          </p:cNvSpPr>
          <p:nvPr/>
        </p:nvSpPr>
        <p:spPr bwMode="auto">
          <a:xfrm flipV="1">
            <a:off x="1979613" y="4579938"/>
            <a:ext cx="2889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0" name="Line 163"/>
          <p:cNvSpPr>
            <a:spLocks noChangeShapeType="1"/>
          </p:cNvSpPr>
          <p:nvPr/>
        </p:nvSpPr>
        <p:spPr bwMode="auto">
          <a:xfrm flipV="1">
            <a:off x="2268538" y="42926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1" name="Line 164"/>
          <p:cNvSpPr>
            <a:spLocks noChangeShapeType="1"/>
          </p:cNvSpPr>
          <p:nvPr/>
        </p:nvSpPr>
        <p:spPr bwMode="auto">
          <a:xfrm>
            <a:off x="2268538" y="4292600"/>
            <a:ext cx="11509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2" name="Line 165"/>
          <p:cNvSpPr>
            <a:spLocks noChangeShapeType="1"/>
          </p:cNvSpPr>
          <p:nvPr/>
        </p:nvSpPr>
        <p:spPr bwMode="auto">
          <a:xfrm flipV="1">
            <a:off x="3419475" y="42926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3" name="Line 166"/>
          <p:cNvSpPr>
            <a:spLocks noChangeShapeType="1"/>
          </p:cNvSpPr>
          <p:nvPr/>
        </p:nvSpPr>
        <p:spPr bwMode="auto">
          <a:xfrm flipV="1">
            <a:off x="3419475" y="4581525"/>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4" name="Line 171"/>
          <p:cNvSpPr>
            <a:spLocks noChangeShapeType="1"/>
          </p:cNvSpPr>
          <p:nvPr/>
        </p:nvSpPr>
        <p:spPr bwMode="auto">
          <a:xfrm flipV="1">
            <a:off x="1979613" y="5011738"/>
            <a:ext cx="57626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5" name="Line 172"/>
          <p:cNvSpPr>
            <a:spLocks noChangeShapeType="1"/>
          </p:cNvSpPr>
          <p:nvPr/>
        </p:nvSpPr>
        <p:spPr bwMode="auto">
          <a:xfrm flipV="1">
            <a:off x="2555875" y="47244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6" name="Line 173"/>
          <p:cNvSpPr>
            <a:spLocks noChangeShapeType="1"/>
          </p:cNvSpPr>
          <p:nvPr/>
        </p:nvSpPr>
        <p:spPr bwMode="auto">
          <a:xfrm>
            <a:off x="2555875" y="4724400"/>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7" name="Line 174"/>
          <p:cNvSpPr>
            <a:spLocks noChangeShapeType="1"/>
          </p:cNvSpPr>
          <p:nvPr/>
        </p:nvSpPr>
        <p:spPr bwMode="auto">
          <a:xfrm flipH="1" flipV="1">
            <a:off x="3779838" y="47244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8" name="Line 175"/>
          <p:cNvSpPr>
            <a:spLocks noChangeShapeType="1"/>
          </p:cNvSpPr>
          <p:nvPr/>
        </p:nvSpPr>
        <p:spPr bwMode="auto">
          <a:xfrm flipV="1">
            <a:off x="3779838" y="5013325"/>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29" name="Line 180"/>
          <p:cNvSpPr>
            <a:spLocks noChangeShapeType="1"/>
          </p:cNvSpPr>
          <p:nvPr/>
        </p:nvSpPr>
        <p:spPr bwMode="auto">
          <a:xfrm flipV="1">
            <a:off x="1979613" y="5443538"/>
            <a:ext cx="8636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0" name="Line 181"/>
          <p:cNvSpPr>
            <a:spLocks noChangeShapeType="1"/>
          </p:cNvSpPr>
          <p:nvPr/>
        </p:nvSpPr>
        <p:spPr bwMode="auto">
          <a:xfrm flipV="1">
            <a:off x="2843213" y="51562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1" name="Line 182"/>
          <p:cNvSpPr>
            <a:spLocks noChangeShapeType="1"/>
          </p:cNvSpPr>
          <p:nvPr/>
        </p:nvSpPr>
        <p:spPr bwMode="auto">
          <a:xfrm>
            <a:off x="2843213" y="5156200"/>
            <a:ext cx="1223962"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2" name="Line 183"/>
          <p:cNvSpPr>
            <a:spLocks noChangeShapeType="1"/>
          </p:cNvSpPr>
          <p:nvPr/>
        </p:nvSpPr>
        <p:spPr bwMode="auto">
          <a:xfrm flipV="1">
            <a:off x="4067175" y="51562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3" name="Line 184"/>
          <p:cNvSpPr>
            <a:spLocks noChangeShapeType="1"/>
          </p:cNvSpPr>
          <p:nvPr/>
        </p:nvSpPr>
        <p:spPr bwMode="auto">
          <a:xfrm flipV="1">
            <a:off x="4067175" y="5445125"/>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4" name="Line 189"/>
          <p:cNvSpPr>
            <a:spLocks noChangeShapeType="1"/>
          </p:cNvSpPr>
          <p:nvPr/>
        </p:nvSpPr>
        <p:spPr bwMode="auto">
          <a:xfrm flipV="1">
            <a:off x="1979613" y="5875338"/>
            <a:ext cx="115093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5" name="Line 190"/>
          <p:cNvSpPr>
            <a:spLocks noChangeShapeType="1"/>
          </p:cNvSpPr>
          <p:nvPr/>
        </p:nvSpPr>
        <p:spPr bwMode="auto">
          <a:xfrm flipV="1">
            <a:off x="3130550" y="55880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6" name="Line 191"/>
          <p:cNvSpPr>
            <a:spLocks noChangeShapeType="1"/>
          </p:cNvSpPr>
          <p:nvPr/>
        </p:nvSpPr>
        <p:spPr bwMode="auto">
          <a:xfrm>
            <a:off x="3130550" y="5588000"/>
            <a:ext cx="12255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7" name="Line 192"/>
          <p:cNvSpPr>
            <a:spLocks noChangeShapeType="1"/>
          </p:cNvSpPr>
          <p:nvPr/>
        </p:nvSpPr>
        <p:spPr bwMode="auto">
          <a:xfrm flipV="1">
            <a:off x="4356100" y="55880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8" name="Line 193"/>
          <p:cNvSpPr>
            <a:spLocks noChangeShapeType="1"/>
          </p:cNvSpPr>
          <p:nvPr/>
        </p:nvSpPr>
        <p:spPr bwMode="auto">
          <a:xfrm>
            <a:off x="4356100" y="5875338"/>
            <a:ext cx="576263"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39" name="Text Box 198"/>
          <p:cNvSpPr txBox="1">
            <a:spLocks noChangeArrowheads="1"/>
          </p:cNvSpPr>
          <p:nvPr/>
        </p:nvSpPr>
        <p:spPr bwMode="auto">
          <a:xfrm>
            <a:off x="468313" y="3644900"/>
            <a:ext cx="1008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25740" name="Text Box 200"/>
          <p:cNvSpPr txBox="1">
            <a:spLocks noChangeArrowheads="1"/>
          </p:cNvSpPr>
          <p:nvPr/>
        </p:nvSpPr>
        <p:spPr bwMode="auto">
          <a:xfrm>
            <a:off x="755650" y="43640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a:t>
            </a:r>
          </a:p>
        </p:txBody>
      </p:sp>
      <p:sp>
        <p:nvSpPr>
          <p:cNvPr id="25741" name="Text Box 201"/>
          <p:cNvSpPr txBox="1">
            <a:spLocks noChangeArrowheads="1"/>
          </p:cNvSpPr>
          <p:nvPr/>
        </p:nvSpPr>
        <p:spPr bwMode="auto">
          <a:xfrm>
            <a:off x="755650" y="47958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Qb</a:t>
            </a:r>
          </a:p>
        </p:txBody>
      </p:sp>
      <p:sp>
        <p:nvSpPr>
          <p:cNvPr id="25742" name="Text Box 202"/>
          <p:cNvSpPr txBox="1">
            <a:spLocks noChangeArrowheads="1"/>
          </p:cNvSpPr>
          <p:nvPr/>
        </p:nvSpPr>
        <p:spPr bwMode="auto">
          <a:xfrm>
            <a:off x="755650" y="52276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Qc</a:t>
            </a:r>
          </a:p>
        </p:txBody>
      </p:sp>
      <p:sp>
        <p:nvSpPr>
          <p:cNvPr id="25743" name="Text Box 203"/>
          <p:cNvSpPr txBox="1">
            <a:spLocks noChangeArrowheads="1"/>
          </p:cNvSpPr>
          <p:nvPr/>
        </p:nvSpPr>
        <p:spPr bwMode="auto">
          <a:xfrm>
            <a:off x="755650" y="56594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p>
        </p:txBody>
      </p:sp>
      <p:sp>
        <p:nvSpPr>
          <p:cNvPr id="25744" name="Text Box 208"/>
          <p:cNvSpPr txBox="1">
            <a:spLocks noChangeArrowheads="1"/>
          </p:cNvSpPr>
          <p:nvPr/>
        </p:nvSpPr>
        <p:spPr bwMode="auto">
          <a:xfrm>
            <a:off x="1763713" y="2997200"/>
            <a:ext cx="7127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r>
              <a:rPr lang="ja-JP" altLang="en-US" b="1"/>
              <a:t>まで１が届くと今度は</a:t>
            </a:r>
            <a:r>
              <a:rPr lang="en-US" altLang="ja-JP" b="1"/>
              <a:t>0</a:t>
            </a:r>
            <a:r>
              <a:rPr lang="ja-JP" altLang="en-US" b="1"/>
              <a:t>が入る→満ちたるが極まればすなわち欠ける。</a:t>
            </a:r>
          </a:p>
          <a:p>
            <a:pPr eaLnBrk="1" hangingPunct="1"/>
            <a:r>
              <a:rPr lang="ja-JP" altLang="en-US" b="1"/>
              <a:t>陰が極まれば陽に転ず</a:t>
            </a:r>
          </a:p>
        </p:txBody>
      </p:sp>
      <p:sp>
        <p:nvSpPr>
          <p:cNvPr id="25745" name="Text Box 209"/>
          <p:cNvSpPr txBox="1">
            <a:spLocks noChangeArrowheads="1"/>
          </p:cNvSpPr>
          <p:nvPr/>
        </p:nvSpPr>
        <p:spPr bwMode="auto">
          <a:xfrm>
            <a:off x="2268538" y="6453188"/>
            <a:ext cx="5176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簡単でビット距離が１のカウンタ→コントローラに使う</a:t>
            </a:r>
          </a:p>
        </p:txBody>
      </p:sp>
      <p:grpSp>
        <p:nvGrpSpPr>
          <p:cNvPr id="25746" name="Group 210"/>
          <p:cNvGrpSpPr>
            <a:grpSpLocks/>
          </p:cNvGrpSpPr>
          <p:nvPr/>
        </p:nvGrpSpPr>
        <p:grpSpPr bwMode="auto">
          <a:xfrm>
            <a:off x="6300788" y="2276475"/>
            <a:ext cx="361950" cy="366713"/>
            <a:chOff x="4830" y="1979"/>
            <a:chExt cx="228" cy="231"/>
          </a:xfrm>
        </p:grpSpPr>
        <p:sp>
          <p:nvSpPr>
            <p:cNvPr id="25771" name="Text Box 211"/>
            <p:cNvSpPr txBox="1">
              <a:spLocks noChangeArrowheads="1"/>
            </p:cNvSpPr>
            <p:nvPr/>
          </p:nvSpPr>
          <p:spPr bwMode="auto">
            <a:xfrm>
              <a:off x="4830" y="1979"/>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5772" name="Line 212"/>
            <p:cNvSpPr>
              <a:spLocks noChangeShapeType="1"/>
            </p:cNvSpPr>
            <p:nvPr/>
          </p:nvSpPr>
          <p:spPr bwMode="auto">
            <a:xfrm>
              <a:off x="4876" y="2024"/>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5747" name="Line 213"/>
          <p:cNvSpPr>
            <a:spLocks noChangeShapeType="1"/>
          </p:cNvSpPr>
          <p:nvPr/>
        </p:nvSpPr>
        <p:spPr bwMode="auto">
          <a:xfrm>
            <a:off x="6588125" y="242093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48" name="Line 214"/>
          <p:cNvSpPr>
            <a:spLocks noChangeShapeType="1"/>
          </p:cNvSpPr>
          <p:nvPr/>
        </p:nvSpPr>
        <p:spPr bwMode="auto">
          <a:xfrm>
            <a:off x="6732588" y="2420938"/>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49" name="Line 215"/>
          <p:cNvSpPr>
            <a:spLocks noChangeShapeType="1"/>
          </p:cNvSpPr>
          <p:nvPr/>
        </p:nvSpPr>
        <p:spPr bwMode="auto">
          <a:xfrm flipH="1">
            <a:off x="1979613" y="2924175"/>
            <a:ext cx="47529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0" name="Line 216"/>
          <p:cNvSpPr>
            <a:spLocks noChangeShapeType="1"/>
          </p:cNvSpPr>
          <p:nvPr/>
        </p:nvSpPr>
        <p:spPr bwMode="auto">
          <a:xfrm flipV="1">
            <a:off x="1979613" y="2133600"/>
            <a:ext cx="0" cy="790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1" name="Line 217"/>
          <p:cNvSpPr>
            <a:spLocks noChangeShapeType="1"/>
          </p:cNvSpPr>
          <p:nvPr/>
        </p:nvSpPr>
        <p:spPr bwMode="auto">
          <a:xfrm flipV="1">
            <a:off x="4284663" y="4579938"/>
            <a:ext cx="2889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2" name="Line 218"/>
          <p:cNvSpPr>
            <a:spLocks noChangeShapeType="1"/>
          </p:cNvSpPr>
          <p:nvPr/>
        </p:nvSpPr>
        <p:spPr bwMode="auto">
          <a:xfrm flipV="1">
            <a:off x="4573588" y="42926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3" name="Line 219"/>
          <p:cNvSpPr>
            <a:spLocks noChangeShapeType="1"/>
          </p:cNvSpPr>
          <p:nvPr/>
        </p:nvSpPr>
        <p:spPr bwMode="auto">
          <a:xfrm>
            <a:off x="4573588" y="4292600"/>
            <a:ext cx="11509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4" name="Line 220"/>
          <p:cNvSpPr>
            <a:spLocks noChangeShapeType="1"/>
          </p:cNvSpPr>
          <p:nvPr/>
        </p:nvSpPr>
        <p:spPr bwMode="auto">
          <a:xfrm flipV="1">
            <a:off x="5724525" y="42926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5" name="Line 221"/>
          <p:cNvSpPr>
            <a:spLocks noChangeShapeType="1"/>
          </p:cNvSpPr>
          <p:nvPr/>
        </p:nvSpPr>
        <p:spPr bwMode="auto">
          <a:xfrm flipV="1">
            <a:off x="5724525" y="4581525"/>
            <a:ext cx="15128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6" name="Line 223"/>
          <p:cNvSpPr>
            <a:spLocks noChangeShapeType="1"/>
          </p:cNvSpPr>
          <p:nvPr/>
        </p:nvSpPr>
        <p:spPr bwMode="auto">
          <a:xfrm flipV="1">
            <a:off x="4860925" y="47244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7" name="Line 224"/>
          <p:cNvSpPr>
            <a:spLocks noChangeShapeType="1"/>
          </p:cNvSpPr>
          <p:nvPr/>
        </p:nvSpPr>
        <p:spPr bwMode="auto">
          <a:xfrm>
            <a:off x="4860925" y="4724400"/>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8" name="Line 225"/>
          <p:cNvSpPr>
            <a:spLocks noChangeShapeType="1"/>
          </p:cNvSpPr>
          <p:nvPr/>
        </p:nvSpPr>
        <p:spPr bwMode="auto">
          <a:xfrm flipH="1" flipV="1">
            <a:off x="6084888" y="47244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59" name="Line 226"/>
          <p:cNvSpPr>
            <a:spLocks noChangeShapeType="1"/>
          </p:cNvSpPr>
          <p:nvPr/>
        </p:nvSpPr>
        <p:spPr bwMode="auto">
          <a:xfrm flipV="1">
            <a:off x="6084888" y="5013325"/>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0" name="Line 227"/>
          <p:cNvSpPr>
            <a:spLocks noChangeShapeType="1"/>
          </p:cNvSpPr>
          <p:nvPr/>
        </p:nvSpPr>
        <p:spPr bwMode="auto">
          <a:xfrm flipV="1">
            <a:off x="4284663" y="5443538"/>
            <a:ext cx="8636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1" name="Line 228"/>
          <p:cNvSpPr>
            <a:spLocks noChangeShapeType="1"/>
          </p:cNvSpPr>
          <p:nvPr/>
        </p:nvSpPr>
        <p:spPr bwMode="auto">
          <a:xfrm flipV="1">
            <a:off x="5148263" y="51562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2" name="Line 229"/>
          <p:cNvSpPr>
            <a:spLocks noChangeShapeType="1"/>
          </p:cNvSpPr>
          <p:nvPr/>
        </p:nvSpPr>
        <p:spPr bwMode="auto">
          <a:xfrm>
            <a:off x="5148263" y="5156200"/>
            <a:ext cx="1223962"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3" name="Line 230"/>
          <p:cNvSpPr>
            <a:spLocks noChangeShapeType="1"/>
          </p:cNvSpPr>
          <p:nvPr/>
        </p:nvSpPr>
        <p:spPr bwMode="auto">
          <a:xfrm flipV="1">
            <a:off x="6372225" y="51562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4" name="Line 231"/>
          <p:cNvSpPr>
            <a:spLocks noChangeShapeType="1"/>
          </p:cNvSpPr>
          <p:nvPr/>
        </p:nvSpPr>
        <p:spPr bwMode="auto">
          <a:xfrm flipV="1">
            <a:off x="6372225" y="5445125"/>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5" name="Line 232"/>
          <p:cNvSpPr>
            <a:spLocks noChangeShapeType="1"/>
          </p:cNvSpPr>
          <p:nvPr/>
        </p:nvSpPr>
        <p:spPr bwMode="auto">
          <a:xfrm flipV="1">
            <a:off x="4356100" y="5875338"/>
            <a:ext cx="10795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6" name="Line 233"/>
          <p:cNvSpPr>
            <a:spLocks noChangeShapeType="1"/>
          </p:cNvSpPr>
          <p:nvPr/>
        </p:nvSpPr>
        <p:spPr bwMode="auto">
          <a:xfrm flipV="1">
            <a:off x="5435600" y="55880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7" name="Line 234"/>
          <p:cNvSpPr>
            <a:spLocks noChangeShapeType="1"/>
          </p:cNvSpPr>
          <p:nvPr/>
        </p:nvSpPr>
        <p:spPr bwMode="auto">
          <a:xfrm>
            <a:off x="5435600" y="5588000"/>
            <a:ext cx="12255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8" name="Line 235"/>
          <p:cNvSpPr>
            <a:spLocks noChangeShapeType="1"/>
          </p:cNvSpPr>
          <p:nvPr/>
        </p:nvSpPr>
        <p:spPr bwMode="auto">
          <a:xfrm flipV="1">
            <a:off x="6661150" y="55880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69" name="Line 236"/>
          <p:cNvSpPr>
            <a:spLocks noChangeShapeType="1"/>
          </p:cNvSpPr>
          <p:nvPr/>
        </p:nvSpPr>
        <p:spPr bwMode="auto">
          <a:xfrm>
            <a:off x="6661150" y="5875338"/>
            <a:ext cx="576263"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70" name="Line 237"/>
          <p:cNvSpPr>
            <a:spLocks noChangeShapeType="1"/>
          </p:cNvSpPr>
          <p:nvPr/>
        </p:nvSpPr>
        <p:spPr bwMode="auto">
          <a:xfrm>
            <a:off x="5867400" y="3716338"/>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4B7D038D-B2F2-428D-811D-96571688C4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967"/>
    </mc:Choice>
    <mc:Fallback>
      <p:transition spd="slow" advTm="10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30" x="9017000" y="3273425"/>
          <p14:tracePt t="2438" x="8907463" y="3273425"/>
          <p14:tracePt t="2446" x="8815388" y="3273425"/>
          <p14:tracePt t="2455" x="8688388" y="3273425"/>
          <p14:tracePt t="2462" x="8596313" y="3273425"/>
          <p14:tracePt t="2472" x="8488363" y="3273425"/>
          <p14:tracePt t="2478" x="8396288" y="3273425"/>
          <p14:tracePt t="2488" x="8305800" y="3273425"/>
          <p14:tracePt t="2494" x="8232775" y="3273425"/>
          <p14:tracePt t="2503" x="8150225" y="3273425"/>
          <p14:tracePt t="2510" x="8096250" y="3273425"/>
          <p14:tracePt t="2519" x="8040688" y="3273425"/>
          <p14:tracePt t="2527" x="8004175" y="3273425"/>
          <p14:tracePt t="2534" x="7950200" y="3273425"/>
          <p14:tracePt t="2542" x="7904163" y="3273425"/>
          <p14:tracePt t="2549" x="7877175" y="3273425"/>
          <p14:tracePt t="2557" x="7850188" y="3273425"/>
          <p14:tracePt t="2565" x="7831138" y="3273425"/>
          <p14:tracePt t="2573" x="7785100" y="3273425"/>
          <p14:tracePt t="2581" x="7748588" y="3273425"/>
          <p14:tracePt t="2590" x="7731125" y="3273425"/>
          <p14:tracePt t="2597" x="7685088" y="3273425"/>
          <p14:tracePt t="2605" x="7631113" y="3273425"/>
          <p14:tracePt t="2613" x="7575550" y="3273425"/>
          <p14:tracePt t="2622" x="7539038" y="3273425"/>
          <p14:tracePt t="2629" x="7466013" y="3273425"/>
          <p14:tracePt t="2637" x="7392988" y="3273425"/>
          <p14:tracePt t="2645" x="7339013" y="3273425"/>
          <p14:tracePt t="2654" x="7265988" y="3273425"/>
          <p14:tracePt t="2661" x="7192963" y="3273425"/>
          <p14:tracePt t="2671" x="7146925" y="3273425"/>
          <p14:tracePt t="2679" x="7110413" y="3273425"/>
          <p14:tracePt t="2694" x="7029450" y="3273425"/>
          <p14:tracePt t="2706" x="7010400" y="3273425"/>
          <p14:tracePt t="2710" x="6983413" y="3273425"/>
          <p14:tracePt t="2718" x="6973888" y="3273425"/>
          <p14:tracePt t="2726" x="6964363" y="3273425"/>
          <p14:tracePt t="2742" x="6946900" y="3273425"/>
          <p14:tracePt t="2749" x="6937375" y="3273425"/>
          <p14:tracePt t="2757" x="6929438" y="3273425"/>
          <p14:tracePt t="2781" x="6900863" y="3273425"/>
          <p14:tracePt t="2797" x="6883400" y="3255963"/>
          <p14:tracePt t="2813" x="6837363" y="3255963"/>
          <p14:tracePt t="2822" x="6819900" y="3246438"/>
          <p14:tracePt t="2829" x="6810375" y="3236913"/>
          <p14:tracePt t="2838" x="6800850" y="3228975"/>
          <p14:tracePt t="2845" x="6783388" y="3209925"/>
          <p14:tracePt t="2854" x="6764338" y="3200400"/>
          <p14:tracePt t="2870" x="6746875" y="3182938"/>
          <p14:tracePt t="2878" x="6737350" y="3173413"/>
          <p14:tracePt t="2888" x="6718300" y="3155950"/>
          <p14:tracePt t="2893" x="6710363" y="3146425"/>
          <p14:tracePt t="2901" x="6710363" y="3136900"/>
          <p14:tracePt t="2909" x="6700838" y="3127375"/>
          <p14:tracePt t="2917" x="6681788" y="3119438"/>
          <p14:tracePt t="2925" x="6673850" y="3119438"/>
          <p14:tracePt t="2933" x="6673850" y="3109913"/>
          <p14:tracePt t="2941" x="6673850" y="3100388"/>
          <p14:tracePt t="2949" x="6654800" y="3082925"/>
          <p14:tracePt t="2965" x="6627813" y="3063875"/>
          <p14:tracePt t="2973" x="6627813" y="3054350"/>
          <p14:tracePt t="2981" x="6610350" y="3036888"/>
          <p14:tracePt t="2989" x="6600825" y="3027363"/>
          <p14:tracePt t="2997" x="6581775" y="3009900"/>
          <p14:tracePt t="3005" x="6573838" y="3000375"/>
          <p14:tracePt t="3013" x="6554788" y="2982913"/>
          <p14:tracePt t="3022" x="6545263" y="2982913"/>
          <p14:tracePt t="3029" x="6527800" y="2963863"/>
          <p14:tracePt t="3037" x="6508750" y="2954338"/>
          <p14:tracePt t="3045" x="6500813" y="2946400"/>
          <p14:tracePt t="3054" x="6500813" y="2936875"/>
          <p14:tracePt t="3062" x="6472238" y="2917825"/>
          <p14:tracePt t="3074" x="6454775" y="2900363"/>
          <p14:tracePt t="3079" x="6445250" y="2890838"/>
          <p14:tracePt t="3091" x="6435725" y="2881313"/>
          <p14:tracePt t="3094" x="6418263" y="2863850"/>
          <p14:tracePt t="3107" x="6408738" y="2854325"/>
          <p14:tracePt t="3111" x="6399213" y="2844800"/>
          <p14:tracePt t="3118" x="6391275" y="2836863"/>
          <p14:tracePt t="3142" x="6391275" y="2817813"/>
          <p14:tracePt t="3150" x="6372225" y="2800350"/>
          <p14:tracePt t="3158" x="6372225" y="2790825"/>
          <p14:tracePt t="3165" x="6372225" y="2771775"/>
          <p14:tracePt t="3173" x="6372225" y="2754313"/>
          <p14:tracePt t="3181" x="6372225" y="2735263"/>
          <p14:tracePt t="3189" x="6372225" y="2727325"/>
          <p14:tracePt t="3205" x="6372225" y="2708275"/>
          <p14:tracePt t="3229" x="6372225" y="2698750"/>
          <p14:tracePt t="3253" x="6372225" y="2690813"/>
          <p14:tracePt t="3269" x="6372225" y="2671763"/>
          <p14:tracePt t="3302" x="6372225" y="2662238"/>
          <p14:tracePt t="3317" x="6372225" y="2654300"/>
          <p14:tracePt t="3334" x="6372225" y="2644775"/>
          <p14:tracePt t="3349" x="6381750" y="2625725"/>
          <p14:tracePt t="3365" x="6391275" y="2617788"/>
          <p14:tracePt t="3373" x="6408738" y="2598738"/>
          <p14:tracePt t="3389" x="6427788" y="2581275"/>
          <p14:tracePt t="3421" x="6454775" y="2571750"/>
          <p14:tracePt t="3445" x="6464300" y="2562225"/>
          <p14:tracePt t="3478" x="6472238" y="2562225"/>
          <p14:tracePt t="3496" x="6500813" y="2554288"/>
          <p14:tracePt t="3501" x="6508750" y="2554288"/>
          <p14:tracePt t="3517" x="6537325" y="2554288"/>
          <p14:tracePt t="3526" x="6554788" y="2554288"/>
          <p14:tracePt t="3533" x="6581775" y="2554288"/>
          <p14:tracePt t="3541" x="6610350" y="2535238"/>
          <p14:tracePt t="3549" x="6627813" y="2535238"/>
          <p14:tracePt t="3565" x="6637338" y="2535238"/>
          <p14:tracePt t="3573" x="6664325" y="2535238"/>
          <p14:tracePt t="3581" x="6673850" y="2525713"/>
          <p14:tracePt t="4639" x="6673850" y="2517775"/>
          <p14:tracePt t="4647" x="6673850" y="2508250"/>
          <p14:tracePt t="4656" x="6681788" y="2508250"/>
          <p14:tracePt t="4662" x="6691313" y="2498725"/>
          <p14:tracePt t="4673" x="6700838" y="2489200"/>
          <p14:tracePt t="9037" x="6710363" y="2489200"/>
          <p14:tracePt t="9046" x="6746875" y="2489200"/>
          <p14:tracePt t="9053" x="6800850" y="2481263"/>
          <p14:tracePt t="9062" x="6819900" y="2471738"/>
          <p14:tracePt t="9071" x="6827838" y="2471738"/>
          <p14:tracePt t="9078" x="6846888" y="2471738"/>
          <p14:tracePt t="9094" x="6856413" y="2471738"/>
          <p14:tracePt t="9110" x="6864350" y="2471738"/>
          <p14:tracePt t="9118" x="6873875" y="2471738"/>
          <p14:tracePt t="9125" x="6900863" y="2471738"/>
          <p14:tracePt t="9142" x="6910388" y="2471738"/>
          <p14:tracePt t="9151" x="6929438" y="2471738"/>
          <p14:tracePt t="9166" x="6937375" y="2471738"/>
          <p14:tracePt t="9465" x="6929438" y="2471738"/>
          <p14:tracePt t="9470" x="6910388" y="2471738"/>
          <p14:tracePt t="9477" x="6900863" y="2471738"/>
          <p14:tracePt t="9487" x="6892925" y="2471738"/>
          <p14:tracePt t="10007" x="6873875" y="2471738"/>
          <p14:tracePt t="10013" x="6856413" y="2471738"/>
          <p14:tracePt t="10023" x="6846888" y="2471738"/>
          <p14:tracePt t="10029" x="6827838" y="2471738"/>
          <p14:tracePt t="10038" x="6819900" y="2471738"/>
          <p14:tracePt t="10479" x="6810375" y="2471738"/>
          <p14:tracePt t="12007" x="6783388" y="2498725"/>
          <p14:tracePt t="12015" x="6764338" y="2508250"/>
          <p14:tracePt t="12025" x="6737350" y="2525713"/>
          <p14:tracePt t="12031" x="6718300" y="2535238"/>
          <p14:tracePt t="12047" x="6710363" y="2535238"/>
          <p14:tracePt t="12071" x="6691313" y="2535238"/>
          <p14:tracePt t="12102" x="6681788" y="2544763"/>
          <p14:tracePt t="12118" x="6673850" y="2544763"/>
          <p14:tracePt t="12126" x="6627813" y="2544763"/>
          <p14:tracePt t="12134" x="6573838" y="2554288"/>
          <p14:tracePt t="12142" x="6508750" y="2581275"/>
          <p14:tracePt t="12149" x="6472238" y="2581275"/>
          <p14:tracePt t="12158" x="6418263" y="2589213"/>
          <p14:tracePt t="12166" x="6335713" y="2608263"/>
          <p14:tracePt t="12174" x="6281738" y="2608263"/>
          <p14:tracePt t="12182" x="6218238" y="2617788"/>
          <p14:tracePt t="12189" x="6162675" y="2644775"/>
          <p14:tracePt t="12197" x="6116638" y="2654300"/>
          <p14:tracePt t="12205" x="6062663" y="2662238"/>
          <p14:tracePt t="12214" x="6016625" y="2662238"/>
          <p14:tracePt t="12222" x="5989638" y="2671763"/>
          <p14:tracePt t="12231" x="5943600" y="2698750"/>
          <p14:tracePt t="12242" x="5935663" y="2698750"/>
          <p14:tracePt t="12251" x="5899150" y="2698750"/>
          <p14:tracePt t="12256" x="5843588" y="2708275"/>
          <p14:tracePt t="12261" x="5753100" y="2717800"/>
          <p14:tracePt t="12270" x="5634038" y="2735263"/>
          <p14:tracePt t="12278" x="5497513" y="2735263"/>
          <p14:tracePt t="12287" x="5351463" y="2735263"/>
          <p14:tracePt t="12294" x="5168900" y="2735263"/>
          <p14:tracePt t="12304" x="4959350" y="2763838"/>
          <p14:tracePt t="12310" x="4713288" y="2800350"/>
          <p14:tracePt t="12320" x="4476750" y="2817813"/>
          <p14:tracePt t="12326" x="4311650" y="2844800"/>
          <p14:tracePt t="12333" x="4165600" y="2863850"/>
          <p14:tracePt t="12342" x="4075113" y="2890838"/>
          <p14:tracePt t="12349" x="3948113" y="2909888"/>
          <p14:tracePt t="12357" x="3865563" y="2917825"/>
          <p14:tracePt t="12365" x="3810000" y="2927350"/>
          <p14:tracePt t="12375" x="3746500" y="2954338"/>
          <p14:tracePt t="12383" x="3729038" y="2954338"/>
          <p14:tracePt t="12395" x="3702050" y="2973388"/>
          <p14:tracePt t="12399" x="3683000" y="2973388"/>
          <p14:tracePt t="12406" x="3673475" y="2973388"/>
          <p14:tracePt t="12414" x="3665538" y="2973388"/>
          <p14:tracePt t="12422" x="3636963" y="2973388"/>
          <p14:tracePt t="12429" x="3609975" y="2973388"/>
          <p14:tracePt t="12437" x="3556000" y="2973388"/>
          <p14:tracePt t="12446" x="3500438" y="2973388"/>
          <p14:tracePt t="12453" x="3409950" y="2973388"/>
          <p14:tracePt t="12461" x="3327400" y="2973388"/>
          <p14:tracePt t="12470" x="3236913" y="2973388"/>
          <p14:tracePt t="12477" x="3144838" y="2973388"/>
          <p14:tracePt t="12487" x="3071813" y="2973388"/>
          <p14:tracePt t="12493" x="3017838" y="2973388"/>
          <p14:tracePt t="12504" x="2962275" y="2973388"/>
          <p14:tracePt t="12509" x="2935288" y="2973388"/>
          <p14:tracePt t="12520" x="2908300" y="2973388"/>
          <p14:tracePt t="12525" x="2908300" y="2963863"/>
          <p14:tracePt t="12533" x="2898775" y="2963863"/>
          <p14:tracePt t="12542" x="2871788" y="2954338"/>
          <p14:tracePt t="12551" x="2862263" y="2954338"/>
          <p14:tracePt t="12561" x="2862263" y="2946400"/>
          <p14:tracePt t="12575" x="2844800" y="2917825"/>
          <p14:tracePt t="12589" x="2844800" y="2900363"/>
          <p14:tracePt t="12605" x="2844800" y="2890838"/>
          <p14:tracePt t="12613" x="2825750" y="2873375"/>
          <p14:tracePt t="12621" x="2817813" y="2854325"/>
          <p14:tracePt t="12629" x="2817813" y="2844800"/>
          <p14:tracePt t="12638" x="2808288" y="2808288"/>
          <p14:tracePt t="12645" x="2798763" y="2790825"/>
          <p14:tracePt t="12653" x="2789238" y="2717800"/>
          <p14:tracePt t="12661" x="2762250" y="2671763"/>
          <p14:tracePt t="12669" x="2752725" y="2617788"/>
          <p14:tracePt t="12677" x="2744788" y="2571750"/>
          <p14:tracePt t="12686" x="2716213" y="2508250"/>
          <p14:tracePt t="12693" x="2708275" y="2481263"/>
          <p14:tracePt t="12703" x="2708275" y="2452688"/>
          <p14:tracePt t="12710" x="2698750" y="2425700"/>
          <p14:tracePt t="12719" x="2689225" y="2408238"/>
          <p14:tracePt t="12725" x="2689225" y="2389188"/>
          <p14:tracePt t="12733" x="2689225" y="2371725"/>
          <p14:tracePt t="12741" x="2689225" y="2362200"/>
          <p14:tracePt t="12749" x="2689225" y="2352675"/>
          <p14:tracePt t="12757" x="2689225" y="2343150"/>
          <p14:tracePt t="12765" x="2689225" y="2335213"/>
          <p14:tracePt t="12855" x="2689225" y="2325688"/>
          <p14:tracePt t="12951" x="2689225" y="2306638"/>
          <p14:tracePt t="12960" x="2689225" y="2298700"/>
          <p14:tracePt t="12967" x="2689225" y="2289175"/>
          <p14:tracePt t="12973" x="2698750" y="2270125"/>
          <p14:tracePt t="12981" x="2716213" y="2252663"/>
          <p14:tracePt t="12989" x="2725738" y="2243138"/>
          <p14:tracePt t="12997" x="2744788" y="2233613"/>
          <p14:tracePt t="13005" x="2752725" y="2233613"/>
          <p14:tracePt t="13013" x="2762250" y="2233613"/>
          <p14:tracePt t="13021" x="2789238" y="2233613"/>
          <p14:tracePt t="13029" x="2808288" y="2233613"/>
          <p14:tracePt t="13037" x="2852738" y="2233613"/>
          <p14:tracePt t="13045" x="2908300" y="2233613"/>
          <p14:tracePt t="13053" x="2962275" y="2233613"/>
          <p14:tracePt t="13061" x="3017838" y="2233613"/>
          <p14:tracePt t="13069" x="3071813" y="2233613"/>
          <p14:tracePt t="13077" x="3127375" y="2233613"/>
          <p14:tracePt t="13086" x="3200400" y="2233613"/>
          <p14:tracePt t="13094" x="3309938" y="2233613"/>
          <p14:tracePt t="13103" x="3409950" y="2233613"/>
          <p14:tracePt t="13111" x="3519488" y="2233613"/>
          <p14:tracePt t="13124" x="3609975" y="2233613"/>
          <p14:tracePt t="13126" x="3665538" y="2233613"/>
          <p14:tracePt t="13140" x="3719513" y="2233613"/>
          <p14:tracePt t="13142" x="3746500" y="2233613"/>
          <p14:tracePt t="13151" x="3756025" y="2233613"/>
          <p14:tracePt t="13157" x="3765550" y="2233613"/>
          <p14:tracePt t="13374" x="3792538" y="2233613"/>
          <p14:tracePt t="13382" x="3810000" y="2206625"/>
          <p14:tracePt t="13390" x="3829050" y="2197100"/>
          <p14:tracePt t="13398" x="3838575" y="2189163"/>
          <p14:tracePt t="13406" x="3856038" y="2189163"/>
          <p14:tracePt t="13414" x="3865563" y="2189163"/>
          <p14:tracePt t="13422" x="3875088" y="2179638"/>
          <p14:tracePt t="13438" x="3883025" y="2170113"/>
          <p14:tracePt t="13445" x="3883025" y="2160588"/>
          <p14:tracePt t="13453" x="3892550" y="2152650"/>
          <p14:tracePt t="13470" x="3902075" y="2133600"/>
          <p14:tracePt t="13487" x="3919538" y="2116138"/>
          <p14:tracePt t="13671" x="3965575" y="2116138"/>
          <p14:tracePt t="13677" x="4102100" y="2116138"/>
          <p14:tracePt t="13687" x="4267200" y="2116138"/>
          <p14:tracePt t="13695" x="4521200" y="2116138"/>
          <p14:tracePt t="13703" x="4740275" y="2116138"/>
          <p14:tracePt t="13709" x="4922838" y="2116138"/>
          <p14:tracePt t="13720" x="5068888" y="2116138"/>
          <p14:tracePt t="13725" x="5159375" y="2116138"/>
          <p14:tracePt t="13733" x="5214938" y="2116138"/>
          <p14:tracePt t="13741" x="5251450" y="2116138"/>
          <p14:tracePt t="13749" x="5260975" y="2116138"/>
          <p14:tracePt t="14077" x="5278438" y="2116138"/>
          <p14:tracePt t="14085" x="5368925" y="2089150"/>
          <p14:tracePt t="14093" x="5478463" y="2060575"/>
          <p14:tracePt t="14102" x="5607050" y="2052638"/>
          <p14:tracePt t="14109" x="5688013" y="2033588"/>
          <p14:tracePt t="14120" x="5816600" y="2024063"/>
          <p14:tracePt t="14127" x="5962650" y="1997075"/>
          <p14:tracePt t="14144" x="6172200" y="1960563"/>
          <p14:tracePt t="14154" x="6262688" y="1960563"/>
          <p14:tracePt t="14159" x="6335713" y="1951038"/>
          <p14:tracePt t="14170" x="6381750" y="1951038"/>
          <p14:tracePt t="14173" x="6418263" y="1943100"/>
          <p14:tracePt t="14383" x="6418263" y="1960563"/>
          <p14:tracePt t="14395" x="6418263" y="1979613"/>
          <p14:tracePt t="14402" x="6418263" y="2006600"/>
          <p14:tracePt t="14406" x="6418263" y="2024063"/>
          <p14:tracePt t="14413" x="6408738" y="2052638"/>
          <p14:tracePt t="14422" x="6408738" y="2070100"/>
          <p14:tracePt t="14429" x="6399213" y="2116138"/>
          <p14:tracePt t="14438" x="6399213" y="2133600"/>
          <p14:tracePt t="14445" x="6399213" y="2179638"/>
          <p14:tracePt t="14453" x="6399213" y="2216150"/>
          <p14:tracePt t="14461" x="6399213" y="2270125"/>
          <p14:tracePt t="14470" x="6399213" y="2289175"/>
          <p14:tracePt t="14478" x="6399213" y="2306638"/>
          <p14:tracePt t="14615" x="6399213" y="2316163"/>
          <p14:tracePt t="14631" x="6399213" y="2325688"/>
          <p14:tracePt t="14639" x="6418263" y="2335213"/>
          <p14:tracePt t="14646" x="6464300" y="2371725"/>
          <p14:tracePt t="14653" x="6491288" y="2389188"/>
          <p14:tracePt t="14661" x="6527800" y="2408238"/>
          <p14:tracePt t="14670" x="6581775" y="2435225"/>
          <p14:tracePt t="14678" x="6627813" y="2444750"/>
          <p14:tracePt t="14686" x="6664325" y="2462213"/>
          <p14:tracePt t="14695" x="6700838" y="2471738"/>
          <p14:tracePt t="14711" x="6773863" y="2489200"/>
          <p14:tracePt t="14722" x="6791325" y="2489200"/>
          <p14:tracePt t="14727" x="6819900" y="2498725"/>
          <p14:tracePt t="15246" x="6800850" y="2498725"/>
          <p14:tracePt t="15253" x="6783388" y="2489200"/>
          <p14:tracePt t="15270" x="6773863" y="2481263"/>
          <p14:tracePt t="15430" x="6764338" y="2471738"/>
          <p14:tracePt t="15447" x="6754813" y="2471738"/>
          <p14:tracePt t="15455" x="6737350" y="2471738"/>
          <p14:tracePt t="15463" x="6718300" y="2471738"/>
          <p14:tracePt t="15473" x="6710363" y="2471738"/>
          <p14:tracePt t="15479" x="6691313" y="2471738"/>
          <p14:tracePt t="15493" x="6673850" y="2471738"/>
          <p14:tracePt t="15638" x="6746875" y="2471738"/>
          <p14:tracePt t="15645" x="6837363" y="2471738"/>
          <p14:tracePt t="15653" x="6919913" y="2452688"/>
          <p14:tracePt t="15661" x="6973888" y="2452688"/>
          <p14:tracePt t="15670" x="7029450" y="2444750"/>
          <p14:tracePt t="15677" x="7065963" y="2444750"/>
          <p14:tracePt t="15693" x="7073900" y="2444750"/>
          <p14:tracePt t="15895" x="7083425" y="2444750"/>
          <p14:tracePt t="15918" x="7083425" y="2452688"/>
          <p14:tracePt t="15934" x="7073900" y="2462213"/>
          <p14:tracePt t="15942" x="7073900" y="2471738"/>
          <p14:tracePt t="15950" x="7065963" y="2481263"/>
          <p14:tracePt t="15958" x="7056438" y="2498725"/>
          <p14:tracePt t="15966" x="7046913" y="2508250"/>
          <p14:tracePt t="15982" x="7029450" y="2525713"/>
          <p14:tracePt t="15990" x="7010400" y="2544763"/>
          <p14:tracePt t="15997" x="7000875" y="2554288"/>
          <p14:tracePt t="16005" x="6983413" y="2562225"/>
          <p14:tracePt t="16013" x="6973888" y="2589213"/>
          <p14:tracePt t="16021" x="6964363" y="2608263"/>
          <p14:tracePt t="16029" x="6946900" y="2644775"/>
          <p14:tracePt t="16037" x="6919913" y="2681288"/>
          <p14:tracePt t="16045" x="6910388" y="2698750"/>
          <p14:tracePt t="16054" x="6892925" y="2727325"/>
          <p14:tracePt t="16062" x="6883400" y="2754313"/>
          <p14:tracePt t="16069" x="6883400" y="2790825"/>
          <p14:tracePt t="16086" x="6873875" y="2808288"/>
          <p14:tracePt t="16093" x="6873875" y="2836863"/>
          <p14:tracePt t="16103" x="6873875" y="2854325"/>
          <p14:tracePt t="16110" x="6873875" y="2881313"/>
          <p14:tracePt t="16125" x="6873875" y="2900363"/>
          <p14:tracePt t="16127" x="6864350" y="2946400"/>
          <p14:tracePt t="16139" x="6864350" y="2982913"/>
          <p14:tracePt t="16142" x="6864350" y="3009900"/>
          <p14:tracePt t="16150" x="6837363" y="3054350"/>
          <p14:tracePt t="16158" x="6837363" y="3100388"/>
          <p14:tracePt t="16166" x="6837363" y="3127375"/>
          <p14:tracePt t="16174" x="6837363" y="3155950"/>
          <p14:tracePt t="16182" x="6837363" y="3192463"/>
          <p14:tracePt t="16190" x="6837363" y="3236913"/>
          <p14:tracePt t="16198" x="6837363" y="3246438"/>
          <p14:tracePt t="16205" x="6837363" y="3273425"/>
          <p14:tracePt t="16302" x="6837363" y="3255963"/>
          <p14:tracePt t="16311" x="6837363" y="3246438"/>
          <p14:tracePt t="16319" x="6837363" y="3228975"/>
          <p14:tracePt t="16415" x="6837363" y="3219450"/>
          <p14:tracePt t="16431" x="6810375" y="3200400"/>
          <p14:tracePt t="16440" x="6718300" y="3200400"/>
          <p14:tracePt t="16448" x="6573838" y="3200400"/>
          <p14:tracePt t="16456" x="6381750" y="3200400"/>
          <p14:tracePt t="16463" x="6199188" y="3200400"/>
          <p14:tracePt t="16471" x="5999163" y="3200400"/>
          <p14:tracePt t="16478" x="5816600" y="3200400"/>
          <p14:tracePt t="16488" x="5653088" y="3200400"/>
          <p14:tracePt t="16495" x="5507038" y="3200400"/>
          <p14:tracePt t="16505" x="5378450" y="3200400"/>
          <p14:tracePt t="16512" x="5305425" y="3200400"/>
          <p14:tracePt t="16521" x="5232400" y="3200400"/>
          <p14:tracePt t="16526" x="5205413" y="3200400"/>
          <p14:tracePt t="16538" x="5159375" y="3200400"/>
          <p14:tracePt t="16550" x="5151438" y="3200400"/>
          <p14:tracePt t="16560" x="5132388" y="3200400"/>
          <p14:tracePt t="16566" x="5122863" y="3200400"/>
          <p14:tracePt t="16574" x="5095875" y="3200400"/>
          <p14:tracePt t="16582" x="5068888" y="3200400"/>
          <p14:tracePt t="16589" x="5014913" y="3200400"/>
          <p14:tracePt t="16597" x="4968875" y="3209925"/>
          <p14:tracePt t="16606" x="4913313" y="3209925"/>
          <p14:tracePt t="16613" x="4840288" y="3228975"/>
          <p14:tracePt t="16622" x="4776788" y="3246438"/>
          <p14:tracePt t="16631" x="4703763" y="3246438"/>
          <p14:tracePt t="16641" x="4659313" y="3265488"/>
          <p14:tracePt t="16646" x="4586288" y="3265488"/>
          <p14:tracePt t="16655" x="4530725" y="3273425"/>
          <p14:tracePt t="16661" x="4484688" y="3273425"/>
          <p14:tracePt t="16671" x="4430713" y="3282950"/>
          <p14:tracePt t="16678" x="4403725" y="3302000"/>
          <p14:tracePt t="16687" x="4357688" y="3302000"/>
          <p14:tracePt t="16694" x="4321175" y="3302000"/>
          <p14:tracePt t="16704" x="4275138" y="3302000"/>
          <p14:tracePt t="16710" x="4238625" y="3302000"/>
          <p14:tracePt t="16720" x="4221163" y="3302000"/>
          <p14:tracePt t="16725" x="4184650" y="3302000"/>
          <p14:tracePt t="16734" x="4129088" y="3302000"/>
          <p14:tracePt t="16742" x="4075113" y="3302000"/>
          <p14:tracePt t="16749" x="4021138" y="3302000"/>
          <p14:tracePt t="16757" x="3948113" y="3302000"/>
          <p14:tracePt t="16766" x="3875088" y="3302000"/>
          <p14:tracePt t="16774" x="3756025" y="3292475"/>
          <p14:tracePt t="16781" x="3646488" y="3273425"/>
          <p14:tracePt t="16790" x="3536950" y="3246438"/>
          <p14:tracePt t="16798" x="3400425" y="3228975"/>
          <p14:tracePt t="16805" x="3309938" y="3228975"/>
          <p14:tracePt t="16814" x="3200400" y="3219450"/>
          <p14:tracePt t="16822" x="3127375" y="3219450"/>
          <p14:tracePt t="16829" x="3054350" y="3219450"/>
          <p14:tracePt t="16838" x="3008313" y="3219450"/>
          <p14:tracePt t="16846" x="2954338" y="3209925"/>
          <p14:tracePt t="16853" x="2925763" y="3209925"/>
          <p14:tracePt t="16861" x="2898775" y="3182938"/>
          <p14:tracePt t="16874" x="2881313" y="3182938"/>
          <p14:tracePt t="16878" x="2871788" y="3182938"/>
          <p14:tracePt t="16887" x="2852738" y="3182938"/>
          <p14:tracePt t="16894" x="2825750" y="3173413"/>
          <p14:tracePt t="16910" x="2808288" y="3173413"/>
          <p14:tracePt t="16920" x="2781300" y="3173413"/>
          <p14:tracePt t="16926" x="2735263" y="3173413"/>
          <p14:tracePt t="16936" x="2708275" y="3173413"/>
          <p14:tracePt t="16943" x="2662238" y="3173413"/>
          <p14:tracePt t="16951" x="2606675" y="3163888"/>
          <p14:tracePt t="16959" x="2579688" y="3163888"/>
          <p14:tracePt t="16966" x="2525713" y="3155950"/>
          <p14:tracePt t="16975" x="2498725" y="3155950"/>
          <p14:tracePt t="16982" x="2433638" y="3127375"/>
          <p14:tracePt t="16990" x="2397125" y="3127375"/>
          <p14:tracePt t="16998" x="2352675" y="3119438"/>
          <p14:tracePt t="17006" x="2316163" y="3119438"/>
          <p14:tracePt t="17014" x="2287588" y="3119438"/>
          <p14:tracePt t="17022" x="2243138" y="3109913"/>
          <p14:tracePt t="17030" x="2197100" y="3109913"/>
          <p14:tracePt t="17038" x="2197100" y="3100388"/>
          <p14:tracePt t="17046" x="2170113" y="3100388"/>
          <p14:tracePt t="17054" x="2160588" y="3100388"/>
          <p14:tracePt t="17062" x="2151063" y="3100388"/>
          <p14:tracePt t="17070" x="2143125" y="3100388"/>
          <p14:tracePt t="17078" x="2114550" y="3090863"/>
          <p14:tracePt t="17094" x="2106613" y="3082925"/>
          <p14:tracePt t="17184" x="2078038" y="3082925"/>
          <p14:tracePt t="17189" x="2060575" y="3082925"/>
          <p14:tracePt t="17197" x="2014538" y="3082925"/>
          <p14:tracePt t="17205" x="2005013" y="3082925"/>
          <p14:tracePt t="17216" x="1997075" y="3082925"/>
          <p14:tracePt t="17302" x="1987550" y="3073400"/>
          <p14:tracePt t="17325" x="1987550" y="3036888"/>
          <p14:tracePt t="17334" x="1987550" y="3017838"/>
          <p14:tracePt t="17342" x="1987550" y="2982913"/>
          <p14:tracePt t="17349" x="1997075" y="2927350"/>
          <p14:tracePt t="17357" x="1997075" y="2881313"/>
          <p14:tracePt t="17365" x="2005013" y="2854325"/>
          <p14:tracePt t="17374" x="2005013" y="2808288"/>
          <p14:tracePt t="17383" x="2005013" y="2781300"/>
          <p14:tracePt t="17392" x="2005013" y="2763838"/>
          <p14:tracePt t="17399" x="2005013" y="2735263"/>
          <p14:tracePt t="17408" x="2005013" y="2727325"/>
          <p14:tracePt t="17416" x="2005013" y="2698750"/>
          <p14:tracePt t="17430" x="2005013" y="2690813"/>
          <p14:tracePt t="17469" x="2005013" y="2681288"/>
          <p14:tracePt t="17486" x="2005013" y="2662238"/>
          <p14:tracePt t="17493" x="2005013" y="2644775"/>
          <p14:tracePt t="17501" x="2005013" y="2635250"/>
          <p14:tracePt t="17510" x="2005013" y="2608263"/>
          <p14:tracePt t="17520" x="2005013" y="2598738"/>
          <p14:tracePt t="17525" x="2005013" y="2589213"/>
          <p14:tracePt t="17536" x="2005013" y="2571750"/>
          <p14:tracePt t="17541" x="2005013" y="2562225"/>
          <p14:tracePt t="17549" x="2005013" y="2535238"/>
          <p14:tracePt t="17557" x="2005013" y="2525713"/>
          <p14:tracePt t="17566" x="2005013" y="2517775"/>
          <p14:tracePt t="17581" x="2005013" y="2508250"/>
          <p14:tracePt t="17597" x="2005013" y="2489200"/>
          <p14:tracePt t="17605" x="2005013" y="2481263"/>
          <p14:tracePt t="17613" x="2005013" y="2471738"/>
          <p14:tracePt t="17621" x="2005013" y="2444750"/>
          <p14:tracePt t="17629" x="2005013" y="2435225"/>
          <p14:tracePt t="17637" x="2005013" y="2408238"/>
          <p14:tracePt t="17653" x="2014538" y="2389188"/>
          <p14:tracePt t="17661" x="2024063" y="2371725"/>
          <p14:tracePt t="17669" x="2024063" y="2352675"/>
          <p14:tracePt t="17690" x="2033588" y="2316163"/>
          <p14:tracePt t="17707" x="2033588" y="2306638"/>
          <p14:tracePt t="17711" x="2041525" y="2298700"/>
          <p14:tracePt t="17725" x="2041525" y="2279650"/>
          <p14:tracePt t="17805" x="2051050" y="2270125"/>
          <p14:tracePt t="17933" x="2070100" y="2270125"/>
          <p14:tracePt t="17941" x="2106613" y="2270125"/>
          <p14:tracePt t="17950" x="2179638" y="2270125"/>
          <p14:tracePt t="17957" x="2233613" y="2270125"/>
          <p14:tracePt t="17969" x="2287588" y="2270125"/>
          <p14:tracePt t="17973" x="2333625" y="2270125"/>
          <p14:tracePt t="17982" x="2352675" y="2270125"/>
          <p14:tracePt t="17989" x="2379663" y="2270125"/>
          <p14:tracePt t="17998" x="2397125" y="2270125"/>
          <p14:tracePt t="18005" x="2425700" y="2270125"/>
          <p14:tracePt t="18013" x="2443163" y="2262188"/>
          <p14:tracePt t="18021" x="2498725" y="2252663"/>
          <p14:tracePt t="18029" x="2543175" y="2252663"/>
          <p14:tracePt t="18039" x="2579688" y="2252663"/>
          <p14:tracePt t="18047" x="2643188" y="2243138"/>
          <p14:tracePt t="18057" x="2671763" y="2243138"/>
          <p14:tracePt t="18063" x="2698750" y="2243138"/>
          <p14:tracePt t="18073" x="2744788" y="2216150"/>
          <p14:tracePt t="18078" x="2752725" y="2216150"/>
          <p14:tracePt t="18088" x="2762250" y="2206625"/>
          <p14:tracePt t="18577" x="2762250" y="2216150"/>
          <p14:tracePt t="18590" x="2762250" y="2225675"/>
          <p14:tracePt t="20561" x="2762250" y="2233613"/>
          <p14:tracePt t="20566" x="2762250" y="2243138"/>
          <p14:tracePt t="20573" x="2735263" y="2306638"/>
          <p14:tracePt t="20581" x="2735263" y="2343150"/>
          <p14:tracePt t="20589" x="2725738" y="2416175"/>
          <p14:tracePt t="20597" x="2725738" y="2452688"/>
          <p14:tracePt t="20605" x="2725738" y="2481263"/>
          <p14:tracePt t="20613" x="2725738" y="2525713"/>
          <p14:tracePt t="20621" x="2725738" y="2554288"/>
          <p14:tracePt t="20629" x="2725738" y="2571750"/>
          <p14:tracePt t="20638" x="2725738" y="2581275"/>
          <p14:tracePt t="21191" x="2725738" y="2598738"/>
          <p14:tracePt t="21197" x="2725738" y="2608263"/>
          <p14:tracePt t="21375" x="2708275" y="2608263"/>
          <p14:tracePt t="21381" x="2698750" y="2598738"/>
          <p14:tracePt t="21397" x="2698750" y="2562225"/>
          <p14:tracePt t="21405" x="2689225" y="2525713"/>
          <p14:tracePt t="21413" x="2689225" y="2508250"/>
          <p14:tracePt t="21421" x="2679700" y="2481263"/>
          <p14:tracePt t="21429" x="2662238" y="2435225"/>
          <p14:tracePt t="21437" x="2662238" y="2416175"/>
          <p14:tracePt t="21445" x="2662238" y="2362200"/>
          <p14:tracePt t="21453" x="2662238" y="2325688"/>
          <p14:tracePt t="21461" x="2662238" y="2306638"/>
          <p14:tracePt t="21469" x="2662238" y="2270125"/>
          <p14:tracePt t="21477" x="2662238" y="2233613"/>
          <p14:tracePt t="21486" x="2662238" y="2197100"/>
          <p14:tracePt t="21493" x="2662238" y="2170113"/>
          <p14:tracePt t="21502" x="2662238" y="2116138"/>
          <p14:tracePt t="21509" x="2662238" y="2097088"/>
          <p14:tracePt t="21519" x="2662238" y="2052638"/>
          <p14:tracePt t="21525" x="2662238" y="2024063"/>
          <p14:tracePt t="21536" x="2662238" y="1997075"/>
          <p14:tracePt t="21542" x="2662238" y="1979613"/>
          <p14:tracePt t="21558" x="2662238" y="1933575"/>
          <p14:tracePt t="21567" x="2662238" y="1924050"/>
          <p14:tracePt t="21574" x="2662238" y="1906588"/>
          <p14:tracePt t="21582" x="2662238" y="1887538"/>
          <p14:tracePt t="21589" x="2662238" y="1878013"/>
          <p14:tracePt t="21597" x="2662238" y="1870075"/>
          <p14:tracePt t="22021" x="2679700" y="1870075"/>
          <p14:tracePt t="22029" x="2752725" y="1851025"/>
          <p14:tracePt t="22037" x="2862263" y="1851025"/>
          <p14:tracePt t="22045" x="2971800" y="1851025"/>
          <p14:tracePt t="22053" x="3044825" y="1851025"/>
          <p14:tracePt t="22061" x="3136900" y="1851025"/>
          <p14:tracePt t="22069" x="3190875" y="1851025"/>
          <p14:tracePt t="22077" x="3208338" y="1851025"/>
          <p14:tracePt t="22086" x="3244850" y="1851025"/>
          <p14:tracePt t="22102" x="3254375" y="1851025"/>
          <p14:tracePt t="22253" x="3263900" y="1851025"/>
          <p14:tracePt t="22261" x="3263900" y="1860550"/>
          <p14:tracePt t="22269" x="3263900" y="1870075"/>
          <p14:tracePt t="22277" x="3263900" y="1878013"/>
          <p14:tracePt t="22286" x="3254375" y="1897063"/>
          <p14:tracePt t="22302" x="3254375" y="1906588"/>
          <p14:tracePt t="22319" x="3244850" y="1906588"/>
          <p14:tracePt t="22325" x="3236913" y="1933575"/>
          <p14:tracePt t="22335" x="3236913" y="1943100"/>
          <p14:tracePt t="22341" x="3217863" y="1970088"/>
          <p14:tracePt t="22350" x="3200400" y="1987550"/>
          <p14:tracePt t="22358" x="3190875" y="2024063"/>
          <p14:tracePt t="22365" x="3181350" y="2060575"/>
          <p14:tracePt t="22373" x="3163888" y="2106613"/>
          <p14:tracePt t="22383" x="3144838" y="2152650"/>
          <p14:tracePt t="22390" x="3136900" y="2206625"/>
          <p14:tracePt t="22399" x="3127375" y="2243138"/>
          <p14:tracePt t="22409" x="3108325" y="2298700"/>
          <p14:tracePt t="22413" x="3090863" y="2343150"/>
          <p14:tracePt t="22421" x="3090863" y="2398713"/>
          <p14:tracePt t="22429" x="3090863" y="2425700"/>
          <p14:tracePt t="22437" x="3090863" y="2452688"/>
          <p14:tracePt t="22445" x="3090863" y="2481263"/>
          <p14:tracePt t="22453" x="3090863" y="2498725"/>
          <p14:tracePt t="22461" x="3090863" y="2517775"/>
          <p14:tracePt t="22469" x="3090863" y="2525713"/>
          <p14:tracePt t="22477" x="3090863" y="2535238"/>
          <p14:tracePt t="22493" x="3090863" y="2544763"/>
          <p14:tracePt t="22502" x="3090863" y="2562225"/>
          <p14:tracePt t="22526" x="3090863" y="2571750"/>
          <p14:tracePt t="22542" x="3090863" y="2581275"/>
          <p14:tracePt t="22549" x="3081338" y="2598738"/>
          <p14:tracePt t="22557" x="3081338" y="2608263"/>
          <p14:tracePt t="22565" x="3081338" y="2617788"/>
          <p14:tracePt t="22574" x="3081338" y="2625725"/>
          <p14:tracePt t="22581" x="3081338" y="2635250"/>
          <p14:tracePt t="23109" x="3081338" y="2644775"/>
          <p14:tracePt t="23117" x="3171825" y="2635250"/>
          <p14:tracePt t="23125" x="3300413" y="2589213"/>
          <p14:tracePt t="23134" x="3382963" y="2562225"/>
          <p14:tracePt t="23142" x="3473450" y="2554288"/>
          <p14:tracePt t="23149" x="3573463" y="2508250"/>
          <p14:tracePt t="23157" x="3629025" y="2508250"/>
          <p14:tracePt t="23165" x="3673475" y="2489200"/>
          <p14:tracePt t="23173" x="3729038" y="2489200"/>
          <p14:tracePt t="23181" x="3756025" y="2462213"/>
          <p14:tracePt t="23600" x="3746500" y="2462213"/>
          <p14:tracePt t="23613" x="3729038" y="2462213"/>
          <p14:tracePt t="23621" x="3719513" y="2471738"/>
          <p14:tracePt t="23685" x="3709988" y="2481263"/>
          <p14:tracePt t="24007" x="3702050" y="2481263"/>
          <p14:tracePt t="24029" x="3692525" y="2489200"/>
          <p14:tracePt t="24037" x="3683000" y="2508250"/>
          <p14:tracePt t="24045" x="3673475" y="2544763"/>
          <p14:tracePt t="24053" x="3646488" y="2562225"/>
          <p14:tracePt t="24061" x="3636963" y="2598738"/>
          <p14:tracePt t="24070" x="3609975" y="2644775"/>
          <p14:tracePt t="24079" x="3609975" y="2671763"/>
          <p14:tracePt t="24091" x="3582988" y="2727325"/>
          <p14:tracePt t="24096" x="3527425" y="2790825"/>
          <p14:tracePt t="24104" x="3500438" y="2873375"/>
          <p14:tracePt t="24109" x="3446463" y="2973388"/>
          <p14:tracePt t="24118" x="3390900" y="3073400"/>
          <p14:tracePt t="24125" x="3336925" y="3173413"/>
          <p14:tracePt t="24135" x="3290888" y="3282950"/>
          <p14:tracePt t="24141" x="3236913" y="3402013"/>
          <p14:tracePt t="24149" x="3144838" y="3538538"/>
          <p14:tracePt t="24157" x="3081338" y="3657600"/>
          <p14:tracePt t="24165" x="3008313" y="3775075"/>
          <p14:tracePt t="24173" x="2935288" y="3903663"/>
          <p14:tracePt t="24183" x="2871788" y="3994150"/>
          <p14:tracePt t="24190" x="2808288" y="4086225"/>
          <p14:tracePt t="24198" x="2725738" y="4159250"/>
          <p14:tracePt t="24205" x="2643188" y="4232275"/>
          <p14:tracePt t="24215" x="2543175" y="4313238"/>
          <p14:tracePt t="24221" x="2462213" y="4368800"/>
          <p14:tracePt t="24231" x="2397125" y="4422775"/>
          <p14:tracePt t="24239" x="2316163" y="4468813"/>
          <p14:tracePt t="24246" x="2251075" y="4505325"/>
          <p14:tracePt t="24255" x="2214563" y="4514850"/>
          <p14:tracePt t="24261" x="2179638" y="4532313"/>
          <p14:tracePt t="24269" x="2170113" y="4532313"/>
          <p14:tracePt t="24277" x="2151063" y="4541838"/>
          <p14:tracePt t="24350" x="2124075" y="4551363"/>
          <p14:tracePt t="24366" x="2106613" y="4551363"/>
          <p14:tracePt t="24374" x="2097088" y="4551363"/>
          <p14:tracePt t="24382" x="2087563" y="4551363"/>
          <p14:tracePt t="24390" x="2078038" y="4551363"/>
          <p14:tracePt t="24431" x="2060575" y="4541838"/>
          <p14:tracePt t="24443" x="2060575" y="4532313"/>
          <p14:tracePt t="24450" x="2051050" y="4514850"/>
          <p14:tracePt t="24456" x="2051050" y="4478338"/>
          <p14:tracePt t="24462" x="2033588" y="4459288"/>
          <p14:tracePt t="24469" x="2033588" y="4441825"/>
          <p14:tracePt t="24477" x="2024063" y="4413250"/>
          <p14:tracePt t="24485" x="2014538" y="4395788"/>
          <p14:tracePt t="24493" x="2014538" y="4386263"/>
          <p14:tracePt t="24502" x="2005013" y="4368800"/>
          <p14:tracePt t="24509" x="2005013" y="4349750"/>
          <p14:tracePt t="24518" x="1987550" y="4322763"/>
          <p14:tracePt t="24525" x="1978025" y="4295775"/>
          <p14:tracePt t="24535" x="1978025" y="4249738"/>
          <p14:tracePt t="24542" x="1960563" y="4195763"/>
          <p14:tracePt t="24549" x="1960563" y="4149725"/>
          <p14:tracePt t="24557" x="1960563" y="4103688"/>
          <p14:tracePt t="24565" x="1960563" y="4057650"/>
          <p14:tracePt t="24573" x="1960563" y="4040188"/>
          <p14:tracePt t="24581" x="1960563" y="4003675"/>
          <p14:tracePt t="24590" x="1960563" y="3984625"/>
          <p14:tracePt t="24597" x="1960563" y="3967163"/>
          <p14:tracePt t="24773" x="1960563" y="3984625"/>
          <p14:tracePt t="24781" x="1960563" y="4003675"/>
          <p14:tracePt t="24789" x="1960563" y="4040188"/>
          <p14:tracePt t="24797" x="1960563" y="4057650"/>
          <p14:tracePt t="24805" x="1960563" y="4094163"/>
          <p14:tracePt t="24813" x="1960563" y="4130675"/>
          <p14:tracePt t="24821" x="1960563" y="4159250"/>
          <p14:tracePt t="24829" x="1960563" y="4213225"/>
          <p14:tracePt t="24837" x="1960563" y="4268788"/>
          <p14:tracePt t="24845" x="1960563" y="4313238"/>
          <p14:tracePt t="24853" x="1960563" y="4349750"/>
          <p14:tracePt t="24861" x="1960563" y="4395788"/>
          <p14:tracePt t="24871" x="1978025" y="4441825"/>
          <p14:tracePt t="24887" x="1997075" y="4522788"/>
          <p14:tracePt t="24893" x="2005013" y="4578350"/>
          <p14:tracePt t="24903" x="2005013" y="4614863"/>
          <p14:tracePt t="24909" x="2041525" y="4668838"/>
          <p14:tracePt t="24919" x="2041525" y="4697413"/>
          <p14:tracePt t="24925" x="2060575" y="4751388"/>
          <p14:tracePt t="24935" x="2070100" y="4797425"/>
          <p14:tracePt t="24941" x="2087563" y="4824413"/>
          <p14:tracePt t="24952" x="2097088" y="4887913"/>
          <p14:tracePt t="24957" x="2106613" y="4943475"/>
          <p14:tracePt t="24965" x="2124075" y="5006975"/>
          <p14:tracePt t="24974" x="2151063" y="5060950"/>
          <p14:tracePt t="24981" x="2151063" y="5097463"/>
          <p14:tracePt t="24989" x="2151063" y="5126038"/>
          <p14:tracePt t="24998" x="2151063" y="5143500"/>
          <p14:tracePt t="25005" x="2151063" y="5197475"/>
          <p14:tracePt t="25013" x="2160588" y="5233988"/>
          <p14:tracePt t="25021" x="2160588" y="5280025"/>
          <p14:tracePt t="25029" x="2170113" y="5316538"/>
          <p14:tracePt t="25037" x="2170113" y="5353050"/>
          <p14:tracePt t="25047" x="2170113" y="5380038"/>
          <p14:tracePt t="25055" x="2170113" y="5435600"/>
          <p14:tracePt t="25061" x="2170113" y="5489575"/>
          <p14:tracePt t="25071" x="2170113" y="5518150"/>
          <p14:tracePt t="25077" x="2170113" y="5589588"/>
          <p14:tracePt t="25086" x="2170113" y="5645150"/>
          <p14:tracePt t="25093" x="2170113" y="5672138"/>
          <p14:tracePt t="25102" x="2170113" y="5745163"/>
          <p14:tracePt t="25109" x="2170113" y="5781675"/>
          <p14:tracePt t="25119" x="2170113" y="5837238"/>
          <p14:tracePt t="25125" x="2170113" y="5881688"/>
          <p14:tracePt t="25135" x="2170113" y="5937250"/>
          <p14:tracePt t="25143" x="2170113" y="5973763"/>
          <p14:tracePt t="25155" x="2170113" y="6018213"/>
          <p14:tracePt t="25159" x="2170113" y="6046788"/>
          <p14:tracePt t="25167" x="2170113" y="6064250"/>
          <p14:tracePt t="25175" x="2170113" y="6083300"/>
          <p14:tracePt t="25181" x="2170113" y="6091238"/>
          <p14:tracePt t="25189" x="2170113" y="6100763"/>
          <p14:tracePt t="25237" x="2170113" y="6110288"/>
          <p14:tracePt t="25245" x="2170113" y="6127750"/>
          <p14:tracePt t="25253" x="2170113" y="6173788"/>
          <p14:tracePt t="25261" x="2160588" y="6200775"/>
          <p14:tracePt t="25270" x="2151063" y="6210300"/>
          <p14:tracePt t="25277" x="2151063" y="6237288"/>
          <p14:tracePt t="25286" x="2143125" y="6256338"/>
          <p14:tracePt t="25293" x="2143125" y="6265863"/>
          <p14:tracePt t="25309" x="2133600" y="6292850"/>
          <p14:tracePt t="25662" x="2133600" y="6338888"/>
          <p14:tracePt t="25669" x="2114550" y="6356350"/>
          <p14:tracePt t="25677" x="2106613" y="6365875"/>
          <p14:tracePt t="25685" x="2106613" y="6383338"/>
          <p14:tracePt t="25693" x="2106613" y="6392863"/>
          <p14:tracePt t="25966" x="2106613" y="6375400"/>
          <p14:tracePt t="25974" x="2106613" y="6346825"/>
          <p14:tracePt t="25981" x="2106613" y="6329363"/>
          <p14:tracePt t="25989" x="2106613" y="6302375"/>
          <p14:tracePt t="25997" x="2106613" y="6265863"/>
          <p14:tracePt t="26005" x="2114550" y="6229350"/>
          <p14:tracePt t="26013" x="2124075" y="6173788"/>
          <p14:tracePt t="26021" x="2143125" y="6083300"/>
          <p14:tracePt t="26029" x="2143125" y="6027738"/>
          <p14:tracePt t="26037" x="2170113" y="5927725"/>
          <p14:tracePt t="26045" x="2179638" y="5854700"/>
          <p14:tracePt t="26053" x="2197100" y="5735638"/>
          <p14:tracePt t="26062" x="2206625" y="5662613"/>
          <p14:tracePt t="26072" x="2233613" y="5581650"/>
          <p14:tracePt t="26089" x="2260600" y="5362575"/>
          <p14:tracePt t="26093" x="2260600" y="5253038"/>
          <p14:tracePt t="26102" x="2279650" y="5143500"/>
          <p14:tracePt t="26109" x="2306638" y="5043488"/>
          <p14:tracePt t="26119" x="2316163" y="4914900"/>
          <p14:tracePt t="26127" x="2333625" y="4824413"/>
          <p14:tracePt t="26140" x="2343150" y="4687888"/>
          <p14:tracePt t="26144" x="2370138" y="4578350"/>
          <p14:tracePt t="26155" x="2397125" y="4478338"/>
          <p14:tracePt t="26159" x="2416175" y="4386263"/>
          <p14:tracePt t="26166" x="2416175" y="4276725"/>
          <p14:tracePt t="26174" x="2443163" y="4149725"/>
          <p14:tracePt t="26181" x="2452688" y="4049713"/>
          <p14:tracePt t="26189" x="2452688" y="3921125"/>
          <p14:tracePt t="26197" x="2452688" y="3830638"/>
          <p14:tracePt t="26205" x="2452688" y="3721100"/>
          <p14:tracePt t="26213" x="2452688" y="3592513"/>
          <p14:tracePt t="26221" x="2433638" y="3502025"/>
          <p14:tracePt t="26229" x="2425700" y="3382963"/>
          <p14:tracePt t="26238" x="2425700" y="3309938"/>
          <p14:tracePt t="26246" x="2406650" y="3236913"/>
          <p14:tracePt t="26253" x="2389188" y="3155950"/>
          <p14:tracePt t="26261" x="2389188" y="3136900"/>
          <p14:tracePt t="26269" x="2389188" y="3100388"/>
          <p14:tracePt t="26277" x="2370138" y="3073400"/>
          <p14:tracePt t="26285" x="2370138" y="3036888"/>
          <p14:tracePt t="26293" x="2370138" y="3017838"/>
          <p14:tracePt t="26302" x="2360613" y="2982913"/>
          <p14:tracePt t="26318" x="2360613" y="2973388"/>
          <p14:tracePt t="26325" x="2352675" y="2946400"/>
          <p14:tracePt t="26341" x="2333625" y="2927350"/>
          <p14:tracePt t="26357" x="2324100" y="2900363"/>
          <p14:tracePt t="26366" x="2324100" y="2890838"/>
          <p14:tracePt t="26373" x="2306638" y="2873375"/>
          <p14:tracePt t="26382" x="2306638" y="2854325"/>
          <p14:tracePt t="26389" x="2287588" y="2836863"/>
          <p14:tracePt t="26413" x="2287588" y="2817813"/>
          <p14:tracePt t="26437" x="2287588" y="2808288"/>
          <p14:tracePt t="26445" x="2279650" y="2800350"/>
          <p14:tracePt t="26486" x="2279650" y="2790825"/>
          <p14:tracePt t="26495" x="2279650" y="2763838"/>
          <p14:tracePt t="26501" x="2279650" y="2744788"/>
          <p14:tracePt t="26509" x="2287588" y="2717800"/>
          <p14:tracePt t="26519" x="2316163" y="2690813"/>
          <p14:tracePt t="26525" x="2333625" y="2654300"/>
          <p14:tracePt t="26535" x="2352675" y="2617788"/>
          <p14:tracePt t="26541" x="2397125" y="2581275"/>
          <p14:tracePt t="26551" x="2425700" y="2544763"/>
          <p14:tracePt t="26557" x="2452688" y="2517775"/>
          <p14:tracePt t="26566" x="2470150" y="2498725"/>
          <p14:tracePt t="26573" x="2516188" y="2452688"/>
          <p14:tracePt t="26581" x="2533650" y="2435225"/>
          <p14:tracePt t="26589" x="2570163" y="2398713"/>
          <p14:tracePt t="26598" x="2598738" y="2379663"/>
          <p14:tracePt t="26606" x="2616200" y="2362200"/>
          <p14:tracePt t="26613" x="2625725" y="2343150"/>
          <p14:tracePt t="26629" x="2652713" y="2306638"/>
          <p14:tracePt t="26662" x="2652713" y="2298700"/>
          <p14:tracePt t="26743" x="2652713" y="2289175"/>
          <p14:tracePt t="26750" x="2662238" y="2262188"/>
          <p14:tracePt t="26757" x="2662238" y="2252663"/>
          <p14:tracePt t="26765" x="2662238" y="2225675"/>
          <p14:tracePt t="26773" x="2662238" y="2206625"/>
          <p14:tracePt t="26781" x="2662238" y="2179638"/>
          <p14:tracePt t="26789" x="2662238" y="2170113"/>
          <p14:tracePt t="26797" x="2662238" y="2152650"/>
          <p14:tracePt t="26813" x="2662238" y="2133600"/>
          <p14:tracePt t="26829" x="2662238" y="2116138"/>
          <p14:tracePt t="26837" x="2662238" y="2097088"/>
          <p14:tracePt t="26854" x="2662238" y="2089150"/>
          <p14:tracePt t="26861" x="2662238" y="2079625"/>
          <p14:tracePt t="26869" x="2662238" y="2070100"/>
          <p14:tracePt t="26888" x="2671763" y="2043113"/>
          <p14:tracePt t="26909" x="2671763" y="2033588"/>
          <p14:tracePt t="26925" x="2671763" y="2016125"/>
          <p14:tracePt t="26935" x="2671763" y="2006600"/>
          <p14:tracePt t="26941" x="2671763" y="1997075"/>
          <p14:tracePt t="26951" x="2671763" y="1987550"/>
          <p14:tracePt t="27079" x="2671763" y="1979613"/>
          <p14:tracePt t="27085" x="2762250" y="1979613"/>
          <p14:tracePt t="27093" x="2925763" y="1979613"/>
          <p14:tracePt t="27102" x="3127375" y="1951038"/>
          <p14:tracePt t="27109" x="3273425" y="1933575"/>
          <p14:tracePt t="27118" x="3390900" y="1924050"/>
          <p14:tracePt t="27125" x="3482975" y="1906588"/>
          <p14:tracePt t="27135" x="3536950" y="1906588"/>
          <p14:tracePt t="27141" x="3556000" y="1887538"/>
          <p14:tracePt t="27151" x="3573463" y="1887538"/>
          <p14:tracePt t="27165" x="3582988" y="1878013"/>
          <p14:tracePt t="27414" x="3600450" y="1878013"/>
          <p14:tracePt t="27423" x="3683000" y="1878013"/>
          <p14:tracePt t="27431" x="3775075" y="1878013"/>
          <p14:tracePt t="27442" x="3883025" y="1878013"/>
          <p14:tracePt t="27448" x="3975100" y="1878013"/>
          <p14:tracePt t="27457" x="4021138" y="1878013"/>
          <p14:tracePt t="27463" x="4075113" y="1878013"/>
          <p14:tracePt t="27470" x="4129088" y="1878013"/>
          <p14:tracePt t="27477" x="4138613" y="1878013"/>
          <p14:tracePt t="27485" x="4165600" y="1878013"/>
          <p14:tracePt t="27542" x="4184650" y="1860550"/>
          <p14:tracePt t="27549" x="4211638" y="1824038"/>
          <p14:tracePt t="27558" x="4238625" y="1797050"/>
          <p14:tracePt t="27566" x="4257675" y="1760538"/>
          <p14:tracePt t="27573" x="4275138" y="1741488"/>
          <p14:tracePt t="27581" x="4303713" y="1724025"/>
          <p14:tracePt t="27589" x="4330700" y="1714500"/>
          <p14:tracePt t="27597" x="4330700" y="1704975"/>
          <p14:tracePt t="27605" x="4340225" y="1697038"/>
          <p14:tracePt t="27759" x="4330700" y="1697038"/>
          <p14:tracePt t="27774" x="4330700" y="1704975"/>
          <p14:tracePt t="27782" x="4330700" y="1724025"/>
          <p14:tracePt t="27790" x="4330700" y="1731963"/>
          <p14:tracePt t="27806" x="4330700" y="1741488"/>
          <p14:tracePt t="27814" x="4340225" y="1768475"/>
          <p14:tracePt t="27822" x="4367213" y="1787525"/>
          <p14:tracePt t="27830" x="4384675" y="1797050"/>
          <p14:tracePt t="27838" x="4421188" y="1804988"/>
          <p14:tracePt t="27846" x="4476750" y="1804988"/>
          <p14:tracePt t="27854" x="4549775" y="1833563"/>
          <p14:tracePt t="27862" x="4613275" y="1833563"/>
          <p14:tracePt t="27870" x="4667250" y="1833563"/>
          <p14:tracePt t="27879" x="4703763" y="1833563"/>
          <p14:tracePt t="27896" x="4740275" y="1833563"/>
          <p14:tracePt t="27918" x="4749800" y="1833563"/>
          <p14:tracePt t="27925" x="4759325" y="1824038"/>
          <p14:tracePt t="27935" x="4767263" y="1824038"/>
          <p14:tracePt t="27941" x="4786313" y="1814513"/>
          <p14:tracePt t="27951" x="4803775" y="1804988"/>
          <p14:tracePt t="27965" x="4822825" y="1787525"/>
          <p14:tracePt t="27973" x="4832350" y="1778000"/>
          <p14:tracePt t="27981" x="4840288" y="1768475"/>
          <p14:tracePt t="27997" x="4868863" y="1751013"/>
          <p14:tracePt t="28005" x="4886325" y="1741488"/>
          <p14:tracePt t="28055" x="4886325" y="1731963"/>
          <p14:tracePt t="28206" x="4895850" y="1731963"/>
          <p14:tracePt t="28213" x="4949825" y="1760538"/>
          <p14:tracePt t="28221" x="5014913" y="1778000"/>
          <p14:tracePt t="28229" x="5141913" y="1804988"/>
          <p14:tracePt t="28237" x="5260975" y="1841500"/>
          <p14:tracePt t="28245" x="5368925" y="1851025"/>
          <p14:tracePt t="28253" x="5497513" y="1878013"/>
          <p14:tracePt t="28261" x="5624513" y="1897063"/>
          <p14:tracePt t="28270" x="5697538" y="1897063"/>
          <p14:tracePt t="28278" x="5780088" y="1897063"/>
          <p14:tracePt t="28285" x="5816600" y="1897063"/>
          <p14:tracePt t="28293" x="5843588" y="1897063"/>
          <p14:tracePt t="28336" x="5853113" y="1897063"/>
          <p14:tracePt t="28344" x="5862638" y="1887538"/>
          <p14:tracePt t="28351" x="5870575" y="1878013"/>
          <p14:tracePt t="28374" x="5880100" y="1870075"/>
          <p14:tracePt t="28464" x="5889625" y="1870075"/>
          <p14:tracePt t="28477" x="5907088" y="1860550"/>
          <p14:tracePt t="28485" x="5953125" y="1860550"/>
          <p14:tracePt t="28493" x="6016625" y="1860550"/>
          <p14:tracePt t="28502" x="6080125" y="1860550"/>
          <p14:tracePt t="28510" x="6135688" y="1860550"/>
          <p14:tracePt t="28518" x="6172200" y="1860550"/>
          <p14:tracePt t="28525" x="6245225" y="1860550"/>
          <p14:tracePt t="28535" x="6299200" y="1860550"/>
          <p14:tracePt t="28541" x="6335713" y="1860550"/>
          <p14:tracePt t="28551" x="6372225" y="1860550"/>
          <p14:tracePt t="28558" x="6391275" y="1860550"/>
          <p14:tracePt t="28870" x="6399213" y="1860550"/>
          <p14:tracePt t="28890" x="6399213" y="1878013"/>
          <p14:tracePt t="28893" x="6399213" y="1897063"/>
          <p14:tracePt t="28901" x="6399213" y="1933575"/>
          <p14:tracePt t="28910" x="6399213" y="1960563"/>
          <p14:tracePt t="28918" x="6399213" y="1987550"/>
          <p14:tracePt t="28925" x="6399213" y="2024063"/>
          <p14:tracePt t="28935" x="6399213" y="2070100"/>
          <p14:tracePt t="28941" x="6399213" y="2106613"/>
          <p14:tracePt t="28951" x="6399213" y="2160588"/>
          <p14:tracePt t="28957" x="6427788" y="2225675"/>
          <p14:tracePt t="28965" x="6435725" y="2289175"/>
          <p14:tracePt t="28973" x="6435725" y="2362200"/>
          <p14:tracePt t="28981" x="6445250" y="2398713"/>
          <p14:tracePt t="28989" x="6445250" y="2435225"/>
          <p14:tracePt t="28997" x="6445250" y="2452688"/>
          <p14:tracePt t="29005" x="6464300" y="2481263"/>
          <p14:tracePt t="29303" x="6464300" y="2489200"/>
          <p14:tracePt t="29314" x="6472238" y="2489200"/>
          <p14:tracePt t="29320" x="6481763" y="2481263"/>
          <p14:tracePt t="29325" x="6491288" y="2481263"/>
          <p14:tracePt t="29335" x="6500813" y="2471738"/>
          <p14:tracePt t="29341" x="6508750" y="2471738"/>
          <p14:tracePt t="29398" x="6518275" y="2462213"/>
          <p14:tracePt t="29872" x="6508750" y="2444750"/>
          <p14:tracePt t="29879" x="6508750" y="2425700"/>
          <p14:tracePt t="29889" x="6508750" y="2398713"/>
          <p14:tracePt t="29893" x="6508750" y="2379663"/>
          <p14:tracePt t="29902" x="6500813" y="2352675"/>
          <p14:tracePt t="29909" x="6472238" y="2335213"/>
          <p14:tracePt t="29919" x="6464300" y="2316163"/>
          <p14:tracePt t="29925" x="6454775" y="2289175"/>
          <p14:tracePt t="29941" x="6445250" y="2279650"/>
          <p14:tracePt t="29989" x="6408738" y="2279650"/>
          <p14:tracePt t="29997" x="6372225" y="2279650"/>
          <p14:tracePt t="30005" x="6335713" y="2306638"/>
          <p14:tracePt t="30013" x="6335713" y="2316163"/>
          <p14:tracePt t="30021" x="6318250" y="2335213"/>
          <p14:tracePt t="30029" x="6308725" y="2343150"/>
          <p14:tracePt t="30037" x="6291263" y="2371725"/>
          <p14:tracePt t="30045" x="6291263" y="2379663"/>
          <p14:tracePt t="30328" x="6291263" y="2362200"/>
          <p14:tracePt t="30336" x="6299200" y="2343150"/>
          <p14:tracePt t="30343" x="6299200" y="2335213"/>
          <p14:tracePt t="30354" x="6308725" y="2325688"/>
          <p14:tracePt t="30358" x="6308725" y="2316163"/>
          <p14:tracePt t="30373" x="6308725" y="2306638"/>
          <p14:tracePt t="30390" x="6318250" y="2289175"/>
          <p14:tracePt t="30398" x="6335713" y="2279650"/>
          <p14:tracePt t="30406" x="6335713" y="2270125"/>
          <p14:tracePt t="30413" x="6335713" y="2262188"/>
          <p14:tracePt t="30429" x="6335713" y="2252663"/>
          <p14:tracePt t="30631" x="6335713" y="2243138"/>
          <p14:tracePt t="30641" x="6335713" y="2216150"/>
          <p14:tracePt t="30648" x="6335713" y="2179638"/>
          <p14:tracePt t="30653" x="6335713" y="2133600"/>
          <p14:tracePt t="30661" x="6335713" y="2116138"/>
          <p14:tracePt t="30669" x="6335713" y="2079625"/>
          <p14:tracePt t="30677" x="6335713" y="2070100"/>
          <p14:tracePt t="30686" x="6335713" y="2043113"/>
          <p14:tracePt t="30693" x="6335713" y="2024063"/>
          <p14:tracePt t="30702" x="6335713" y="1997075"/>
          <p14:tracePt t="30709" x="6335713" y="1987550"/>
          <p14:tracePt t="30719" x="6335713" y="1970088"/>
          <p14:tracePt t="30725" x="6335713" y="1951038"/>
          <p14:tracePt t="30734" x="6335713" y="1943100"/>
          <p14:tracePt t="30766" x="6335713" y="1933575"/>
          <p14:tracePt t="30831" x="6335713" y="1906588"/>
          <p14:tracePt t="30838" x="6335713" y="1897063"/>
          <p14:tracePt t="30846" x="6335713" y="1887538"/>
          <p14:tracePt t="30862" x="6335713" y="1860550"/>
          <p14:tracePt t="30869" x="6335713" y="1851025"/>
          <p14:tracePt t="30889" x="6335713" y="1841500"/>
          <p14:tracePt t="30893" x="6335713" y="1833563"/>
          <p14:tracePt t="30901" x="6345238" y="1814513"/>
          <p14:tracePt t="31015" x="6345238" y="1804988"/>
          <p14:tracePt t="31024" x="6362700" y="1787525"/>
          <p14:tracePt t="31047" x="6362700" y="1778000"/>
          <p14:tracePt t="31078" x="6362700" y="1768475"/>
          <p14:tracePt t="31168" x="6326188" y="1797050"/>
          <p14:tracePt t="31173" x="6318250" y="1804988"/>
          <p14:tracePt t="31181" x="6318250" y="1824038"/>
          <p14:tracePt t="31190" x="6308725" y="1860550"/>
          <p14:tracePt t="31197" x="6308725" y="1878013"/>
          <p14:tracePt t="31205" x="6299200" y="1887538"/>
          <p14:tracePt t="31214" x="6299200" y="1906588"/>
          <p14:tracePt t="31221" x="6299200" y="1914525"/>
          <p14:tracePt t="31286" x="6308725" y="1897063"/>
          <p14:tracePt t="31296" x="6354763" y="1860550"/>
          <p14:tracePt t="31303" x="6381750" y="1851025"/>
          <p14:tracePt t="31309" x="6408738" y="1833563"/>
          <p14:tracePt t="31318" x="6427788" y="1814513"/>
          <p14:tracePt t="31325" x="6435725" y="1804988"/>
          <p14:tracePt t="31349" x="6435725" y="1797050"/>
          <p14:tracePt t="31487" x="6435725" y="1814513"/>
          <p14:tracePt t="31496" x="6427788" y="1841500"/>
          <p14:tracePt t="31502" x="6418263" y="1887538"/>
          <p14:tracePt t="31510" x="6408738" y="1924050"/>
          <p14:tracePt t="31520" x="6391275" y="2006600"/>
          <p14:tracePt t="31526" x="6372225" y="2070100"/>
          <p14:tracePt t="31536" x="6354763" y="2160588"/>
          <p14:tracePt t="31542" x="6354763" y="2233613"/>
          <p14:tracePt t="31552" x="6354763" y="2306638"/>
          <p14:tracePt t="31559" x="6354763" y="2362200"/>
          <p14:tracePt t="31565" x="6354763" y="2408238"/>
          <p14:tracePt t="31573" x="6354763" y="2425700"/>
          <p14:tracePt t="31581" x="6354763" y="2452688"/>
          <p14:tracePt t="31590" x="6362700" y="2462213"/>
          <p14:tracePt t="32043" x="6391275" y="2471738"/>
          <p14:tracePt t="32045" x="6445250" y="2471738"/>
          <p14:tracePt t="32053" x="6518275" y="2481263"/>
          <p14:tracePt t="32061" x="6600825" y="2508250"/>
          <p14:tracePt t="32070" x="6645275" y="2508250"/>
          <p14:tracePt t="32077" x="6681788" y="2517775"/>
          <p14:tracePt t="32085" x="6700838" y="2517775"/>
          <p14:tracePt t="32093" x="6710363" y="2517775"/>
          <p14:tracePt t="32102" x="6727825" y="2517775"/>
          <p14:tracePt t="32205" x="6691313" y="2517775"/>
          <p14:tracePt t="32215" x="6637338" y="2517775"/>
          <p14:tracePt t="32221" x="6600825" y="2517775"/>
          <p14:tracePt t="32229" x="6581775" y="2517775"/>
          <p14:tracePt t="32237" x="6554788" y="2517775"/>
          <p14:tracePt t="32438" x="6537325" y="2517775"/>
          <p14:tracePt t="32446" x="6527800" y="2517775"/>
          <p14:tracePt t="32462" x="6508750" y="2517775"/>
          <p14:tracePt t="32478" x="6500813" y="2517775"/>
          <p14:tracePt t="32638" x="6481763" y="2508250"/>
          <p14:tracePt t="32751" x="6491288" y="2498725"/>
          <p14:tracePt t="32757" x="6508750" y="2498725"/>
          <p14:tracePt t="32766" x="6537325" y="2498725"/>
          <p14:tracePt t="32773" x="6554788" y="2498725"/>
          <p14:tracePt t="32781" x="6581775" y="2498725"/>
          <p14:tracePt t="32845" x="6591300" y="2489200"/>
          <p14:tracePt t="32861" x="6600825" y="2481263"/>
          <p14:tracePt t="32869" x="6627813" y="2471738"/>
          <p14:tracePt t="32877" x="6645275" y="2462213"/>
          <p14:tracePt t="32886" x="6673850" y="2462213"/>
          <p14:tracePt t="32893" x="6718300" y="2452688"/>
          <p14:tracePt t="32902" x="6727825" y="2452688"/>
          <p14:tracePt t="32909" x="6754813" y="2444750"/>
          <p14:tracePt t="32918" x="6783388" y="2435225"/>
          <p14:tracePt t="32927" x="6837363" y="2416175"/>
          <p14:tracePt t="32940" x="6883400" y="2416175"/>
          <p14:tracePt t="32946" x="6919913" y="2416175"/>
          <p14:tracePt t="32960" x="6964363" y="2416175"/>
          <p14:tracePt t="33078" x="6956425" y="2416175"/>
          <p14:tracePt t="33192" x="6946900" y="2425700"/>
          <p14:tracePt t="33202" x="6937375" y="2435225"/>
          <p14:tracePt t="33214" x="6929438" y="2444750"/>
          <p14:tracePt t="33222" x="6919913" y="2462213"/>
          <p14:tracePt t="33237" x="6910388" y="2471738"/>
          <p14:tracePt t="33245" x="6900863" y="2481263"/>
          <p14:tracePt t="33263" x="6892925" y="2498725"/>
          <p14:tracePt t="33277" x="6883400" y="2508250"/>
          <p14:tracePt t="33293" x="6873875" y="2525713"/>
          <p14:tracePt t="33302" x="6856413" y="2544763"/>
          <p14:tracePt t="33309" x="6846888" y="2562225"/>
          <p14:tracePt t="33325" x="6837363" y="2589213"/>
          <p14:tracePt t="33338" x="6837363" y="2598738"/>
          <p14:tracePt t="33343" x="6819900" y="2625725"/>
          <p14:tracePt t="33355" x="6810375" y="2644775"/>
          <p14:tracePt t="33358" x="6810375" y="2681288"/>
          <p14:tracePt t="33369" x="6810375" y="2708275"/>
          <p14:tracePt t="33374" x="6810375" y="2744788"/>
          <p14:tracePt t="33382" x="6791325" y="2790825"/>
          <p14:tracePt t="33390" x="6791325" y="2817813"/>
          <p14:tracePt t="33398" x="6791325" y="2854325"/>
          <p14:tracePt t="33406" x="6791325" y="2900363"/>
          <p14:tracePt t="33414" x="6791325" y="2936875"/>
          <p14:tracePt t="33422" x="6791325" y="2990850"/>
          <p14:tracePt t="33430" x="6791325" y="3009900"/>
          <p14:tracePt t="33438" x="6791325" y="3054350"/>
          <p14:tracePt t="33446" x="6791325" y="3090863"/>
          <p14:tracePt t="33454" x="6791325" y="3109913"/>
          <p14:tracePt t="33462" x="6791325" y="3136900"/>
          <p14:tracePt t="33470" x="6791325" y="3146425"/>
          <p14:tracePt t="33487" x="6791325" y="3155950"/>
          <p14:tracePt t="33518" x="6791325" y="3173413"/>
          <p14:tracePt t="33815" x="6700838" y="3173413"/>
          <p14:tracePt t="33821" x="6554788" y="3173413"/>
          <p14:tracePt t="33829" x="6391275" y="3173413"/>
          <p14:tracePt t="33837" x="6226175" y="3173413"/>
          <p14:tracePt t="33845" x="6080125" y="3173413"/>
          <p14:tracePt t="33853" x="5899150" y="3173413"/>
          <p14:tracePt t="33861" x="5753100" y="3173413"/>
          <p14:tracePt t="33869" x="5643563" y="3173413"/>
          <p14:tracePt t="33886" x="5387975" y="3173413"/>
          <p14:tracePt t="33893" x="5278438" y="3173413"/>
          <p14:tracePt t="33901" x="5168900" y="3173413"/>
          <p14:tracePt t="33909" x="5041900" y="3173413"/>
          <p14:tracePt t="33918" x="4949825" y="3173413"/>
          <p14:tracePt t="33925" x="4840288" y="3173413"/>
          <p14:tracePt t="33934" x="4730750" y="3173413"/>
          <p14:tracePt t="33941" x="4640263" y="3173413"/>
          <p14:tracePt t="33955" x="4549775" y="3173413"/>
          <p14:tracePt t="33958" x="4457700" y="3173413"/>
          <p14:tracePt t="33971" x="4376738" y="3173413"/>
          <p14:tracePt t="33973" x="4303713" y="3173413"/>
          <p14:tracePt t="33987" x="4230688" y="3173413"/>
          <p14:tracePt t="33990" x="4175125" y="3173413"/>
          <p14:tracePt t="33999" x="4121150" y="3173413"/>
          <p14:tracePt t="34006" x="4075113" y="3173413"/>
          <p14:tracePt t="34013" x="4038600" y="3173413"/>
          <p14:tracePt t="34021" x="3992563" y="3173413"/>
          <p14:tracePt t="34030" x="3965575" y="3173413"/>
          <p14:tracePt t="34037" x="3911600" y="3173413"/>
          <p14:tracePt t="34045" x="3875088" y="3173413"/>
          <p14:tracePt t="34053" x="3819525" y="3173413"/>
          <p14:tracePt t="34061" x="3765550" y="3173413"/>
          <p14:tracePt t="34069" x="3719513" y="3173413"/>
          <p14:tracePt t="34077" x="3665538" y="3173413"/>
          <p14:tracePt t="34085" x="3609975" y="3173413"/>
          <p14:tracePt t="34093" x="3536950" y="3173413"/>
          <p14:tracePt t="34101" x="3482975" y="3173413"/>
          <p14:tracePt t="34109" x="3419475" y="3173413"/>
          <p14:tracePt t="34118" x="3346450" y="3173413"/>
          <p14:tracePt t="34125" x="3254375" y="3173413"/>
          <p14:tracePt t="34134" x="3200400" y="3173413"/>
          <p14:tracePt t="34141" x="3117850" y="3155950"/>
          <p14:tracePt t="34154" x="3044825" y="3127375"/>
          <p14:tracePt t="34157" x="2998788" y="3127375"/>
          <p14:tracePt t="34167" x="2944813" y="3127375"/>
          <p14:tracePt t="34173" x="2898775" y="3119438"/>
          <p14:tracePt t="34181" x="2844800" y="3109913"/>
          <p14:tracePt t="34189" x="2789238" y="3109913"/>
          <p14:tracePt t="34197" x="2735263" y="3109913"/>
          <p14:tracePt t="34205" x="2689225" y="3109913"/>
          <p14:tracePt t="34214" x="2662238" y="3109913"/>
          <p14:tracePt t="34221" x="2616200" y="3109913"/>
          <p14:tracePt t="34229" x="2579688" y="3109913"/>
          <p14:tracePt t="34237" x="2562225" y="3109913"/>
          <p14:tracePt t="34246" x="2533650" y="3109913"/>
          <p14:tracePt t="34253" x="2516188" y="3109913"/>
          <p14:tracePt t="34262" x="2489200" y="3109913"/>
          <p14:tracePt t="34269" x="2470150" y="3109913"/>
          <p14:tracePt t="34277" x="2462213" y="3109913"/>
          <p14:tracePt t="34285" x="2433638" y="3109913"/>
          <p14:tracePt t="34293" x="2416175" y="3109913"/>
          <p14:tracePt t="34301" x="2389188" y="3109913"/>
          <p14:tracePt t="34309" x="2370138" y="3100388"/>
          <p14:tracePt t="34318" x="2343150" y="3100388"/>
          <p14:tracePt t="34326" x="2306638" y="3100388"/>
          <p14:tracePt t="34335" x="2279650" y="3100388"/>
          <p14:tracePt t="34341" x="2233613" y="3063875"/>
          <p14:tracePt t="34351" x="2197100" y="3063875"/>
          <p14:tracePt t="34358" x="2151063" y="3063875"/>
          <p14:tracePt t="34368" x="2114550" y="3054350"/>
          <p14:tracePt t="34373" x="2070100" y="3054350"/>
          <p14:tracePt t="34381" x="2033588" y="3054350"/>
          <p14:tracePt t="34389" x="2014538" y="3046413"/>
          <p14:tracePt t="34397" x="1987550" y="3046413"/>
          <p14:tracePt t="34598" x="1978025" y="3036888"/>
          <p14:tracePt t="34606" x="1978025" y="3017838"/>
          <p14:tracePt t="34614" x="1978025" y="2982913"/>
          <p14:tracePt t="34622" x="1978025" y="2927350"/>
          <p14:tracePt t="34630" x="1978025" y="2873375"/>
          <p14:tracePt t="34638" x="1978025" y="2817813"/>
          <p14:tracePt t="34645" x="1978025" y="2771775"/>
          <p14:tracePt t="34653" x="1978025" y="2735263"/>
          <p14:tracePt t="34661" x="1978025" y="2690813"/>
          <p14:tracePt t="34669" x="1978025" y="2654300"/>
          <p14:tracePt t="34677" x="1978025" y="2608263"/>
          <p14:tracePt t="34685" x="1978025" y="2589213"/>
          <p14:tracePt t="34693" x="1978025" y="2562225"/>
          <p14:tracePt t="34702" x="1978025" y="2554288"/>
          <p14:tracePt t="34709" x="1978025" y="2525713"/>
          <p14:tracePt t="34718" x="1978025" y="2508250"/>
          <p14:tracePt t="34725" x="1978025" y="2498725"/>
          <p14:tracePt t="34734" x="1978025" y="2489200"/>
          <p14:tracePt t="34741" x="1978025" y="2481263"/>
          <p14:tracePt t="34757" x="1978025" y="2471738"/>
          <p14:tracePt t="34767" x="1978025" y="2462213"/>
          <p14:tracePt t="34773" x="1978025" y="2452688"/>
          <p14:tracePt t="34781" x="1978025" y="2444750"/>
          <p14:tracePt t="34814" x="1978025" y="2435225"/>
          <p14:tracePt t="34822" x="1978025" y="2425700"/>
          <p14:tracePt t="34830" x="1978025" y="2408238"/>
          <p14:tracePt t="34838" x="1978025" y="2398713"/>
          <p14:tracePt t="34845" x="1978025" y="2389188"/>
          <p14:tracePt t="34853" x="1978025" y="2379663"/>
          <p14:tracePt t="34861" x="1978025" y="2371725"/>
          <p14:tracePt t="34869" x="1978025" y="2362200"/>
          <p14:tracePt t="34877" x="1978025" y="2352675"/>
          <p14:tracePt t="34893" x="1978025" y="2343150"/>
          <p14:tracePt t="34917" x="1978025" y="2325688"/>
          <p14:tracePt t="34925" x="1978025" y="2316163"/>
          <p14:tracePt t="34958" x="1987550" y="2306638"/>
          <p14:tracePt t="34982" x="1997075" y="2270125"/>
          <p14:tracePt t="35038" x="2005013" y="2262188"/>
          <p14:tracePt t="35054" x="2024063" y="2262188"/>
          <p14:tracePt t="35062" x="2070100" y="2262188"/>
          <p14:tracePt t="35070" x="2133600" y="2262188"/>
          <p14:tracePt t="35078" x="2260600" y="2262188"/>
          <p14:tracePt t="35086" x="2352675" y="2262188"/>
          <p14:tracePt t="35093" x="2479675" y="2262188"/>
          <p14:tracePt t="35102" x="2625725" y="2262188"/>
          <p14:tracePt t="35109" x="2735263" y="2262188"/>
          <p14:tracePt t="35118" x="2825750" y="2262188"/>
          <p14:tracePt t="35125" x="2889250" y="2252663"/>
          <p14:tracePt t="35135" x="2925763" y="2252663"/>
          <p14:tracePt t="35141" x="2935288" y="2243138"/>
          <p14:tracePt t="35341" x="2944813" y="2243138"/>
          <p14:tracePt t="35399" x="2925763" y="2243138"/>
          <p14:tracePt t="35407" x="2898775" y="2243138"/>
          <p14:tracePt t="35415" x="2852738" y="2243138"/>
          <p14:tracePt t="35422" x="2798763" y="2233613"/>
          <p14:tracePt t="35430" x="2752725" y="2206625"/>
          <p14:tracePt t="35437" x="2689225" y="2197100"/>
          <p14:tracePt t="35446" x="2662238" y="2189163"/>
          <p14:tracePt t="35455" x="2625725" y="2189163"/>
          <p14:tracePt t="35461" x="2579688" y="2160588"/>
          <p14:tracePt t="35469" x="2562225" y="2160588"/>
          <p14:tracePt t="35477" x="2543175" y="2160588"/>
          <p14:tracePt t="35485" x="2516188" y="2160588"/>
          <p14:tracePt t="35493" x="2498725" y="2152650"/>
          <p14:tracePt t="35501" x="2479675" y="2152650"/>
          <p14:tracePt t="35509" x="2462213" y="2152650"/>
          <p14:tracePt t="35517" x="2433638" y="2143125"/>
          <p14:tracePt t="35526" x="2425700" y="2143125"/>
          <p14:tracePt t="35534" x="2416175" y="2143125"/>
          <p14:tracePt t="35541" x="2406650" y="2143125"/>
          <p14:tracePt t="35550" x="2397125" y="2133600"/>
          <p14:tracePt t="35558" x="2389188" y="2125663"/>
          <p14:tracePt t="35567" x="2379663" y="2116138"/>
          <p14:tracePt t="35573" x="2370138" y="2106613"/>
          <p14:tracePt t="35581" x="2370138" y="2097088"/>
          <p14:tracePt t="35589" x="2360613" y="2089150"/>
          <p14:tracePt t="35597" x="2360613" y="2079625"/>
          <p14:tracePt t="35605" x="2343150" y="2060575"/>
          <p14:tracePt t="35621" x="2333625" y="2052638"/>
          <p14:tracePt t="35629" x="2324100" y="2052638"/>
          <p14:tracePt t="35861" x="2324100" y="2070100"/>
          <p14:tracePt t="35869" x="2324100" y="2079625"/>
          <p14:tracePt t="35877" x="2324100" y="2106613"/>
          <p14:tracePt t="35885" x="2324100" y="2116138"/>
          <p14:tracePt t="35893" x="2324100" y="2125663"/>
          <p14:tracePt t="35902" x="2324100" y="2133600"/>
          <p14:tracePt t="35909" x="2324100" y="2143125"/>
          <p14:tracePt t="35918" x="2324100" y="2160588"/>
          <p14:tracePt t="35934" x="2324100" y="2170113"/>
          <p14:tracePt t="36263" x="2324100" y="2216150"/>
          <p14:tracePt t="36269" x="2270125" y="2316163"/>
          <p14:tracePt t="36277" x="2243138" y="2416175"/>
          <p14:tracePt t="36286" x="2179638" y="2544763"/>
          <p14:tracePt t="36293" x="2133600" y="2717800"/>
          <p14:tracePt t="36301" x="2124075" y="2808288"/>
          <p14:tracePt t="36309" x="2106613" y="2990850"/>
          <p14:tracePt t="36318" x="2097088" y="3136900"/>
          <p14:tracePt t="36325" x="2097088" y="3282950"/>
          <p14:tracePt t="36334" x="2097088" y="3375025"/>
          <p14:tracePt t="36341" x="2097088" y="3502025"/>
          <p14:tracePt t="36351" x="2097088" y="3575050"/>
          <p14:tracePt t="36357" x="2097088" y="3638550"/>
          <p14:tracePt t="36367" x="2124075" y="3702050"/>
          <p14:tracePt t="36373" x="2133600" y="3738563"/>
          <p14:tracePt t="36381" x="2143125" y="3784600"/>
          <p14:tracePt t="36389" x="2143125" y="3794125"/>
          <p14:tracePt t="36397" x="2143125" y="3811588"/>
          <p14:tracePt t="36405" x="2143125" y="3830638"/>
          <p14:tracePt t="36413" x="2143125" y="3840163"/>
          <p14:tracePt t="36421" x="2143125" y="3857625"/>
          <p14:tracePt t="36429" x="2143125" y="3867150"/>
          <p14:tracePt t="36437" x="2143125" y="3884613"/>
          <p14:tracePt t="36447" x="2143125" y="3903663"/>
          <p14:tracePt t="36458" x="2151063" y="3921125"/>
          <p14:tracePt t="36466" x="2151063" y="3948113"/>
          <p14:tracePt t="36472" x="2170113" y="3967163"/>
          <p14:tracePt t="36478" x="2179638" y="4003675"/>
          <p14:tracePt t="36485" x="2187575" y="4030663"/>
          <p14:tracePt t="36493" x="2224088" y="4076700"/>
          <p14:tracePt t="36501" x="2243138" y="4103688"/>
          <p14:tracePt t="36509" x="2251075" y="4140200"/>
          <p14:tracePt t="36518" x="2287588" y="4213225"/>
          <p14:tracePt t="36525" x="2297113" y="4240213"/>
          <p14:tracePt t="36534" x="2316163" y="4276725"/>
          <p14:tracePt t="36542" x="2333625" y="4303713"/>
          <p14:tracePt t="36551" x="2352675" y="4359275"/>
          <p14:tracePt t="36557" x="2352675" y="4386263"/>
          <p14:tracePt t="36567" x="2360613" y="4395788"/>
          <p14:tracePt t="36573" x="2379663" y="4422775"/>
          <p14:tracePt t="36581" x="2379663" y="4441825"/>
          <p14:tracePt t="36590" x="2379663" y="4449763"/>
          <p14:tracePt t="36597" x="2379663" y="4478338"/>
          <p14:tracePt t="36613" x="2379663" y="4486275"/>
          <p14:tracePt t="36621" x="2379663" y="4505325"/>
          <p14:tracePt t="36629" x="2379663" y="4514850"/>
          <p14:tracePt t="36637" x="2379663" y="4522788"/>
          <p14:tracePt t="36647" x="2379663" y="4532313"/>
          <p14:tracePt t="36656" x="2379663" y="4559300"/>
          <p14:tracePt t="36673" x="2379663" y="4587875"/>
          <p14:tracePt t="36678" x="2379663" y="4605338"/>
          <p14:tracePt t="36687" x="2379663" y="4632325"/>
          <p14:tracePt t="36694" x="2379663" y="4641850"/>
          <p14:tracePt t="36703" x="2379663" y="4651375"/>
          <p14:tracePt t="36710" x="2379663" y="4660900"/>
          <p14:tracePt t="36719" x="2379663" y="4678363"/>
          <p14:tracePt t="36807" x="2379663" y="4687888"/>
          <p14:tracePt t="36822" x="2370138" y="4697413"/>
          <p14:tracePt t="36845" x="2343150" y="4724400"/>
          <p14:tracePt t="36853" x="2343150" y="4732338"/>
          <p14:tracePt t="36861" x="2333625" y="4732338"/>
          <p14:tracePt t="36869" x="2306638" y="4741863"/>
          <p14:tracePt t="36877" x="2287588" y="4751388"/>
          <p14:tracePt t="36926" x="2270125" y="4751388"/>
          <p14:tracePt t="36991" x="2260600" y="4751388"/>
          <p14:tracePt t="37000" x="2233613" y="4751388"/>
          <p14:tracePt t="37008" x="2206625" y="4732338"/>
          <p14:tracePt t="37014" x="2197100" y="4732338"/>
          <p14:tracePt t="37022" x="2170113" y="4724400"/>
          <p14:tracePt t="37038" x="2160588" y="4714875"/>
          <p14:tracePt t="37135" x="2160588" y="4705350"/>
          <p14:tracePt t="37144" x="2160588" y="4697413"/>
          <p14:tracePt t="37360" x="2143125" y="4687888"/>
          <p14:tracePt t="37368" x="2133600" y="4687888"/>
          <p14:tracePt t="37376" x="2124075" y="4687888"/>
          <p14:tracePt t="37382" x="2124075" y="4678363"/>
          <p14:tracePt t="37390" x="2114550" y="4678363"/>
          <p14:tracePt t="37406" x="2097088" y="4678363"/>
          <p14:tracePt t="37422" x="2087563" y="4678363"/>
          <p14:tracePt t="37445" x="2078038" y="4678363"/>
          <p14:tracePt t="37873" x="2070100" y="4668838"/>
          <p14:tracePt t="37881" x="2070100" y="4660900"/>
          <p14:tracePt t="37888" x="2033588" y="4651375"/>
          <p14:tracePt t="37894" x="1960563" y="4641850"/>
          <p14:tracePt t="37902" x="1914525" y="4624388"/>
          <p14:tracePt t="37910" x="1905000" y="4624388"/>
          <p14:tracePt t="37919" x="1895475" y="4624388"/>
          <p14:tracePt t="38173" x="1941513" y="4624388"/>
          <p14:tracePt t="38181" x="1997075" y="4624388"/>
          <p14:tracePt t="38189" x="2070100" y="4624388"/>
          <p14:tracePt t="38197" x="2124075" y="4624388"/>
          <p14:tracePt t="38205" x="2179638" y="4624388"/>
          <p14:tracePt t="38217" x="2224088" y="4624388"/>
          <p14:tracePt t="38221" x="2279650" y="4624388"/>
          <p14:tracePt t="38229" x="2306638" y="4624388"/>
          <p14:tracePt t="38237" x="2324100" y="4614863"/>
          <p14:tracePt t="38245" x="2352675" y="4614863"/>
          <p14:tracePt t="38261" x="2360613" y="4614863"/>
          <p14:tracePt t="38431" x="2370138" y="4614863"/>
          <p14:tracePt t="38566" x="2370138" y="4605338"/>
          <p14:tracePt t="38574" x="2370138" y="4595813"/>
          <p14:tracePt t="38590" x="2370138" y="4587875"/>
          <p14:tracePt t="38766" x="2370138" y="4551363"/>
          <p14:tracePt t="38775" x="2370138" y="4541838"/>
          <p14:tracePt t="38782" x="2370138" y="4505325"/>
          <p14:tracePt t="38790" x="2370138" y="4478338"/>
          <p14:tracePt t="38798" x="2370138" y="4459288"/>
          <p14:tracePt t="38806" x="2379663" y="4432300"/>
          <p14:tracePt t="38814" x="2379663" y="4413250"/>
          <p14:tracePt t="38822" x="2379663" y="4386263"/>
          <p14:tracePt t="38830" x="2379663" y="4368800"/>
          <p14:tracePt t="38837" x="2379663" y="4332288"/>
          <p14:tracePt t="38854" x="2379663" y="4322763"/>
          <p14:tracePt t="38862" x="2389188" y="4295775"/>
          <p14:tracePt t="38870" x="2389188" y="4286250"/>
          <p14:tracePt t="38887" x="2389188" y="4268788"/>
          <p14:tracePt t="38893" x="2389188" y="4240213"/>
          <p14:tracePt t="38902" x="2389188" y="4222750"/>
          <p14:tracePt t="38910" x="2389188" y="4203700"/>
          <p14:tracePt t="38919" x="2389188" y="4195763"/>
          <p14:tracePt t="38935" x="2389188" y="4186238"/>
          <p14:tracePt t="39346" x="2389188" y="4195763"/>
          <p14:tracePt t="39431" x="2389188" y="4203700"/>
          <p14:tracePt t="39471" x="2389188" y="4222750"/>
          <p14:tracePt t="39480" x="2389188" y="4232275"/>
          <p14:tracePt t="39494" x="2389188" y="4240213"/>
          <p14:tracePt t="39501" x="2389188" y="4259263"/>
          <p14:tracePt t="39510" x="2389188" y="4268788"/>
          <p14:tracePt t="39518" x="2389188" y="4276725"/>
          <p14:tracePt t="39534" x="2389188" y="4286250"/>
          <p14:tracePt t="39550" x="2389188" y="4303713"/>
          <p14:tracePt t="39679" x="2389188" y="4313238"/>
          <p14:tracePt t="39725" x="2389188" y="4322763"/>
          <p14:tracePt t="39839" x="2389188" y="4340225"/>
          <p14:tracePt t="40415" x="2397125" y="4340225"/>
          <p14:tracePt t="40421" x="2433638" y="4332288"/>
          <p14:tracePt t="40429" x="2543175" y="4303713"/>
          <p14:tracePt t="40437" x="2643188" y="4286250"/>
          <p14:tracePt t="40445" x="2752725" y="4286250"/>
          <p14:tracePt t="40453" x="2825750" y="4276725"/>
          <p14:tracePt t="40461" x="2917825" y="4259263"/>
          <p14:tracePt t="40469" x="2925763" y="4259263"/>
          <p14:tracePt t="40477" x="2944813" y="4259263"/>
          <p14:tracePt t="40485" x="2962275" y="4259263"/>
          <p14:tracePt t="40493" x="2971800" y="4259263"/>
          <p14:tracePt t="40766" x="2981325" y="4203700"/>
          <p14:tracePt t="40773" x="2944813" y="4122738"/>
          <p14:tracePt t="40781" x="2862263" y="4003675"/>
          <p14:tracePt t="40789" x="2771775" y="3848100"/>
          <p14:tracePt t="40797" x="2635250" y="3638550"/>
          <p14:tracePt t="40805" x="2552700" y="3475038"/>
          <p14:tracePt t="40814" x="2489200" y="3319463"/>
          <p14:tracePt t="40821" x="2433638" y="3192463"/>
          <p14:tracePt t="40829" x="2433638" y="3063875"/>
          <p14:tracePt t="40837" x="2416175" y="2936875"/>
          <p14:tracePt t="40845" x="2416175" y="2836863"/>
          <p14:tracePt t="40854" x="2416175" y="2781300"/>
          <p14:tracePt t="40861" x="2416175" y="2754313"/>
          <p14:tracePt t="40869" x="2416175" y="2735263"/>
          <p14:tracePt t="40886" x="2452688" y="2690813"/>
          <p14:tracePt t="40903" x="2462213" y="2681288"/>
          <p14:tracePt t="41005" x="2479675" y="2671763"/>
          <p14:tracePt t="41013" x="2489200" y="2654300"/>
          <p14:tracePt t="41021" x="2516188" y="2617788"/>
          <p14:tracePt t="41029" x="2533650" y="2589213"/>
          <p14:tracePt t="41037" x="2570163" y="2562225"/>
          <p14:tracePt t="41045" x="2616200" y="2508250"/>
          <p14:tracePt t="41053" x="2652713" y="2481263"/>
          <p14:tracePt t="41061" x="2679700" y="2444750"/>
          <p14:tracePt t="41069" x="2716213" y="2416175"/>
          <p14:tracePt t="41077" x="2735263" y="2398713"/>
          <p14:tracePt t="41085" x="2762250" y="2362200"/>
          <p14:tracePt t="41093" x="2781300" y="2343150"/>
          <p14:tracePt t="41102" x="2798763" y="2335213"/>
          <p14:tracePt t="41109" x="2808288" y="2325688"/>
          <p14:tracePt t="41120" x="2817813" y="2316163"/>
          <p14:tracePt t="41125" x="2825750" y="2306638"/>
          <p14:tracePt t="41261" x="2817813" y="2316163"/>
          <p14:tracePt t="41269" x="2808288" y="2325688"/>
          <p14:tracePt t="41278" x="2798763" y="2335213"/>
          <p14:tracePt t="41286" x="2789238" y="2343150"/>
          <p14:tracePt t="41430" x="2808288" y="2325688"/>
          <p14:tracePt t="41437" x="2835275" y="2270125"/>
          <p14:tracePt t="41445" x="2862263" y="2233613"/>
          <p14:tracePt t="41453" x="2917825" y="2197100"/>
          <p14:tracePt t="41461" x="2944813" y="2179638"/>
          <p14:tracePt t="41469" x="2990850" y="2143125"/>
          <p14:tracePt t="41477" x="3035300" y="2125663"/>
          <p14:tracePt t="41485" x="3081338" y="2097088"/>
          <p14:tracePt t="41493" x="3117850" y="2089150"/>
          <p14:tracePt t="41502" x="3163888" y="2079625"/>
          <p14:tracePt t="41509" x="3208338" y="2070100"/>
          <p14:tracePt t="41517" x="3236913" y="2070100"/>
          <p14:tracePt t="41525" x="3254375" y="2052638"/>
          <p14:tracePt t="41534" x="3273425" y="2052638"/>
          <p14:tracePt t="41550" x="3281363" y="2052638"/>
          <p14:tracePt t="41790" x="3309938" y="2052638"/>
          <p14:tracePt t="41797" x="3317875" y="2052638"/>
          <p14:tracePt t="41805" x="3336925" y="2052638"/>
          <p14:tracePt t="41813" x="3373438" y="2070100"/>
          <p14:tracePt t="41821" x="3400425" y="2106613"/>
          <p14:tracePt t="41829" x="3409950" y="2106613"/>
          <p14:tracePt t="41837" x="3436938" y="2133600"/>
          <p14:tracePt t="41845" x="3455988" y="2160588"/>
          <p14:tracePt t="41853" x="3473450" y="2189163"/>
          <p14:tracePt t="41861" x="3473450" y="2197100"/>
          <p14:tracePt t="41869" x="3509963" y="2233613"/>
          <p14:tracePt t="41886" x="3527425" y="2279650"/>
          <p14:tracePt t="41893" x="3546475" y="2316163"/>
          <p14:tracePt t="41902" x="3546475" y="2325688"/>
          <p14:tracePt t="41909" x="3556000" y="2325688"/>
          <p14:tracePt t="42018" x="3556000" y="2335213"/>
          <p14:tracePt t="42023" x="3556000" y="2362200"/>
          <p14:tracePt t="42029" x="3546475" y="2379663"/>
          <p14:tracePt t="42037" x="3536950" y="2416175"/>
          <p14:tracePt t="42045" x="3527425" y="2444750"/>
          <p14:tracePt t="42053" x="3473450" y="2498725"/>
          <p14:tracePt t="42061" x="3427413" y="2571750"/>
          <p14:tracePt t="42069" x="3373438" y="2671763"/>
          <p14:tracePt t="42078" x="3354388" y="2744788"/>
          <p14:tracePt t="42085" x="3300413" y="2863850"/>
          <p14:tracePt t="42093" x="3281363" y="2954338"/>
          <p14:tracePt t="42102" x="3227388" y="3054350"/>
          <p14:tracePt t="42109" x="3181350" y="3173413"/>
          <p14:tracePt t="42117" x="3127375" y="3282950"/>
          <p14:tracePt t="42125" x="3071813" y="3402013"/>
          <p14:tracePt t="42134" x="3044825" y="3502025"/>
          <p14:tracePt t="42141" x="2990850" y="3565525"/>
          <p14:tracePt t="42155" x="2954338" y="3629025"/>
          <p14:tracePt t="42159" x="2925763" y="3702050"/>
          <p14:tracePt t="42171" x="2889250" y="3767138"/>
          <p14:tracePt t="42174" x="2862263" y="3794125"/>
          <p14:tracePt t="42185" x="2852738" y="3830638"/>
          <p14:tracePt t="42189" x="2825750" y="3867150"/>
          <p14:tracePt t="42197" x="2817813" y="3884613"/>
          <p14:tracePt t="42205" x="2817813" y="3894138"/>
          <p14:tracePt t="42214" x="2808288" y="3894138"/>
          <p14:tracePt t="42230" x="2808288" y="3911600"/>
          <p14:tracePt t="42237" x="2789238" y="3930650"/>
          <p14:tracePt t="42247" x="2781300" y="3940175"/>
          <p14:tracePt t="42261" x="2762250" y="3967163"/>
          <p14:tracePt t="42269" x="2744788" y="3984625"/>
          <p14:tracePt t="42277" x="2735263" y="4003675"/>
          <p14:tracePt t="42285" x="2725738" y="4021138"/>
          <p14:tracePt t="42293" x="2716213" y="4067175"/>
          <p14:tracePt t="42302" x="2689225" y="4113213"/>
          <p14:tracePt t="42309" x="2662238" y="4176713"/>
          <p14:tracePt t="42317" x="2652713" y="4232275"/>
          <p14:tracePt t="42325" x="2616200" y="4295775"/>
          <p14:tracePt t="42334" x="2589213" y="4359275"/>
          <p14:tracePt t="42341" x="2570163" y="4386263"/>
          <p14:tracePt t="42350" x="2562225" y="4449763"/>
          <p14:tracePt t="42357" x="2543175" y="4505325"/>
          <p14:tracePt t="42367" x="2533650" y="4532313"/>
          <p14:tracePt t="42373" x="2516188" y="4568825"/>
          <p14:tracePt t="42383" x="2516188" y="4587875"/>
          <p14:tracePt t="42405" x="2506663" y="4595813"/>
          <p14:tracePt t="42413" x="2498725" y="4605338"/>
          <p14:tracePt t="42421" x="2489200" y="4614863"/>
          <p14:tracePt t="42445" x="2489200" y="4624388"/>
          <p14:tracePt t="42461" x="2479675" y="4641850"/>
          <p14:tracePt t="42477" x="2470150" y="4660900"/>
          <p14:tracePt t="42485" x="2470150" y="4668838"/>
          <p14:tracePt t="42493" x="2470150" y="4678363"/>
          <p14:tracePt t="42501" x="2462213" y="4678363"/>
          <p14:tracePt t="42510" x="2452688" y="4705350"/>
          <p14:tracePt t="42525" x="2433638" y="4732338"/>
          <p14:tracePt t="42542" x="2425700" y="4732338"/>
          <p14:tracePt t="42550" x="2425700" y="4741863"/>
          <p14:tracePt t="42558" x="2416175" y="4751388"/>
          <p14:tracePt t="42573" x="2406650" y="4760913"/>
          <p14:tracePt t="42583" x="2397125" y="4768850"/>
          <p14:tracePt t="42589" x="2379663" y="4778375"/>
          <p14:tracePt t="42597" x="2360613" y="4797425"/>
          <p14:tracePt t="42605" x="2352675" y="4797425"/>
          <p14:tracePt t="42613" x="2343150" y="4805363"/>
          <p14:tracePt t="42621" x="2333625" y="4814888"/>
          <p14:tracePt t="42629" x="2297113" y="4824413"/>
          <p14:tracePt t="42637" x="2251075" y="4841875"/>
          <p14:tracePt t="42646" x="2224088" y="4851400"/>
          <p14:tracePt t="42653" x="2187575" y="4860925"/>
          <p14:tracePt t="42661" x="2124075" y="4878388"/>
          <p14:tracePt t="42669" x="2097088" y="4897438"/>
          <p14:tracePt t="42677" x="2078038" y="4897438"/>
          <p14:tracePt t="42685" x="2070100" y="4897438"/>
          <p14:tracePt t="42693" x="2060575" y="4906963"/>
          <p14:tracePt t="42837" x="2114550" y="4906963"/>
          <p14:tracePt t="42846" x="2206625" y="4906963"/>
          <p14:tracePt t="42854" x="2316163" y="4906963"/>
          <p14:tracePt t="42870" x="2498725" y="4906963"/>
          <p14:tracePt t="42877" x="2552700" y="4906963"/>
          <p14:tracePt t="42885" x="2598738" y="4906963"/>
          <p14:tracePt t="42893" x="2606675" y="4906963"/>
          <p14:tracePt t="43141" x="2606675" y="4897438"/>
          <p14:tracePt t="43149" x="2606675" y="4870450"/>
          <p14:tracePt t="43157" x="2606675" y="4841875"/>
          <p14:tracePt t="43165" x="2606675" y="4797425"/>
          <p14:tracePt t="43173" x="2606675" y="4768850"/>
          <p14:tracePt t="43184" x="2606675" y="4741863"/>
          <p14:tracePt t="43189" x="2606675" y="4714875"/>
          <p14:tracePt t="43197" x="2606675" y="4705350"/>
          <p14:tracePt t="43205" x="2606675" y="4697413"/>
          <p14:tracePt t="43214" x="2606675" y="4668838"/>
          <p14:tracePt t="43221" x="2606675" y="4660900"/>
          <p14:tracePt t="43374" x="2616200" y="4651375"/>
          <p14:tracePt t="43383" x="2708275" y="4651375"/>
          <p14:tracePt t="43390" x="2852738" y="4651375"/>
          <p14:tracePt t="43399" x="2981325" y="4624388"/>
          <p14:tracePt t="43406" x="3127375" y="4624388"/>
          <p14:tracePt t="43414" x="3200400" y="4624388"/>
          <p14:tracePt t="43422" x="3290888" y="4624388"/>
          <p14:tracePt t="43430" x="3317875" y="4624388"/>
          <p14:tracePt t="43438" x="3354388" y="4624388"/>
          <p14:tracePt t="43533" x="3354388" y="4651375"/>
          <p14:tracePt t="43542" x="3354388" y="4660900"/>
          <p14:tracePt t="43549" x="3309938" y="4678363"/>
          <p14:tracePt t="43558" x="3290888" y="4697413"/>
          <p14:tracePt t="43567" x="3273425" y="4705350"/>
          <p14:tracePt t="43573" x="3263900" y="4714875"/>
          <p14:tracePt t="43583" x="3254375" y="4724400"/>
          <p14:tracePt t="43589" x="3244850" y="4732338"/>
          <p14:tracePt t="43597" x="3208338" y="4741863"/>
          <p14:tracePt t="43605" x="3200400" y="4751388"/>
          <p14:tracePt t="43613" x="3163888" y="4768850"/>
          <p14:tracePt t="43621" x="3144838" y="4787900"/>
          <p14:tracePt t="43629" x="3127375" y="4797425"/>
          <p14:tracePt t="43637" x="3081338" y="4824413"/>
          <p14:tracePt t="43645" x="3054350" y="4851400"/>
          <p14:tracePt t="43653" x="3044825" y="4897438"/>
          <p14:tracePt t="43663" x="3008313" y="4943475"/>
          <p14:tracePt t="43671" x="2990850" y="4970463"/>
          <p14:tracePt t="43678" x="2954338" y="5033963"/>
          <p14:tracePt t="43691" x="2898775" y="5116513"/>
          <p14:tracePt t="43697" x="2881313" y="5153025"/>
          <p14:tracePt t="43703" x="2871788" y="5216525"/>
          <p14:tracePt t="43710" x="2862263" y="5253038"/>
          <p14:tracePt t="43722" x="2852738" y="5335588"/>
          <p14:tracePt t="43725" x="2835275" y="5362575"/>
          <p14:tracePt t="43734" x="2835275" y="5408613"/>
          <p14:tracePt t="43741" x="2825750" y="5426075"/>
          <p14:tracePt t="43751" x="2817813" y="5462588"/>
          <p14:tracePt t="43806" x="2808288" y="5472113"/>
          <p14:tracePt t="43814" x="2798763" y="5481638"/>
          <p14:tracePt t="43830" x="2789238" y="5481638"/>
          <p14:tracePt t="43846" x="2781300" y="5481638"/>
          <p14:tracePt t="44022" x="2808288" y="5481638"/>
          <p14:tracePt t="44030" x="2862263" y="5481638"/>
          <p14:tracePt t="44038" x="2889250" y="5481638"/>
          <p14:tracePt t="44046" x="2917825" y="5481638"/>
          <p14:tracePt t="44054" x="2935288" y="5481638"/>
          <p14:tracePt t="44136" x="2944813" y="5481638"/>
          <p14:tracePt t="44141" x="2944813" y="5462588"/>
          <p14:tracePt t="44157" x="2944813" y="5445125"/>
          <p14:tracePt t="44167" x="2944813" y="5426075"/>
          <p14:tracePt t="44174" x="2944813" y="5416550"/>
          <p14:tracePt t="44188" x="2944813" y="5399088"/>
          <p14:tracePt t="44189" x="2944813" y="5389563"/>
          <p14:tracePt t="44197" x="2944813" y="5380038"/>
          <p14:tracePt t="44205" x="2944813" y="5362575"/>
          <p14:tracePt t="44218" x="2944813" y="5353050"/>
          <p14:tracePt t="44221" x="2944813" y="5343525"/>
          <p14:tracePt t="44229" x="2944813" y="5335588"/>
          <p14:tracePt t="44237" x="2944813" y="5307013"/>
          <p14:tracePt t="44245" x="2944813" y="5289550"/>
          <p14:tracePt t="44253" x="2944813" y="5270500"/>
          <p14:tracePt t="44261" x="2944813" y="5253038"/>
          <p14:tracePt t="44286" x="2944813" y="5233988"/>
          <p14:tracePt t="44397" x="2954338" y="5226050"/>
          <p14:tracePt t="44421" x="2990850" y="5233988"/>
          <p14:tracePt t="44429" x="3017838" y="5243513"/>
          <p14:tracePt t="44437" x="3044825" y="5253038"/>
          <p14:tracePt t="44445" x="3063875" y="5262563"/>
          <p14:tracePt t="44453" x="3071813" y="5270500"/>
          <p14:tracePt t="44461" x="3081338" y="5270500"/>
          <p14:tracePt t="44469" x="3090863" y="5280025"/>
          <p14:tracePt t="44509" x="3100388" y="5289550"/>
          <p14:tracePt t="44525" x="3100388" y="5299075"/>
          <p14:tracePt t="44533" x="3100388" y="5307013"/>
          <p14:tracePt t="44541" x="3100388" y="5316538"/>
          <p14:tracePt t="44556" x="3100388" y="5343525"/>
          <p14:tracePt t="44564" x="3100388" y="5362575"/>
          <p14:tracePt t="44566" x="3100388" y="5408613"/>
          <p14:tracePt t="44573" x="3071813" y="5462588"/>
          <p14:tracePt t="44583" x="3035300" y="5508625"/>
          <p14:tracePt t="44590" x="2990850" y="5562600"/>
          <p14:tracePt t="44598" x="2898775" y="5645150"/>
          <p14:tracePt t="44605" x="2835275" y="5708650"/>
          <p14:tracePt t="44613" x="2752725" y="5754688"/>
          <p14:tracePt t="44622" x="2689225" y="5808663"/>
          <p14:tracePt t="44629" x="2606675" y="5864225"/>
          <p14:tracePt t="44637" x="2543175" y="5900738"/>
          <p14:tracePt t="44645" x="2525713" y="5918200"/>
          <p14:tracePt t="44654" x="2489200" y="5946775"/>
          <p14:tracePt t="44661" x="2489200" y="5964238"/>
          <p14:tracePt t="44669" x="2479675" y="5983288"/>
          <p14:tracePt t="44677" x="2479675" y="5991225"/>
          <p14:tracePt t="44693" x="2479675" y="6000750"/>
          <p14:tracePt t="44701" x="2479675" y="6010275"/>
          <p14:tracePt t="44717" x="2479675" y="6018213"/>
          <p14:tracePt t="44822" x="2498725" y="6027738"/>
          <p14:tracePt t="44830" x="2533650" y="6027738"/>
          <p14:tracePt t="44838" x="2589213" y="6027738"/>
          <p14:tracePt t="44846" x="2652713" y="6027738"/>
          <p14:tracePt t="44855" x="2708275" y="6027738"/>
          <p14:tracePt t="44861" x="2789238" y="6064250"/>
          <p14:tracePt t="44886" x="2925763" y="6073775"/>
          <p14:tracePt t="44893" x="2944813" y="6083300"/>
          <p14:tracePt t="44902" x="2971800" y="6083300"/>
          <p14:tracePt t="44909" x="2981325" y="6083300"/>
          <p14:tracePt t="44975" x="2990850" y="6083300"/>
          <p14:tracePt t="44999" x="3017838" y="6083300"/>
          <p14:tracePt t="45005" x="3027363" y="6083300"/>
          <p14:tracePt t="45013" x="3054350" y="6083300"/>
          <p14:tracePt t="45021" x="3071813" y="6073775"/>
          <p14:tracePt t="45029" x="3071813" y="6064250"/>
          <p14:tracePt t="45181" x="3081338" y="6064250"/>
          <p14:tracePt t="45189" x="3081338" y="6037263"/>
          <p14:tracePt t="45198" x="3081338" y="6000750"/>
          <p14:tracePt t="45205" x="3081338" y="5973763"/>
          <p14:tracePt t="45215" x="3081338" y="5954713"/>
          <p14:tracePt t="45221" x="3081338" y="5927725"/>
          <p14:tracePt t="45231" x="3081338" y="5910263"/>
          <p14:tracePt t="45240" x="3081338" y="5891213"/>
          <p14:tracePt t="45245" x="3081338" y="5881688"/>
          <p14:tracePt t="45253" x="3081338" y="5873750"/>
          <p14:tracePt t="45278" x="3081338" y="5854700"/>
          <p14:tracePt t="45359" x="3081338" y="5845175"/>
          <p14:tracePt t="45375" x="3081338" y="5837238"/>
          <p14:tracePt t="45393" x="3081338" y="5827713"/>
          <p14:tracePt t="45406" x="3090863" y="5800725"/>
          <p14:tracePt t="45494" x="3100388" y="5800725"/>
          <p14:tracePt t="45581" x="3117850" y="5800725"/>
          <p14:tracePt t="45589" x="3154363" y="5745163"/>
          <p14:tracePt t="45597" x="3190875" y="5662613"/>
          <p14:tracePt t="45605" x="3236913" y="5545138"/>
          <p14:tracePt t="45613" x="3263900" y="5435600"/>
          <p14:tracePt t="45621" x="3309938" y="5299075"/>
          <p14:tracePt t="45629" x="3317875" y="5170488"/>
          <p14:tracePt t="45637" x="3336925" y="5024438"/>
          <p14:tracePt t="45645" x="3363913" y="4914900"/>
          <p14:tracePt t="45653" x="3382963" y="4797425"/>
          <p14:tracePt t="45661" x="3390900" y="4687888"/>
          <p14:tracePt t="45670" x="3409950" y="4595813"/>
          <p14:tracePt t="45677" x="3436938" y="4468813"/>
          <p14:tracePt t="45685" x="3446463" y="4368800"/>
          <p14:tracePt t="45693" x="3473450" y="4259263"/>
          <p14:tracePt t="45701" x="3500438" y="4159250"/>
          <p14:tracePt t="45709" x="3519488" y="4049713"/>
          <p14:tracePt t="45719" x="3519488" y="3957638"/>
          <p14:tracePt t="45725" x="3519488" y="3848100"/>
          <p14:tracePt t="45734" x="3519488" y="3757613"/>
          <p14:tracePt t="45741" x="3519488" y="3648075"/>
          <p14:tracePt t="45750" x="3519488" y="3592513"/>
          <p14:tracePt t="45757" x="3519488" y="3511550"/>
          <p14:tracePt t="45767" x="3500438" y="3482975"/>
          <p14:tracePt t="45773" x="3490913" y="3455988"/>
          <p14:tracePt t="45787" x="3490913" y="3438525"/>
          <p14:tracePt t="45789" x="3482975" y="3429000"/>
          <p14:tracePt t="45800" x="3482975" y="3419475"/>
          <p14:tracePt t="45805" x="3482975" y="3411538"/>
          <p14:tracePt t="45821" x="3482975" y="3392488"/>
          <p14:tracePt t="45837" x="3482975" y="3382963"/>
          <p14:tracePt t="45845" x="3482975" y="3375025"/>
          <p14:tracePt t="45854" x="3482975" y="3338513"/>
          <p14:tracePt t="45861" x="3482975" y="3319463"/>
          <p14:tracePt t="45869" x="3482975" y="3282950"/>
          <p14:tracePt t="45886" x="3463925" y="3236913"/>
          <p14:tracePt t="45893" x="3463925" y="3200400"/>
          <p14:tracePt t="45901" x="3455988" y="3182938"/>
          <p14:tracePt t="45909" x="3446463" y="3155950"/>
          <p14:tracePt t="45918" x="3446463" y="3136900"/>
          <p14:tracePt t="45934" x="3446463" y="3127375"/>
          <p14:tracePt t="45944" x="3446463" y="3119438"/>
          <p14:tracePt t="45950" x="3446463" y="3109913"/>
          <p14:tracePt t="45973" x="3446463" y="3100388"/>
          <p14:tracePt t="45984" x="3446463" y="3090863"/>
          <p14:tracePt t="45989" x="3446463" y="3073400"/>
          <p14:tracePt t="45999" x="3446463" y="3063875"/>
          <p14:tracePt t="46005" x="3446463" y="3054350"/>
          <p14:tracePt t="46013" x="3455988" y="3046413"/>
          <p14:tracePt t="46021" x="3463925" y="3036888"/>
          <p14:tracePt t="46029" x="3473450" y="3017838"/>
          <p14:tracePt t="46037" x="3473450" y="3009900"/>
          <p14:tracePt t="46045" x="3490913" y="2982913"/>
          <p14:tracePt t="46053" x="3509963" y="2963863"/>
          <p14:tracePt t="46061" x="3536950" y="2927350"/>
          <p14:tracePt t="46069" x="3563938" y="2909888"/>
          <p14:tracePt t="46079" x="3619500" y="2873375"/>
          <p14:tracePt t="46091" x="3683000" y="2854325"/>
          <p14:tracePt t="46095" x="3738563" y="2836863"/>
          <p14:tracePt t="46105" x="3875088" y="2808288"/>
          <p14:tracePt t="46110" x="4002088" y="2781300"/>
          <p14:tracePt t="46117" x="4165600" y="2781300"/>
          <p14:tracePt t="46127" x="4367213" y="2763838"/>
          <p14:tracePt t="46139" x="4586288" y="2763838"/>
          <p14:tracePt t="46143" x="4849813" y="2763838"/>
          <p14:tracePt t="46150" x="5114925" y="2763838"/>
          <p14:tracePt t="46157" x="5334000" y="2763838"/>
          <p14:tracePt t="46166" x="5507038" y="2735263"/>
          <p14:tracePt t="46173" x="5653088" y="2708275"/>
          <p14:tracePt t="46184" x="5743575" y="2690813"/>
          <p14:tracePt t="46190" x="5807075" y="2671763"/>
          <p14:tracePt t="46200" x="5826125" y="2662238"/>
          <p14:tracePt t="46317" x="5834063" y="2654300"/>
          <p14:tracePt t="46326" x="5862638" y="2654300"/>
          <p14:tracePt t="46333" x="5880100" y="2644775"/>
          <p14:tracePt t="46342" x="5916613" y="2635250"/>
          <p14:tracePt t="46351" x="5953125" y="2608263"/>
          <p14:tracePt t="46357" x="5972175" y="2598738"/>
          <p14:tracePt t="46368" x="5989638" y="2589213"/>
          <p14:tracePt t="46373" x="6007100" y="2581275"/>
          <p14:tracePt t="46383" x="6026150" y="2562225"/>
          <p14:tracePt t="46389" x="6043613" y="2562225"/>
          <p14:tracePt t="46397" x="6062663" y="2554288"/>
          <p14:tracePt t="46405" x="6080125" y="2544763"/>
          <p14:tracePt t="46413" x="6089650" y="2544763"/>
          <p14:tracePt t="46421" x="6099175" y="2544763"/>
          <p14:tracePt t="46429" x="6116638" y="2525713"/>
          <p14:tracePt t="46437" x="6116638" y="2517775"/>
          <p14:tracePt t="46445" x="6135688" y="2508250"/>
          <p14:tracePt t="46461" x="6153150" y="2489200"/>
          <p14:tracePt t="46470" x="6162675" y="2481263"/>
          <p14:tracePt t="46477" x="6181725" y="2462213"/>
          <p14:tracePt t="46485" x="6189663" y="2462213"/>
          <p14:tracePt t="46501" x="6199188" y="2452688"/>
          <p14:tracePt t="46518" x="6208713" y="2444750"/>
          <p14:tracePt t="46616" x="6208713" y="2435225"/>
          <p14:tracePt t="46623" x="6189663" y="2435225"/>
          <p14:tracePt t="46632" x="6181725" y="2435225"/>
          <p14:tracePt t="46639" x="6172200" y="2435225"/>
          <p14:tracePt t="46645" x="6162675" y="2435225"/>
          <p14:tracePt t="46661" x="6153150" y="2435225"/>
          <p14:tracePt t="46693" x="6135688" y="2444750"/>
          <p14:tracePt t="46717" x="6116638" y="2444750"/>
          <p14:tracePt t="46725" x="6108700" y="2452688"/>
          <p14:tracePt t="46877" x="6099175" y="2444750"/>
          <p14:tracePt t="46885" x="6099175" y="2416175"/>
          <p14:tracePt t="46895" x="6108700" y="2379663"/>
          <p14:tracePt t="46904" x="6135688" y="2335213"/>
          <p14:tracePt t="46919" x="6153150" y="2306638"/>
          <p14:tracePt t="46926" x="6162675" y="2270125"/>
          <p14:tracePt t="46935" x="6172200" y="2252663"/>
          <p14:tracePt t="46943" x="6172200" y="2243138"/>
          <p14:tracePt t="46951" x="6181725" y="2233613"/>
          <p14:tracePt t="46968" x="6189663" y="2225675"/>
          <p14:tracePt t="47053" x="6189663" y="2216150"/>
          <p14:tracePt t="47061" x="6208713" y="2197100"/>
          <p14:tracePt t="47069" x="6245225" y="2189163"/>
          <p14:tracePt t="47077" x="6281738" y="2179638"/>
          <p14:tracePt t="47085" x="6326188" y="2143125"/>
          <p14:tracePt t="47093" x="6362700" y="2133600"/>
          <p14:tracePt t="47102" x="6418263" y="2116138"/>
          <p14:tracePt t="47109" x="6464300" y="2089150"/>
          <p14:tracePt t="47118" x="6545263" y="2060575"/>
          <p14:tracePt t="47125" x="6573838" y="2033588"/>
          <p14:tracePt t="47133" x="6645275" y="1997075"/>
          <p14:tracePt t="47141" x="6681788" y="1970088"/>
          <p14:tracePt t="47150" x="6718300" y="1960563"/>
          <p14:tracePt t="47157" x="6764338" y="1924050"/>
          <p14:tracePt t="47167" x="6791325" y="1906588"/>
          <p14:tracePt t="47173" x="6791325" y="1897063"/>
          <p14:tracePt t="47184" x="6810375" y="1878013"/>
          <p14:tracePt t="47189" x="6819900" y="1870075"/>
          <p14:tracePt t="47200" x="6827838" y="1860550"/>
          <p14:tracePt t="47218" x="6827838" y="1841500"/>
          <p14:tracePt t="47221" x="6837363" y="1841500"/>
          <p14:tracePt t="47229" x="6846888" y="1833563"/>
          <p14:tracePt t="47237" x="6856413" y="1824038"/>
          <p14:tracePt t="47269" x="6864350" y="1804988"/>
          <p14:tracePt t="47277" x="6864350" y="1797050"/>
          <p14:tracePt t="47293" x="6883400" y="1768475"/>
          <p14:tracePt t="47301" x="6883400" y="1760538"/>
          <p14:tracePt t="47310" x="6892925" y="1741488"/>
          <p14:tracePt t="47318" x="6900863" y="1724025"/>
          <p14:tracePt t="47325" x="6910388" y="1697038"/>
          <p14:tracePt t="47341" x="6910388" y="1668463"/>
          <p14:tracePt t="47350" x="6929438" y="1651000"/>
          <p14:tracePt t="47358" x="6929438" y="1641475"/>
          <p14:tracePt t="47367" x="6937375" y="1631950"/>
          <p14:tracePt t="47384" x="6946900" y="1614488"/>
          <p14:tracePt t="47389" x="6956425" y="1604963"/>
          <p14:tracePt t="47400" x="6964363" y="1595438"/>
          <p14:tracePt t="47405" x="6983413" y="1558925"/>
          <p14:tracePt t="47413" x="6983413" y="1550988"/>
          <p14:tracePt t="47421" x="6992938" y="1531938"/>
          <p14:tracePt t="47429" x="7000875" y="1514475"/>
          <p14:tracePt t="47445" x="7019925" y="1495425"/>
          <p14:tracePt t="47453" x="7019925" y="1485900"/>
          <p14:tracePt t="47461" x="7019925" y="1477963"/>
          <p14:tracePt t="47584" x="7019925" y="1495425"/>
          <p14:tracePt t="47590" x="7019925" y="1514475"/>
          <p14:tracePt t="47598" x="7010400" y="1531938"/>
          <p14:tracePt t="47607" x="7010400" y="1541463"/>
          <p14:tracePt t="47614" x="7010400" y="1550988"/>
          <p14:tracePt t="47622" x="7010400" y="1558925"/>
          <p14:tracePt t="47630" x="7000875" y="1577975"/>
          <p14:tracePt t="47646" x="7000875" y="1604963"/>
          <p14:tracePt t="47653" x="7000875" y="1624013"/>
          <p14:tracePt t="47661" x="7000875" y="1651000"/>
          <p14:tracePt t="47669" x="7000875" y="1660525"/>
          <p14:tracePt t="47677" x="7000875" y="1668463"/>
          <p14:tracePt t="47685" x="7000875" y="1697038"/>
          <p14:tracePt t="47775" x="7000875" y="1704975"/>
          <p14:tracePt t="47783" x="7000875" y="1714500"/>
          <p14:tracePt t="47791" x="7000875" y="1741488"/>
          <p14:tracePt t="47806" x="7000875" y="1760538"/>
          <p14:tracePt t="47814" x="7000875" y="1778000"/>
          <p14:tracePt t="47822" x="7000875" y="1787525"/>
          <p14:tracePt t="47830" x="7000875" y="1804988"/>
          <p14:tracePt t="47838" x="7000875" y="1814513"/>
          <p14:tracePt t="48047" x="7010400" y="1824038"/>
          <p14:tracePt t="48053" x="7019925" y="1824038"/>
          <p14:tracePt t="48062" x="7029450" y="1824038"/>
          <p14:tracePt t="48078" x="7056438" y="1833563"/>
          <p14:tracePt t="48093" x="7073900" y="1851025"/>
          <p14:tracePt t="48101" x="7073900" y="1878013"/>
          <p14:tracePt t="48109" x="7073900" y="1914525"/>
          <p14:tracePt t="48117" x="7073900" y="1970088"/>
          <p14:tracePt t="48125" x="7019925" y="2052638"/>
          <p14:tracePt t="48133" x="6973888" y="2152650"/>
          <p14:tracePt t="48141" x="6919913" y="2252663"/>
          <p14:tracePt t="48150" x="6846888" y="2352675"/>
          <p14:tracePt t="48157" x="6791325" y="2489200"/>
          <p14:tracePt t="48166" x="6737350" y="2571750"/>
          <p14:tracePt t="48173" x="6700838" y="2635250"/>
          <p14:tracePt t="48183" x="6691313" y="2662238"/>
          <p14:tracePt t="48229" x="6691313" y="2654300"/>
          <p14:tracePt t="48237" x="6691313" y="2635250"/>
          <p14:tracePt t="48253" x="6700838" y="2625725"/>
          <p14:tracePt t="48334" x="6710363" y="2617788"/>
          <p14:tracePt t="48341" x="6718300" y="2608263"/>
          <p14:tracePt t="48349" x="6727825" y="2608263"/>
          <p14:tracePt t="48357" x="6737350" y="2608263"/>
          <p14:tracePt t="48366" x="6746875" y="2598738"/>
          <p14:tracePt t="48373" x="6746875" y="2589213"/>
          <p14:tracePt t="48383" x="6754813" y="2581275"/>
          <p14:tracePt t="48390" x="6773863" y="2571750"/>
          <p14:tracePt t="48400" x="6783388" y="2571750"/>
          <p14:tracePt t="48405" x="6800850" y="2554288"/>
          <p14:tracePt t="48413" x="6810375" y="2544763"/>
          <p14:tracePt t="48421" x="6819900" y="2535238"/>
          <p14:tracePt t="48429" x="6827838" y="2517775"/>
          <p14:tracePt t="48437" x="6827838" y="2508250"/>
          <p14:tracePt t="48445" x="6837363" y="2489200"/>
          <p14:tracePt t="48453" x="6846888" y="2489200"/>
          <p14:tracePt t="48461" x="6864350" y="2471738"/>
          <p14:tracePt t="48477" x="6873875" y="2462213"/>
          <p14:tracePt t="48493" x="6883400" y="2452688"/>
          <p14:tracePt t="48517" x="6892925" y="2444750"/>
          <p14:tracePt t="48525" x="6900863" y="2444750"/>
          <p14:tracePt t="48534" x="6910388" y="2435225"/>
          <p14:tracePt t="48542" x="6919913" y="2425700"/>
          <p14:tracePt t="48557" x="6929438" y="2416175"/>
          <p14:tracePt t="48566" x="6937375" y="2416175"/>
          <p14:tracePt t="48598" x="6946900" y="2408238"/>
          <p14:tracePt t="48669" x="6956425" y="2398713"/>
          <p14:tracePt t="48686" x="6964363" y="2389188"/>
          <p14:tracePt t="48718" x="6964363" y="2379663"/>
          <p14:tracePt t="48797" x="6956425" y="2389188"/>
          <p14:tracePt t="48805" x="6956425" y="2398713"/>
          <p14:tracePt t="48813" x="6946900" y="2416175"/>
          <p14:tracePt t="48821" x="6937375" y="2425700"/>
          <p14:tracePt t="48837" x="6937375" y="2435225"/>
          <p14:tracePt t="48845" x="6929438" y="2452688"/>
          <p14:tracePt t="48853" x="6929438" y="2462213"/>
          <p14:tracePt t="48861" x="6929438" y="2471738"/>
          <p14:tracePt t="48870" x="6929438" y="2481263"/>
          <p14:tracePt t="48877" x="6929438" y="2498725"/>
          <p14:tracePt t="48894" x="6929438" y="2508250"/>
          <p14:tracePt t="48901" x="6929438" y="2517775"/>
          <p14:tracePt t="48918" x="6929438" y="2535238"/>
          <p14:tracePt t="48927" x="6929438" y="2544763"/>
          <p14:tracePt t="48935" x="6929438" y="2554288"/>
          <p14:tracePt t="48957" x="6929438" y="2562225"/>
          <p14:tracePt t="48982" x="6937375" y="2571750"/>
          <p14:tracePt t="48991" x="6956425" y="2571750"/>
          <p14:tracePt t="49003" x="6992938" y="2571750"/>
          <p14:tracePt t="49006" x="7019925" y="2571750"/>
          <p14:tracePt t="49015" x="7037388" y="2571750"/>
          <p14:tracePt t="49038" x="7046913" y="2571750"/>
          <p14:tracePt t="49046" x="7065963" y="2571750"/>
          <p14:tracePt t="49053" x="7073900" y="2571750"/>
          <p14:tracePt t="49061" x="7092950" y="2554288"/>
          <p14:tracePt t="49069" x="7102475" y="2544763"/>
          <p14:tracePt t="49077" x="7119938" y="2525713"/>
          <p14:tracePt t="49085" x="7138988" y="2508250"/>
          <p14:tracePt t="49101" x="7146925" y="2498725"/>
          <p14:tracePt t="49109" x="7146925" y="2481263"/>
          <p14:tracePt t="49117" x="7156450" y="2471738"/>
          <p14:tracePt t="49125" x="7165975" y="2471738"/>
          <p14:tracePt t="49133" x="7165975" y="2462213"/>
          <p14:tracePt t="49141" x="7165975" y="2452688"/>
          <p14:tracePt t="49150" x="7175500" y="2444750"/>
          <p14:tracePt t="49157" x="7175500" y="2435225"/>
          <p14:tracePt t="49167" x="7175500" y="2425700"/>
          <p14:tracePt t="49184" x="7175500" y="2416175"/>
          <p14:tracePt t="49207" x="7175500" y="2408238"/>
          <p14:tracePt t="49237" x="7165975" y="2408238"/>
          <p14:tracePt t="49245" x="7119938" y="2408238"/>
          <p14:tracePt t="49254" x="7065963" y="2408238"/>
          <p14:tracePt t="49261" x="6983413" y="2408238"/>
          <p14:tracePt t="49269" x="6929438" y="2435225"/>
          <p14:tracePt t="49277" x="6873875" y="2435225"/>
          <p14:tracePt t="49285" x="6810375" y="2444750"/>
          <p14:tracePt t="49294" x="6754813" y="2444750"/>
          <p14:tracePt t="49302" x="6710363" y="2452688"/>
          <p14:tracePt t="49311" x="6673850" y="2452688"/>
          <p14:tracePt t="49317" x="6654800" y="2462213"/>
          <p14:tracePt t="49325" x="6618288" y="2462213"/>
          <p14:tracePt t="49645" x="6654800" y="2462213"/>
          <p14:tracePt t="49653" x="6691313" y="2462213"/>
          <p14:tracePt t="49661" x="6746875" y="2462213"/>
          <p14:tracePt t="49669" x="6764338" y="2462213"/>
          <p14:tracePt t="49678" x="6773863" y="2462213"/>
          <p14:tracePt t="49847" x="6783388" y="2462213"/>
          <p14:tracePt t="49853" x="6783388" y="2481263"/>
          <p14:tracePt t="49861" x="6783388" y="2489200"/>
          <p14:tracePt t="49884" x="6783388" y="2535238"/>
          <p14:tracePt t="49886" x="6783388" y="2571750"/>
          <p14:tracePt t="49893" x="6783388" y="2589213"/>
          <p14:tracePt t="49901" x="6783388" y="2625725"/>
          <p14:tracePt t="49909" x="6764338" y="2671763"/>
          <p14:tracePt t="49917" x="6764338" y="2708275"/>
          <p14:tracePt t="49925" x="6754813" y="2744788"/>
          <p14:tracePt t="49934" x="6754813" y="2781300"/>
          <p14:tracePt t="49942" x="6754813" y="2827338"/>
          <p14:tracePt t="49953" x="6754813" y="2881313"/>
          <p14:tracePt t="49959" x="6754813" y="2917825"/>
          <p14:tracePt t="49971" x="6754813" y="2963863"/>
          <p14:tracePt t="49974" x="6754813" y="3000375"/>
          <p14:tracePt t="49988" x="6754813" y="3046413"/>
          <p14:tracePt t="49990" x="6754813" y="3073400"/>
          <p14:tracePt t="50001" x="6754813" y="3090863"/>
          <p14:tracePt t="50005" x="6754813" y="3100388"/>
          <p14:tracePt t="50016" x="6754813" y="3127375"/>
          <p14:tracePt t="50294" x="6727825" y="3136900"/>
          <p14:tracePt t="50302" x="6527800" y="3136900"/>
          <p14:tracePt t="50309" x="6308725" y="3136900"/>
          <p14:tracePt t="50317" x="6080125" y="3136900"/>
          <p14:tracePt t="50326" x="5853113" y="3136900"/>
          <p14:tracePt t="50333" x="5653088" y="3136900"/>
          <p14:tracePt t="50342" x="5470525" y="3136900"/>
          <p14:tracePt t="50350" x="5297488" y="3136900"/>
          <p14:tracePt t="50357" x="5151438" y="3136900"/>
          <p14:tracePt t="50367" x="5022850" y="3136900"/>
          <p14:tracePt t="50373" x="4895850" y="3136900"/>
          <p14:tracePt t="50383" x="4803775" y="3136900"/>
          <p14:tracePt t="50389" x="4740275" y="3136900"/>
          <p14:tracePt t="50399" x="4703763" y="3136900"/>
          <p14:tracePt t="50405" x="4659313" y="3136900"/>
          <p14:tracePt t="50413" x="4630738" y="3146425"/>
          <p14:tracePt t="50421" x="4603750" y="3146425"/>
          <p14:tracePt t="50429" x="4557713" y="3173413"/>
          <p14:tracePt t="50437" x="4503738" y="3173413"/>
          <p14:tracePt t="50445" x="4476750" y="3182938"/>
          <p14:tracePt t="50453" x="4384675" y="3182938"/>
          <p14:tracePt t="50461" x="4330700" y="3192463"/>
          <p14:tracePt t="50469" x="4267200" y="3209925"/>
          <p14:tracePt t="50477" x="4194175" y="3209925"/>
          <p14:tracePt t="50485" x="4121150" y="3228975"/>
          <p14:tracePt t="50493" x="4002088" y="3246438"/>
          <p14:tracePt t="50501" x="3911600" y="3255963"/>
          <p14:tracePt t="50509" x="3783013" y="3255963"/>
          <p14:tracePt t="50517" x="3656013" y="3255963"/>
          <p14:tracePt t="50525" x="3546475" y="3255963"/>
          <p14:tracePt t="50534" x="3400425" y="3255963"/>
          <p14:tracePt t="50542" x="3273425" y="3255963"/>
          <p14:tracePt t="50550" x="3200400" y="3255963"/>
          <p14:tracePt t="50558" x="3136900" y="3273425"/>
          <p14:tracePt t="50570" x="3044825" y="3273425"/>
          <p14:tracePt t="50576" x="2971800" y="3273425"/>
          <p14:tracePt t="50588" x="2898775" y="3273425"/>
          <p14:tracePt t="50592" x="2825750" y="3273425"/>
          <p14:tracePt t="50601" x="2725738" y="3302000"/>
          <p14:tracePt t="50606" x="2652713" y="3302000"/>
          <p14:tracePt t="50613" x="2562225" y="3302000"/>
          <p14:tracePt t="50621" x="2470150" y="3302000"/>
          <p14:tracePt t="50629" x="2397125" y="3302000"/>
          <p14:tracePt t="50638" x="2343150" y="3302000"/>
          <p14:tracePt t="50646" x="2287588" y="3302000"/>
          <p14:tracePt t="50654" x="2270125" y="3302000"/>
          <p14:tracePt t="50661" x="2233613" y="3302000"/>
          <p14:tracePt t="50670" x="2224088" y="3302000"/>
          <p14:tracePt t="50677" x="2206625" y="3302000"/>
          <p14:tracePt t="50749" x="2197100" y="3302000"/>
          <p14:tracePt t="50757" x="2187575" y="3302000"/>
          <p14:tracePt t="50773" x="2160588" y="3302000"/>
          <p14:tracePt t="50781" x="2151063" y="3302000"/>
          <p14:tracePt t="50789" x="2143125" y="3292475"/>
          <p14:tracePt t="50800" x="2133600" y="3273425"/>
          <p14:tracePt t="50805" x="2133600" y="3265488"/>
          <p14:tracePt t="50815" x="2124075" y="3255963"/>
          <p14:tracePt t="50821" x="2106613" y="3246438"/>
          <p14:tracePt t="50837" x="2106613" y="3236913"/>
          <p14:tracePt t="50853" x="2097088" y="3219450"/>
          <p14:tracePt t="50861" x="2087563" y="3209925"/>
          <p14:tracePt t="50887" x="2087563" y="3146425"/>
          <p14:tracePt t="50893" x="2087563" y="3127375"/>
          <p14:tracePt t="50901" x="2087563" y="3073400"/>
          <p14:tracePt t="50909" x="2087563" y="3017838"/>
          <p14:tracePt t="50917" x="2087563" y="2946400"/>
          <p14:tracePt t="50925" x="2087563" y="2881313"/>
          <p14:tracePt t="50934" x="2087563" y="2790825"/>
          <p14:tracePt t="50941" x="2087563" y="2735263"/>
          <p14:tracePt t="50950" x="2087563" y="2681288"/>
          <p14:tracePt t="50957" x="2087563" y="2617788"/>
          <p14:tracePt t="50966" x="2087563" y="2589213"/>
          <p14:tracePt t="50973" x="2114550" y="2562225"/>
          <p14:tracePt t="50984" x="2114550" y="2517775"/>
          <p14:tracePt t="51000" x="2114550" y="2498725"/>
          <p14:tracePt t="51005" x="2114550" y="2462213"/>
          <p14:tracePt t="51021" x="2114550" y="2435225"/>
          <p14:tracePt t="51030" x="2114550" y="2425700"/>
          <p14:tracePt t="51037" x="2114550" y="2416175"/>
          <p14:tracePt t="51045" x="2114550" y="2408238"/>
          <p14:tracePt t="51053" x="2114550" y="2389188"/>
          <p14:tracePt t="51182" x="2124075" y="2379663"/>
          <p14:tracePt t="51214" x="2151063" y="2379663"/>
          <p14:tracePt t="51221" x="2233613" y="2379663"/>
          <p14:tracePt t="51229" x="2379663" y="2379663"/>
          <p14:tracePt t="51239" x="2543175" y="2379663"/>
          <p14:tracePt t="51247" x="2671763" y="2379663"/>
          <p14:tracePt t="51253" x="2781300" y="2379663"/>
          <p14:tracePt t="51261" x="2835275" y="2379663"/>
          <p14:tracePt t="51269" x="2852738" y="2379663"/>
          <p14:tracePt t="51277" x="2871788" y="2379663"/>
          <p14:tracePt t="51391" x="2852738" y="2398713"/>
          <p14:tracePt t="51401" x="2844800" y="2444750"/>
          <p14:tracePt t="51408" x="2835275" y="2489200"/>
          <p14:tracePt t="51418" x="2825750" y="2525713"/>
          <p14:tracePt t="51422" x="2817813" y="2589213"/>
          <p14:tracePt t="51430" x="2817813" y="2608263"/>
          <p14:tracePt t="51438" x="2817813" y="2662238"/>
          <p14:tracePt t="51446" x="2817813" y="2754313"/>
          <p14:tracePt t="51454" x="2817813" y="2827338"/>
          <p14:tracePt t="51462" x="2835275" y="2927350"/>
          <p14:tracePt t="51470" x="2889250" y="3036888"/>
          <p14:tracePt t="51477" x="2962275" y="3136900"/>
          <p14:tracePt t="51485" x="3035300" y="3255963"/>
          <p14:tracePt t="51496" x="3136900" y="3375025"/>
          <p14:tracePt t="51503" x="3227388" y="3511550"/>
          <p14:tracePt t="51510" x="3317875" y="3665538"/>
          <p14:tracePt t="51518" x="3400425" y="3803650"/>
          <p14:tracePt t="51526" x="3482975" y="3940175"/>
          <p14:tracePt t="51533" x="3546475" y="4030663"/>
          <p14:tracePt t="51541" x="3619500" y="4149725"/>
          <p14:tracePt t="51550" x="3673475" y="4232275"/>
          <p14:tracePt t="51557" x="3709988" y="4332288"/>
          <p14:tracePt t="51567" x="3746500" y="4376738"/>
          <p14:tracePt t="51573" x="3792538" y="4459288"/>
          <p14:tracePt t="51584" x="3802063" y="4505325"/>
          <p14:tracePt t="51589" x="3810000" y="4541838"/>
          <p14:tracePt t="51599" x="3810000" y="4578350"/>
          <p14:tracePt t="51605" x="3819525" y="4605338"/>
          <p14:tracePt t="51613" x="3838575" y="4651375"/>
          <p14:tracePt t="51621" x="3838575" y="4660900"/>
          <p14:tracePt t="51629" x="3838575" y="4668838"/>
          <p14:tracePt t="51637" x="3856038" y="4705350"/>
          <p14:tracePt t="51653" x="3856038" y="4724400"/>
          <p14:tracePt t="51799" x="3856038" y="4732338"/>
          <p14:tracePt t="51805" x="3810000" y="4732338"/>
          <p14:tracePt t="51813" x="3746500" y="4714875"/>
          <p14:tracePt t="51821" x="3692525" y="4714875"/>
          <p14:tracePt t="51829" x="3629025" y="4697413"/>
          <p14:tracePt t="51837" x="3573463" y="4668838"/>
          <p14:tracePt t="51845" x="3556000" y="4660900"/>
          <p14:tracePt t="51853" x="3519488" y="4660900"/>
          <p14:tracePt t="51861" x="3500438" y="4651375"/>
          <p14:tracePt t="51887" x="3482975" y="4651375"/>
          <p14:tracePt t="51895" x="3463925" y="4624388"/>
          <p14:tracePt t="51910" x="3455988" y="4624388"/>
          <p14:tracePt t="51926" x="3446463" y="4614863"/>
          <p14:tracePt t="51942" x="3436938" y="4614863"/>
          <p14:tracePt t="51959" x="3427413" y="4605338"/>
          <p14:tracePt t="51998" x="3419475" y="4587875"/>
          <p14:tracePt t="52007" x="3409950" y="4578350"/>
          <p14:tracePt t="52021" x="3400425" y="4568825"/>
          <p14:tracePt t="52141" x="3400425" y="4541838"/>
          <p14:tracePt t="52149" x="3409950" y="4541838"/>
          <p14:tracePt t="52157" x="3419475" y="4532313"/>
          <p14:tracePt t="52165" x="3436938" y="4532313"/>
          <p14:tracePt t="52174" x="3446463" y="4532313"/>
          <p14:tracePt t="52184" x="3455988" y="4532313"/>
          <p14:tracePt t="52189" x="3463925" y="4532313"/>
          <p14:tracePt t="52438" x="3482975" y="4532313"/>
          <p14:tracePt t="52446" x="3527425" y="4532313"/>
          <p14:tracePt t="52453" x="3582988" y="4532313"/>
          <p14:tracePt t="52461" x="3609975" y="4532313"/>
          <p14:tracePt t="52469" x="3665538" y="4532313"/>
          <p14:tracePt t="52478" x="3683000" y="4532313"/>
          <p14:tracePt t="52485" x="3709988" y="4532313"/>
          <p14:tracePt t="52493" x="3729038" y="4532313"/>
          <p14:tracePt t="52501" x="3746500" y="4532313"/>
          <p14:tracePt t="52510" x="3756025" y="4522788"/>
          <p14:tracePt t="52613" x="3765550" y="4522788"/>
          <p14:tracePt t="52678" x="3765550" y="4478338"/>
          <p14:tracePt t="52685" x="3765550" y="4441825"/>
          <p14:tracePt t="52694" x="3746500" y="4386263"/>
          <p14:tracePt t="52703" x="3738563" y="4303713"/>
          <p14:tracePt t="52710" x="3729038" y="4249738"/>
          <p14:tracePt t="52722" x="3646488" y="4113213"/>
          <p14:tracePt t="52726" x="3609975" y="4013200"/>
          <p14:tracePt t="52734" x="3563938" y="3903663"/>
          <p14:tracePt t="52741" x="3519488" y="3848100"/>
          <p14:tracePt t="52750" x="3446463" y="3767138"/>
          <p14:tracePt t="52757" x="3390900" y="3648075"/>
          <p14:tracePt t="52766" x="3363913" y="3556000"/>
          <p14:tracePt t="52773" x="3317875" y="3492500"/>
          <p14:tracePt t="52786" x="3244850" y="3392488"/>
          <p14:tracePt t="52793" x="3208338" y="3309938"/>
          <p14:tracePt t="52802" x="3171825" y="3246438"/>
          <p14:tracePt t="52806" x="3117850" y="3182938"/>
          <p14:tracePt t="52819" x="3071813" y="3127375"/>
          <p14:tracePt t="52823" x="3044825" y="3082925"/>
          <p14:tracePt t="52830" x="3008313" y="3036888"/>
          <p14:tracePt t="52839" x="2971800" y="2990850"/>
          <p14:tracePt t="52846" x="2954338" y="2982913"/>
          <p14:tracePt t="52854" x="2898775" y="2927350"/>
          <p14:tracePt t="52862" x="2881313" y="2909888"/>
          <p14:tracePt t="52871" x="2844800" y="2881313"/>
          <p14:tracePt t="52886" x="2808288" y="2844800"/>
          <p14:tracePt t="52893" x="2798763" y="2827338"/>
          <p14:tracePt t="52901" x="2789238" y="2790825"/>
          <p14:tracePt t="52909" x="2781300" y="2771775"/>
          <p14:tracePt t="52917" x="2752725" y="2744788"/>
          <p14:tracePt t="52925" x="2752725" y="2735263"/>
          <p14:tracePt t="52934" x="2752725" y="2717800"/>
          <p14:tracePt t="52941" x="2735263" y="2690813"/>
          <p14:tracePt t="52957" x="2735263" y="2681288"/>
          <p14:tracePt t="52966" x="2716213" y="2671763"/>
          <p14:tracePt t="52973" x="2708275" y="2662238"/>
          <p14:tracePt t="52982" x="2698750" y="2654300"/>
          <p14:tracePt t="52999" x="2698750" y="2644775"/>
          <p14:tracePt t="53022" x="2698750" y="2635250"/>
          <p14:tracePt t="53029" x="2698750" y="2617788"/>
          <p14:tracePt t="53037" x="2698750" y="2598738"/>
          <p14:tracePt t="53046" x="2698750" y="2571750"/>
          <p14:tracePt t="53054" x="2698750" y="2554288"/>
          <p14:tracePt t="53069" x="2698750" y="2508250"/>
          <p14:tracePt t="53070" x="2716213" y="2489200"/>
          <p14:tracePt t="53079" x="2752725" y="2462213"/>
          <p14:tracePt t="53086" x="2817813" y="2425700"/>
          <p14:tracePt t="53094" x="2898775" y="2371725"/>
          <p14:tracePt t="53101" x="2954338" y="2352675"/>
          <p14:tracePt t="53109" x="3035300" y="2316163"/>
          <p14:tracePt t="53118" x="3117850" y="2298700"/>
          <p14:tracePt t="53125" x="3208338" y="2262188"/>
          <p14:tracePt t="53134" x="3327400" y="2233613"/>
          <p14:tracePt t="53141" x="3382963" y="2216150"/>
          <p14:tracePt t="53149" x="3482975" y="2189163"/>
          <p14:tracePt t="53157" x="3509963" y="2179638"/>
          <p14:tracePt t="53166" x="3556000" y="2170113"/>
          <p14:tracePt t="53173" x="3573463" y="2160588"/>
          <p14:tracePt t="53184" x="3600450" y="2152650"/>
          <p14:tracePt t="53303" x="3609975" y="2143125"/>
          <p14:tracePt t="53326" x="3673475" y="2143125"/>
          <p14:tracePt t="53333" x="3802063" y="2206625"/>
          <p14:tracePt t="53341" x="3919538" y="2233613"/>
          <p14:tracePt t="53349" x="4029075" y="2262188"/>
          <p14:tracePt t="53357" x="4148138" y="2289175"/>
          <p14:tracePt t="53366" x="4257675" y="2306638"/>
          <p14:tracePt t="53373" x="4348163" y="2316163"/>
          <p14:tracePt t="53382" x="4421188" y="2316163"/>
          <p14:tracePt t="53389" x="4521200" y="2343150"/>
          <p14:tracePt t="53399" x="4557713" y="2352675"/>
          <p14:tracePt t="53405" x="4594225" y="2352675"/>
          <p14:tracePt t="53550" x="4622800" y="2352675"/>
          <p14:tracePt t="53558" x="4676775" y="2352675"/>
          <p14:tracePt t="53565" x="4730750" y="2325688"/>
          <p14:tracePt t="53575" x="4795838" y="2289175"/>
          <p14:tracePt t="53583" x="4832350" y="2270125"/>
          <p14:tracePt t="53589" x="4868863" y="2243138"/>
          <p14:tracePt t="53599" x="4913313" y="2216150"/>
          <p14:tracePt t="53605" x="4932363" y="2197100"/>
          <p14:tracePt t="53616" x="4959350" y="2160588"/>
          <p14:tracePt t="53621" x="4978400" y="2143125"/>
          <p14:tracePt t="53629" x="4995863" y="2125663"/>
          <p14:tracePt t="53637" x="5005388" y="2106613"/>
          <p14:tracePt t="53645" x="5005388" y="2097088"/>
          <p14:tracePt t="53661" x="5014913" y="2089150"/>
          <p14:tracePt t="53806" x="5014913" y="2097088"/>
          <p14:tracePt t="53814" x="5049838" y="2125663"/>
          <p14:tracePt t="53822" x="5105400" y="2143125"/>
          <p14:tracePt t="53829" x="5187950" y="2152650"/>
          <p14:tracePt t="53837" x="5260975" y="2179638"/>
          <p14:tracePt t="53845" x="5305425" y="2189163"/>
          <p14:tracePt t="53853" x="5378450" y="2189163"/>
          <p14:tracePt t="53861" x="5441950" y="2206625"/>
          <p14:tracePt t="53869" x="5470525" y="2206625"/>
          <p14:tracePt t="53877" x="5497513" y="2206625"/>
          <p14:tracePt t="53885" x="5514975" y="2206625"/>
          <p14:tracePt t="53910" x="5524500" y="2206625"/>
          <p14:tracePt t="53926" x="5543550" y="2206625"/>
          <p14:tracePt t="53933" x="5561013" y="2197100"/>
          <p14:tracePt t="53941" x="5570538" y="2189163"/>
          <p14:tracePt t="53958" x="5580063" y="2179638"/>
          <p14:tracePt t="53970" x="5597525" y="2179638"/>
          <p14:tracePt t="53974" x="5616575" y="2170113"/>
          <p14:tracePt t="53987" x="5624513" y="2160588"/>
          <p14:tracePt t="53990" x="5661025" y="2160588"/>
          <p14:tracePt t="54000" x="5697538" y="2160588"/>
          <p14:tracePt t="54005" x="5753100" y="2160588"/>
          <p14:tracePt t="54013" x="5797550" y="2160588"/>
          <p14:tracePt t="54021" x="5853113" y="2133600"/>
          <p14:tracePt t="54029" x="5880100" y="2133600"/>
          <p14:tracePt t="54037" x="5916613" y="2125663"/>
          <p14:tracePt t="54045" x="5972175" y="2089150"/>
          <p14:tracePt t="54053" x="5989638" y="2079625"/>
          <p14:tracePt t="54061" x="6035675" y="2060575"/>
          <p14:tracePt t="54069" x="6043613" y="2052638"/>
          <p14:tracePt t="54077" x="6053138" y="2043113"/>
          <p14:tracePt t="54085" x="6062663" y="2033588"/>
          <p14:tracePt t="54117" x="6072188" y="2024063"/>
          <p14:tracePt t="54351" x="6108700" y="2016125"/>
          <p14:tracePt t="54357" x="6162675" y="2016125"/>
          <p14:tracePt t="54365" x="6262688" y="2033588"/>
          <p14:tracePt t="54373" x="6318250" y="2043113"/>
          <p14:tracePt t="54382" x="6381750" y="2079625"/>
          <p14:tracePt t="54389" x="6427788" y="2079625"/>
          <p14:tracePt t="54403" x="6464300" y="2079625"/>
          <p14:tracePt t="54407" x="6472238" y="2079625"/>
          <p14:tracePt t="54420" x="6481763" y="2079625"/>
          <p14:tracePt t="54423" x="6491288" y="2079625"/>
          <p14:tracePt t="54431" x="6508750" y="2089150"/>
          <p14:tracePt t="54685" x="6527800" y="2089150"/>
          <p14:tracePt t="54693" x="6554788" y="2097088"/>
          <p14:tracePt t="54701" x="6581775" y="2143125"/>
          <p14:tracePt t="54709" x="6581775" y="2170113"/>
          <p14:tracePt t="54717" x="6618288" y="2243138"/>
          <p14:tracePt t="54725" x="6627813" y="2289175"/>
          <p14:tracePt t="54734" x="6637338" y="2343150"/>
          <p14:tracePt t="54741" x="6645275" y="2389188"/>
          <p14:tracePt t="54749" x="6664325" y="2416175"/>
          <p14:tracePt t="54757" x="6691313" y="2462213"/>
          <p14:tracePt t="54767" x="6691313" y="2489200"/>
          <p14:tracePt t="54773" x="6700838" y="2498725"/>
          <p14:tracePt t="54789" x="6700838" y="2508250"/>
          <p14:tracePt t="54975" x="6718300" y="2517775"/>
          <p14:tracePt t="54981" x="6727825" y="2517775"/>
          <p14:tracePt t="54991" x="6737350" y="2508250"/>
          <p14:tracePt t="55005" x="6746875" y="2498725"/>
          <p14:tracePt t="55019" x="6754813" y="2498725"/>
          <p14:tracePt t="55023" x="6764338" y="2489200"/>
          <p14:tracePt t="55040" x="6773863" y="2489200"/>
          <p14:tracePt t="55046" x="6791325" y="2489200"/>
          <p14:tracePt t="55054" x="6800850" y="2481263"/>
          <p14:tracePt t="55062" x="6800850" y="2471738"/>
          <p14:tracePt t="55069" x="6810375" y="2462213"/>
          <p14:tracePt t="55094" x="6819900" y="2452688"/>
          <p14:tracePt t="55102" x="6837363" y="2444750"/>
          <p14:tracePt t="55117" x="6846888" y="2435225"/>
          <p14:tracePt t="55125" x="6856413" y="2425700"/>
          <p14:tracePt t="55149" x="6856413" y="2416175"/>
          <p14:tracePt t="55295" x="6846888" y="2425700"/>
          <p14:tracePt t="55302" x="6837363" y="2435225"/>
          <p14:tracePt t="55480" x="6827838" y="2425700"/>
          <p14:tracePt t="55485" x="6827838" y="2408238"/>
          <p14:tracePt t="55493" x="6827838" y="2389188"/>
          <p14:tracePt t="55501" x="6827838" y="2379663"/>
          <p14:tracePt t="55509" x="6827838" y="2352675"/>
          <p14:tracePt t="55517" x="6837363" y="2335213"/>
          <p14:tracePt t="55533" x="6837363" y="2325688"/>
          <p14:tracePt t="55541" x="6846888" y="2306638"/>
          <p14:tracePt t="55550" x="6846888" y="2298700"/>
          <p14:tracePt t="55557" x="6846888" y="2289175"/>
          <p14:tracePt t="55566" x="6856413" y="2279650"/>
          <p14:tracePt t="55677" x="6856413" y="2289175"/>
          <p14:tracePt t="55685" x="6856413" y="2306638"/>
          <p14:tracePt t="55693" x="6856413" y="2343150"/>
          <p14:tracePt t="55701" x="6856413" y="2362200"/>
          <p14:tracePt t="55709" x="6856413" y="2379663"/>
          <p14:tracePt t="55717" x="6864350" y="2416175"/>
          <p14:tracePt t="55725" x="6864350" y="2435225"/>
          <p14:tracePt t="55741" x="6864350" y="2444750"/>
          <p14:tracePt t="55902" x="6864350" y="2471738"/>
          <p14:tracePt t="55909" x="6864350" y="2481263"/>
          <p14:tracePt t="55917" x="6864350" y="2489200"/>
          <p14:tracePt t="55933" x="6864350" y="2517775"/>
          <p14:tracePt t="55941" x="6846888" y="2525713"/>
          <p14:tracePt t="55957" x="6837363" y="2525713"/>
          <p14:tracePt t="56205" x="6827838" y="2535238"/>
          <p14:tracePt t="56214" x="6827838" y="2562225"/>
          <p14:tracePt t="56221" x="6827838" y="2617788"/>
          <p14:tracePt t="56229" x="6827838" y="2644775"/>
          <p14:tracePt t="56237" x="6827838" y="2671763"/>
          <p14:tracePt t="56245" x="6827838" y="2708275"/>
          <p14:tracePt t="56253" x="6827838" y="2727325"/>
          <p14:tracePt t="56261" x="6827838" y="2763838"/>
          <p14:tracePt t="56301" x="6827838" y="2771775"/>
          <p14:tracePt t="56342" x="6827838" y="2790825"/>
          <p14:tracePt t="56350" x="6827838" y="2800350"/>
          <p14:tracePt t="56358" x="6827838" y="2808288"/>
          <p14:tracePt t="56366" x="6827838" y="2817813"/>
          <p14:tracePt t="56374" x="6827838" y="2836863"/>
          <p14:tracePt t="56384" x="6827838" y="2844800"/>
          <p14:tracePt t="56390" x="6827838" y="2854325"/>
          <p14:tracePt t="56400" x="6827838" y="2881313"/>
          <p14:tracePt t="56406" x="6827838" y="2900363"/>
          <p14:tracePt t="56417" x="6827838" y="2927350"/>
          <p14:tracePt t="56422" x="6827838" y="2946400"/>
          <p14:tracePt t="56430" x="6827838" y="2973388"/>
          <p14:tracePt t="56438" x="6827838" y="2990850"/>
          <p14:tracePt t="56446" x="6827838" y="3009900"/>
          <p14:tracePt t="56454" x="6827838" y="3017838"/>
          <p14:tracePt t="56470" x="6827838" y="3027363"/>
          <p14:tracePt t="56677" x="6783388" y="3036888"/>
          <p14:tracePt t="56685" x="6554788" y="3054350"/>
          <p14:tracePt t="56693" x="6145213" y="3054350"/>
          <p14:tracePt t="56701" x="5843588" y="3054350"/>
          <p14:tracePt t="56709" x="5514975" y="3054350"/>
          <p14:tracePt t="56717" x="5214938" y="3054350"/>
          <p14:tracePt t="56725" x="4913313" y="3054350"/>
          <p14:tracePt t="56733" x="4649788" y="3054350"/>
          <p14:tracePt t="56741" x="4421188" y="3054350"/>
          <p14:tracePt t="56750" x="4248150" y="3054350"/>
          <p14:tracePt t="56757" x="4084638" y="3054350"/>
          <p14:tracePt t="56766" x="3956050" y="3054350"/>
          <p14:tracePt t="56773" x="3846513" y="3054350"/>
          <p14:tracePt t="56782" x="3765550" y="3082925"/>
          <p14:tracePt t="56789" x="3719513" y="3090863"/>
          <p14:tracePt t="56799" x="3665538" y="3090863"/>
          <p14:tracePt t="56805" x="3636963" y="3100388"/>
          <p14:tracePt t="56815" x="3582988" y="3100388"/>
          <p14:tracePt t="56821" x="3536950" y="3109913"/>
          <p14:tracePt t="56829" x="3463925" y="3136900"/>
          <p14:tracePt t="56837" x="3373438" y="3136900"/>
          <p14:tracePt t="56845" x="3290888" y="3136900"/>
          <p14:tracePt t="56853" x="3200400" y="3136900"/>
          <p14:tracePt t="56861" x="3127375" y="3136900"/>
          <p14:tracePt t="56869" x="3035300" y="3136900"/>
          <p14:tracePt t="56887" x="2852738" y="3136900"/>
          <p14:tracePt t="56893" x="2762250" y="3136900"/>
          <p14:tracePt t="56901" x="2689225" y="3136900"/>
          <p14:tracePt t="56909" x="2598738" y="3136900"/>
          <p14:tracePt t="56917" x="2562225" y="3136900"/>
          <p14:tracePt t="56926" x="2525713" y="3136900"/>
          <p14:tracePt t="56933" x="2516188" y="3136900"/>
          <p14:tracePt t="56944" x="2498725" y="3146425"/>
          <p14:tracePt t="57070" x="2489200" y="3146425"/>
          <p14:tracePt t="57077" x="2479675" y="3146425"/>
          <p14:tracePt t="57085" x="2425700" y="3146425"/>
          <p14:tracePt t="57093" x="2324100" y="3146425"/>
          <p14:tracePt t="57101" x="2251075" y="3136900"/>
          <p14:tracePt t="57109" x="2179638" y="3127375"/>
          <p14:tracePt t="57117" x="2114550" y="3119438"/>
          <p14:tracePt t="57125" x="2033588" y="3073400"/>
          <p14:tracePt t="57133" x="1997075" y="3063875"/>
          <p14:tracePt t="57141" x="1951038" y="3054350"/>
          <p14:tracePt t="57149" x="1905000" y="3017838"/>
          <p14:tracePt t="57157" x="1887538" y="3000375"/>
          <p14:tracePt t="57166" x="1851025" y="2973388"/>
          <p14:tracePt t="57174" x="1841500" y="2963863"/>
          <p14:tracePt t="57182" x="1831975" y="2936875"/>
          <p14:tracePt t="57191" x="1831975" y="2917825"/>
          <p14:tracePt t="57200" x="1824038" y="2890838"/>
          <p14:tracePt t="57205" x="1824038" y="2854325"/>
          <p14:tracePt t="57217" x="1824038" y="2817813"/>
          <p14:tracePt t="57221" x="1824038" y="2763838"/>
          <p14:tracePt t="57229" x="1824038" y="2708275"/>
          <p14:tracePt t="57238" x="1824038" y="2662238"/>
          <p14:tracePt t="57246" x="1868488" y="2589213"/>
          <p14:tracePt t="57253" x="1905000" y="2508250"/>
          <p14:tracePt t="57261" x="1931988" y="2462213"/>
          <p14:tracePt t="57269" x="1978025" y="2398713"/>
          <p14:tracePt t="57277" x="2024063" y="2335213"/>
          <p14:tracePt t="57285" x="2051050" y="2306638"/>
          <p14:tracePt t="57293" x="2097088" y="2252663"/>
          <p14:tracePt t="57301" x="2124075" y="2225675"/>
          <p14:tracePt t="57309" x="2133600" y="2216150"/>
          <p14:tracePt t="57317" x="2133600" y="2206625"/>
          <p14:tracePt t="57325" x="2143125" y="2197100"/>
          <p14:tracePt t="57334" x="2151063" y="2189163"/>
          <p14:tracePt t="57470" x="2179638" y="2189163"/>
          <p14:tracePt t="57478" x="2287588" y="2189163"/>
          <p14:tracePt t="57486" x="2470150" y="2179638"/>
          <p14:tracePt t="57494" x="2635250" y="2160588"/>
          <p14:tracePt t="57502" x="2817813" y="2143125"/>
          <p14:tracePt t="57510" x="2990850" y="2116138"/>
          <p14:tracePt t="57518" x="3117850" y="2097088"/>
          <p14:tracePt t="57525" x="3208338" y="2097088"/>
          <p14:tracePt t="57534" x="3263900" y="2089150"/>
          <p14:tracePt t="57542" x="3327400" y="2079625"/>
          <p14:tracePt t="57549" x="3354388" y="2079625"/>
          <p14:tracePt t="57560" x="3363913" y="2079625"/>
          <p14:tracePt t="57766" x="3419475" y="2052638"/>
          <p14:tracePt t="57773" x="3546475" y="2016125"/>
          <p14:tracePt t="57781" x="3656013" y="1987550"/>
          <p14:tracePt t="57789" x="3792538" y="1979613"/>
          <p14:tracePt t="57800" x="3919538" y="1943100"/>
          <p14:tracePt t="57805" x="3984625" y="1924050"/>
          <p14:tracePt t="57815" x="4057650" y="1897063"/>
          <p14:tracePt t="57821" x="4121150" y="1887538"/>
          <p14:tracePt t="57829" x="4148138" y="1860550"/>
          <p14:tracePt t="57838" x="4165600" y="1860550"/>
          <p14:tracePt t="57950" x="4175125" y="1860550"/>
          <p14:tracePt t="57958" x="4238625" y="1860550"/>
          <p14:tracePt t="57965" x="4330700" y="1878013"/>
          <p14:tracePt t="57973" x="4430713" y="1943100"/>
          <p14:tracePt t="57982" x="4576763" y="1979613"/>
          <p14:tracePt t="57989" x="4713288" y="2043113"/>
          <p14:tracePt t="57999" x="4849813" y="2089150"/>
          <p14:tracePt t="58005" x="4941888" y="2116138"/>
          <p14:tracePt t="58020" x="5059363" y="2143125"/>
          <p14:tracePt t="58023" x="5132388" y="2152650"/>
          <p14:tracePt t="58036" x="5187950" y="2170113"/>
          <p14:tracePt t="58039" x="5224463" y="2170113"/>
          <p14:tracePt t="58045" x="5241925" y="2170113"/>
          <p14:tracePt t="58062" x="5268913" y="2170113"/>
          <p14:tracePt t="58069" x="5278438" y="2152650"/>
          <p14:tracePt t="58077" x="5287963" y="2143125"/>
          <p14:tracePt t="58085" x="5305425" y="2133600"/>
          <p14:tracePt t="58093" x="5324475" y="2125663"/>
          <p14:tracePt t="58103" x="5334000" y="2116138"/>
          <p14:tracePt t="58117" x="5341938" y="2106613"/>
          <p14:tracePt t="58149" x="5360988" y="2089150"/>
          <p14:tracePt t="58157" x="5378450" y="2070100"/>
          <p14:tracePt t="58165" x="5397500" y="2052638"/>
          <p14:tracePt t="58173" x="5424488" y="2052638"/>
          <p14:tracePt t="58184" x="5470525" y="2016125"/>
          <p14:tracePt t="58191" x="5507038" y="1997075"/>
          <p14:tracePt t="58204" x="5543550" y="1979613"/>
          <p14:tracePt t="58208" x="5580063" y="1951038"/>
          <p14:tracePt t="58223" x="5643563" y="1914525"/>
          <p14:tracePt t="58230" x="5661025" y="1897063"/>
          <p14:tracePt t="58245" x="5670550" y="1897063"/>
          <p14:tracePt t="58375" x="5680075" y="1897063"/>
          <p14:tracePt t="58382" x="5716588" y="1933575"/>
          <p14:tracePt t="58392" x="5724525" y="1951038"/>
          <p14:tracePt t="58400" x="5743575" y="1979613"/>
          <p14:tracePt t="58405" x="5770563" y="2006600"/>
          <p14:tracePt t="58421" x="5780088" y="2016125"/>
          <p14:tracePt t="58429" x="5780088" y="2024063"/>
          <p14:tracePt t="58599" x="5780088" y="2043113"/>
          <p14:tracePt t="58607" x="5789613" y="2060575"/>
          <p14:tracePt t="58616" x="5797550" y="2070100"/>
          <p14:tracePt t="58622" x="5826125" y="2097088"/>
          <p14:tracePt t="58638" x="5843588" y="2106613"/>
          <p14:tracePt t="58654" x="5862638" y="2116138"/>
          <p14:tracePt t="58662" x="5870575" y="2125663"/>
          <p14:tracePt t="58671" x="5899150" y="2125663"/>
          <p14:tracePt t="58678" x="5916613" y="2125663"/>
          <p14:tracePt t="58686" x="5962650" y="2125663"/>
          <p14:tracePt t="58693" x="5999163" y="2125663"/>
          <p14:tracePt t="58701" x="6016625" y="2125663"/>
          <p14:tracePt t="58709" x="6035675" y="2125663"/>
          <p14:tracePt t="58717" x="6043613" y="2125663"/>
          <p14:tracePt t="58725" x="6053138" y="2125663"/>
          <p14:tracePt t="58821" x="6089650" y="2116138"/>
          <p14:tracePt t="58829" x="6099175" y="2106613"/>
          <p14:tracePt t="58837" x="6108700" y="2097088"/>
          <p14:tracePt t="58846" x="6116638" y="2097088"/>
          <p14:tracePt t="58893" x="6126163" y="2097088"/>
          <p14:tracePt t="58999" x="6135688" y="2097088"/>
          <p14:tracePt t="59007" x="6145213" y="2097088"/>
          <p14:tracePt t="59015" x="6153150" y="2097088"/>
          <p14:tracePt t="59038" x="6162675" y="2106613"/>
          <p14:tracePt t="59062" x="6162675" y="2116138"/>
          <p14:tracePt t="59310" x="6172200" y="2143125"/>
          <p14:tracePt t="59320" x="6181725" y="2152650"/>
          <p14:tracePt t="59327" x="6208713" y="2160588"/>
          <p14:tracePt t="59334" x="6245225" y="2189163"/>
          <p14:tracePt t="59342" x="6272213" y="2206625"/>
          <p14:tracePt t="59349" x="6299200" y="2216150"/>
          <p14:tracePt t="59357" x="6335713" y="2243138"/>
          <p14:tracePt t="59366" x="6354763" y="2252663"/>
          <p14:tracePt t="59373" x="6372225" y="2270125"/>
          <p14:tracePt t="59390" x="6391275" y="2289175"/>
          <p14:tracePt t="59578" x="6391275" y="2298700"/>
          <p14:tracePt t="59586" x="6391275" y="2325688"/>
          <p14:tracePt t="59593" x="6391275" y="2335213"/>
          <p14:tracePt t="59614" x="6391275" y="2343150"/>
          <p14:tracePt t="59621" x="6391275" y="2362200"/>
          <p14:tracePt t="59632" x="6391275" y="2371725"/>
          <p14:tracePt t="59637" x="6391275" y="2379663"/>
          <p14:tracePt t="59645" x="6391275" y="2389188"/>
          <p14:tracePt t="59662" x="6391275" y="2398713"/>
          <p14:tracePt t="59670" x="6391275" y="2408238"/>
          <p14:tracePt t="59815" x="6408738" y="2425700"/>
          <p14:tracePt t="59821" x="6418263" y="2435225"/>
          <p14:tracePt t="59837" x="6427788" y="2444750"/>
          <p14:tracePt t="59845" x="6427788" y="2452688"/>
          <p14:tracePt t="59951" x="6435725" y="2462213"/>
          <p14:tracePt t="59959" x="6454775" y="2471738"/>
          <p14:tracePt t="59965" x="6500813" y="2489200"/>
          <p14:tracePt t="59973" x="6518275" y="2508250"/>
          <p14:tracePt t="59982" x="6545263" y="2544763"/>
          <p14:tracePt t="59989" x="6573838" y="2598738"/>
          <p14:tracePt t="59999" x="6581775" y="2635250"/>
          <p14:tracePt t="60005" x="6618288" y="2681288"/>
          <p14:tracePt t="60015" x="6627813" y="2717800"/>
          <p14:tracePt t="60021" x="6637338" y="2735263"/>
          <p14:tracePt t="60029" x="6654800" y="2771775"/>
          <p14:tracePt t="60037" x="6664325" y="2790825"/>
          <p14:tracePt t="60045" x="6664325" y="2808288"/>
          <p14:tracePt t="60061" x="6673850" y="2817813"/>
          <p14:tracePt t="60069" x="6673850" y="2827338"/>
          <p14:tracePt t="60166" x="6673850" y="2844800"/>
          <p14:tracePt t="60174" x="6681788" y="2863850"/>
          <p14:tracePt t="60189" x="6681788" y="2873375"/>
          <p14:tracePt t="60205" x="6681788" y="2890838"/>
          <p14:tracePt t="60383" x="6681788" y="2900363"/>
          <p14:tracePt t="60397" x="6673850" y="2900363"/>
          <p14:tracePt t="60405" x="6664325" y="2900363"/>
          <p14:tracePt t="60414" x="6645275" y="2900363"/>
          <p14:tracePt t="60421" x="6627813" y="2881313"/>
          <p14:tracePt t="60431" x="6618288" y="2873375"/>
          <p14:tracePt t="60437" x="6610350" y="2863850"/>
          <p14:tracePt t="60445" x="6610350" y="2844800"/>
          <p14:tracePt t="60453" x="6600825" y="2827338"/>
          <p14:tracePt t="60461" x="6600825" y="2817813"/>
          <p14:tracePt t="60469" x="6600825" y="2808288"/>
          <p14:tracePt t="60477" x="6600825" y="2800350"/>
          <p14:tracePt t="60485" x="6600825" y="2781300"/>
          <p14:tracePt t="60501" x="6600825" y="2771775"/>
          <p14:tracePt t="60613" x="6581775" y="2754313"/>
          <p14:tracePt t="60621" x="6564313" y="2744788"/>
          <p14:tracePt t="60637" x="6537325" y="2735263"/>
          <p14:tracePt t="60662" x="6527800" y="2717800"/>
          <p14:tracePt t="60838" x="6545263" y="2717800"/>
          <p14:tracePt t="60846" x="6600825" y="2708275"/>
          <p14:tracePt t="60853" x="6627813" y="2698750"/>
          <p14:tracePt t="60861" x="6645275" y="2698750"/>
          <p14:tracePt t="60869" x="6691313" y="2681288"/>
          <p14:tracePt t="61038" x="6681788" y="2690813"/>
          <p14:tracePt t="61047" x="6673850" y="2690813"/>
          <p14:tracePt t="61053" x="6654800" y="2708275"/>
          <p14:tracePt t="61062" x="6645275" y="2717800"/>
          <p14:tracePt t="62471" x="6618288" y="2717800"/>
          <p14:tracePt t="62480" x="6600825" y="2717800"/>
          <p14:tracePt t="62487" x="6591300" y="2717800"/>
          <p14:tracePt t="62493" x="6573838" y="2717800"/>
          <p14:tracePt t="62517" x="6564313" y="2717800"/>
          <p14:tracePt t="62647" x="6554788" y="2717800"/>
          <p14:tracePt t="62741" x="6545263" y="2708275"/>
          <p14:tracePt t="62845" x="6545263" y="2698750"/>
          <p14:tracePt t="62853" x="6545263" y="2690813"/>
          <p14:tracePt t="62870" x="6554788" y="2671763"/>
          <p14:tracePt t="62885" x="6564313" y="2662238"/>
          <p14:tracePt t="62901" x="6573838" y="2654300"/>
          <p14:tracePt t="62909" x="6581775" y="2644775"/>
          <p14:tracePt t="62933" x="6591300" y="2635250"/>
          <p14:tracePt t="62941" x="6600825" y="2625725"/>
          <p14:tracePt t="62957" x="6600825" y="2617788"/>
          <p14:tracePt t="62999" x="6610350" y="2608263"/>
          <p14:tracePt t="63037" x="6610350" y="2598738"/>
          <p14:tracePt t="64303" x="6627813" y="2589213"/>
          <p14:tracePt t="64312" x="6637338" y="2589213"/>
          <p14:tracePt t="64320" x="6645275" y="2589213"/>
          <p14:tracePt t="64326" x="6654800" y="2589213"/>
          <p14:tracePt t="64333" x="6673850" y="2589213"/>
          <p14:tracePt t="64765" x="6673850" y="2598738"/>
          <p14:tracePt t="64774" x="6673850" y="2608263"/>
          <p14:tracePt t="64781" x="6700838" y="2662238"/>
          <p14:tracePt t="64790" x="6827838" y="2708275"/>
          <p14:tracePt t="64799" x="6910388" y="2727325"/>
          <p14:tracePt t="64806" x="7029450" y="2771775"/>
          <p14:tracePt t="64815" x="7119938" y="2800350"/>
          <p14:tracePt t="64821" x="7256463" y="2844800"/>
          <p14:tracePt t="64831" x="7312025" y="2873375"/>
          <p14:tracePt t="64837" x="7356475" y="2881313"/>
          <p14:tracePt t="64845" x="7402513" y="2900363"/>
          <p14:tracePt t="64853" x="7412038" y="2900363"/>
          <p14:tracePt t="64868" x="7421563" y="2900363"/>
          <p14:tracePt t="64870" x="7429500" y="2909888"/>
          <p14:tracePt t="65150" x="7429500" y="2917825"/>
          <p14:tracePt t="65181" x="7429500" y="2936875"/>
          <p14:tracePt t="65199" x="7458075" y="2954338"/>
          <p14:tracePt t="65205" x="7458075" y="2963863"/>
          <p14:tracePt t="65218" x="7466013" y="2982913"/>
          <p14:tracePt t="65221" x="7466013" y="2990850"/>
          <p14:tracePt t="65232" x="7466013" y="3000375"/>
          <p14:tracePt t="65237" x="7475538" y="3027363"/>
          <p14:tracePt t="65249" x="7494588" y="3054350"/>
          <p14:tracePt t="65253" x="7494588" y="3063875"/>
          <p14:tracePt t="65261" x="7502525" y="3073400"/>
          <p14:tracePt t="66751" x="7512050" y="3073400"/>
          <p14:tracePt t="67766" x="7521575" y="3054350"/>
          <p14:tracePt t="67774" x="7521575" y="3046413"/>
          <p14:tracePt t="67781" x="7521575" y="3036888"/>
          <p14:tracePt t="67789" x="7521575" y="3027363"/>
          <p14:tracePt t="67798" x="7521575" y="3009900"/>
          <p14:tracePt t="68501" x="7502525" y="3017838"/>
          <p14:tracePt t="68661" x="7502525" y="3027363"/>
          <p14:tracePt t="68910" x="7494588" y="3036888"/>
          <p14:tracePt t="68918" x="7439025" y="3046413"/>
          <p14:tracePt t="68925" x="7319963" y="3063875"/>
          <p14:tracePt t="68933" x="7192963" y="3063875"/>
          <p14:tracePt t="68941" x="7102475" y="3063875"/>
          <p14:tracePt t="68949" x="6992938" y="3063875"/>
          <p14:tracePt t="68958" x="6919913" y="3063875"/>
          <p14:tracePt t="68965" x="6864350" y="3063875"/>
          <p14:tracePt t="68974" x="6837363" y="3082925"/>
          <p14:tracePt t="68981" x="6819900" y="3090863"/>
          <p14:tracePt t="68990" x="6800850" y="3090863"/>
          <p14:tracePt t="68998" x="6764338" y="3100388"/>
          <p14:tracePt t="69005" x="6746875" y="3109913"/>
          <p14:tracePt t="69014" x="6727825" y="3119438"/>
          <p14:tracePt t="69021" x="6710363" y="3127375"/>
          <p14:tracePt t="69031" x="6664325" y="3155950"/>
          <p14:tracePt t="69037" x="6637338" y="3173413"/>
          <p14:tracePt t="69047" x="6610350" y="3173413"/>
          <p14:tracePt t="69053" x="6554788" y="3173413"/>
          <p14:tracePt t="69061" x="6527800" y="3192463"/>
          <p14:tracePt t="69069" x="6491288" y="3192463"/>
          <p14:tracePt t="69077" x="6464300" y="3192463"/>
          <p14:tracePt t="69085" x="6427788" y="3192463"/>
          <p14:tracePt t="69093" x="6391275" y="3192463"/>
          <p14:tracePt t="69101" x="6381750" y="3192463"/>
          <p14:tracePt t="69109" x="6362700" y="3192463"/>
          <p14:tracePt t="69117" x="6354763" y="3192463"/>
          <p14:tracePt t="69125" x="6326188" y="3192463"/>
          <p14:tracePt t="69133" x="6318250" y="3192463"/>
          <p14:tracePt t="69206" x="6318250" y="3200400"/>
          <p14:tracePt t="69221" x="6326188" y="3209925"/>
          <p14:tracePt t="70567" x="6335713" y="3209925"/>
          <p14:tracePt t="79296" x="6335713" y="3246438"/>
          <p14:tracePt t="79302" x="6272213" y="3346450"/>
          <p14:tracePt t="79309" x="6208713" y="3429000"/>
          <p14:tracePt t="79317" x="6145213" y="3565525"/>
          <p14:tracePt t="79325" x="6062663" y="3665538"/>
          <p14:tracePt t="79333" x="5943600" y="3840163"/>
          <p14:tracePt t="79341" x="5853113" y="3994150"/>
          <p14:tracePt t="79349" x="5734050" y="4222750"/>
          <p14:tracePt t="79357" x="5607050" y="4386263"/>
          <p14:tracePt t="79365" x="5461000" y="4578350"/>
          <p14:tracePt t="79373" x="5341938" y="4714875"/>
          <p14:tracePt t="79382" x="5224463" y="4824413"/>
          <p14:tracePt t="79391" x="5086350" y="4914900"/>
          <p14:tracePt t="79401" x="4986338" y="4997450"/>
          <p14:tracePt t="79406" x="4913313" y="5060950"/>
          <p14:tracePt t="79418" x="4868863" y="5097463"/>
          <p14:tracePt t="79422" x="4840288" y="5126038"/>
          <p14:tracePt t="79432" x="4822825" y="5143500"/>
          <p14:tracePt t="79437" x="4813300" y="5153025"/>
          <p14:tracePt t="79454" x="4803775" y="5153025"/>
          <p14:tracePt t="79470" x="4795838" y="5160963"/>
          <p14:tracePt t="79478" x="4795838" y="5170488"/>
          <p14:tracePt t="79486" x="4786313" y="5180013"/>
          <p14:tracePt t="79493" x="4776788" y="5189538"/>
          <p14:tracePt t="79510" x="4776788" y="5197475"/>
          <p14:tracePt t="79541" x="4767263" y="5197475"/>
          <p14:tracePt t="79549" x="4749800" y="5197475"/>
          <p14:tracePt t="79558" x="4740275" y="5197475"/>
          <p14:tracePt t="79565" x="4722813" y="5216525"/>
          <p14:tracePt t="79581" x="4695825" y="5216525"/>
          <p14:tracePt t="79589" x="4676775" y="5216525"/>
          <p14:tracePt t="79597" x="4659313" y="5216525"/>
          <p14:tracePt t="79605" x="4630738" y="5216525"/>
          <p14:tracePt t="79614" x="4603750" y="5216525"/>
          <p14:tracePt t="79621" x="4594225" y="5216525"/>
          <p14:tracePt t="79630" x="4557713" y="5216525"/>
          <p14:tracePt t="79637" x="4484688" y="5197475"/>
          <p14:tracePt t="79647" x="4421188" y="5170488"/>
          <p14:tracePt t="79653" x="4376738" y="5153025"/>
          <p14:tracePt t="79663" x="4284663" y="5106988"/>
          <p14:tracePt t="79669" x="4202113" y="5080000"/>
          <p14:tracePt t="79677" x="4102100" y="5053013"/>
          <p14:tracePt t="79685" x="4011613" y="5016500"/>
          <p14:tracePt t="79693" x="3875088" y="4987925"/>
          <p14:tracePt t="79701" x="3729038" y="4943475"/>
          <p14:tracePt t="79709" x="3582988" y="4924425"/>
          <p14:tracePt t="79717" x="3455988" y="4906963"/>
          <p14:tracePt t="79725" x="3317875" y="4878388"/>
          <p14:tracePt t="79733" x="3190875" y="4870450"/>
          <p14:tracePt t="79741" x="3081338" y="4851400"/>
          <p14:tracePt t="79751" x="3017838" y="4841875"/>
          <p14:tracePt t="79758" x="2944813" y="4841875"/>
          <p14:tracePt t="79769" x="2898775" y="4814888"/>
          <p14:tracePt t="79781" x="2889250" y="4814888"/>
          <p14:tracePt t="80053" x="2889250" y="4805363"/>
          <p14:tracePt t="80062" x="2889250" y="4768850"/>
          <p14:tracePt t="80069" x="2889250" y="4741863"/>
          <p14:tracePt t="80077" x="2889250" y="4724400"/>
          <p14:tracePt t="80085" x="2889250" y="4714875"/>
          <p14:tracePt t="80093" x="2889250" y="4697413"/>
          <p14:tracePt t="80101" x="2889250" y="4668838"/>
          <p14:tracePt t="80109" x="2889250" y="4624388"/>
          <p14:tracePt t="80117" x="2898775" y="4568825"/>
          <p14:tracePt t="80125" x="2908300" y="4532313"/>
          <p14:tracePt t="80133" x="2917825" y="4505325"/>
          <p14:tracePt t="80141" x="2925763" y="4478338"/>
          <p14:tracePt t="80149" x="2935288" y="4441825"/>
          <p14:tracePt t="80158" x="2935288" y="4413250"/>
          <p14:tracePt t="80165" x="2944813" y="4395788"/>
          <p14:tracePt t="80173" x="2954338" y="4376738"/>
          <p14:tracePt t="80181" x="2962275" y="4368800"/>
          <p14:tracePt t="80205" x="2971800" y="4359275"/>
          <p14:tracePt t="80279" x="3017838" y="4359275"/>
          <p14:tracePt t="80288" x="3136900" y="4386263"/>
          <p14:tracePt t="80298" x="3244850" y="4395788"/>
          <p14:tracePt t="80307" x="3354388" y="4413250"/>
          <p14:tracePt t="80317" x="3482975" y="4413250"/>
          <p14:tracePt t="80319" x="3563938" y="4422775"/>
          <p14:tracePt t="80325" x="3656013" y="4468813"/>
          <p14:tracePt t="80333" x="3702050" y="4478338"/>
          <p14:tracePt t="80341" x="3746500" y="4478338"/>
          <p14:tracePt t="80349" x="3775075" y="4486275"/>
          <p14:tracePt t="80358" x="3783013" y="4495800"/>
          <p14:tracePt t="80549" x="3783013" y="4514850"/>
          <p14:tracePt t="80559" x="3783013" y="4541838"/>
          <p14:tracePt t="80565" x="3783013" y="4568825"/>
          <p14:tracePt t="80573" x="3783013" y="4614863"/>
          <p14:tracePt t="80581" x="3765550" y="4641850"/>
          <p14:tracePt t="80589" x="3746500" y="4687888"/>
          <p14:tracePt t="80598" x="3729038" y="4714875"/>
          <p14:tracePt t="80605" x="3729038" y="4768850"/>
          <p14:tracePt t="80613" x="3719513" y="4814888"/>
          <p14:tracePt t="80621" x="3709988" y="4833938"/>
          <p14:tracePt t="80630" x="3683000" y="4860925"/>
          <p14:tracePt t="80637" x="3683000" y="4870450"/>
          <p14:tracePt t="80646" x="3683000" y="4878388"/>
          <p14:tracePt t="80653" x="3683000" y="4897438"/>
          <p14:tracePt t="80663" x="3673475" y="4897438"/>
          <p14:tracePt t="80710" x="3673475" y="4906963"/>
          <p14:tracePt t="80758" x="3673475" y="4914900"/>
          <p14:tracePt t="80790" x="3673475" y="4933950"/>
          <p14:tracePt t="80799" x="3665538" y="4943475"/>
          <p14:tracePt t="80814" x="3646488" y="4951413"/>
          <p14:tracePt t="80822" x="3636963" y="4960938"/>
          <p14:tracePt t="80831" x="3609975" y="4960938"/>
          <p14:tracePt t="80838" x="3582988" y="4960938"/>
          <p14:tracePt t="80848" x="3536950" y="4970463"/>
          <p14:tracePt t="80855" x="3482975" y="4970463"/>
          <p14:tracePt t="80867" x="3427413" y="4970463"/>
          <p14:tracePt t="80872" x="3363913" y="4987925"/>
          <p14:tracePt t="80888" x="3236913" y="5006975"/>
          <p14:tracePt t="80893" x="3171825" y="5016500"/>
          <p14:tracePt t="80901" x="3100388" y="5024438"/>
          <p14:tracePt t="80909" x="3054350" y="5024438"/>
          <p14:tracePt t="80917" x="2998788" y="5053013"/>
          <p14:tracePt t="80925" x="2981325" y="5053013"/>
          <p14:tracePt t="80933" x="2962275" y="5060950"/>
          <p14:tracePt t="80941" x="2954338" y="5060950"/>
          <p14:tracePt t="80957" x="2944813" y="5070475"/>
          <p14:tracePt t="81285" x="2925763" y="5070475"/>
          <p14:tracePt t="81293" x="2889250" y="5070475"/>
          <p14:tracePt t="81301" x="2862263" y="5080000"/>
          <p14:tracePt t="81309" x="2817813" y="5097463"/>
          <p14:tracePt t="81317" x="2771775" y="5106988"/>
          <p14:tracePt t="81334" x="2752725" y="5116513"/>
          <p14:tracePt t="81471" x="2744788" y="5116513"/>
          <p14:tracePt t="81488" x="2744788" y="5106988"/>
          <p14:tracePt t="81502" x="2744788" y="5097463"/>
          <p14:tracePt t="81758" x="2744788" y="5089525"/>
          <p14:tracePt t="81765" x="2744788" y="5070475"/>
          <p14:tracePt t="81773" x="2689225" y="5016500"/>
          <p14:tracePt t="81781" x="2652713" y="4979988"/>
          <p14:tracePt t="81789" x="2606675" y="4933950"/>
          <p14:tracePt t="81798" x="2589213" y="4914900"/>
          <p14:tracePt t="81805" x="2579688" y="4897438"/>
          <p14:tracePt t="81813" x="2552700" y="4860925"/>
          <p14:tracePt t="81821" x="2543175" y="4851400"/>
          <p14:tracePt t="81830" x="2533650" y="4841875"/>
          <p14:tracePt t="81989" x="2533650" y="4824413"/>
          <p14:tracePt t="82046" x="2533650" y="4841875"/>
          <p14:tracePt t="82054" x="2533650" y="4860925"/>
          <p14:tracePt t="82062" x="2533650" y="4878388"/>
          <p14:tracePt t="82070" x="2533650" y="4906963"/>
          <p14:tracePt t="82081" x="2533650" y="4943475"/>
          <p14:tracePt t="82086" x="2552700" y="4960938"/>
          <p14:tracePt t="82102" x="2552700" y="4979988"/>
          <p14:tracePt t="82250" x="2570163" y="4970463"/>
          <p14:tracePt t="82255" x="2579688" y="4933950"/>
          <p14:tracePt t="82263" x="2616200" y="4887913"/>
          <p14:tracePt t="82269" x="2625725" y="4870450"/>
          <p14:tracePt t="82280" x="2635250" y="4841875"/>
          <p14:tracePt t="82285" x="2635250" y="4824413"/>
          <p14:tracePt t="82294" x="2652713" y="4797425"/>
          <p14:tracePt t="82301" x="2662238" y="4778375"/>
          <p14:tracePt t="82310" x="2662238" y="4741863"/>
          <p14:tracePt t="82325" x="2671763" y="4724400"/>
          <p14:tracePt t="82333" x="2671763" y="4714875"/>
          <p14:tracePt t="82341" x="2671763" y="4705350"/>
          <p14:tracePt t="82349" x="2679700" y="4687888"/>
          <p14:tracePt t="82477" x="2698750" y="4687888"/>
          <p14:tracePt t="82485" x="2835275" y="4687888"/>
          <p14:tracePt t="82493" x="3063875" y="4687888"/>
          <p14:tracePt t="82501" x="3281363" y="4687888"/>
          <p14:tracePt t="82509" x="3509963" y="4687888"/>
          <p14:tracePt t="82517" x="3709988" y="4687888"/>
          <p14:tracePt t="82525" x="3856038" y="4687888"/>
          <p14:tracePt t="82533" x="4002088" y="4687888"/>
          <p14:tracePt t="82543" x="4094163" y="4687888"/>
          <p14:tracePt t="82549" x="4129088" y="4687888"/>
          <p14:tracePt t="82557" x="4148138" y="4687888"/>
          <p14:tracePt t="82565" x="4157663" y="4678363"/>
          <p14:tracePt t="82733" x="4157663" y="4687888"/>
          <p14:tracePt t="82749" x="4148138" y="4714875"/>
          <p14:tracePt t="82757" x="4121150" y="4741863"/>
          <p14:tracePt t="82765" x="4094163" y="4760913"/>
          <p14:tracePt t="82773" x="4048125" y="4805363"/>
          <p14:tracePt t="82782" x="4029075" y="4824413"/>
          <p14:tracePt t="82790" x="3984625" y="4870450"/>
          <p14:tracePt t="82799" x="3938588" y="4914900"/>
          <p14:tracePt t="82805" x="3902075" y="4951413"/>
          <p14:tracePt t="82814" x="3875088" y="4979988"/>
          <p14:tracePt t="82822" x="3792538" y="5053013"/>
          <p14:tracePt t="82832" x="3738563" y="5106988"/>
          <p14:tracePt t="82837" x="3692525" y="5153025"/>
          <p14:tracePt t="82847" x="3656013" y="5197475"/>
          <p14:tracePt t="82853" x="3592513" y="5253038"/>
          <p14:tracePt t="82863" x="3556000" y="5280025"/>
          <p14:tracePt t="82869" x="3527425" y="5307013"/>
          <p14:tracePt t="82883" x="3463925" y="5326063"/>
          <p14:tracePt t="82885" x="3463925" y="5335588"/>
          <p14:tracePt t="82893" x="3455988" y="5343525"/>
          <p14:tracePt t="82901" x="3436938" y="5353050"/>
          <p14:tracePt t="82917" x="3427413" y="5353050"/>
          <p14:tracePt t="82925" x="3419475" y="5362575"/>
          <p14:tracePt t="82933" x="3409950" y="5362575"/>
          <p14:tracePt t="82949" x="3373438" y="5362575"/>
          <p14:tracePt t="82957" x="3317875" y="5362575"/>
          <p14:tracePt t="82965" x="3263900" y="5362575"/>
          <p14:tracePt t="82973" x="3154363" y="5362575"/>
          <p14:tracePt t="82981" x="3063875" y="5362575"/>
          <p14:tracePt t="82989" x="2954338" y="5362575"/>
          <p14:tracePt t="82997" x="2862263" y="5362575"/>
          <p14:tracePt t="83007" x="2752725" y="5362575"/>
          <p14:tracePt t="83018" x="2643188" y="5362575"/>
          <p14:tracePt t="83023" x="2533650" y="5362575"/>
          <p14:tracePt t="83034" x="2462213" y="5362575"/>
          <p14:tracePt t="83039" x="2406650" y="5362575"/>
          <p14:tracePt t="83052" x="2370138" y="5362575"/>
          <p14:tracePt t="83055" x="2343150" y="5380038"/>
          <p14:tracePt t="83205" x="2360613" y="5380038"/>
          <p14:tracePt t="83214" x="2406650" y="5389563"/>
          <p14:tracePt t="83221" x="2462213" y="5389563"/>
          <p14:tracePt t="83229" x="2516188" y="5399088"/>
          <p14:tracePt t="83238" x="2579688" y="5399088"/>
          <p14:tracePt t="83247" x="2635250" y="5416550"/>
          <p14:tracePt t="83253" x="2689225" y="5416550"/>
          <p14:tracePt t="83263" x="2735263" y="5435600"/>
          <p14:tracePt t="83269" x="2789238" y="5435600"/>
          <p14:tracePt t="83280" x="2825750" y="5435600"/>
          <p14:tracePt t="83285" x="2852738" y="5435600"/>
          <p14:tracePt t="83293" x="2862263" y="5435600"/>
          <p14:tracePt t="83549" x="2871788" y="5435600"/>
          <p14:tracePt t="83557" x="2871788" y="5399088"/>
          <p14:tracePt t="83566" x="2871788" y="5362575"/>
          <p14:tracePt t="83573" x="2871788" y="5335588"/>
          <p14:tracePt t="83581" x="2871788" y="5289550"/>
          <p14:tracePt t="83589" x="2871788" y="5253038"/>
          <p14:tracePt t="83599" x="2871788" y="5233988"/>
          <p14:tracePt t="83605" x="2871788" y="5207000"/>
          <p14:tracePt t="83614" x="2871788" y="5197475"/>
          <p14:tracePt t="83621" x="2871788" y="5189538"/>
          <p14:tracePt t="83630" x="2871788" y="5170488"/>
          <p14:tracePt t="83781" x="2925763" y="5189538"/>
          <p14:tracePt t="83789" x="3035300" y="5189538"/>
          <p14:tracePt t="83797" x="3163888" y="5216525"/>
          <p14:tracePt t="83805" x="3281363" y="5226050"/>
          <p14:tracePt t="83814" x="3409950" y="5226050"/>
          <p14:tracePt t="83821" x="3536950" y="5226050"/>
          <p14:tracePt t="83831" x="3609975" y="5226050"/>
          <p14:tracePt t="83837" x="3683000" y="5226050"/>
          <p14:tracePt t="83847" x="3719513" y="5226050"/>
          <p14:tracePt t="83853" x="3756025" y="5226050"/>
          <p14:tracePt t="84229" x="3756025" y="5233988"/>
          <p14:tracePt t="84237" x="3709988" y="5280025"/>
          <p14:tracePt t="84245" x="3629025" y="5335588"/>
          <p14:tracePt t="84253" x="3527425" y="5372100"/>
          <p14:tracePt t="84263" x="3409950" y="5445125"/>
          <p14:tracePt t="84272" x="3208338" y="5562600"/>
          <p14:tracePt t="84277" x="3054350" y="5626100"/>
          <p14:tracePt t="84285" x="2908300" y="5691188"/>
          <p14:tracePt t="84293" x="2789238" y="5764213"/>
          <p14:tracePt t="84301" x="2671763" y="5837238"/>
          <p14:tracePt t="84309" x="2589213" y="5900738"/>
          <p14:tracePt t="84317" x="2543175" y="5937250"/>
          <p14:tracePt t="84325" x="2533650" y="5946775"/>
          <p14:tracePt t="84389" x="2525713" y="5946775"/>
          <p14:tracePt t="84405" x="2525713" y="5937250"/>
          <p14:tracePt t="84534" x="2552700" y="5937250"/>
          <p14:tracePt t="84543" x="2652713" y="5937250"/>
          <p14:tracePt t="84549" x="2762250" y="5937250"/>
          <p14:tracePt t="84557" x="2889250" y="5937250"/>
          <p14:tracePt t="84565" x="3017838" y="5937250"/>
          <p14:tracePt t="84575" x="3127375" y="5937250"/>
          <p14:tracePt t="84585" x="3200400" y="5937250"/>
          <p14:tracePt t="84591" x="3254375" y="5937250"/>
          <p14:tracePt t="84600" x="3273425" y="5937250"/>
          <p14:tracePt t="84606" x="3290888" y="5937250"/>
          <p14:tracePt t="84771" x="3300413" y="5937250"/>
          <p14:tracePt t="84781" x="3300413" y="5927725"/>
          <p14:tracePt t="84797" x="3300413" y="5900738"/>
          <p14:tracePt t="84805" x="3300413" y="5881688"/>
          <p14:tracePt t="84813" x="3290888" y="5854700"/>
          <p14:tracePt t="84821" x="3281363" y="5808663"/>
          <p14:tracePt t="84831" x="3254375" y="5745163"/>
          <p14:tracePt t="84837" x="3244850" y="5708650"/>
          <p14:tracePt t="84847" x="3236913" y="5672138"/>
          <p14:tracePt t="84853" x="3236913" y="5635625"/>
          <p14:tracePt t="84863" x="3227388" y="5618163"/>
          <p14:tracePt t="84881" x="3208338" y="5562600"/>
          <p14:tracePt t="85033" x="3317875" y="5589588"/>
          <p14:tracePt t="85038" x="3482975" y="5599113"/>
          <p14:tracePt t="85045" x="3719513" y="5654675"/>
          <p14:tracePt t="85053" x="3919538" y="5654675"/>
          <p14:tracePt t="85063" x="4084638" y="5662613"/>
          <p14:tracePt t="85070" x="4211638" y="5662613"/>
          <p14:tracePt t="85079" x="4284663" y="5662613"/>
          <p14:tracePt t="85085" x="4321175" y="5662613"/>
          <p14:tracePt t="85093" x="4330700" y="5662613"/>
          <p14:tracePt t="85519" x="4340225" y="5672138"/>
          <p14:tracePt t="85525" x="4340225" y="5681663"/>
          <p14:tracePt t="85533" x="4330700" y="5699125"/>
          <p14:tracePt t="85541" x="4330700" y="5708650"/>
          <p14:tracePt t="85549" x="4321175" y="5727700"/>
          <p14:tracePt t="85557" x="4321175" y="5745163"/>
          <p14:tracePt t="85565" x="4311650" y="5764213"/>
          <p14:tracePt t="85573" x="4294188" y="5781675"/>
          <p14:tracePt t="85585" x="4284663" y="5808663"/>
          <p14:tracePt t="85591" x="4284663" y="5827713"/>
          <p14:tracePt t="85603" x="4284663" y="5845175"/>
          <p14:tracePt t="85605" x="4275138" y="5854700"/>
          <p14:tracePt t="85614" x="4275138" y="5873750"/>
          <p14:tracePt t="85976" x="4275138" y="5881688"/>
          <p14:tracePt t="85989" x="4275138" y="5891213"/>
          <p14:tracePt t="85997" x="4275138" y="5910263"/>
          <p14:tracePt t="86005" x="4267200" y="5918200"/>
          <p14:tracePt t="86021" x="4267200" y="5927725"/>
          <p14:tracePt t="86030" x="4248150" y="5946775"/>
          <p14:tracePt t="86061" x="4248150" y="5954713"/>
          <p14:tracePt t="88055" x="4248150" y="5964238"/>
          <p14:tracePt t="88703" x="4248150" y="5954713"/>
          <p14:tracePt t="88855" x="4248150" y="5927725"/>
          <p14:tracePt t="88861" x="4248150" y="5918200"/>
          <p14:tracePt t="88967" x="4248150" y="5910263"/>
          <p14:tracePt t="89197" x="4248150" y="5891213"/>
          <p14:tracePt t="89205" x="4248150" y="5873750"/>
          <p14:tracePt t="89217" x="4230688" y="5854700"/>
          <p14:tracePt t="89221" x="4230688" y="5845175"/>
          <p14:tracePt t="89237" x="4230688" y="5837238"/>
          <p14:tracePt t="89247" x="4230688" y="5827713"/>
          <p14:tracePt t="90056" x="4230688" y="5818188"/>
          <p14:tracePt t="91855" x="4230688" y="5827713"/>
          <p14:tracePt t="91869" x="4230688" y="5837238"/>
          <p14:tracePt t="91885" x="4230688" y="5845175"/>
          <p14:tracePt t="91941" x="4230688" y="5864225"/>
          <p14:tracePt t="92055" x="4230688" y="5873750"/>
          <p14:tracePt t="92327" x="4230688" y="5881688"/>
          <p14:tracePt t="92341" x="4230688" y="5891213"/>
          <p14:tracePt t="92783" x="4230688" y="5881688"/>
          <p14:tracePt t="92789" x="4221163" y="5854700"/>
          <p14:tracePt t="92797" x="4194175" y="5808663"/>
          <p14:tracePt t="92805" x="4184650" y="5764213"/>
          <p14:tracePt t="92813" x="4148138" y="5681663"/>
          <p14:tracePt t="92821" x="4121150" y="5635625"/>
          <p14:tracePt t="92830" x="4094163" y="5562600"/>
          <p14:tracePt t="92838" x="4075113" y="5518150"/>
          <p14:tracePt t="92850" x="4048125" y="5453063"/>
          <p14:tracePt t="92854" x="4011613" y="5408613"/>
          <p14:tracePt t="92866" x="3984625" y="5343525"/>
          <p14:tracePt t="92889" x="3865563" y="5197475"/>
          <p14:tracePt t="92899" x="3838575" y="5170488"/>
          <p14:tracePt t="92902" x="3819525" y="5153025"/>
          <p14:tracePt t="92909" x="3783013" y="5106988"/>
          <p14:tracePt t="92918" x="3775075" y="5097463"/>
          <p14:tracePt t="92926" x="3746500" y="5060950"/>
          <p14:tracePt t="92935" x="3729038" y="5024438"/>
          <p14:tracePt t="92942" x="3702050" y="5006975"/>
          <p14:tracePt t="92950" x="3673475" y="4979988"/>
          <p14:tracePt t="92958" x="3665538" y="4960938"/>
          <p14:tracePt t="92967" x="3629025" y="4914900"/>
          <p14:tracePt t="92975" x="3609975" y="4887913"/>
          <p14:tracePt t="92981" x="3592513" y="4878388"/>
          <p14:tracePt t="92990" x="3563938" y="4860925"/>
          <p14:tracePt t="92997" x="3546475" y="4841875"/>
          <p14:tracePt t="93006" x="3536950" y="4833938"/>
          <p14:tracePt t="93013" x="3519488" y="4824413"/>
          <p14:tracePt t="93021" x="3500438" y="4814888"/>
          <p14:tracePt t="93029" x="3490913" y="4805363"/>
          <p14:tracePt t="93037" x="3482975" y="4805363"/>
          <p14:tracePt t="93046" x="3463925" y="4797425"/>
          <p14:tracePt t="93053" x="3446463" y="4787900"/>
          <p14:tracePt t="93069" x="3427413" y="4787900"/>
          <p14:tracePt t="93079" x="3419475" y="4787900"/>
          <p14:tracePt t="93085" x="3400425" y="4768850"/>
          <p14:tracePt t="93135" x="3373438" y="4768850"/>
          <p14:tracePt t="93143" x="3354388" y="4768850"/>
          <p14:tracePt t="93151" x="3327400" y="4768850"/>
          <p14:tracePt t="93158" x="3309938" y="4768850"/>
          <p14:tracePt t="93167" x="3263900" y="4778375"/>
          <p14:tracePt t="93173" x="3254375" y="4778375"/>
          <p14:tracePt t="93183" x="3227388" y="4787900"/>
          <p14:tracePt t="93189" x="3181350" y="4824413"/>
          <p14:tracePt t="93198" x="3163888" y="4833938"/>
          <p14:tracePt t="93205" x="3136900" y="4841875"/>
          <p14:tracePt t="93215" x="3117850" y="4851400"/>
          <p14:tracePt t="93221" x="3117850" y="4860925"/>
          <p14:tracePt t="93230" x="3108325" y="4870450"/>
          <p14:tracePt t="93237" x="3100388" y="4878388"/>
          <p14:tracePt t="93351" x="3071813" y="4878388"/>
          <p14:tracePt t="93359" x="3063875" y="4878388"/>
          <p14:tracePt t="93366" x="3017838" y="4870450"/>
          <p14:tracePt t="93374" x="2962275" y="4797425"/>
          <p14:tracePt t="93381" x="2908300" y="4714875"/>
          <p14:tracePt t="93389" x="2835275" y="4614863"/>
          <p14:tracePt t="93398" x="2808288" y="4541838"/>
          <p14:tracePt t="93405" x="2752725" y="4459288"/>
          <p14:tracePt t="93413" x="2744788" y="4395788"/>
          <p14:tracePt t="93421" x="2708275" y="4313238"/>
          <p14:tracePt t="93429" x="2689225" y="4259263"/>
          <p14:tracePt t="93437" x="2679700" y="4195763"/>
          <p14:tracePt t="93445" x="2643188" y="4130675"/>
          <p14:tracePt t="93453" x="2643188" y="4122738"/>
          <p14:tracePt t="93462" x="2643188" y="4094163"/>
          <p14:tracePt t="93469" x="2643188" y="4057650"/>
          <p14:tracePt t="93479" x="2643188" y="4040188"/>
          <p14:tracePt t="93496" x="2643188" y="4013200"/>
          <p14:tracePt t="93501" x="2643188" y="3967163"/>
          <p14:tracePt t="93509" x="2643188" y="3940175"/>
          <p14:tracePt t="93517" x="2643188" y="3894138"/>
          <p14:tracePt t="93525" x="2643188" y="3857625"/>
          <p14:tracePt t="93533" x="2643188" y="3821113"/>
          <p14:tracePt t="93542" x="2643188" y="3784600"/>
          <p14:tracePt t="93549" x="2643188" y="3730625"/>
          <p14:tracePt t="93558" x="2643188" y="3694113"/>
          <p14:tracePt t="93565" x="2643188" y="3648075"/>
          <p14:tracePt t="93573" x="2643188" y="3621088"/>
          <p14:tracePt t="93581" x="2643188" y="3592513"/>
          <p14:tracePt t="93590" x="2643188" y="3565525"/>
          <p14:tracePt t="93597" x="2643188" y="3538538"/>
          <p14:tracePt t="93605" x="2643188" y="3519488"/>
          <p14:tracePt t="93613" x="2643188" y="3502025"/>
          <p14:tracePt t="93621" x="2643188" y="3455988"/>
          <p14:tracePt t="93629" x="2643188" y="3438525"/>
          <p14:tracePt t="93637" x="2643188" y="3411538"/>
          <p14:tracePt t="93646" x="2643188" y="3375025"/>
          <p14:tracePt t="93653" x="2643188" y="3338513"/>
          <p14:tracePt t="93662" x="2643188" y="3309938"/>
          <p14:tracePt t="93669" x="2643188" y="3273425"/>
          <p14:tracePt t="93679" x="2643188" y="3246438"/>
          <p14:tracePt t="93688" x="2643188" y="3200400"/>
          <p14:tracePt t="93699" x="2652713" y="3155950"/>
          <p14:tracePt t="93703" x="2652713" y="3100388"/>
          <p14:tracePt t="93709" x="2662238" y="3054350"/>
          <p14:tracePt t="93717" x="2689225" y="3017838"/>
          <p14:tracePt t="93725" x="2698750" y="2973388"/>
          <p14:tracePt t="93733" x="2698750" y="2927350"/>
          <p14:tracePt t="93741" x="2708275" y="2890838"/>
          <p14:tracePt t="93749" x="2716213" y="2844800"/>
          <p14:tracePt t="93757" x="2716213" y="2817813"/>
          <p14:tracePt t="93765" x="2744788" y="2771775"/>
          <p14:tracePt t="93775" x="2752725" y="2744788"/>
          <p14:tracePt t="93781" x="2762250" y="2717800"/>
          <p14:tracePt t="93789" x="2762250" y="2698750"/>
          <p14:tracePt t="93797" x="2762250" y="2681288"/>
          <p14:tracePt t="93806" x="2762250" y="2654300"/>
          <p14:tracePt t="93813" x="2762250" y="2635250"/>
          <p14:tracePt t="93823" x="2771775" y="2598738"/>
          <p14:tracePt t="93829" x="2771775" y="2571750"/>
          <p14:tracePt t="93837" x="2771775" y="2544763"/>
          <p14:tracePt t="93845" x="2771775" y="2525713"/>
          <p14:tracePt t="93853" x="2771775" y="2489200"/>
          <p14:tracePt t="93862" x="2771775" y="2452688"/>
          <p14:tracePt t="93869" x="2771775" y="2435225"/>
          <p14:tracePt t="93878" x="2771775" y="2408238"/>
          <p14:tracePt t="93885" x="2771775" y="2398713"/>
          <p14:tracePt t="93895" x="2771775" y="2389188"/>
          <p14:tracePt t="93901" x="2771775" y="2371725"/>
          <p14:tracePt t="93973" x="2771775" y="2362200"/>
          <p14:tracePt t="93990" x="2771775" y="2352675"/>
          <p14:tracePt t="93998" x="2781300" y="2343150"/>
          <p14:tracePt t="94007" x="2789238" y="2335213"/>
          <p14:tracePt t="94014" x="2798763" y="2325688"/>
          <p14:tracePt t="94024" x="2808288" y="2306638"/>
          <p14:tracePt t="94032" x="2825750" y="2298700"/>
          <p14:tracePt t="94039" x="2871788" y="2270125"/>
          <p14:tracePt t="94049" x="2908300" y="2262188"/>
          <p14:tracePt t="94054" x="2990850" y="2233613"/>
          <p14:tracePt t="94064" x="3071813" y="2189163"/>
          <p14:tracePt t="94069" x="3136900" y="2170113"/>
          <p14:tracePt t="94080" x="3200400" y="2133600"/>
          <p14:tracePt t="94086" x="3208338" y="2125663"/>
          <p14:tracePt t="94096" x="3244850" y="2106613"/>
          <p14:tracePt t="94102" x="3254375" y="2097088"/>
          <p14:tracePt t="94109" x="3263900" y="2089150"/>
          <p14:tracePt t="94189" x="3263900" y="2079625"/>
          <p14:tracePt t="94205" x="3281363" y="2070100"/>
          <p14:tracePt t="94215" x="3290888" y="2052638"/>
          <p14:tracePt t="94221" x="3300413" y="2043113"/>
          <p14:tracePt t="94229" x="3309938" y="2033588"/>
          <p14:tracePt t="94245" x="3317875" y="1997075"/>
          <p14:tracePt t="94261" x="3327400" y="1987550"/>
          <p14:tracePt t="94269" x="3336925" y="1987550"/>
          <p14:tracePt t="94285" x="3336925" y="1979613"/>
          <p14:tracePt t="94295" x="3336925" y="1960563"/>
          <p14:tracePt t="94301" x="3336925" y="1951038"/>
          <p14:tracePt t="94309" x="3336925" y="1933575"/>
          <p14:tracePt t="94317" x="3346450" y="1924050"/>
          <p14:tracePt t="94333" x="3346450" y="1914525"/>
          <p14:tracePt t="94341" x="3346450" y="1897063"/>
          <p14:tracePt t="94349" x="3346450" y="1887538"/>
          <p14:tracePt t="94373" x="3346450" y="1878013"/>
          <p14:tracePt t="94424" x="3354388" y="1870075"/>
          <p14:tracePt t="94432" x="3363913" y="1860550"/>
          <p14:tracePt t="94437" x="3363913" y="1851025"/>
          <p14:tracePt t="94445" x="3363913" y="1841500"/>
          <p14:tracePt t="94453" x="3363913" y="1833563"/>
          <p14:tracePt t="94462" x="3363913" y="1814513"/>
          <p14:tracePt t="94469" x="3363913" y="1804988"/>
          <p14:tracePt t="94478" x="3363913" y="1797050"/>
          <p14:tracePt t="94485" x="3363913" y="1768475"/>
          <p14:tracePt t="94501" x="3363913" y="1760538"/>
          <p14:tracePt t="94525" x="3363913" y="1751013"/>
          <p14:tracePt t="94533" x="3363913" y="1731963"/>
          <p14:tracePt t="94542" x="3363913" y="1724025"/>
          <p14:tracePt t="94557" x="3363913" y="1714500"/>
          <p14:tracePt t="94573" x="3363913" y="1704975"/>
          <p14:tracePt t="94589" x="3363913" y="1697038"/>
          <p14:tracePt t="94606" x="3363913" y="1677988"/>
          <p14:tracePt t="94896" x="3463925" y="1677988"/>
          <p14:tracePt t="94904" x="3592513" y="1651000"/>
          <p14:tracePt t="94914" x="3729038" y="1604963"/>
          <p14:tracePt t="94919" x="3856038" y="1595438"/>
          <p14:tracePt t="94926" x="3948113" y="1577975"/>
          <p14:tracePt t="94933" x="4021138" y="1577975"/>
          <p14:tracePt t="94941" x="4084638" y="1568450"/>
          <p14:tracePt t="94949" x="4138613" y="1568450"/>
          <p14:tracePt t="94957" x="4184650" y="1550988"/>
          <p14:tracePt t="94965" x="4221163" y="1550988"/>
          <p14:tracePt t="94973" x="4267200" y="1531938"/>
          <p14:tracePt t="94982" x="4275138" y="1531938"/>
          <p14:tracePt t="94989" x="4294188" y="1531938"/>
          <p14:tracePt t="94997" x="4303713" y="1531938"/>
          <p14:tracePt t="95176" x="4321175" y="1531938"/>
          <p14:tracePt t="95181" x="4357688" y="1558925"/>
          <p14:tracePt t="95189" x="4367213" y="1577975"/>
          <p14:tracePt t="95199" x="4376738" y="1587500"/>
          <p14:tracePt t="95205" x="4376738" y="1614488"/>
          <p14:tracePt t="95216" x="4394200" y="1641475"/>
          <p14:tracePt t="95229" x="4403725" y="1651000"/>
          <p14:tracePt t="95278" x="4430713" y="1651000"/>
          <p14:tracePt t="95285" x="4457700" y="1651000"/>
          <p14:tracePt t="95294" x="4521200" y="1651000"/>
          <p14:tracePt t="95301" x="4613275" y="1651000"/>
          <p14:tracePt t="95312" x="4676775" y="1651000"/>
          <p14:tracePt t="95317" x="4713288" y="1651000"/>
          <p14:tracePt t="95325" x="4740275" y="1651000"/>
          <p14:tracePt t="95333" x="4786313" y="1651000"/>
          <p14:tracePt t="95341" x="4795838" y="1651000"/>
          <p14:tracePt t="95349" x="4832350" y="1641475"/>
          <p14:tracePt t="95358" x="4859338" y="1631950"/>
          <p14:tracePt t="95365" x="4886325" y="1631950"/>
          <p14:tracePt t="95374" x="4922838" y="1624013"/>
          <p14:tracePt t="95381" x="4941888" y="1614488"/>
          <p14:tracePt t="95398" x="4986338" y="1587500"/>
          <p14:tracePt t="95405" x="4986338" y="1577975"/>
          <p14:tracePt t="95414" x="5014913" y="1568450"/>
          <p14:tracePt t="95421" x="5032375" y="1558925"/>
          <p14:tracePt t="95429" x="5068888" y="1558925"/>
          <p14:tracePt t="95437" x="5086350" y="1541463"/>
          <p14:tracePt t="95445" x="5105400" y="1531938"/>
          <p14:tracePt t="95453" x="5122863" y="1531938"/>
          <p14:tracePt t="95462" x="5151438" y="1531938"/>
          <p14:tracePt t="95470" x="5168900" y="1522413"/>
          <p14:tracePt t="95479" x="5187950" y="1514475"/>
          <p14:tracePt t="95485" x="5214938" y="1504950"/>
          <p14:tracePt t="95495" x="5224463" y="1495425"/>
          <p14:tracePt t="95509" x="5241925" y="1485900"/>
          <p14:tracePt t="95614" x="5251450" y="1485900"/>
          <p14:tracePt t="95622" x="5268913" y="1485900"/>
          <p14:tracePt t="95630" x="5278438" y="1495425"/>
          <p14:tracePt t="95638" x="5287963" y="1514475"/>
          <p14:tracePt t="95647" x="5287963" y="1522413"/>
          <p14:tracePt t="95654" x="5297488" y="1541463"/>
          <p14:tracePt t="95678" x="5305425" y="1550988"/>
          <p14:tracePt t="95717" x="5324475" y="1550988"/>
          <p14:tracePt t="95725" x="5334000" y="1550988"/>
          <p14:tracePt t="95733" x="5351463" y="1558925"/>
          <p14:tracePt t="95741" x="5378450" y="1558925"/>
          <p14:tracePt t="95749" x="5405438" y="1577975"/>
          <p14:tracePt t="95757" x="5441950" y="1577975"/>
          <p14:tracePt t="95765" x="5497513" y="1587500"/>
          <p14:tracePt t="95773" x="5551488" y="1587500"/>
          <p14:tracePt t="95781" x="5624513" y="1587500"/>
          <p14:tracePt t="95789" x="5716588" y="1587500"/>
          <p14:tracePt t="95797" x="5770563" y="1587500"/>
          <p14:tracePt t="95805" x="5834063" y="1587500"/>
          <p14:tracePt t="95813" x="5862638" y="1587500"/>
          <p14:tracePt t="95823" x="5880100" y="1587500"/>
          <p14:tracePt t="95833" x="5899150" y="1587500"/>
          <p14:tracePt t="95850" x="5916613" y="1587500"/>
          <p14:tracePt t="95867" x="5926138" y="1587500"/>
          <p14:tracePt t="95959" x="5935663" y="1587500"/>
          <p14:tracePt t="95977" x="5962650" y="1587500"/>
          <p14:tracePt t="95986" x="5989638" y="1587500"/>
          <p14:tracePt t="95992" x="6043613" y="1577975"/>
          <p14:tracePt t="95998" x="6080125" y="1577975"/>
          <p14:tracePt t="96006" x="6108700" y="1577975"/>
          <p14:tracePt t="96015" x="6135688" y="1577975"/>
          <p14:tracePt t="96022" x="6145213" y="1577975"/>
          <p14:tracePt t="96031" x="6162675" y="1568450"/>
          <p14:tracePt t="96038" x="6172200" y="1568450"/>
          <p14:tracePt t="96054" x="6181725" y="1568450"/>
          <p14:tracePt t="96070" x="6199188" y="1568450"/>
          <p14:tracePt t="96102" x="6208713" y="1568450"/>
          <p14:tracePt t="96112" x="6218238" y="1568450"/>
          <p14:tracePt t="96117" x="6226175" y="1568450"/>
          <p14:tracePt t="96129" x="6245225" y="1568450"/>
          <p14:tracePt t="96133" x="6262688" y="1568450"/>
          <p14:tracePt t="96141" x="6308725" y="1568450"/>
          <p14:tracePt t="96149" x="6335713" y="1568450"/>
          <p14:tracePt t="96158" x="6354763" y="1568450"/>
          <p14:tracePt t="96165" x="6381750" y="1568450"/>
          <p14:tracePt t="96173" x="6391275" y="1568450"/>
          <p14:tracePt t="96182" x="6408738" y="1568450"/>
          <p14:tracePt t="96189" x="6427788" y="1568450"/>
          <p14:tracePt t="96198" x="6435725" y="1568450"/>
          <p14:tracePt t="96221" x="6445250" y="1568450"/>
          <p14:tracePt t="96285" x="6454775" y="1558925"/>
          <p14:tracePt t="96837" x="6454775" y="1577975"/>
          <p14:tracePt t="96847" x="6454775" y="1614488"/>
          <p14:tracePt t="96853" x="6454775" y="1641475"/>
          <p14:tracePt t="96861" x="6427788" y="1677988"/>
          <p14:tracePt t="96869" x="6427788" y="1687513"/>
          <p14:tracePt t="96879" x="6418263" y="1687513"/>
          <p14:tracePt t="96885" x="6399213" y="1697038"/>
          <p14:tracePt t="96895" x="6381750" y="1724025"/>
          <p14:tracePt t="96901" x="6372225" y="1724025"/>
          <p14:tracePt t="96911" x="6362700" y="1731963"/>
          <p14:tracePt t="96917" x="6345238" y="1751013"/>
          <p14:tracePt t="96925" x="6335713" y="1768475"/>
          <p14:tracePt t="96933" x="6326188" y="1787525"/>
          <p14:tracePt t="96941" x="6318250" y="1797050"/>
          <p14:tracePt t="96965" x="6308725" y="1814513"/>
          <p14:tracePt t="96981" x="6291263" y="1824038"/>
          <p14:tracePt t="104742" x="6281738" y="1833563"/>
          <p14:tracePt t="104749" x="6281738" y="1851025"/>
          <p14:tracePt t="104757" x="6281738" y="1870075"/>
          <p14:tracePt t="104765" x="6281738" y="1887538"/>
          <p14:tracePt t="104790" x="6281738" y="1897063"/>
          <p14:tracePt t="104798" x="6281738" y="1906588"/>
          <p14:tracePt t="104814" x="6281738" y="1924050"/>
          <p14:tracePt t="104822" x="6281738" y="1943100"/>
          <p14:tracePt t="104838" x="6291263" y="1951038"/>
          <p14:tracePt t="105127" x="6299200" y="1979613"/>
          <p14:tracePt t="105133" x="6308725" y="1987550"/>
          <p14:tracePt t="105141" x="6345238" y="1997075"/>
          <p14:tracePt t="105149" x="6372225" y="1997075"/>
          <p14:tracePt t="105157" x="6391275" y="2006600"/>
          <p14:tracePt t="105165" x="6435725" y="2024063"/>
          <p14:tracePt t="105173" x="6445250" y="2024063"/>
          <p14:tracePt t="105181" x="6472238" y="2033588"/>
          <p14:tracePt t="105189" x="6481763" y="2033588"/>
          <p14:tracePt t="105205" x="6500813" y="2043113"/>
          <p14:tracePt t="105231" x="6518275" y="2052638"/>
          <p14:tracePt t="105237" x="6537325" y="2052638"/>
          <p14:tracePt t="105245" x="6554788" y="2070100"/>
          <p14:tracePt t="105253" x="6564313" y="2070100"/>
          <p14:tracePt t="105269" x="6573838" y="2079625"/>
          <p14:tracePt t="105278" x="6581775" y="2079625"/>
          <p14:tracePt t="105285" x="6600825" y="2079625"/>
          <p14:tracePt t="105301" x="6610350" y="2079625"/>
          <p14:tracePt t="105311" x="6618288" y="2089150"/>
          <p14:tracePt t="105317" x="6627813" y="2089150"/>
          <p14:tracePt t="105327" x="6637338" y="2097088"/>
          <p14:tracePt t="105334" x="6664325" y="2116138"/>
          <p14:tracePt t="105348" x="6681788" y="2133600"/>
          <p14:tracePt t="105350" x="6700838" y="2152650"/>
          <p14:tracePt t="105360" x="6718300" y="2170113"/>
          <p14:tracePt t="105365" x="6727825" y="2206625"/>
          <p14:tracePt t="105374" x="6746875" y="2233613"/>
          <p14:tracePt t="105382" x="6754813" y="2252663"/>
          <p14:tracePt t="105389" x="6754813" y="2262188"/>
          <p14:tracePt t="105398" x="6783388" y="2289175"/>
          <p14:tracePt t="105406" x="6791325" y="2306638"/>
          <p14:tracePt t="105415" x="6800850" y="2316163"/>
          <p14:tracePt t="105421" x="6810375" y="2325688"/>
          <p14:tracePt t="105445" x="6819900" y="2325688"/>
          <p14:tracePt t="105470" x="6827838" y="2325688"/>
          <p14:tracePt t="105478" x="6837363" y="2335213"/>
          <p14:tracePt t="105486" x="6837363" y="2343150"/>
          <p14:tracePt t="105510" x="6846888" y="2343150"/>
          <p14:tracePt t="105517" x="6856413" y="2352675"/>
          <p14:tracePt t="105528" x="6873875" y="2362200"/>
          <p14:tracePt t="105541" x="6883400" y="2379663"/>
          <p14:tracePt t="105549" x="6892925" y="2398713"/>
          <p14:tracePt t="105557" x="6900863" y="2408238"/>
          <p14:tracePt t="105565" x="6919913" y="2444750"/>
          <p14:tracePt t="105573" x="6919913" y="2452688"/>
          <p14:tracePt t="105581" x="6929438" y="2498725"/>
          <p14:tracePt t="105589" x="6937375" y="2535238"/>
          <p14:tracePt t="105597" x="6937375" y="2571750"/>
          <p14:tracePt t="105605" x="6937375" y="2625725"/>
          <p14:tracePt t="105613" x="6983413" y="2727325"/>
          <p14:tracePt t="105621" x="6983413" y="2763838"/>
          <p14:tracePt t="105629" x="6992938" y="2836863"/>
          <p14:tracePt t="105637" x="7019925" y="2900363"/>
          <p14:tracePt t="105645" x="7019925" y="2990850"/>
          <p14:tracePt t="105653" x="7065963" y="3109913"/>
          <p14:tracePt t="105661" x="7119938" y="3200400"/>
          <p14:tracePt t="105669" x="7146925" y="3282950"/>
          <p14:tracePt t="105678" x="7202488" y="3382963"/>
          <p14:tracePt t="105686" x="7283450" y="3482975"/>
          <p14:tracePt t="105694" x="7375525" y="3565525"/>
          <p14:tracePt t="105701" x="7512050" y="3657600"/>
          <p14:tracePt t="105712" x="7648575" y="3748088"/>
          <p14:tracePt t="105717" x="7794625" y="3840163"/>
          <p14:tracePt t="105728" x="7950200" y="3921125"/>
          <p14:tracePt t="105733" x="8086725" y="3994150"/>
          <p14:tracePt t="105741" x="8213725" y="4067175"/>
          <p14:tracePt t="105750" x="8332788" y="4122738"/>
          <p14:tracePt t="105757" x="8451850" y="4159250"/>
          <p14:tracePt t="105765" x="8578850" y="4213225"/>
          <p14:tracePt t="105773" x="8678863" y="4259263"/>
          <p14:tracePt t="105781" x="8715375" y="4259263"/>
          <p14:tracePt t="105789" x="8770938" y="4259263"/>
          <p14:tracePt t="105797" x="8815388" y="4268788"/>
          <p14:tracePt t="105805" x="8842375" y="4268788"/>
          <p14:tracePt t="105813" x="8888413" y="4268788"/>
          <p14:tracePt t="105821" x="8924925" y="4268788"/>
          <p14:tracePt t="105829" x="8980488" y="4268788"/>
          <p14:tracePt t="105837" x="9034463" y="4268788"/>
          <p14:tracePt t="105845" x="9117013" y="42687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ja-JP"/>
              <a:t>Clear</a:t>
            </a:r>
            <a:r>
              <a:rPr lang="ja-JP" altLang="en-US"/>
              <a:t>、</a:t>
            </a:r>
            <a:r>
              <a:rPr lang="en-US" altLang="ja-JP"/>
              <a:t>Preset</a:t>
            </a:r>
            <a:r>
              <a:rPr lang="ja-JP" altLang="en-US"/>
              <a:t>端子</a:t>
            </a:r>
          </a:p>
        </p:txBody>
      </p:sp>
      <p:sp>
        <p:nvSpPr>
          <p:cNvPr id="26627" name="Rectangle 5"/>
          <p:cNvSpPr>
            <a:spLocks noChangeArrowheads="1"/>
          </p:cNvSpPr>
          <p:nvPr/>
        </p:nvSpPr>
        <p:spPr bwMode="auto">
          <a:xfrm>
            <a:off x="2147888" y="1700213"/>
            <a:ext cx="960437" cy="1266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28" name="Text Box 6"/>
          <p:cNvSpPr txBox="1">
            <a:spLocks noChangeArrowheads="1"/>
          </p:cNvSpPr>
          <p:nvPr/>
        </p:nvSpPr>
        <p:spPr bwMode="auto">
          <a:xfrm>
            <a:off x="2136775" y="2198688"/>
            <a:ext cx="347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26629" name="Text Box 7"/>
          <p:cNvSpPr txBox="1">
            <a:spLocks noChangeArrowheads="1"/>
          </p:cNvSpPr>
          <p:nvPr/>
        </p:nvSpPr>
        <p:spPr bwMode="auto">
          <a:xfrm>
            <a:off x="2770188" y="1768475"/>
            <a:ext cx="3619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26630" name="Line 8"/>
          <p:cNvSpPr>
            <a:spLocks noChangeShapeType="1"/>
          </p:cNvSpPr>
          <p:nvPr/>
        </p:nvSpPr>
        <p:spPr bwMode="auto">
          <a:xfrm>
            <a:off x="1908175" y="2333625"/>
            <a:ext cx="23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1" name="Line 9"/>
          <p:cNvSpPr>
            <a:spLocks noChangeShapeType="1"/>
          </p:cNvSpPr>
          <p:nvPr/>
        </p:nvSpPr>
        <p:spPr bwMode="auto">
          <a:xfrm>
            <a:off x="3108325" y="1909763"/>
            <a:ext cx="23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2" name="Line 10"/>
          <p:cNvSpPr>
            <a:spLocks noChangeShapeType="1"/>
          </p:cNvSpPr>
          <p:nvPr/>
        </p:nvSpPr>
        <p:spPr bwMode="auto">
          <a:xfrm>
            <a:off x="2798763" y="2967038"/>
            <a:ext cx="0" cy="317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3" name="Line 11"/>
          <p:cNvSpPr>
            <a:spLocks noChangeShapeType="1"/>
          </p:cNvSpPr>
          <p:nvPr/>
        </p:nvSpPr>
        <p:spPr bwMode="auto">
          <a:xfrm flipV="1">
            <a:off x="2678113" y="2651125"/>
            <a:ext cx="119062" cy="315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4" name="Line 12"/>
          <p:cNvSpPr>
            <a:spLocks noChangeShapeType="1"/>
          </p:cNvSpPr>
          <p:nvPr/>
        </p:nvSpPr>
        <p:spPr bwMode="auto">
          <a:xfrm>
            <a:off x="2797175" y="2651125"/>
            <a:ext cx="119063" cy="315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5" name="Oval 13"/>
          <p:cNvSpPr>
            <a:spLocks noChangeArrowheads="1"/>
          </p:cNvSpPr>
          <p:nvPr/>
        </p:nvSpPr>
        <p:spPr bwMode="auto">
          <a:xfrm>
            <a:off x="2266950" y="29972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6" name="Text Box 14"/>
          <p:cNvSpPr txBox="1">
            <a:spLocks noChangeArrowheads="1"/>
          </p:cNvSpPr>
          <p:nvPr/>
        </p:nvSpPr>
        <p:spPr bwMode="auto">
          <a:xfrm>
            <a:off x="2124075" y="26368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CLR</a:t>
            </a:r>
          </a:p>
        </p:txBody>
      </p:sp>
      <p:sp>
        <p:nvSpPr>
          <p:cNvPr id="26637" name="Line 15"/>
          <p:cNvSpPr>
            <a:spLocks noChangeShapeType="1"/>
          </p:cNvSpPr>
          <p:nvPr/>
        </p:nvSpPr>
        <p:spPr bwMode="auto">
          <a:xfrm>
            <a:off x="2195513" y="2708275"/>
            <a:ext cx="504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8" name="Text Box 16"/>
          <p:cNvSpPr txBox="1">
            <a:spLocks noChangeArrowheads="1"/>
          </p:cNvSpPr>
          <p:nvPr/>
        </p:nvSpPr>
        <p:spPr bwMode="auto">
          <a:xfrm>
            <a:off x="2195513" y="17732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PR</a:t>
            </a:r>
          </a:p>
        </p:txBody>
      </p:sp>
      <p:sp>
        <p:nvSpPr>
          <p:cNvPr id="26639" name="Line 17"/>
          <p:cNvSpPr>
            <a:spLocks noChangeShapeType="1"/>
          </p:cNvSpPr>
          <p:nvPr/>
        </p:nvSpPr>
        <p:spPr bwMode="auto">
          <a:xfrm>
            <a:off x="2195513" y="1844675"/>
            <a:ext cx="504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0" name="Oval 18"/>
          <p:cNvSpPr>
            <a:spLocks noChangeArrowheads="1"/>
          </p:cNvSpPr>
          <p:nvPr/>
        </p:nvSpPr>
        <p:spPr bwMode="auto">
          <a:xfrm>
            <a:off x="2268538" y="15573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41" name="Line 19"/>
          <p:cNvSpPr>
            <a:spLocks noChangeShapeType="1"/>
          </p:cNvSpPr>
          <p:nvPr/>
        </p:nvSpPr>
        <p:spPr bwMode="auto">
          <a:xfrm>
            <a:off x="2339975" y="13414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2" name="Line 20"/>
          <p:cNvSpPr>
            <a:spLocks noChangeShapeType="1"/>
          </p:cNvSpPr>
          <p:nvPr/>
        </p:nvSpPr>
        <p:spPr bwMode="auto">
          <a:xfrm>
            <a:off x="2339975" y="31416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3" name="Line 22"/>
          <p:cNvSpPr>
            <a:spLocks noChangeShapeType="1"/>
          </p:cNvSpPr>
          <p:nvPr/>
        </p:nvSpPr>
        <p:spPr bwMode="auto">
          <a:xfrm>
            <a:off x="4140200" y="1844675"/>
            <a:ext cx="504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4" name="Text Box 23"/>
          <p:cNvSpPr txBox="1">
            <a:spLocks noChangeArrowheads="1"/>
          </p:cNvSpPr>
          <p:nvPr/>
        </p:nvSpPr>
        <p:spPr bwMode="auto">
          <a:xfrm>
            <a:off x="4140200" y="2708275"/>
            <a:ext cx="44367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dirty="0"/>
              <a:t>PR</a:t>
            </a:r>
            <a:r>
              <a:rPr lang="ja-JP" altLang="en-US" sz="2000" b="1" dirty="0"/>
              <a:t>　：　</a:t>
            </a:r>
            <a:r>
              <a:rPr lang="en-US" altLang="ja-JP" sz="2000" b="1" dirty="0" err="1"/>
              <a:t>F.F</a:t>
            </a:r>
            <a:r>
              <a:rPr lang="en-US" altLang="ja-JP" sz="2000" b="1" dirty="0"/>
              <a:t>.</a:t>
            </a:r>
            <a:r>
              <a:rPr lang="ja-JP" altLang="en-US" sz="2000" b="1" dirty="0"/>
              <a:t>をクロックと関係なしにセット</a:t>
            </a:r>
          </a:p>
          <a:p>
            <a:pPr eaLnBrk="1" hangingPunct="1"/>
            <a:endParaRPr lang="ja-JP" altLang="en-US" sz="2000" b="1" dirty="0"/>
          </a:p>
        </p:txBody>
      </p:sp>
      <p:sp>
        <p:nvSpPr>
          <p:cNvPr id="26645" name="Line 24"/>
          <p:cNvSpPr>
            <a:spLocks noChangeShapeType="1"/>
          </p:cNvSpPr>
          <p:nvPr/>
        </p:nvSpPr>
        <p:spPr bwMode="auto">
          <a:xfrm>
            <a:off x="4140200" y="2779713"/>
            <a:ext cx="504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6" name="Text Box 25"/>
          <p:cNvSpPr txBox="1">
            <a:spLocks noChangeArrowheads="1"/>
          </p:cNvSpPr>
          <p:nvPr/>
        </p:nvSpPr>
        <p:spPr bwMode="auto">
          <a:xfrm>
            <a:off x="4140200" y="1773238"/>
            <a:ext cx="49300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dirty="0"/>
              <a:t>CLR</a:t>
            </a:r>
            <a:r>
              <a:rPr lang="ja-JP" altLang="en-US" sz="2000" b="1" dirty="0"/>
              <a:t>　：　</a:t>
            </a:r>
            <a:r>
              <a:rPr lang="en-US" altLang="ja-JP" sz="2000" b="1" dirty="0"/>
              <a:t>F.F</a:t>
            </a:r>
            <a:r>
              <a:rPr lang="ja-JP" altLang="en-US" sz="2000" b="1" dirty="0" err="1"/>
              <a:t>．</a:t>
            </a:r>
            <a:r>
              <a:rPr lang="ja-JP" altLang="en-US" sz="2000" b="1" dirty="0"/>
              <a:t>をクロックと関係なしにリセット</a:t>
            </a:r>
          </a:p>
          <a:p>
            <a:pPr eaLnBrk="1" hangingPunct="1"/>
            <a:endParaRPr lang="ja-JP" altLang="en-US" sz="2000" b="1" dirty="0"/>
          </a:p>
        </p:txBody>
      </p:sp>
      <p:sp>
        <p:nvSpPr>
          <p:cNvPr id="26647" name="Text Box 27"/>
          <p:cNvSpPr txBox="1">
            <a:spLocks noChangeArrowheads="1"/>
          </p:cNvSpPr>
          <p:nvPr/>
        </p:nvSpPr>
        <p:spPr bwMode="auto">
          <a:xfrm>
            <a:off x="1619250" y="4135438"/>
            <a:ext cx="596945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dirty="0"/>
              <a:t>クロックに同期しないでセット、リセットが可能</a:t>
            </a:r>
          </a:p>
          <a:p>
            <a:pPr eaLnBrk="1" hangingPunct="1"/>
            <a:r>
              <a:rPr lang="ja-JP" altLang="en-US" sz="2400" b="1" dirty="0"/>
              <a:t>初期化には便利</a:t>
            </a:r>
          </a:p>
          <a:p>
            <a:pPr eaLnBrk="1" hangingPunct="1"/>
            <a:r>
              <a:rPr lang="ja-JP" altLang="en-US" sz="2400" b="1" dirty="0"/>
              <a:t>リセットのみを持つ</a:t>
            </a:r>
            <a:r>
              <a:rPr lang="en-US" altLang="ja-JP" sz="2400" b="1" dirty="0"/>
              <a:t>F.F</a:t>
            </a:r>
            <a:r>
              <a:rPr lang="ja-JP" altLang="en-US" sz="2400" b="1" dirty="0" err="1"/>
              <a:t>．</a:t>
            </a:r>
            <a:r>
              <a:rPr lang="ja-JP" altLang="en-US" sz="2400" b="1" dirty="0"/>
              <a:t>は標準的に使われる</a:t>
            </a:r>
          </a:p>
        </p:txBody>
      </p:sp>
      <p:pic>
        <p:nvPicPr>
          <p:cNvPr id="2" name="オーディオ 1">
            <a:hlinkClick r:id="" action="ppaction://media"/>
            <a:extLst>
              <a:ext uri="{FF2B5EF4-FFF2-40B4-BE49-F238E27FC236}">
                <a16:creationId xmlns:a16="http://schemas.microsoft.com/office/drawing/2014/main" id="{877F6AF2-9814-4689-AB56-4C72546E3B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641"/>
    </mc:Choice>
    <mc:Fallback>
      <p:transition spd="slow" advTm="206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29" x="8834438" y="3319463"/>
          <p14:tracePt t="3736" x="8661400" y="3319463"/>
          <p14:tracePt t="3745" x="8459788" y="3319463"/>
          <p14:tracePt t="3752" x="8332788" y="3319463"/>
          <p14:tracePt t="3760" x="8196263" y="3346450"/>
          <p14:tracePt t="3768" x="8123238" y="3346450"/>
          <p14:tracePt t="3776" x="8086725" y="3365500"/>
          <p14:tracePt t="3784" x="8023225" y="3365500"/>
          <p14:tracePt t="3792" x="8004175" y="3365500"/>
          <p14:tracePt t="3800" x="7977188" y="3365500"/>
          <p14:tracePt t="3808" x="7967663" y="3375025"/>
          <p14:tracePt t="3816" x="7958138" y="3375025"/>
          <p14:tracePt t="3824" x="7921625" y="3375025"/>
          <p14:tracePt t="3832" x="7894638" y="3392488"/>
          <p14:tracePt t="3840" x="7867650" y="3392488"/>
          <p14:tracePt t="3848" x="7840663" y="3392488"/>
          <p14:tracePt t="3856" x="7831138" y="3392488"/>
          <p14:tracePt t="3864" x="7813675" y="3392488"/>
          <p14:tracePt t="3883" x="7794625" y="3392488"/>
          <p14:tracePt t="4490" x="7777163" y="3392488"/>
          <p14:tracePt t="4498" x="7767638" y="3402013"/>
          <p14:tracePt t="4505" x="7740650" y="3411538"/>
          <p14:tracePt t="9296" x="7712075" y="3411538"/>
          <p14:tracePt t="9304" x="7621588" y="3411538"/>
          <p14:tracePt t="9312" x="7429500" y="3411538"/>
          <p14:tracePt t="9320" x="7175500" y="3419475"/>
          <p14:tracePt t="9329" x="6964363" y="3455988"/>
          <p14:tracePt t="9337" x="6764338" y="3475038"/>
          <p14:tracePt t="9346" x="6600825" y="3475038"/>
          <p14:tracePt t="9353" x="6454775" y="3482975"/>
          <p14:tracePt t="9362" x="6326188" y="3482975"/>
          <p14:tracePt t="9368" x="6254750" y="3482975"/>
          <p14:tracePt t="9376" x="6199188" y="3482975"/>
          <p14:tracePt t="9384" x="6135688" y="3482975"/>
          <p14:tracePt t="9393" x="6099175" y="3482975"/>
          <p14:tracePt t="9401" x="6089650" y="3482975"/>
          <p14:tracePt t="9409" x="6080125" y="3482975"/>
          <p14:tracePt t="9416" x="6062663" y="3482975"/>
          <p14:tracePt t="9441" x="6053138" y="3482975"/>
          <p14:tracePt t="9448" x="6016625" y="3482975"/>
          <p14:tracePt t="9457" x="5962650" y="3482975"/>
          <p14:tracePt t="9465" x="5889625" y="3482975"/>
          <p14:tracePt t="9472" x="5843588" y="3482975"/>
          <p14:tracePt t="9481" x="5761038" y="3482975"/>
          <p14:tracePt t="9490" x="5653088" y="3482975"/>
          <p14:tracePt t="9496" x="5524500" y="3482975"/>
          <p14:tracePt t="9506" x="5434013" y="3482975"/>
          <p14:tracePt t="9516" x="5324475" y="3482975"/>
          <p14:tracePt t="9522" x="5214938" y="3482975"/>
          <p14:tracePt t="9532" x="5105400" y="3482975"/>
          <p14:tracePt t="9537" x="5014913" y="3482975"/>
          <p14:tracePt t="9548" x="4905375" y="3482975"/>
          <p14:tracePt t="9553" x="4813300" y="3482975"/>
          <p14:tracePt t="9564" x="4695825" y="3482975"/>
          <p14:tracePt t="9570" x="4622800" y="3482975"/>
          <p14:tracePt t="9577" x="4549775" y="3482975"/>
          <p14:tracePt t="9586" x="4457700" y="3482975"/>
          <p14:tracePt t="9593" x="4348163" y="3482975"/>
          <p14:tracePt t="9601" x="4238625" y="3482975"/>
          <p14:tracePt t="9609" x="4148138" y="3482975"/>
          <p14:tracePt t="9617" x="4021138" y="3482975"/>
          <p14:tracePt t="9625" x="3911600" y="3482975"/>
          <p14:tracePt t="9633" x="3802063" y="3482975"/>
          <p14:tracePt t="9641" x="3656013" y="3482975"/>
          <p14:tracePt t="9649" x="3546475" y="3482975"/>
          <p14:tracePt t="9657" x="3419475" y="3482975"/>
          <p14:tracePt t="9665" x="3327400" y="3482975"/>
          <p14:tracePt t="9673" x="3236913" y="3482975"/>
          <p14:tracePt t="9681" x="3144838" y="3482975"/>
          <p14:tracePt t="9689" x="3081338" y="3482975"/>
          <p14:tracePt t="9697" x="3071813" y="3482975"/>
          <p14:tracePt t="9705" x="3027363" y="3482975"/>
          <p14:tracePt t="9712" x="2998788" y="3482975"/>
          <p14:tracePt t="9721" x="2990850" y="3482975"/>
          <p14:tracePt t="9792" x="2981325" y="3482975"/>
          <p14:tracePt t="9808" x="2954338" y="3482975"/>
          <p14:tracePt t="9816" x="2925763" y="3482975"/>
          <p14:tracePt t="9824" x="2908300" y="3482975"/>
          <p14:tracePt t="9832" x="2889250" y="3482975"/>
          <p14:tracePt t="9857" x="2881313" y="3482975"/>
          <p14:tracePt t="10096" x="2881313" y="3475038"/>
          <p14:tracePt t="10104" x="2881313" y="3465513"/>
          <p14:tracePt t="10112" x="2889250" y="3438525"/>
          <p14:tracePt t="10120" x="2917825" y="3402013"/>
          <p14:tracePt t="10130" x="2917825" y="3382963"/>
          <p14:tracePt t="10137" x="2925763" y="3382963"/>
          <p14:tracePt t="10146" x="2935288" y="3365500"/>
          <p14:tracePt t="10152" x="2944813" y="3346450"/>
          <p14:tracePt t="10160" x="2962275" y="3328988"/>
          <p14:tracePt t="10176" x="2971800" y="3309938"/>
          <p14:tracePt t="10184" x="2971800" y="3302000"/>
          <p14:tracePt t="10192" x="2981325" y="3282950"/>
          <p14:tracePt t="10208" x="2981325" y="3265488"/>
          <p14:tracePt t="10218" x="2990850" y="3255963"/>
          <p14:tracePt t="10232" x="2998788" y="3246438"/>
          <p14:tracePt t="11147" x="2998788" y="3219450"/>
          <p14:tracePt t="11152" x="3008313" y="3209925"/>
          <p14:tracePt t="11160" x="3027363" y="3192463"/>
          <p14:tracePt t="11168" x="3027363" y="3163888"/>
          <p14:tracePt t="11176" x="3027363" y="3155950"/>
          <p14:tracePt t="11184" x="3035300" y="3146425"/>
          <p14:tracePt t="11192" x="3035300" y="3127375"/>
          <p14:tracePt t="11208" x="3035300" y="3119438"/>
          <p14:tracePt t="11232" x="3035300" y="3109913"/>
          <p14:tracePt t="15282" x="3035300" y="3082925"/>
          <p14:tracePt t="15306" x="3035300" y="3073400"/>
          <p14:tracePt t="15314" x="3035300" y="3054350"/>
          <p14:tracePt t="15449" x="3027363" y="3054350"/>
          <p14:tracePt t="15456" x="2998788" y="3054350"/>
          <p14:tracePt t="15472" x="2990850" y="3054350"/>
          <p14:tracePt t="15552" x="2981325" y="3063875"/>
          <p14:tracePt t="15562" x="2971800" y="3082925"/>
          <p14:tracePt t="15569" x="2935288" y="3100388"/>
          <p14:tracePt t="15577" x="2917825" y="3119438"/>
          <p14:tracePt t="15585" x="2889250" y="3146425"/>
          <p14:tracePt t="15595" x="2825750" y="3182938"/>
          <p14:tracePt t="15600" x="2808288" y="3192463"/>
          <p14:tracePt t="15608" x="2762250" y="3209925"/>
          <p14:tracePt t="15616" x="2744788" y="3228975"/>
          <p14:tracePt t="15624" x="2689225" y="3236913"/>
          <p14:tracePt t="15632" x="2662238" y="3265488"/>
          <p14:tracePt t="15640" x="2616200" y="3282950"/>
          <p14:tracePt t="15648" x="2589213" y="3292475"/>
          <p14:tracePt t="15656" x="2570163" y="3302000"/>
          <p14:tracePt t="15664" x="2562225" y="3309938"/>
          <p14:tracePt t="15672" x="2543175" y="3309938"/>
          <p14:tracePt t="15762" x="2533650" y="3309938"/>
          <p14:tracePt t="15770" x="2506663" y="3319463"/>
          <p14:tracePt t="15778" x="2433638" y="3328988"/>
          <p14:tracePt t="15785" x="2379663" y="3328988"/>
          <p14:tracePt t="15792" x="2287588" y="3328988"/>
          <p14:tracePt t="15801" x="2233613" y="3328988"/>
          <p14:tracePt t="15808" x="2179638" y="3328988"/>
          <p14:tracePt t="15816" x="2124075" y="3328988"/>
          <p14:tracePt t="15824" x="2078038" y="3328988"/>
          <p14:tracePt t="15833" x="2070100" y="3328988"/>
          <p14:tracePt t="15840" x="2060575" y="3328988"/>
          <p14:tracePt t="15849" x="2033588" y="3328988"/>
          <p14:tracePt t="15888" x="2033588" y="3319463"/>
          <p14:tracePt t="15904" x="2024063" y="3292475"/>
          <p14:tracePt t="15929" x="2024063" y="3282950"/>
          <p14:tracePt t="15938" x="2024063" y="3265488"/>
          <p14:tracePt t="15979" x="2024063" y="3255963"/>
          <p14:tracePt t="16168" x="2024063" y="3246438"/>
          <p14:tracePt t="16178" x="2024063" y="3236913"/>
          <p14:tracePt t="16184" x="2024063" y="3209925"/>
          <p14:tracePt t="16201" x="2024063" y="3200400"/>
          <p14:tracePt t="16217" x="2024063" y="3182938"/>
          <p14:tracePt t="16224" x="2024063" y="3173413"/>
          <p14:tracePt t="16232" x="2024063" y="3163888"/>
          <p14:tracePt t="16240" x="2024063" y="3155950"/>
          <p14:tracePt t="16248" x="2024063" y="3146425"/>
          <p14:tracePt t="16264" x="2024063" y="3136900"/>
          <p14:tracePt t="16273" x="2024063" y="3127375"/>
          <p14:tracePt t="16281" x="2024063" y="3119438"/>
          <p14:tracePt t="16288" x="2024063" y="3100388"/>
          <p14:tracePt t="16297" x="2024063" y="3082925"/>
          <p14:tracePt t="16315" x="2033588" y="3073400"/>
          <p14:tracePt t="16340" x="2041525" y="3046413"/>
          <p14:tracePt t="16353" x="2051050" y="3046413"/>
          <p14:tracePt t="16369" x="2060575" y="3036888"/>
          <p14:tracePt t="16378" x="2070100" y="3027363"/>
          <p14:tracePt t="16385" x="2078038" y="3017838"/>
          <p14:tracePt t="16393" x="2087563" y="3009900"/>
          <p14:tracePt t="16401" x="2087563" y="3000375"/>
          <p14:tracePt t="16416" x="2097088" y="2990850"/>
          <p14:tracePt t="16425" x="2106613" y="2990850"/>
          <p14:tracePt t="16432" x="2114550" y="2990850"/>
          <p14:tracePt t="16441" x="2124075" y="2982913"/>
          <p14:tracePt t="16449" x="2133600" y="2973388"/>
          <p14:tracePt t="16457" x="2143125" y="2973388"/>
          <p14:tracePt t="16464" x="2170113" y="2963863"/>
          <p14:tracePt t="16473" x="2197100" y="2963863"/>
          <p14:tracePt t="16480" x="2233613" y="2963863"/>
          <p14:tracePt t="16489" x="2287588" y="2963863"/>
          <p14:tracePt t="16496" x="2316163" y="2963863"/>
          <p14:tracePt t="16505" x="2370138" y="2963863"/>
          <p14:tracePt t="16512" x="2433638" y="2963863"/>
          <p14:tracePt t="16520" x="2470150" y="2963863"/>
          <p14:tracePt t="16528" x="2498725" y="2963863"/>
          <p14:tracePt t="16536" x="2516188" y="2963863"/>
          <p14:tracePt t="16546" x="2543175" y="2963863"/>
          <p14:tracePt t="16552" x="2552700" y="2963863"/>
          <p14:tracePt t="16561" x="2562225" y="2963863"/>
          <p14:tracePt t="16568" x="2579688" y="2963863"/>
          <p14:tracePt t="16576" x="2589213" y="2963863"/>
          <p14:tracePt t="16584" x="2598738" y="2963863"/>
          <p14:tracePt t="16608" x="2606675" y="2973388"/>
          <p14:tracePt t="16632" x="2616200" y="2973388"/>
          <p14:tracePt t="16640" x="2635250" y="2982913"/>
          <p14:tracePt t="16648" x="2643188" y="2990850"/>
          <p14:tracePt t="16656" x="2643188" y="3000375"/>
          <p14:tracePt t="16664" x="2652713" y="3017838"/>
          <p14:tracePt t="16672" x="2662238" y="3046413"/>
          <p14:tracePt t="16680" x="2662238" y="3063875"/>
          <p14:tracePt t="16688" x="2662238" y="3090863"/>
          <p14:tracePt t="16696" x="2662238" y="3109913"/>
          <p14:tracePt t="16706" x="2662238" y="3146425"/>
          <p14:tracePt t="16720" x="2679700" y="3173413"/>
          <p14:tracePt t="16728" x="2679700" y="3192463"/>
          <p14:tracePt t="16736" x="2679700" y="3200400"/>
          <p14:tracePt t="16744" x="2679700" y="3228975"/>
          <p14:tracePt t="16752" x="2679700" y="3246438"/>
          <p14:tracePt t="16761" x="2679700" y="3273425"/>
          <p14:tracePt t="16768" x="2679700" y="3282950"/>
          <p14:tracePt t="16777" x="2679700" y="3292475"/>
          <p14:tracePt t="16872" x="2679700" y="3302000"/>
          <p14:tracePt t="16883" x="2679700" y="3309938"/>
          <p14:tracePt t="16896" x="2679700" y="3319463"/>
          <p14:tracePt t="16904" x="2625725" y="3346450"/>
          <p14:tracePt t="16912" x="2562225" y="3382963"/>
          <p14:tracePt t="16920" x="2498725" y="3392488"/>
          <p14:tracePt t="16928" x="2443163" y="3411538"/>
          <p14:tracePt t="16936" x="2360613" y="3419475"/>
          <p14:tracePt t="16945" x="2333625" y="3429000"/>
          <p14:tracePt t="16952" x="2287588" y="3429000"/>
          <p14:tracePt t="16962" x="2270125" y="3438525"/>
          <p14:tracePt t="17009" x="2243138" y="3438525"/>
          <p14:tracePt t="17017" x="2214563" y="3411538"/>
          <p14:tracePt t="17025" x="2206625" y="3392488"/>
          <p14:tracePt t="17033" x="2206625" y="3375025"/>
          <p14:tracePt t="17041" x="2179638" y="3328988"/>
          <p14:tracePt t="17057" x="2170113" y="3302000"/>
          <p14:tracePt t="17065" x="2170113" y="3282950"/>
          <p14:tracePt t="17073" x="2160588" y="3273425"/>
          <p14:tracePt t="17082" x="2160588" y="3255963"/>
          <p14:tracePt t="17089" x="2160588" y="3246438"/>
          <p14:tracePt t="17098" x="2160588" y="3228975"/>
          <p14:tracePt t="17105" x="2160588" y="3219450"/>
          <p14:tracePt t="17113" x="2160588" y="3200400"/>
          <p14:tracePt t="17121" x="2160588" y="3155950"/>
          <p14:tracePt t="17132" x="2160588" y="3136900"/>
          <p14:tracePt t="17136" x="2160588" y="3100388"/>
          <p14:tracePt t="17145" x="2160588" y="3054350"/>
          <p14:tracePt t="17153" x="2160588" y="3000375"/>
          <p14:tracePt t="17163" x="2160588" y="2963863"/>
          <p14:tracePt t="17169" x="2160588" y="2909888"/>
          <p14:tracePt t="17179" x="2160588" y="2854325"/>
          <p14:tracePt t="17185" x="2160588" y="2771775"/>
          <p14:tracePt t="17192" x="2160588" y="2717800"/>
          <p14:tracePt t="17201" x="2179638" y="2644775"/>
          <p14:tracePt t="17208" x="2187575" y="2608263"/>
          <p14:tracePt t="17217" x="2187575" y="2554288"/>
          <p14:tracePt t="17224" x="2187575" y="2525713"/>
          <p14:tracePt t="17232" x="2187575" y="2508250"/>
          <p14:tracePt t="17240" x="2187575" y="2444750"/>
          <p14:tracePt t="17248" x="2187575" y="2398713"/>
          <p14:tracePt t="17258" x="2179638" y="2343150"/>
          <p14:tracePt t="17266" x="2179638" y="2289175"/>
          <p14:tracePt t="17273" x="2179638" y="2233613"/>
          <p14:tracePt t="17281" x="2179638" y="2170113"/>
          <p14:tracePt t="17288" x="2170113" y="2097088"/>
          <p14:tracePt t="17297" x="2160588" y="2052638"/>
          <p14:tracePt t="17304" x="2160588" y="1997075"/>
          <p14:tracePt t="17312" x="2160588" y="1943100"/>
          <p14:tracePt t="17320" x="2160588" y="1914525"/>
          <p14:tracePt t="17329" x="2160588" y="1860550"/>
          <p14:tracePt t="17336" x="2160588" y="1814513"/>
          <p14:tracePt t="17345" x="2160588" y="1778000"/>
          <p14:tracePt t="17352" x="2151063" y="1724025"/>
          <p14:tracePt t="17362" x="2124075" y="1704975"/>
          <p14:tracePt t="17368" x="2114550" y="1641475"/>
          <p14:tracePt t="17376" x="2114550" y="1614488"/>
          <p14:tracePt t="17384" x="2114550" y="1595438"/>
          <p14:tracePt t="17392" x="2114550" y="1568450"/>
          <p14:tracePt t="17400" x="2114550" y="1550988"/>
          <p14:tracePt t="17408" x="2114550" y="1522413"/>
          <p14:tracePt t="17416" x="2114550" y="1504950"/>
          <p14:tracePt t="17424" x="2114550" y="1485900"/>
          <p14:tracePt t="17432" x="2114550" y="1477963"/>
          <p14:tracePt t="17441" x="2114550" y="1468438"/>
          <p14:tracePt t="17480" x="2114550" y="1449388"/>
          <p14:tracePt t="17489" x="2114550" y="1441450"/>
          <p14:tracePt t="17666" x="2114550" y="1477963"/>
          <p14:tracePt t="17673" x="2114550" y="1531938"/>
          <p14:tracePt t="17680" x="2106613" y="1550988"/>
          <p14:tracePt t="17688" x="2106613" y="1587500"/>
          <p14:tracePt t="17696" x="2106613" y="1631950"/>
          <p14:tracePt t="17705" x="2106613" y="1651000"/>
          <p14:tracePt t="17712" x="2106613" y="1660525"/>
          <p14:tracePt t="17721" x="2106613" y="1668463"/>
          <p14:tracePt t="17738" x="2106613" y="1677988"/>
          <p14:tracePt t="17873" x="2106613" y="1668463"/>
          <p14:tracePt t="17884" x="2124075" y="1651000"/>
          <p14:tracePt t="17890" x="2133600" y="1631950"/>
          <p14:tracePt t="17897" x="2133600" y="1614488"/>
          <p14:tracePt t="17905" x="2143125" y="1604963"/>
          <p14:tracePt t="17920" x="2151063" y="1604963"/>
          <p14:tracePt t="17928" x="2151063" y="1595438"/>
          <p14:tracePt t="17936" x="2170113" y="1577975"/>
          <p14:tracePt t="17944" x="2179638" y="1568450"/>
          <p14:tracePt t="17952" x="2187575" y="1558925"/>
          <p14:tracePt t="17961" x="2187575" y="1550988"/>
          <p14:tracePt t="17968" x="2187575" y="1541463"/>
          <p14:tracePt t="17976" x="2197100" y="1531938"/>
          <p14:tracePt t="17984" x="2206625" y="1531938"/>
          <p14:tracePt t="18000" x="2214563" y="1531938"/>
          <p14:tracePt t="18008" x="2233613" y="1531938"/>
          <p14:tracePt t="18017" x="2251075" y="1531938"/>
          <p14:tracePt t="18024" x="2270125" y="1531938"/>
          <p14:tracePt t="18033" x="2287588" y="1504950"/>
          <p14:tracePt t="18040" x="2316163" y="1504950"/>
          <p14:tracePt t="18048" x="2360613" y="1504950"/>
          <p14:tracePt t="18056" x="2397125" y="1504950"/>
          <p14:tracePt t="18065" x="2452688" y="1504950"/>
          <p14:tracePt t="18072" x="2506663" y="1504950"/>
          <p14:tracePt t="18080" x="2579688" y="1504950"/>
          <p14:tracePt t="18088" x="2625725" y="1504950"/>
          <p14:tracePt t="18096" x="2679700" y="1504950"/>
          <p14:tracePt t="18104" x="2716213" y="1504950"/>
          <p14:tracePt t="18112" x="2735263" y="1504950"/>
          <p14:tracePt t="18130" x="2781300" y="1504950"/>
          <p14:tracePt t="18136" x="2789238" y="1504950"/>
          <p14:tracePt t="18154" x="2808288" y="1504950"/>
          <p14:tracePt t="18167" x="2817813" y="1504950"/>
          <p14:tracePt t="18170" x="2835275" y="1504950"/>
          <p14:tracePt t="18182" x="2852738" y="1514475"/>
          <p14:tracePt t="18184" x="2871788" y="1541463"/>
          <p14:tracePt t="18192" x="2881313" y="1541463"/>
          <p14:tracePt t="18200" x="2889250" y="1558925"/>
          <p14:tracePt t="18208" x="2898775" y="1604963"/>
          <p14:tracePt t="18218" x="2908300" y="1614488"/>
          <p14:tracePt t="18225" x="2917825" y="1641475"/>
          <p14:tracePt t="18232" x="2925763" y="1660525"/>
          <p14:tracePt t="18240" x="2925763" y="1687513"/>
          <p14:tracePt t="18248" x="2935288" y="1704975"/>
          <p14:tracePt t="18264" x="2935288" y="1724025"/>
          <p14:tracePt t="18346" x="2935288" y="1731963"/>
          <p14:tracePt t="18353" x="2935288" y="1751013"/>
          <p14:tracePt t="18362" x="2925763" y="1751013"/>
          <p14:tracePt t="18369" x="2908300" y="1768475"/>
          <p14:tracePt t="18380" x="2898775" y="1778000"/>
          <p14:tracePt t="18396" x="2881313" y="1797050"/>
          <p14:tracePt t="18401" x="2862263" y="1814513"/>
          <p14:tracePt t="18411" x="2852738" y="1824038"/>
          <p14:tracePt t="18421" x="2835275" y="1833563"/>
          <p14:tracePt t="18424" x="2835275" y="1841500"/>
          <p14:tracePt t="18432" x="2817813" y="1851025"/>
          <p14:tracePt t="18440" x="2808288" y="1860550"/>
          <p14:tracePt t="18448" x="2789238" y="1878013"/>
          <p14:tracePt t="18456" x="2771775" y="1887538"/>
          <p14:tracePt t="18472" x="2762250" y="1906588"/>
          <p14:tracePt t="18480" x="2744788" y="1906588"/>
          <p14:tracePt t="18488" x="2735263" y="1914525"/>
          <p14:tracePt t="18496" x="2725738" y="1914525"/>
          <p14:tracePt t="18504" x="2716213" y="1914525"/>
          <p14:tracePt t="18512" x="2698750" y="1924050"/>
          <p14:tracePt t="18538" x="2671763" y="1924050"/>
          <p14:tracePt t="18547" x="2635250" y="1951038"/>
          <p14:tracePt t="18553" x="2616200" y="1951038"/>
          <p14:tracePt t="18564" x="2616200" y="1960563"/>
          <p14:tracePt t="18570" x="2598738" y="1960563"/>
          <p14:tracePt t="18576" x="2570163" y="1960563"/>
          <p14:tracePt t="18584" x="2552700" y="1960563"/>
          <p14:tracePt t="18592" x="2516188" y="1960563"/>
          <p14:tracePt t="18600" x="2479675" y="1960563"/>
          <p14:tracePt t="18608" x="2433638" y="1960563"/>
          <p14:tracePt t="18616" x="2397125" y="1960563"/>
          <p14:tracePt t="18624" x="2370138" y="1960563"/>
          <p14:tracePt t="18632" x="2360613" y="1960563"/>
          <p14:tracePt t="18640" x="2316163" y="1951038"/>
          <p14:tracePt t="18648" x="2279650" y="1943100"/>
          <p14:tracePt t="18656" x="2260600" y="1943100"/>
          <p14:tracePt t="18664" x="2233613" y="1933575"/>
          <p14:tracePt t="18672" x="2224088" y="1924050"/>
          <p14:tracePt t="18680" x="2214563" y="1924050"/>
          <p14:tracePt t="19114" x="2224088" y="1924050"/>
          <p14:tracePt t="19126" x="2224088" y="1933575"/>
          <p14:tracePt t="19128" x="2224088" y="1951038"/>
          <p14:tracePt t="19136" x="2224088" y="1979613"/>
          <p14:tracePt t="19145" x="2224088" y="1997075"/>
          <p14:tracePt t="19152" x="2224088" y="2024063"/>
          <p14:tracePt t="19161" x="2233613" y="2043113"/>
          <p14:tracePt t="19168" x="2243138" y="2079625"/>
          <p14:tracePt t="19177" x="2243138" y="2106613"/>
          <p14:tracePt t="19184" x="2270125" y="2152650"/>
          <p14:tracePt t="19201" x="2297113" y="2216150"/>
          <p14:tracePt t="19208" x="2316163" y="2262188"/>
          <p14:tracePt t="19216" x="2316163" y="2306638"/>
          <p14:tracePt t="19224" x="2324100" y="2335213"/>
          <p14:tracePt t="19232" x="2333625" y="2389188"/>
          <p14:tracePt t="19241" x="2352675" y="2471738"/>
          <p14:tracePt t="19251" x="2389188" y="2544763"/>
          <p14:tracePt t="19257" x="2416175" y="2681288"/>
          <p14:tracePt t="19267" x="2443163" y="2754313"/>
          <p14:tracePt t="19272" x="2470150" y="2854325"/>
          <p14:tracePt t="19280" x="2489200" y="2946400"/>
          <p14:tracePt t="19288" x="2516188" y="3027363"/>
          <p14:tracePt t="19296" x="2525713" y="3054350"/>
          <p14:tracePt t="19304" x="2525713" y="3073400"/>
          <p14:tracePt t="19312" x="2533650" y="3100388"/>
          <p14:tracePt t="19786" x="2533650" y="3109913"/>
          <p14:tracePt t="19794" x="2533650" y="3119438"/>
          <p14:tracePt t="19813" x="2533650" y="3127375"/>
          <p14:tracePt t="19818" x="2533650" y="3146425"/>
          <p14:tracePt t="19829" x="2533650" y="3155950"/>
          <p14:tracePt t="19833" x="2533650" y="3163888"/>
          <p14:tracePt t="19848" x="2533650" y="3182938"/>
          <p14:tracePt t="19858" x="2533650" y="3192463"/>
          <p14:tracePt t="19864" x="2525713" y="3200400"/>
          <p14:tracePt t="19874" x="2516188" y="3209925"/>
          <p14:tracePt t="19896" x="2516188" y="3219450"/>
          <p14:tracePt t="19920" x="2506663" y="3228975"/>
          <p14:tracePt t="19944" x="2506663" y="3236913"/>
          <p14:tracePt t="19952" x="2498725" y="3246438"/>
          <p14:tracePt t="19960" x="2489200" y="3255963"/>
          <p14:tracePt t="19984" x="2470150" y="3273425"/>
          <p14:tracePt t="20224" x="2452688" y="3265488"/>
          <p14:tracePt t="20232" x="2416175" y="3228975"/>
          <p14:tracePt t="20240" x="2397125" y="3209925"/>
          <p14:tracePt t="20249" x="2370138" y="3182938"/>
          <p14:tracePt t="20256" x="2352675" y="3173413"/>
          <p14:tracePt t="20264" x="2316163" y="3146425"/>
          <p14:tracePt t="20272" x="2287588" y="3146425"/>
          <p14:tracePt t="20280" x="2270125" y="3127375"/>
          <p14:tracePt t="20288" x="2260600" y="3119438"/>
          <p14:tracePt t="20296" x="2251075" y="3119438"/>
          <p14:tracePt t="20474" x="2251075" y="3109913"/>
          <p14:tracePt t="20482" x="2243138" y="3090863"/>
          <p14:tracePt t="20490" x="2233613" y="3082925"/>
          <p14:tracePt t="20500" x="2224088" y="3054350"/>
          <p14:tracePt t="20506" x="2224088" y="3046413"/>
          <p14:tracePt t="20513" x="2214563" y="3027363"/>
          <p14:tracePt t="20520" x="2206625" y="3009900"/>
          <p14:tracePt t="20529" x="2206625" y="3000375"/>
          <p14:tracePt t="20536" x="2206625" y="2990850"/>
          <p14:tracePt t="20561" x="2206625" y="2954338"/>
          <p14:tracePt t="20577" x="2206625" y="2936875"/>
          <p14:tracePt t="20584" x="2214563" y="2927350"/>
          <p14:tracePt t="20592" x="2224088" y="2917825"/>
          <p14:tracePt t="20601" x="2243138" y="2909888"/>
          <p14:tracePt t="20608" x="2260600" y="2900363"/>
          <p14:tracePt t="20616" x="2279650" y="2900363"/>
          <p14:tracePt t="20624" x="2287588" y="2900363"/>
          <p14:tracePt t="20872" x="2324100" y="2900363"/>
          <p14:tracePt t="20880" x="2333625" y="2890838"/>
          <p14:tracePt t="20888" x="2333625" y="2817813"/>
          <p14:tracePt t="20896" x="2333625" y="2727325"/>
          <p14:tracePt t="20904" x="2333625" y="2662238"/>
          <p14:tracePt t="20914" x="2316163" y="2571750"/>
          <p14:tracePt t="20920" x="2306638" y="2489200"/>
          <p14:tracePt t="20931" x="2306638" y="2398713"/>
          <p14:tracePt t="20936" x="2297113" y="2362200"/>
          <p14:tracePt t="20946" x="2297113" y="2298700"/>
          <p14:tracePt t="20953" x="2270125" y="2243138"/>
          <p14:tracePt t="20964" x="2260600" y="2197100"/>
          <p14:tracePt t="20969" x="2251075" y="2152650"/>
          <p14:tracePt t="20980" x="2243138" y="2116138"/>
          <p14:tracePt t="20985" x="2214563" y="2070100"/>
          <p14:tracePt t="20995" x="2214563" y="2052638"/>
          <p14:tracePt t="21002" x="2214563" y="2033588"/>
          <p14:tracePt t="21009" x="2214563" y="2024063"/>
          <p14:tracePt t="21017" x="2206625" y="1997075"/>
          <p14:tracePt t="21026" x="2206625" y="1987550"/>
          <p14:tracePt t="21033" x="2206625" y="1979613"/>
          <p14:tracePt t="21040" x="2206625" y="1960563"/>
          <p14:tracePt t="21048" x="2206625" y="1943100"/>
          <p14:tracePt t="21056" x="2206625" y="1924050"/>
          <p14:tracePt t="21064" x="2206625" y="1906588"/>
          <p14:tracePt t="21072" x="2206625" y="1878013"/>
          <p14:tracePt t="21080" x="2206625" y="1870075"/>
          <p14:tracePt t="21088" x="2206625" y="1851025"/>
          <p14:tracePt t="21097" x="2206625" y="1824038"/>
          <p14:tracePt t="21104" x="2206625" y="1814513"/>
          <p14:tracePt t="21112" x="2206625" y="1787525"/>
          <p14:tracePt t="21120" x="2206625" y="1778000"/>
          <p14:tracePt t="21136" x="2206625" y="1768475"/>
          <p14:tracePt t="21145" x="2206625" y="1760538"/>
          <p14:tracePt t="21168" x="2206625" y="1751013"/>
          <p14:tracePt t="21201" x="2206625" y="1741488"/>
          <p14:tracePt t="21210" x="2206625" y="1731963"/>
          <p14:tracePt t="21226" x="2206625" y="1724025"/>
          <p14:tracePt t="21234" x="2214563" y="1704975"/>
          <p14:tracePt t="21240" x="2224088" y="1687513"/>
          <p14:tracePt t="21256" x="2233613" y="1677988"/>
          <p14:tracePt t="21264" x="2251075" y="1660525"/>
          <p14:tracePt t="21272" x="2260600" y="1660525"/>
          <p14:tracePt t="21280" x="2260600" y="1651000"/>
          <p14:tracePt t="21296" x="2270125" y="1641475"/>
          <p14:tracePt t="21514" x="2279650" y="1631950"/>
          <p14:tracePt t="21522" x="2297113" y="1614488"/>
          <p14:tracePt t="21530" x="2316163" y="1595438"/>
          <p14:tracePt t="21536" x="2333625" y="1587500"/>
          <p14:tracePt t="21554" x="2352675" y="1568450"/>
          <p14:tracePt t="21563" x="2389188" y="1541463"/>
          <p14:tracePt t="21584" x="2406650" y="1541463"/>
          <p14:tracePt t="21600" x="2425700" y="1541463"/>
          <p14:tracePt t="21616" x="2433638" y="1541463"/>
          <p14:tracePt t="21625" x="2443163" y="1541463"/>
          <p14:tracePt t="21633" x="2470150" y="1541463"/>
          <p14:tracePt t="21643" x="2489200" y="1541463"/>
          <p14:tracePt t="21649" x="2516188" y="1541463"/>
          <p14:tracePt t="21657" x="2562225" y="1541463"/>
          <p14:tracePt t="21665" x="2579688" y="1541463"/>
          <p14:tracePt t="21672" x="2616200" y="1541463"/>
          <p14:tracePt t="21680" x="2625725" y="1541463"/>
          <p14:tracePt t="21688" x="2635250" y="1541463"/>
          <p14:tracePt t="21696" x="2662238" y="1541463"/>
          <p14:tracePt t="21713" x="2671763" y="1541463"/>
          <p14:tracePt t="21721" x="2679700" y="1541463"/>
          <p14:tracePt t="21731" x="2708275" y="1568450"/>
          <p14:tracePt t="21736" x="2725738" y="1587500"/>
          <p14:tracePt t="21744" x="2725738" y="1595438"/>
          <p14:tracePt t="21752" x="2735263" y="1604963"/>
          <p14:tracePt t="21760" x="2752725" y="1641475"/>
          <p14:tracePt t="21768" x="2762250" y="1668463"/>
          <p14:tracePt t="21777" x="2762250" y="1697038"/>
          <p14:tracePt t="21784" x="2771775" y="1714500"/>
          <p14:tracePt t="21792" x="2771775" y="1751013"/>
          <p14:tracePt t="21800" x="2771775" y="1760538"/>
          <p14:tracePt t="21808" x="2771775" y="1778000"/>
          <p14:tracePt t="21816" x="2771775" y="1787525"/>
          <p14:tracePt t="22236" x="2771775" y="1797050"/>
          <p14:tracePt t="23643" x="2762250" y="1797050"/>
          <p14:tracePt t="23648" x="2762250" y="1787525"/>
          <p14:tracePt t="23664" x="2771775" y="1787525"/>
          <p14:tracePt t="23672" x="2781300" y="1778000"/>
          <p14:tracePt t="23680" x="2789238" y="1778000"/>
          <p14:tracePt t="23688" x="2808288" y="1768475"/>
          <p14:tracePt t="23696" x="2808288" y="1760538"/>
          <p14:tracePt t="23712" x="2817813" y="1741488"/>
          <p14:tracePt t="23720" x="2835275" y="1731963"/>
          <p14:tracePt t="23728" x="2844800" y="1724025"/>
          <p14:tracePt t="23736" x="2852738" y="1714500"/>
          <p14:tracePt t="23744" x="2862263" y="1704975"/>
          <p14:tracePt t="23752" x="2871788" y="1704975"/>
          <p14:tracePt t="23760" x="2881313" y="1704975"/>
          <p14:tracePt t="23768" x="2889250" y="1697038"/>
          <p14:tracePt t="23802" x="2898775" y="1687513"/>
          <p14:tracePt t="23817" x="2908300" y="1677988"/>
          <p14:tracePt t="24720" x="2917825" y="1677988"/>
          <p14:tracePt t="24744" x="2925763" y="1677988"/>
          <p14:tracePt t="26850" x="2935288" y="1677988"/>
          <p14:tracePt t="26858" x="3008313" y="1677988"/>
          <p14:tracePt t="26869" x="3117850" y="1677988"/>
          <p14:tracePt t="26876" x="3227388" y="1677988"/>
          <p14:tracePt t="26880" x="3281363" y="1687513"/>
          <p14:tracePt t="26888" x="3336925" y="1687513"/>
          <p14:tracePt t="26896" x="3382963" y="1697038"/>
          <p14:tracePt t="26904" x="3400425" y="1697038"/>
          <p14:tracePt t="26912" x="3409950" y="1697038"/>
          <p14:tracePt t="26920" x="3427413" y="1714500"/>
          <p14:tracePt t="27064" x="3436938" y="1714500"/>
          <p14:tracePt t="27234" x="3427413" y="1714500"/>
          <p14:tracePt t="27242" x="3400425" y="1714500"/>
          <p14:tracePt t="27252" x="3382963" y="1714500"/>
          <p14:tracePt t="27257" x="3363913" y="1714500"/>
          <p14:tracePt t="27266" x="3346450" y="1714500"/>
          <p14:tracePt t="27273" x="3336925" y="1714500"/>
          <p14:tracePt t="27281" x="3309938" y="1714500"/>
          <p14:tracePt t="27289" x="3290888" y="1724025"/>
          <p14:tracePt t="27298" x="3263900" y="1724025"/>
          <p14:tracePt t="27305" x="3244850" y="1731963"/>
          <p14:tracePt t="27314" x="3208338" y="1751013"/>
          <p14:tracePt t="27330" x="3181350" y="1760538"/>
          <p14:tracePt t="27337" x="3163888" y="1778000"/>
          <p14:tracePt t="27353" x="3154363" y="1778000"/>
          <p14:tracePt t="27369" x="3144838" y="1778000"/>
          <p14:tracePt t="27650" x="3144838" y="1768475"/>
          <p14:tracePt t="27658" x="3144838" y="1741488"/>
          <p14:tracePt t="27674" x="3144838" y="1731963"/>
          <p14:tracePt t="27681" x="3144838" y="1724025"/>
          <p14:tracePt t="28500" x="3144838" y="1714500"/>
          <p14:tracePt t="28976" x="3144838" y="1741488"/>
          <p14:tracePt t="28984" x="3144838" y="1797050"/>
          <p14:tracePt t="28992" x="3144838" y="1887538"/>
          <p14:tracePt t="29000" x="3136900" y="1951038"/>
          <p14:tracePt t="29008" x="3108325" y="2043113"/>
          <p14:tracePt t="29016" x="3108325" y="2116138"/>
          <p14:tracePt t="29024" x="3100388" y="2225675"/>
          <p14:tracePt t="29032" x="3100388" y="2325688"/>
          <p14:tracePt t="29040" x="3100388" y="2435225"/>
          <p14:tracePt t="29048" x="3100388" y="2508250"/>
          <p14:tracePt t="29056" x="3100388" y="2581275"/>
          <p14:tracePt t="29064" x="3100388" y="2608263"/>
          <p14:tracePt t="29072" x="3100388" y="2662238"/>
          <p14:tracePt t="29080" x="3090863" y="2727325"/>
          <p14:tracePt t="29088" x="3090863" y="2744788"/>
          <p14:tracePt t="29096" x="3090863" y="2781300"/>
          <p14:tracePt t="29104" x="3090863" y="2800350"/>
          <p14:tracePt t="29112" x="3090863" y="2817813"/>
          <p14:tracePt t="29120" x="3090863" y="2827338"/>
          <p14:tracePt t="29144" x="3090863" y="2836863"/>
          <p14:tracePt t="29505" x="3090863" y="2844800"/>
          <p14:tracePt t="29513" x="3090863" y="2854325"/>
          <p14:tracePt t="29521" x="3090863" y="2863850"/>
          <p14:tracePt t="29529" x="3090863" y="2873375"/>
          <p14:tracePt t="29536" x="3090863" y="2890838"/>
          <p14:tracePt t="29545" x="3090863" y="2917825"/>
          <p14:tracePt t="29553" x="3090863" y="2946400"/>
          <p14:tracePt t="29561" x="3081338" y="2963863"/>
          <p14:tracePt t="29568" x="3081338" y="2982913"/>
          <p14:tracePt t="29577" x="3081338" y="2990850"/>
          <p14:tracePt t="29584" x="3063875" y="3009900"/>
          <p14:tracePt t="29600" x="3054350" y="3027363"/>
          <p14:tracePt t="29616" x="3054350" y="3036888"/>
          <p14:tracePt t="29816" x="3054350" y="3046413"/>
          <p14:tracePt t="29824" x="3035300" y="3063875"/>
          <p14:tracePt t="29832" x="3017838" y="3082925"/>
          <p14:tracePt t="29840" x="2990850" y="3100388"/>
          <p14:tracePt t="29848" x="2962275" y="3119438"/>
          <p14:tracePt t="29856" x="2944813" y="3136900"/>
          <p14:tracePt t="29864" x="2898775" y="3146425"/>
          <p14:tracePt t="29879" x="2835275" y="3192463"/>
          <p14:tracePt t="29888" x="2808288" y="3200400"/>
          <p14:tracePt t="29896" x="2789238" y="3209925"/>
          <p14:tracePt t="29904" x="2762250" y="3236913"/>
          <p14:tracePt t="29912" x="2744788" y="3246438"/>
          <p14:tracePt t="29920" x="2725738" y="3255963"/>
          <p14:tracePt t="29952" x="2716213" y="3255963"/>
          <p14:tracePt t="31688" x="2679700" y="3255963"/>
          <p14:tracePt t="31697" x="2662238" y="3255963"/>
          <p14:tracePt t="31706" x="2635250" y="3255963"/>
          <p14:tracePt t="31713" x="2625725" y="3255963"/>
          <p14:tracePt t="31720" x="2606675" y="3265488"/>
          <p14:tracePt t="31745" x="2589213" y="3265488"/>
          <p14:tracePt t="31760" x="2579688" y="3265488"/>
          <p14:tracePt t="31776" x="2570163" y="3273425"/>
          <p14:tracePt t="31800" x="2543175" y="3273425"/>
          <p14:tracePt t="31808" x="2533650" y="3273425"/>
          <p14:tracePt t="31824" x="2533650" y="3282950"/>
          <p14:tracePt t="31849" x="2525713" y="3282950"/>
          <p14:tracePt t="31881" x="2506663" y="3282950"/>
          <p14:tracePt t="31905" x="2489200" y="3282950"/>
          <p14:tracePt t="31913" x="2443163" y="3273425"/>
          <p14:tracePt t="31921" x="2416175" y="3265488"/>
          <p14:tracePt t="31928" x="2389188" y="3255963"/>
          <p14:tracePt t="31937" x="2343150" y="3236913"/>
          <p14:tracePt t="31946" x="2333625" y="3236913"/>
          <p14:tracePt t="31953" x="2324100" y="3236913"/>
          <p14:tracePt t="31960" x="2297113" y="3228975"/>
          <p14:tracePt t="32072" x="2297113" y="3219450"/>
          <p14:tracePt t="32080" x="2279650" y="3200400"/>
          <p14:tracePt t="32088" x="2243138" y="3182938"/>
          <p14:tracePt t="32096" x="2233613" y="3173413"/>
          <p14:tracePt t="32104" x="2224088" y="3163888"/>
          <p14:tracePt t="32112" x="2197100" y="3146425"/>
          <p14:tracePt t="32120" x="2197100" y="3136900"/>
          <p14:tracePt t="32128" x="2187575" y="3127375"/>
          <p14:tracePt t="32144" x="2179638" y="3127375"/>
          <p14:tracePt t="32152" x="2170113" y="3119438"/>
          <p14:tracePt t="32177" x="2170113" y="3109913"/>
          <p14:tracePt t="32186" x="2170113" y="3100388"/>
          <p14:tracePt t="32193" x="2170113" y="3090863"/>
          <p14:tracePt t="32209" x="2170113" y="3073400"/>
          <p14:tracePt t="32217" x="2170113" y="3054350"/>
          <p14:tracePt t="32224" x="2170113" y="3046413"/>
          <p14:tracePt t="32232" x="2170113" y="3017838"/>
          <p14:tracePt t="32240" x="2170113" y="3000375"/>
          <p14:tracePt t="32248" x="2187575" y="2973388"/>
          <p14:tracePt t="32256" x="2187575" y="2963863"/>
          <p14:tracePt t="32264" x="2187575" y="2936875"/>
          <p14:tracePt t="32272" x="2206625" y="2909888"/>
          <p14:tracePt t="32280" x="2214563" y="2900363"/>
          <p14:tracePt t="32288" x="2214563" y="2890838"/>
          <p14:tracePt t="32296" x="2214563" y="2881313"/>
          <p14:tracePt t="32304" x="2224088" y="2873375"/>
          <p14:tracePt t="32312" x="2224088" y="2863850"/>
          <p14:tracePt t="32320" x="2233613" y="2844800"/>
          <p14:tracePt t="32336" x="2251075" y="2827338"/>
          <p14:tracePt t="32352" x="2260600" y="2808288"/>
          <p14:tracePt t="32360" x="2270125" y="2790825"/>
          <p14:tracePt t="32368" x="2279650" y="2781300"/>
          <p14:tracePt t="32376" x="2279650" y="2763838"/>
          <p14:tracePt t="32384" x="2297113" y="2744788"/>
          <p14:tracePt t="32416" x="2306638" y="2735263"/>
          <p14:tracePt t="32424" x="2316163" y="2727325"/>
          <p14:tracePt t="32432" x="2324100" y="2717800"/>
          <p14:tracePt t="32440" x="2343150" y="2698750"/>
          <p14:tracePt t="32448" x="2343150" y="2690813"/>
          <p14:tracePt t="32457" x="2352675" y="2690813"/>
          <p14:tracePt t="32464" x="2360613" y="2690813"/>
          <p14:tracePt t="32473" x="2370138" y="2690813"/>
          <p14:tracePt t="32481" x="2379663" y="2690813"/>
          <p14:tracePt t="32489" x="2397125" y="2690813"/>
          <p14:tracePt t="32498" x="2416175" y="2690813"/>
          <p14:tracePt t="32506" x="2425700" y="2690813"/>
          <p14:tracePt t="32516" x="2433638" y="2690813"/>
          <p14:tracePt t="32520" x="2452688" y="2690813"/>
          <p14:tracePt t="32528" x="2462213" y="2690813"/>
          <p14:tracePt t="32536" x="2470150" y="2690813"/>
          <p14:tracePt t="32563" x="2479675" y="2690813"/>
          <p14:tracePt t="32568" x="2498725" y="2690813"/>
          <p14:tracePt t="32584" x="2506663" y="2708275"/>
          <p14:tracePt t="32593" x="2516188" y="2717800"/>
          <p14:tracePt t="32600" x="2516188" y="2744788"/>
          <p14:tracePt t="32609" x="2525713" y="2754313"/>
          <p14:tracePt t="32616" x="2543175" y="2781300"/>
          <p14:tracePt t="32624" x="2552700" y="2800350"/>
          <p14:tracePt t="32632" x="2552700" y="2827338"/>
          <p14:tracePt t="32640" x="2570163" y="2854325"/>
          <p14:tracePt t="32656" x="2579688" y="2890838"/>
          <p14:tracePt t="32665" x="2589213" y="2900363"/>
          <p14:tracePt t="32747" x="2589213" y="2927350"/>
          <p14:tracePt t="32754" x="2589213" y="2936875"/>
          <p14:tracePt t="32761" x="2589213" y="2946400"/>
          <p14:tracePt t="32769" x="2589213" y="2973388"/>
          <p14:tracePt t="32778" x="2589213" y="2982913"/>
          <p14:tracePt t="32784" x="2589213" y="3009900"/>
          <p14:tracePt t="32794" x="2589213" y="3017838"/>
          <p14:tracePt t="32808" x="2589213" y="3046413"/>
          <p14:tracePt t="32816" x="2589213" y="3063875"/>
          <p14:tracePt t="32824" x="2589213" y="3073400"/>
          <p14:tracePt t="32832" x="2579688" y="3100388"/>
          <p14:tracePt t="32840" x="2579688" y="3109913"/>
          <p14:tracePt t="32849" x="2579688" y="3136900"/>
          <p14:tracePt t="32856" x="2570163" y="3146425"/>
          <p14:tracePt t="32864" x="2570163" y="3155950"/>
          <p14:tracePt t="32878" x="2562225" y="3192463"/>
          <p14:tracePt t="32880" x="2552700" y="3200400"/>
          <p14:tracePt t="32896" x="2543175" y="3209925"/>
          <p14:tracePt t="32904" x="2543175" y="3219450"/>
          <p14:tracePt t="32920" x="2533650" y="3228975"/>
          <p14:tracePt t="32929" x="2525713" y="3236913"/>
          <p14:tracePt t="32937" x="2516188" y="3246438"/>
          <p14:tracePt t="32945" x="2506663" y="3255963"/>
          <p14:tracePt t="32961" x="2498725" y="3255963"/>
          <p14:tracePt t="32968" x="2498725" y="3265488"/>
          <p14:tracePt t="32976" x="2479675" y="3273425"/>
          <p14:tracePt t="32985" x="2470150" y="3282950"/>
          <p14:tracePt t="33010" x="2462213" y="3292475"/>
          <p14:tracePt t="33192" x="2433638" y="3292475"/>
          <p14:tracePt t="33200" x="2416175" y="3273425"/>
          <p14:tracePt t="33209" x="2343150" y="3236913"/>
          <p14:tracePt t="33218" x="2279650" y="3209925"/>
          <p14:tracePt t="33224" x="2243138" y="3200400"/>
          <p14:tracePt t="33232" x="2179638" y="3192463"/>
          <p14:tracePt t="33240" x="2133600" y="3182938"/>
          <p14:tracePt t="33249" x="2114550" y="3163888"/>
          <p14:tracePt t="33265" x="2106613" y="3163888"/>
          <p14:tracePt t="33272" x="2097088" y="3163888"/>
          <p14:tracePt t="33361" x="2087563" y="3155950"/>
          <p14:tracePt t="33378" x="2087563" y="3127375"/>
          <p14:tracePt t="33385" x="2087563" y="3119438"/>
          <p14:tracePt t="33392" x="2087563" y="3109913"/>
          <p14:tracePt t="33400" x="2087563" y="3082925"/>
          <p14:tracePt t="33409" x="2087563" y="3073400"/>
          <p14:tracePt t="33424" x="2087563" y="3063875"/>
          <p14:tracePt t="33432" x="2087563" y="3036888"/>
          <p14:tracePt t="33440" x="2087563" y="3027363"/>
          <p14:tracePt t="33448" x="2097088" y="3017838"/>
          <p14:tracePt t="33464" x="2106613" y="3009900"/>
          <p14:tracePt t="33472" x="2106613" y="3000375"/>
          <p14:tracePt t="33480" x="2106613" y="2990850"/>
          <p14:tracePt t="33496" x="2114550" y="2982913"/>
          <p14:tracePt t="33504" x="2133600" y="2954338"/>
          <p14:tracePt t="33520" x="2151063" y="2936875"/>
          <p14:tracePt t="33528" x="2160588" y="2917825"/>
          <p14:tracePt t="33536" x="2197100" y="2890838"/>
          <p14:tracePt t="33545" x="2206625" y="2890838"/>
          <p14:tracePt t="33552" x="2214563" y="2890838"/>
          <p14:tracePt t="33561" x="2233613" y="2881313"/>
          <p14:tracePt t="33568" x="2270125" y="2881313"/>
          <p14:tracePt t="33577" x="2270125" y="2873375"/>
          <p14:tracePt t="33584" x="2279650" y="2863850"/>
          <p14:tracePt t="33592" x="2306638" y="2854325"/>
          <p14:tracePt t="33600" x="2316163" y="2854325"/>
          <p14:tracePt t="33609" x="2333625" y="2854325"/>
          <p14:tracePt t="33616" x="2352675" y="2854325"/>
          <p14:tracePt t="33624" x="2370138" y="2844800"/>
          <p14:tracePt t="33632" x="2379663" y="2844800"/>
          <p14:tracePt t="33640" x="2406650" y="2844800"/>
          <p14:tracePt t="33672" x="2416175" y="2844800"/>
          <p14:tracePt t="33769" x="2443163" y="2844800"/>
          <p14:tracePt t="33778" x="2462213" y="2844800"/>
          <p14:tracePt t="33786" x="2506663" y="2854325"/>
          <p14:tracePt t="33794" x="2516188" y="2863850"/>
          <p14:tracePt t="33801" x="2543175" y="2881313"/>
          <p14:tracePt t="33811" x="2570163" y="2900363"/>
          <p14:tracePt t="33817" x="2606675" y="2936875"/>
          <p14:tracePt t="33825" x="2606675" y="2946400"/>
          <p14:tracePt t="33833" x="2616200" y="2954338"/>
          <p14:tracePt t="33841" x="2625725" y="2982913"/>
          <p14:tracePt t="33850" x="2635250" y="3000375"/>
          <p14:tracePt t="33864" x="2635250" y="3017838"/>
          <p14:tracePt t="33874" x="2635250" y="3036888"/>
          <p14:tracePt t="33880" x="2635250" y="3046413"/>
          <p14:tracePt t="34105" x="2635250" y="3073400"/>
          <p14:tracePt t="34112" x="2635250" y="3090863"/>
          <p14:tracePt t="34120" x="2625725" y="3119438"/>
          <p14:tracePt t="34128" x="2616200" y="3136900"/>
          <p14:tracePt t="34136" x="2598738" y="3173413"/>
          <p14:tracePt t="34144" x="2589213" y="3200400"/>
          <p14:tracePt t="34160" x="2570163" y="3228975"/>
          <p14:tracePt t="34168" x="2570163" y="3236913"/>
          <p14:tracePt t="34176" x="2562225" y="3255963"/>
          <p14:tracePt t="34224" x="2552700" y="3255963"/>
          <p14:tracePt t="34248" x="2543175" y="3255963"/>
          <p14:tracePt t="34496" x="2533650" y="3255963"/>
          <p14:tracePt t="34506" x="2489200" y="3273425"/>
          <p14:tracePt t="34515" x="2425700" y="3273425"/>
          <p14:tracePt t="34520" x="2370138" y="3282950"/>
          <p14:tracePt t="34528" x="2279650" y="3302000"/>
          <p14:tracePt t="34536" x="2243138" y="3302000"/>
          <p14:tracePt t="34544" x="2206625" y="3302000"/>
          <p14:tracePt t="34552" x="2187575" y="3309938"/>
          <p14:tracePt t="34562" x="2179638" y="3309938"/>
          <p14:tracePt t="34624" x="2170113" y="3302000"/>
          <p14:tracePt t="34633" x="2170113" y="3282950"/>
          <p14:tracePt t="34641" x="2170113" y="3255963"/>
          <p14:tracePt t="34649" x="2170113" y="3236913"/>
          <p14:tracePt t="34657" x="2170113" y="3228975"/>
          <p14:tracePt t="34665" x="2170113" y="3200400"/>
          <p14:tracePt t="34680" x="2170113" y="3192463"/>
          <p14:tracePt t="34720" x="2170113" y="3173413"/>
          <p14:tracePt t="34729" x="2170113" y="3163888"/>
          <p14:tracePt t="34737" x="2179638" y="3155950"/>
          <p14:tracePt t="34745" x="2187575" y="3127375"/>
          <p14:tracePt t="34753" x="2187575" y="3119438"/>
          <p14:tracePt t="34760" x="2206625" y="3100388"/>
          <p14:tracePt t="34768" x="2214563" y="3073400"/>
          <p14:tracePt t="34776" x="2224088" y="3054350"/>
          <p14:tracePt t="34784" x="2233613" y="3027363"/>
          <p14:tracePt t="34793" x="2251075" y="3009900"/>
          <p14:tracePt t="34801" x="2260600" y="2963863"/>
          <p14:tracePt t="34811" x="2270125" y="2936875"/>
          <p14:tracePt t="34817" x="2279650" y="2917825"/>
          <p14:tracePt t="34827" x="2316163" y="2873375"/>
          <p14:tracePt t="34833" x="2324100" y="2863850"/>
          <p14:tracePt t="34841" x="2333625" y="2854325"/>
          <p14:tracePt t="34849" x="2343150" y="2844800"/>
          <p14:tracePt t="34856" x="2352675" y="2827338"/>
          <p14:tracePt t="34873" x="2360613" y="2817813"/>
          <p14:tracePt t="34937" x="2416175" y="2817813"/>
          <p14:tracePt t="34945" x="2443163" y="2817813"/>
          <p14:tracePt t="34953" x="2498725" y="2817813"/>
          <p14:tracePt t="34961" x="2543175" y="2836863"/>
          <p14:tracePt t="34969" x="2579688" y="2844800"/>
          <p14:tracePt t="34978" x="2616200" y="2854325"/>
          <p14:tracePt t="34985" x="2643188" y="2854325"/>
          <p14:tracePt t="34995" x="2671763" y="2890838"/>
          <p14:tracePt t="35010" x="2689225" y="2900363"/>
          <p14:tracePt t="35074" x="2698750" y="2900363"/>
          <p14:tracePt t="35097" x="2698750" y="2917825"/>
          <p14:tracePt t="35113" x="2698750" y="2936875"/>
          <p14:tracePt t="35121" x="2698750" y="2954338"/>
          <p14:tracePt t="35129" x="2698750" y="2963863"/>
          <p14:tracePt t="35137" x="2698750" y="2973388"/>
          <p14:tracePt t="35145" x="2698750" y="2982913"/>
          <p14:tracePt t="35370" x="2689225" y="2990850"/>
          <p14:tracePt t="35378" x="2689225" y="3000375"/>
          <p14:tracePt t="35385" x="2689225" y="3009900"/>
          <p14:tracePt t="35397" x="2679700" y="3017838"/>
          <p14:tracePt t="35401" x="2671763" y="3027363"/>
          <p14:tracePt t="35409" x="2652713" y="3046413"/>
          <p14:tracePt t="35416" x="2643188" y="3063875"/>
          <p14:tracePt t="35424" x="2635250" y="3073400"/>
          <p14:tracePt t="35432" x="2616200" y="3090863"/>
          <p14:tracePt t="35440" x="2606675" y="3100388"/>
          <p14:tracePt t="35448" x="2598738" y="3100388"/>
          <p14:tracePt t="35456" x="2589213" y="3127375"/>
          <p14:tracePt t="35464" x="2570163" y="3136900"/>
          <p14:tracePt t="35480" x="2570163" y="3146425"/>
          <p14:tracePt t="35504" x="2552700" y="3155950"/>
          <p14:tracePt t="36144" x="2543175" y="3163888"/>
          <p14:tracePt t="36152" x="2525713" y="3182938"/>
          <p14:tracePt t="36160" x="2516188" y="3192463"/>
          <p14:tracePt t="36176" x="2498725" y="3200400"/>
          <p14:tracePt t="36209" x="2489200" y="3209925"/>
          <p14:tracePt t="36240" x="2479675" y="3209925"/>
          <p14:tracePt t="36363" x="2462213" y="3182938"/>
          <p14:tracePt t="36378" x="2462213" y="3163888"/>
          <p14:tracePt t="36384" x="2462213" y="3146425"/>
          <p14:tracePt t="36553" x="2452688" y="3136900"/>
          <p14:tracePt t="38168" x="2443163" y="3127375"/>
          <p14:tracePt t="38176" x="2416175" y="3109913"/>
          <p14:tracePt t="38184" x="2397125" y="3090863"/>
          <p14:tracePt t="38192" x="2389188" y="3073400"/>
          <p14:tracePt t="38200" x="2379663" y="3046413"/>
          <p14:tracePt t="38210" x="2370138" y="3036888"/>
          <p14:tracePt t="38224" x="2360613" y="3027363"/>
          <p14:tracePt t="38248" x="2352675" y="3017838"/>
          <p14:tracePt t="38265" x="2352675" y="3009900"/>
          <p14:tracePt t="38272" x="2343150" y="3000375"/>
          <p14:tracePt t="38288" x="2333625" y="3000375"/>
          <p14:tracePt t="38729" x="2333625" y="3009900"/>
          <p14:tracePt t="38770" x="2324100" y="3017838"/>
          <p14:tracePt t="38937" x="2316163" y="3017838"/>
          <p14:tracePt t="38952" x="2297113" y="3017838"/>
          <p14:tracePt t="39008" x="2287588" y="3017838"/>
          <p14:tracePt t="39680" x="2279650" y="3017838"/>
          <p14:tracePt t="39688" x="2279650" y="3009900"/>
          <p14:tracePt t="40009" x="2270125" y="3009900"/>
          <p14:tracePt t="40154" x="2279650" y="3027363"/>
          <p14:tracePt t="40162" x="2287588" y="3046413"/>
          <p14:tracePt t="40170" x="2287588" y="3054350"/>
          <p14:tracePt t="40185" x="2287588" y="3073400"/>
          <p14:tracePt t="40208" x="2287588" y="3082925"/>
          <p14:tracePt t="40256" x="2297113" y="3082925"/>
          <p14:tracePt t="40316" x="2297113" y="3090863"/>
          <p14:tracePt t="40321" x="2297113" y="3109913"/>
          <p14:tracePt t="40329" x="2297113" y="3119438"/>
          <p14:tracePt t="40338" x="2297113" y="3127375"/>
          <p14:tracePt t="40345" x="2306638" y="3136900"/>
          <p14:tracePt t="40353" x="2316163" y="3146425"/>
          <p14:tracePt t="40360" x="2333625" y="3155950"/>
          <p14:tracePt t="40680" x="2333625" y="3163888"/>
          <p14:tracePt t="41002" x="2343150" y="3173413"/>
          <p14:tracePt t="41011" x="2352675" y="3173413"/>
          <p14:tracePt t="41018" x="2352675" y="3163888"/>
          <p14:tracePt t="41034" x="2360613" y="3155950"/>
          <p14:tracePt t="41042" x="2370138" y="3146425"/>
          <p14:tracePt t="41050" x="2370138" y="3136900"/>
          <p14:tracePt t="41057" x="2379663" y="3127375"/>
          <p14:tracePt t="41073" x="2389188" y="3109913"/>
          <p14:tracePt t="41104" x="2406650" y="3090863"/>
          <p14:tracePt t="41113" x="2406650" y="3082925"/>
          <p14:tracePt t="41121" x="2416175" y="3082925"/>
          <p14:tracePt t="41137" x="2416175" y="3073400"/>
          <p14:tracePt t="41146" x="2425700" y="3063875"/>
          <p14:tracePt t="41152" x="2425700" y="3054350"/>
          <p14:tracePt t="41192" x="2433638" y="3046413"/>
          <p14:tracePt t="41552" x="2416175" y="3036888"/>
          <p14:tracePt t="41560" x="2416175" y="3009900"/>
          <p14:tracePt t="41568" x="2389188" y="2982913"/>
          <p14:tracePt t="41576" x="2379663" y="2936875"/>
          <p14:tracePt t="41584" x="2360613" y="2909888"/>
          <p14:tracePt t="41593" x="2343150" y="2863850"/>
          <p14:tracePt t="41601" x="2324100" y="2800350"/>
          <p14:tracePt t="41608" x="2287588" y="2735263"/>
          <p14:tracePt t="41616" x="2279650" y="2708275"/>
          <p14:tracePt t="41625" x="2279650" y="2654300"/>
          <p14:tracePt t="41632" x="2270125" y="2589213"/>
          <p14:tracePt t="41640" x="2270125" y="2562225"/>
          <p14:tracePt t="41648" x="2270125" y="2535238"/>
          <p14:tracePt t="41658" x="2243138" y="2489200"/>
          <p14:tracePt t="41665" x="2243138" y="2452688"/>
          <p14:tracePt t="41673" x="2243138" y="2435225"/>
          <p14:tracePt t="41681" x="2243138" y="2379663"/>
          <p14:tracePt t="41691" x="2243138" y="2335213"/>
          <p14:tracePt t="41697" x="2243138" y="2298700"/>
          <p14:tracePt t="41705" x="2243138" y="2252663"/>
          <p14:tracePt t="41713" x="2243138" y="2225675"/>
          <p14:tracePt t="41721" x="2243138" y="2197100"/>
          <p14:tracePt t="41729" x="2243138" y="2160588"/>
          <p14:tracePt t="41738" x="2243138" y="2143125"/>
          <p14:tracePt t="41746" x="2243138" y="2106613"/>
          <p14:tracePt t="41753" x="2243138" y="2097088"/>
          <p14:tracePt t="41761" x="2243138" y="2089150"/>
          <p14:tracePt t="41768" x="2243138" y="2060575"/>
          <p14:tracePt t="41776" x="2243138" y="2052638"/>
          <p14:tracePt t="41784" x="2243138" y="2043113"/>
          <p14:tracePt t="41793" x="2243138" y="2016125"/>
          <p14:tracePt t="41800" x="2243138" y="1997075"/>
          <p14:tracePt t="41809" x="2243138" y="1970088"/>
          <p14:tracePt t="41816" x="2243138" y="1951038"/>
          <p14:tracePt t="41825" x="2243138" y="1914525"/>
          <p14:tracePt t="41832" x="2260600" y="1878013"/>
          <p14:tracePt t="41840" x="2260600" y="1860550"/>
          <p14:tracePt t="41848" x="2260600" y="1824038"/>
          <p14:tracePt t="41856" x="2287588" y="1787525"/>
          <p14:tracePt t="41864" x="2297113" y="1760538"/>
          <p14:tracePt t="41873" x="2306638" y="1731963"/>
          <p14:tracePt t="41880" x="2316163" y="1704975"/>
          <p14:tracePt t="41888" x="2324100" y="1668463"/>
          <p14:tracePt t="41896" x="2333625" y="1660525"/>
          <p14:tracePt t="41904" x="2343150" y="1660525"/>
          <p14:tracePt t="41912" x="2352675" y="1651000"/>
          <p14:tracePt t="41920" x="2360613" y="1631950"/>
          <p14:tracePt t="42008" x="2370138" y="1631950"/>
          <p14:tracePt t="42016" x="2379663" y="1631950"/>
          <p14:tracePt t="42040" x="2389188" y="1641475"/>
          <p14:tracePt t="42048" x="2389188" y="1677988"/>
          <p14:tracePt t="42056" x="2389188" y="1704975"/>
          <p14:tracePt t="42064" x="2397125" y="1741488"/>
          <p14:tracePt t="42072" x="2397125" y="1768475"/>
          <p14:tracePt t="42080" x="2397125" y="1787525"/>
          <p14:tracePt t="42096" x="2397125" y="1804988"/>
          <p14:tracePt t="44146" x="2397125" y="1814513"/>
          <p14:tracePt t="44154" x="2397125" y="1851025"/>
          <p14:tracePt t="44161" x="2397125" y="1887538"/>
          <p14:tracePt t="44170" x="2379663" y="1943100"/>
          <p14:tracePt t="44177" x="2379663" y="2016125"/>
          <p14:tracePt t="44184" x="2370138" y="2097088"/>
          <p14:tracePt t="44193" x="2352675" y="2189163"/>
          <p14:tracePt t="44200" x="2352675" y="2298700"/>
          <p14:tracePt t="44209" x="2343150" y="2398713"/>
          <p14:tracePt t="44218" x="2343150" y="2508250"/>
          <p14:tracePt t="44225" x="2343150" y="2598738"/>
          <p14:tracePt t="44232" x="2343150" y="2708275"/>
          <p14:tracePt t="44240" x="2343150" y="2781300"/>
          <p14:tracePt t="44248" x="2343150" y="2854325"/>
          <p14:tracePt t="44256" x="2343150" y="2909888"/>
          <p14:tracePt t="44264" x="2343150" y="2963863"/>
          <p14:tracePt t="44272" x="2343150" y="3009900"/>
          <p14:tracePt t="44280" x="2343150" y="3046413"/>
          <p14:tracePt t="44288" x="2343150" y="3090863"/>
          <p14:tracePt t="44296" x="2343150" y="3146425"/>
          <p14:tracePt t="44304" x="2343150" y="3173413"/>
          <p14:tracePt t="44313" x="2343150" y="3192463"/>
          <p14:tracePt t="44320" x="2343150" y="3246438"/>
          <p14:tracePt t="44328" x="2343150" y="3265488"/>
          <p14:tracePt t="44336" x="2343150" y="3292475"/>
          <p14:tracePt t="44344" x="2343150" y="3309938"/>
          <p14:tracePt t="44352" x="2343150" y="3319463"/>
          <p14:tracePt t="44360" x="2343150" y="3338513"/>
          <p14:tracePt t="44368" x="2343150" y="3355975"/>
          <p14:tracePt t="44384" x="2343150" y="3375025"/>
          <p14:tracePt t="44400" x="2343150" y="3382963"/>
          <p14:tracePt t="44624" x="2343150" y="3375025"/>
          <p14:tracePt t="44633" x="2343150" y="3365500"/>
          <p14:tracePt t="44642" x="2343150" y="3346450"/>
          <p14:tracePt t="44649" x="2343150" y="3309938"/>
          <p14:tracePt t="44658" x="2343150" y="3302000"/>
          <p14:tracePt t="44665" x="2360613" y="3265488"/>
          <p14:tracePt t="44673" x="2360613" y="3246438"/>
          <p14:tracePt t="44681" x="2360613" y="3219450"/>
          <p14:tracePt t="44689" x="2360613" y="3209925"/>
          <p14:tracePt t="44697" x="2360613" y="3200400"/>
          <p14:tracePt t="44713" x="2360613" y="3192463"/>
          <p14:tracePt t="44932" x="2360613" y="3200400"/>
          <p14:tracePt t="44938" x="2360613" y="3219450"/>
          <p14:tracePt t="44946" x="2360613" y="3255963"/>
          <p14:tracePt t="44953" x="2360613" y="3265488"/>
          <p14:tracePt t="44963" x="2352675" y="3273425"/>
          <p14:tracePt t="44969" x="2352675" y="3282950"/>
          <p14:tracePt t="45186" x="2370138" y="3292475"/>
          <p14:tracePt t="45193" x="2498725" y="3273425"/>
          <p14:tracePt t="45200" x="2643188" y="3265488"/>
          <p14:tracePt t="45208" x="2781300" y="3228975"/>
          <p14:tracePt t="45218" x="2852738" y="3219450"/>
          <p14:tracePt t="45227" x="2917825" y="3209925"/>
          <p14:tracePt t="45233" x="2954338" y="3200400"/>
          <p14:tracePt t="45506" x="2917825" y="3200400"/>
          <p14:tracePt t="45517" x="2881313" y="3200400"/>
          <p14:tracePt t="45522" x="2835275" y="3200400"/>
          <p14:tracePt t="45529" x="2798763" y="3200400"/>
          <p14:tracePt t="45536" x="2771775" y="3200400"/>
          <p14:tracePt t="45545" x="2762250" y="3200400"/>
          <p14:tracePt t="45552" x="2752725" y="3200400"/>
          <p14:tracePt t="45778" x="2725738" y="3200400"/>
          <p14:tracePt t="45785" x="2689225" y="3200400"/>
          <p14:tracePt t="45793" x="2652713" y="3209925"/>
          <p14:tracePt t="45801" x="2635250" y="3219450"/>
          <p14:tracePt t="45815" x="2616200" y="3236913"/>
          <p14:tracePt t="45816" x="2606675" y="3236913"/>
          <p14:tracePt t="45825" x="2589213" y="3236913"/>
          <p14:tracePt t="45832" x="2589213" y="3246438"/>
          <p14:tracePt t="46217" x="2579688" y="3246438"/>
          <p14:tracePt t="46224" x="2570163" y="3209925"/>
          <p14:tracePt t="46232" x="2570163" y="3163888"/>
          <p14:tracePt t="46240" x="2562225" y="3127375"/>
          <p14:tracePt t="46248" x="2516188" y="3063875"/>
          <p14:tracePt t="46256" x="2506663" y="3017838"/>
          <p14:tracePt t="46265" x="2506663" y="2990850"/>
          <p14:tracePt t="46273" x="2470150" y="2936875"/>
          <p14:tracePt t="46281" x="2470150" y="2917825"/>
          <p14:tracePt t="46288" x="2470150" y="2900363"/>
          <p14:tracePt t="46296" x="2462213" y="2854325"/>
          <p14:tracePt t="46304" x="2462213" y="2836863"/>
          <p14:tracePt t="46314" x="2462213" y="2808288"/>
          <p14:tracePt t="46320" x="2462213" y="2771775"/>
          <p14:tracePt t="46328" x="2452688" y="2735263"/>
          <p14:tracePt t="46336" x="2452688" y="2708275"/>
          <p14:tracePt t="46344" x="2452688" y="2671763"/>
          <p14:tracePt t="46352" x="2443163" y="2635250"/>
          <p14:tracePt t="46360" x="2443163" y="2598738"/>
          <p14:tracePt t="46368" x="2443163" y="2554288"/>
          <p14:tracePt t="46376" x="2443163" y="2535238"/>
          <p14:tracePt t="46384" x="2443163" y="2481263"/>
          <p14:tracePt t="46393" x="2443163" y="2444750"/>
          <p14:tracePt t="46400" x="2443163" y="2398713"/>
          <p14:tracePt t="46409" x="2443163" y="2362200"/>
          <p14:tracePt t="46416" x="2443163" y="2343150"/>
          <p14:tracePt t="46425" x="2443163" y="2316163"/>
          <p14:tracePt t="46432" x="2443163" y="2306638"/>
          <p14:tracePt t="46441" x="2443163" y="2289175"/>
          <p14:tracePt t="46448" x="2443163" y="2270125"/>
          <p14:tracePt t="46456" x="2443163" y="2252663"/>
          <p14:tracePt t="46464" x="2443163" y="2243138"/>
          <p14:tracePt t="46472" x="2443163" y="2225675"/>
          <p14:tracePt t="46480" x="2443163" y="2206625"/>
          <p14:tracePt t="46488" x="2443163" y="2170113"/>
          <p14:tracePt t="46504" x="2443163" y="2143125"/>
          <p14:tracePt t="46513" x="2443163" y="2125663"/>
          <p14:tracePt t="46520" x="2443163" y="2116138"/>
          <p14:tracePt t="46528" x="2443163" y="2097088"/>
          <p14:tracePt t="46536" x="2443163" y="2079625"/>
          <p14:tracePt t="46545" x="2443163" y="2070100"/>
          <p14:tracePt t="46552" x="2443163" y="2060575"/>
          <p14:tracePt t="46568" x="2443163" y="2052638"/>
          <p14:tracePt t="46625" x="2443163" y="2043113"/>
          <p14:tracePt t="46632" x="2443163" y="2033588"/>
          <p14:tracePt t="46641" x="2443163" y="2016125"/>
          <p14:tracePt t="46648" x="2443163" y="2006600"/>
          <p14:tracePt t="46656" x="2443163" y="1987550"/>
          <p14:tracePt t="46664" x="2443163" y="1979613"/>
          <p14:tracePt t="46672" x="2443163" y="1970088"/>
          <p14:tracePt t="46680" x="2443163" y="1960563"/>
          <p14:tracePt t="46704" x="2443163" y="1951038"/>
          <p14:tracePt t="47297" x="2443163" y="1933575"/>
          <p14:tracePt t="47305" x="2443163" y="1924050"/>
          <p14:tracePt t="47313" x="2443163" y="1914525"/>
          <p14:tracePt t="47321" x="2443163" y="1897063"/>
          <p14:tracePt t="47329" x="2443163" y="1887538"/>
          <p14:tracePt t="47337" x="2443163" y="1870075"/>
          <p14:tracePt t="47345" x="2443163" y="1851025"/>
          <p14:tracePt t="47361" x="2443163" y="1833563"/>
          <p14:tracePt t="47369" x="2443163" y="1804988"/>
          <p14:tracePt t="47377" x="2443163" y="1797050"/>
          <p14:tracePt t="47385" x="2443163" y="1787525"/>
          <p14:tracePt t="47394" x="2443163" y="1778000"/>
          <p14:tracePt t="47410" x="2443163" y="1768475"/>
          <p14:tracePt t="47417" x="2443163" y="1760538"/>
          <p14:tracePt t="47425" x="2443163" y="1751013"/>
          <p14:tracePt t="47432" x="2443163" y="1741488"/>
          <p14:tracePt t="47448" x="2462213" y="1724025"/>
          <p14:tracePt t="47464" x="2462213" y="1714500"/>
          <p14:tracePt t="47497" x="2462213" y="1704975"/>
          <p14:tracePt t="47505" x="2462213" y="1697038"/>
          <p14:tracePt t="47513" x="2470150" y="1697038"/>
          <p14:tracePt t="47521" x="2470150" y="1687513"/>
          <p14:tracePt t="47537" x="2470150" y="1677988"/>
          <p14:tracePt t="47545" x="2470150" y="1668463"/>
          <p14:tracePt t="47569" x="2470150" y="1660525"/>
          <p14:tracePt t="47593" x="2470150" y="1641475"/>
          <p14:tracePt t="47610" x="2470150" y="1631950"/>
          <p14:tracePt t="47626" x="2470150" y="1624013"/>
          <p14:tracePt t="47635" x="2470150" y="1604963"/>
          <p14:tracePt t="47640" x="2470150" y="1595438"/>
          <p14:tracePt t="47656" x="2470150" y="1587500"/>
          <p14:tracePt t="47664" x="2479675" y="1568450"/>
          <p14:tracePt t="48208" x="2479675" y="1577975"/>
          <p14:tracePt t="48224" x="2479675" y="1587500"/>
          <p14:tracePt t="48248" x="2479675" y="1595438"/>
          <p14:tracePt t="48264" x="2479675" y="1604963"/>
          <p14:tracePt t="48272" x="2479675" y="1614488"/>
          <p14:tracePt t="48394" x="2479675" y="1624013"/>
          <p14:tracePt t="48418" x="2470150" y="1641475"/>
          <p14:tracePt t="50720" x="2462213" y="1651000"/>
          <p14:tracePt t="50728" x="2433638" y="1668463"/>
          <p14:tracePt t="50736" x="2416175" y="1697038"/>
          <p14:tracePt t="50744" x="2389188" y="1741488"/>
          <p14:tracePt t="50752" x="2389188" y="1797050"/>
          <p14:tracePt t="50760" x="2343150" y="1914525"/>
          <p14:tracePt t="50768" x="2343150" y="1987550"/>
          <p14:tracePt t="50776" x="2343150" y="2097088"/>
          <p14:tracePt t="50784" x="2333625" y="2206625"/>
          <p14:tracePt t="50792" x="2333625" y="2352675"/>
          <p14:tracePt t="50800" x="2316163" y="2489200"/>
          <p14:tracePt t="50809" x="2287588" y="2617788"/>
          <p14:tracePt t="50816" x="2279650" y="2763838"/>
          <p14:tracePt t="50825" x="2279650" y="2854325"/>
          <p14:tracePt t="50832" x="2279650" y="2946400"/>
          <p14:tracePt t="50841" x="2279650" y="3000375"/>
          <p14:tracePt t="50848" x="2279650" y="3017838"/>
          <p14:tracePt t="50856" x="2279650" y="3063875"/>
          <p14:tracePt t="50864" x="2279650" y="3082925"/>
          <p14:tracePt t="50876" x="2279650" y="3109913"/>
          <p14:tracePt t="50880" x="2279650" y="3119438"/>
          <p14:tracePt t="50888" x="2279650" y="3127375"/>
          <p14:tracePt t="50896" x="2279650" y="3136900"/>
          <p14:tracePt t="50912" x="2279650" y="3146425"/>
          <p14:tracePt t="50920" x="2279650" y="3155950"/>
          <p14:tracePt t="50928" x="2270125" y="3163888"/>
          <p14:tracePt t="50936" x="2270125" y="3192463"/>
          <p14:tracePt t="50944" x="2270125" y="3200400"/>
          <p14:tracePt t="50952" x="2260600" y="3228975"/>
          <p14:tracePt t="50960" x="2260600" y="3246438"/>
          <p14:tracePt t="50968" x="2260600" y="3282950"/>
          <p14:tracePt t="50978" x="2260600" y="3302000"/>
          <p14:tracePt t="50985" x="2260600" y="3328988"/>
          <p14:tracePt t="50993" x="2243138" y="3346450"/>
          <p14:tracePt t="51153" x="2251075" y="3328988"/>
          <p14:tracePt t="51160" x="2279650" y="3309938"/>
          <p14:tracePt t="51168" x="2279650" y="3292475"/>
          <p14:tracePt t="51176" x="2287588" y="3273425"/>
          <p14:tracePt t="51184" x="2287588" y="3255963"/>
          <p14:tracePt t="51192" x="2287588" y="3246438"/>
          <p14:tracePt t="51216" x="2287588" y="3219450"/>
          <p14:tracePt t="51232" x="2297113" y="3209925"/>
          <p14:tracePt t="51313" x="2297113" y="3192463"/>
          <p14:tracePt t="51320" x="2297113" y="3146425"/>
          <p14:tracePt t="51329" x="2297113" y="3119438"/>
          <p14:tracePt t="51336" x="2297113" y="3090863"/>
          <p14:tracePt t="51344" x="2297113" y="3054350"/>
          <p14:tracePt t="51352" x="2297113" y="3017838"/>
          <p14:tracePt t="51360" x="2297113" y="3000375"/>
          <p14:tracePt t="51368" x="2297113" y="2973388"/>
          <p14:tracePt t="51376" x="2297113" y="2954338"/>
          <p14:tracePt t="51384" x="2297113" y="2900363"/>
          <p14:tracePt t="51392" x="2297113" y="2863850"/>
          <p14:tracePt t="51400" x="2270125" y="2800350"/>
          <p14:tracePt t="51408" x="2251075" y="2754313"/>
          <p14:tracePt t="51416" x="2233613" y="2681288"/>
          <p14:tracePt t="51424" x="2214563" y="2635250"/>
          <p14:tracePt t="51432" x="2206625" y="2571750"/>
          <p14:tracePt t="51441" x="2197100" y="2544763"/>
          <p14:tracePt t="51448" x="2179638" y="2489200"/>
          <p14:tracePt t="51456" x="2160588" y="2444750"/>
          <p14:tracePt t="51464" x="2160588" y="2398713"/>
          <p14:tracePt t="51472" x="2151063" y="2362200"/>
          <p14:tracePt t="51480" x="2151063" y="2325688"/>
          <p14:tracePt t="51488" x="2151063" y="2298700"/>
          <p14:tracePt t="51496" x="2143125" y="2262188"/>
          <p14:tracePt t="51504" x="2143125" y="2243138"/>
          <p14:tracePt t="51512" x="2143125" y="2216150"/>
          <p14:tracePt t="51520" x="2143125" y="2179638"/>
          <p14:tracePt t="51528" x="2143125" y="2143125"/>
          <p14:tracePt t="51536" x="2143125" y="2116138"/>
          <p14:tracePt t="51544" x="2143125" y="2097088"/>
          <p14:tracePt t="51553" x="2143125" y="2060575"/>
          <p14:tracePt t="51561" x="2151063" y="2033588"/>
          <p14:tracePt t="51568" x="2160588" y="1997075"/>
          <p14:tracePt t="51576" x="2170113" y="1960563"/>
          <p14:tracePt t="51584" x="2179638" y="1943100"/>
          <p14:tracePt t="51592" x="2206625" y="1897063"/>
          <p14:tracePt t="51609" x="2214563" y="1870075"/>
          <p14:tracePt t="51616" x="2251075" y="1833563"/>
          <p14:tracePt t="51632" x="2260600" y="1824038"/>
          <p14:tracePt t="52249" x="2260600" y="1814513"/>
          <p14:tracePt t="53209" x="2316163" y="1814513"/>
          <p14:tracePt t="53217" x="2808288" y="1814513"/>
          <p14:tracePt t="53224" x="3400425" y="1814513"/>
          <p14:tracePt t="53232" x="3846513" y="1814513"/>
          <p14:tracePt t="53241" x="4184650" y="1814513"/>
          <p14:tracePt t="53249" x="4413250" y="1814513"/>
          <p14:tracePt t="53256" x="4576763" y="1814513"/>
          <p14:tracePt t="53264" x="4722813" y="1814513"/>
          <p14:tracePt t="53272" x="4813300" y="1814513"/>
          <p14:tracePt t="53280" x="4840288" y="1814513"/>
          <p14:tracePt t="53288" x="4859338" y="1814513"/>
          <p14:tracePt t="53560" x="4859338" y="1841500"/>
          <p14:tracePt t="53568" x="4822825" y="1870075"/>
          <p14:tracePt t="53576" x="4795838" y="1906588"/>
          <p14:tracePt t="53585" x="4749800" y="1943100"/>
          <p14:tracePt t="53593" x="4695825" y="1987550"/>
          <p14:tracePt t="53601" x="4649788" y="2033588"/>
          <p14:tracePt t="53608" x="4586288" y="2106613"/>
          <p14:tracePt t="53617" x="4484688" y="2143125"/>
          <p14:tracePt t="53625" x="4430713" y="2216150"/>
          <p14:tracePt t="53633" x="4384675" y="2252663"/>
          <p14:tracePt t="53641" x="4303713" y="2316163"/>
          <p14:tracePt t="53648" x="4221163" y="2371725"/>
          <p14:tracePt t="53657" x="4138613" y="2416175"/>
          <p14:tracePt t="53664" x="4094163" y="2452688"/>
          <p14:tracePt t="53672" x="4011613" y="2489200"/>
          <p14:tracePt t="53680" x="3992563" y="2498725"/>
          <p14:tracePt t="53688" x="3984625" y="2508250"/>
          <p14:tracePt t="53696" x="3975100" y="2508250"/>
          <p14:tracePt t="53744" x="3956050" y="2508250"/>
          <p14:tracePt t="53760" x="3938588" y="2517775"/>
          <p14:tracePt t="53768" x="3892550" y="2554288"/>
          <p14:tracePt t="53776" x="3819525" y="2571750"/>
          <p14:tracePt t="53784" x="3738563" y="2625725"/>
          <p14:tracePt t="53792" x="3636963" y="2690813"/>
          <p14:tracePt t="53800" x="3536950" y="2763838"/>
          <p14:tracePt t="53809" x="3400425" y="2836863"/>
          <p14:tracePt t="53816" x="3281363" y="2909888"/>
          <p14:tracePt t="53824" x="3163888" y="3000375"/>
          <p14:tracePt t="53866" x="2716213" y="3355975"/>
          <p14:tracePt t="53872" x="2652713" y="3392488"/>
          <p14:tracePt t="53895" x="2643188" y="3402013"/>
          <p14:tracePt t="54080" x="2635250" y="3402013"/>
          <p14:tracePt t="54088" x="2635250" y="3392488"/>
          <p14:tracePt t="54096" x="2635250" y="3375025"/>
          <p14:tracePt t="54104" x="2635250" y="3365500"/>
          <p14:tracePt t="54112" x="2635250" y="3346450"/>
          <p14:tracePt t="54240" x="2635250" y="3328988"/>
          <p14:tracePt t="54248" x="2635250" y="3309938"/>
          <p14:tracePt t="54264" x="2635250" y="3282950"/>
          <p14:tracePt t="54272" x="2635250" y="3273425"/>
          <p14:tracePt t="54280" x="2625725" y="3265488"/>
          <p14:tracePt t="54296" x="2616200" y="3255963"/>
          <p14:tracePt t="54745" x="2606675" y="3255963"/>
          <p14:tracePt t="55232" x="2606675" y="3246438"/>
          <p14:tracePt t="55240" x="2606675" y="3236913"/>
          <p14:tracePt t="55250" x="2606675" y="3228975"/>
          <p14:tracePt t="55257" x="2606675" y="3209925"/>
          <p14:tracePt t="55264" x="2606675" y="3192463"/>
          <p14:tracePt t="55272" x="2606675" y="3173413"/>
          <p14:tracePt t="55280" x="2606675" y="3155950"/>
          <p14:tracePt t="55288" x="2606675" y="3127375"/>
          <p14:tracePt t="55296" x="2606675" y="3109913"/>
          <p14:tracePt t="55304" x="2635250" y="3082925"/>
          <p14:tracePt t="55312" x="2643188" y="3063875"/>
          <p14:tracePt t="55321" x="2652713" y="3046413"/>
          <p14:tracePt t="55330" x="2662238" y="3009900"/>
          <p14:tracePt t="55338" x="2662238" y="3000375"/>
          <p14:tracePt t="55347" x="2689225" y="2963863"/>
          <p14:tracePt t="55353" x="2698750" y="2946400"/>
          <p14:tracePt t="55360" x="2708275" y="2917825"/>
          <p14:tracePt t="55368" x="2735263" y="2881313"/>
          <p14:tracePt t="55384" x="2744788" y="2854325"/>
          <p14:tracePt t="55393" x="2752725" y="2844800"/>
          <p14:tracePt t="55400" x="2752725" y="2827338"/>
          <p14:tracePt t="55409" x="2771775" y="2808288"/>
          <p14:tracePt t="55424" x="2781300" y="2800350"/>
          <p14:tracePt t="55441" x="2781300" y="2781300"/>
          <p14:tracePt t="55448" x="2789238" y="2771775"/>
          <p14:tracePt t="55593" x="2789238" y="2781300"/>
          <p14:tracePt t="55600" x="2789238" y="2800350"/>
          <p14:tracePt t="55864" x="2789238" y="2808288"/>
          <p14:tracePt t="55898" x="2789238" y="2817813"/>
          <p14:tracePt t="55906" x="2781300" y="2854325"/>
          <p14:tracePt t="55914" x="2781300" y="2863850"/>
          <p14:tracePt t="55922" x="2771775" y="2900363"/>
          <p14:tracePt t="55930" x="2762250" y="2927350"/>
          <p14:tracePt t="55937" x="2762250" y="2936875"/>
          <p14:tracePt t="55944" x="2752725" y="2954338"/>
          <p14:tracePt t="55954" x="2735263" y="2982913"/>
          <p14:tracePt t="55960" x="2735263" y="2990850"/>
          <p14:tracePt t="55969" x="2725738" y="3000375"/>
          <p14:tracePt t="55978" x="2716213" y="3009900"/>
          <p14:tracePt t="56208" x="2708275" y="3000375"/>
          <p14:tracePt t="56217" x="2708275" y="2990850"/>
          <p14:tracePt t="56224" x="2698750" y="2973388"/>
          <p14:tracePt t="56232" x="2689225" y="2954338"/>
          <p14:tracePt t="56240" x="2679700" y="2936875"/>
          <p14:tracePt t="56564" x="2679700" y="2909888"/>
          <p14:tracePt t="56569" x="2735263" y="2890838"/>
          <p14:tracePt t="56577" x="2898775" y="2863850"/>
          <p14:tracePt t="56585" x="3090863" y="2836863"/>
          <p14:tracePt t="56595" x="3217863" y="2836863"/>
          <p14:tracePt t="56601" x="3363913" y="2817813"/>
          <p14:tracePt t="56609" x="3455988" y="2808288"/>
          <p14:tracePt t="56616" x="3509963" y="2808288"/>
          <p14:tracePt t="56625" x="3536950" y="2800350"/>
          <p14:tracePt t="56632" x="3556000" y="2800350"/>
          <p14:tracePt t="56968" x="3563938" y="2790825"/>
          <p14:tracePt t="56976" x="3563938" y="2763838"/>
          <p14:tracePt t="56984" x="3527425" y="2698750"/>
          <p14:tracePt t="56992" x="3482975" y="2662238"/>
          <p14:tracePt t="57000" x="3419475" y="2617788"/>
          <p14:tracePt t="57008" x="3363913" y="2562225"/>
          <p14:tracePt t="57016" x="3300413" y="2508250"/>
          <p14:tracePt t="57025" x="3254375" y="2481263"/>
          <p14:tracePt t="57032" x="3236913" y="2452688"/>
          <p14:tracePt t="57041" x="3190875" y="2408238"/>
          <p14:tracePt t="57048" x="3181350" y="2379663"/>
          <p14:tracePt t="57057" x="3144838" y="2352675"/>
          <p14:tracePt t="57064" x="3136900" y="2316163"/>
          <p14:tracePt t="57072" x="3127375" y="2298700"/>
          <p14:tracePt t="57080" x="3127375" y="2279650"/>
          <p14:tracePt t="57088" x="3127375" y="2270125"/>
          <p14:tracePt t="57096" x="3108325" y="2262188"/>
          <p14:tracePt t="57218" x="3108325" y="2270125"/>
          <p14:tracePt t="57224" x="3108325" y="2316163"/>
          <p14:tracePt t="57232" x="3108325" y="2335213"/>
          <p14:tracePt t="57240" x="3108325" y="2362200"/>
          <p14:tracePt t="57249" x="3108325" y="2379663"/>
          <p14:tracePt t="57260" x="3108325" y="2398713"/>
          <p14:tracePt t="57265" x="3108325" y="2416175"/>
          <p14:tracePt t="57392" x="3100388" y="2444750"/>
          <p14:tracePt t="57400" x="3100388" y="2452688"/>
          <p14:tracePt t="57408" x="3063875" y="2471738"/>
          <p14:tracePt t="57416" x="3063875" y="2481263"/>
          <p14:tracePt t="57424" x="3054350" y="2498725"/>
          <p14:tracePt t="57432" x="3044825" y="2508250"/>
          <p14:tracePt t="57440" x="3017838" y="2517775"/>
          <p14:tracePt t="57448" x="2998788" y="2535238"/>
          <p14:tracePt t="57457" x="2971800" y="2544763"/>
          <p14:tracePt t="57464" x="2954338" y="2544763"/>
          <p14:tracePt t="57472" x="2917825" y="2544763"/>
          <p14:tracePt t="57480" x="2881313" y="2544763"/>
          <p14:tracePt t="57496" x="2862263" y="2544763"/>
          <p14:tracePt t="57512" x="2835275" y="2544763"/>
          <p14:tracePt t="57520" x="2825750" y="2544763"/>
          <p14:tracePt t="57545" x="2817813" y="2544763"/>
          <p14:tracePt t="57552" x="2798763" y="2544763"/>
          <p14:tracePt t="57560" x="2781300" y="2535238"/>
          <p14:tracePt t="57568" x="2771775" y="2525713"/>
          <p14:tracePt t="57584" x="2762250" y="2508250"/>
          <p14:tracePt t="57593" x="2744788" y="2489200"/>
          <p14:tracePt t="57608" x="2735263" y="2481263"/>
          <p14:tracePt t="57616" x="2735263" y="2462213"/>
          <p14:tracePt t="57625" x="2725738" y="2462213"/>
          <p14:tracePt t="57632" x="2716213" y="2444750"/>
          <p14:tracePt t="57641" x="2716213" y="2398713"/>
          <p14:tracePt t="57648" x="2698750" y="2379663"/>
          <p14:tracePt t="57658" x="2689225" y="2352675"/>
          <p14:tracePt t="57664" x="2689225" y="2335213"/>
          <p14:tracePt t="57672" x="2679700" y="2289175"/>
          <p14:tracePt t="57688" x="2679700" y="2262188"/>
          <p14:tracePt t="57696" x="2679700" y="2252663"/>
          <p14:tracePt t="57704" x="2679700" y="2225675"/>
          <p14:tracePt t="57712" x="2679700" y="2216150"/>
          <p14:tracePt t="57720" x="2679700" y="2206625"/>
          <p14:tracePt t="57728" x="2679700" y="2189163"/>
          <p14:tracePt t="57736" x="2679700" y="2170113"/>
          <p14:tracePt t="57744" x="2679700" y="2160588"/>
          <p14:tracePt t="57752" x="2679700" y="2143125"/>
          <p14:tracePt t="57760" x="2679700" y="2125663"/>
          <p14:tracePt t="57768" x="2679700" y="2106613"/>
          <p14:tracePt t="57776" x="2698750" y="2089150"/>
          <p14:tracePt t="57784" x="2716213" y="2070100"/>
          <p14:tracePt t="57792" x="2744788" y="2060575"/>
          <p14:tracePt t="57800" x="2789238" y="2024063"/>
          <p14:tracePt t="57808" x="2817813" y="2006600"/>
          <p14:tracePt t="57816" x="2871788" y="2006600"/>
          <p14:tracePt t="57824" x="2962275" y="1960563"/>
          <p14:tracePt t="57832" x="3044825" y="1951038"/>
          <p14:tracePt t="57842" x="3100388" y="1951038"/>
          <p14:tracePt t="57848" x="3136900" y="1951038"/>
          <p14:tracePt t="57857" x="3181350" y="1951038"/>
          <p14:tracePt t="57864" x="3208338" y="1951038"/>
          <p14:tracePt t="57872" x="3217863" y="1951038"/>
          <p14:tracePt t="57894" x="3254375" y="1951038"/>
          <p14:tracePt t="57896" x="3273425" y="1951038"/>
          <p14:tracePt t="57904" x="3309938" y="1960563"/>
          <p14:tracePt t="57912" x="3317875" y="1970088"/>
          <p14:tracePt t="57921" x="3327400" y="1979613"/>
          <p14:tracePt t="57928" x="3327400" y="1987550"/>
          <p14:tracePt t="57937" x="3346450" y="2006600"/>
          <p14:tracePt t="57944" x="3354388" y="2016125"/>
          <p14:tracePt t="57960" x="3390900" y="2070100"/>
          <p14:tracePt t="57968" x="3390900" y="2089150"/>
          <p14:tracePt t="57976" x="3390900" y="2106613"/>
          <p14:tracePt t="57984" x="3390900" y="2143125"/>
          <p14:tracePt t="57992" x="3390900" y="2160588"/>
          <p14:tracePt t="58000" x="3390900" y="2206625"/>
          <p14:tracePt t="58016" x="3390900" y="2233613"/>
          <p14:tracePt t="58025" x="3390900" y="2243138"/>
          <p14:tracePt t="58032" x="3390900" y="2252663"/>
          <p14:tracePt t="58040" x="3382963" y="2262188"/>
          <p14:tracePt t="58048" x="3382963" y="2270125"/>
          <p14:tracePt t="58058" x="3363913" y="2298700"/>
          <p14:tracePt t="58080" x="3336925" y="2325688"/>
          <p14:tracePt t="58088" x="3336925" y="2335213"/>
          <p14:tracePt t="58096" x="3317875" y="2352675"/>
          <p14:tracePt t="58104" x="3300413" y="2362200"/>
          <p14:tracePt t="58112" x="3281363" y="2379663"/>
          <p14:tracePt t="58120" x="3254375" y="2398713"/>
          <p14:tracePt t="58128" x="3227388" y="2408238"/>
          <p14:tracePt t="58136" x="3200400" y="2444750"/>
          <p14:tracePt t="58144" x="3190875" y="2444750"/>
          <p14:tracePt t="58152" x="3163888" y="2452688"/>
          <p14:tracePt t="58161" x="3127375" y="2489200"/>
          <p14:tracePt t="58168" x="3108325" y="2498725"/>
          <p14:tracePt t="58176" x="3090863" y="2508250"/>
          <p14:tracePt t="58288" x="3081338" y="2508250"/>
          <p14:tracePt t="59024" x="3063875" y="2508250"/>
          <p14:tracePt t="59032" x="3054350" y="2508250"/>
          <p14:tracePt t="59265" x="3035300" y="2525713"/>
          <p14:tracePt t="59272" x="3027363" y="2544763"/>
          <p14:tracePt t="59280" x="3017838" y="2554288"/>
          <p14:tracePt t="59441" x="3017838" y="2562225"/>
          <p14:tracePt t="59449" x="3017838" y="2581275"/>
          <p14:tracePt t="59459" x="3017838" y="2617788"/>
          <p14:tracePt t="59464" x="3017838" y="2654300"/>
          <p14:tracePt t="59472" x="3008313" y="2681288"/>
          <p14:tracePt t="59480" x="2998788" y="2727325"/>
          <p14:tracePt t="59488" x="2990850" y="2771775"/>
          <p14:tracePt t="59496" x="2962275" y="2817813"/>
          <p14:tracePt t="59504" x="2954338" y="2844800"/>
          <p14:tracePt t="59512" x="2944813" y="2900363"/>
          <p14:tracePt t="59520" x="2935288" y="2927350"/>
          <p14:tracePt t="59528" x="2935288" y="2963863"/>
          <p14:tracePt t="59536" x="2935288" y="2973388"/>
          <p14:tracePt t="59545" x="2935288" y="3017838"/>
          <p14:tracePt t="59552" x="2908300" y="3046413"/>
          <p14:tracePt t="59560" x="2908300" y="3090863"/>
          <p14:tracePt t="59568" x="2898775" y="3127375"/>
          <p14:tracePt t="59576" x="2889250" y="3173413"/>
          <p14:tracePt t="59584" x="2881313" y="3200400"/>
          <p14:tracePt t="59592" x="2862263" y="3246438"/>
          <p14:tracePt t="59600" x="2844800" y="3292475"/>
          <p14:tracePt t="59608" x="2835275" y="3319463"/>
          <p14:tracePt t="59616" x="2825750" y="3346450"/>
          <p14:tracePt t="59625" x="2808288" y="3392488"/>
          <p14:tracePt t="59632" x="2798763" y="3455988"/>
          <p14:tracePt t="59641" x="2781300" y="3492500"/>
          <p14:tracePt t="59648" x="2744788" y="3538538"/>
          <p14:tracePt t="59657" x="2725738" y="3584575"/>
          <p14:tracePt t="59664" x="2716213" y="3621088"/>
          <p14:tracePt t="59672" x="2679700" y="3648075"/>
          <p14:tracePt t="59680" x="2679700" y="3657600"/>
          <p14:tracePt t="59744" x="2671763" y="3665538"/>
          <p14:tracePt t="59752" x="2662238" y="3665538"/>
          <p14:tracePt t="59768" x="2643188" y="3657600"/>
          <p14:tracePt t="59784" x="2635250" y="3638550"/>
          <p14:tracePt t="59792" x="2625725" y="3629025"/>
          <p14:tracePt t="59800" x="2598738" y="3611563"/>
          <p14:tracePt t="59808" x="2589213" y="3602038"/>
          <p14:tracePt t="59816" x="2579688" y="3584575"/>
          <p14:tracePt t="59825" x="2552700" y="3575050"/>
          <p14:tracePt t="59832" x="2525713" y="3575050"/>
          <p14:tracePt t="59841" x="2498725" y="3575050"/>
          <p14:tracePt t="59848" x="2452688" y="3565525"/>
          <p14:tracePt t="59858" x="2425700" y="3556000"/>
          <p14:tracePt t="59866" x="2406650" y="3556000"/>
          <p14:tracePt t="59872" x="2360613" y="3548063"/>
          <p14:tracePt t="59880" x="2352675" y="3529013"/>
          <p14:tracePt t="59904" x="2333625" y="3519488"/>
          <p14:tracePt t="59920" x="2324100" y="3511550"/>
          <p14:tracePt t="59929" x="2297113" y="3482975"/>
          <p14:tracePt t="59936" x="2287588" y="3475038"/>
          <p14:tracePt t="59945" x="2287588" y="3465513"/>
          <p14:tracePt t="59952" x="2270125" y="3455988"/>
          <p14:tracePt t="59960" x="2260600" y="3438525"/>
          <p14:tracePt t="59968" x="2251075" y="3429000"/>
          <p14:tracePt t="59976" x="2224088" y="3402013"/>
          <p14:tracePt t="59984" x="2214563" y="3392488"/>
          <p14:tracePt t="59992" x="2197100" y="3382963"/>
          <p14:tracePt t="60000" x="2187575" y="3382963"/>
          <p14:tracePt t="60008" x="2179638" y="3375025"/>
          <p14:tracePt t="60016" x="2170113" y="3365500"/>
          <p14:tracePt t="60024" x="2170113" y="3355975"/>
          <p14:tracePt t="60049" x="2151063" y="3338513"/>
          <p14:tracePt t="60059" x="2151063" y="3328988"/>
          <p14:tracePt t="60065" x="2143125" y="3319463"/>
          <p14:tracePt t="60088" x="2143125" y="3292475"/>
          <p14:tracePt t="60104" x="2143125" y="3282950"/>
          <p14:tracePt t="60112" x="2143125" y="3265488"/>
          <p14:tracePt t="60120" x="2143125" y="3246438"/>
          <p14:tracePt t="60129" x="2143125" y="3228975"/>
          <p14:tracePt t="60136" x="2143125" y="3219450"/>
          <p14:tracePt t="60144" x="2143125" y="3200400"/>
          <p14:tracePt t="60176" x="2143125" y="3192463"/>
          <p14:tracePt t="60306" x="2133600" y="3200400"/>
          <p14:tracePt t="60314" x="2133600" y="3228975"/>
          <p14:tracePt t="60322" x="2133600" y="3246438"/>
          <p14:tracePt t="60330" x="2133600" y="3273425"/>
          <p14:tracePt t="60338" x="2133600" y="3292475"/>
          <p14:tracePt t="60346" x="2133600" y="3328988"/>
          <p14:tracePt t="60354" x="2133600" y="3346450"/>
          <p14:tracePt t="60360" x="2133600" y="3375025"/>
          <p14:tracePt t="60368" x="2133600" y="3392488"/>
          <p14:tracePt t="60376" x="2133600" y="3429000"/>
          <p14:tracePt t="60384" x="2133600" y="3446463"/>
          <p14:tracePt t="60392" x="2133600" y="3475038"/>
          <p14:tracePt t="60416" x="2133600" y="3482975"/>
          <p14:tracePt t="60592" x="2133600" y="3475038"/>
          <p14:tracePt t="60616" x="2133600" y="3465513"/>
          <p14:tracePt t="60624" x="2143125" y="3455988"/>
          <p14:tracePt t="60632" x="2170113" y="3438525"/>
          <p14:tracePt t="60640" x="2187575" y="3429000"/>
          <p14:tracePt t="60648" x="2224088" y="3419475"/>
          <p14:tracePt t="60659" x="2260600" y="3411538"/>
          <p14:tracePt t="60664" x="2316163" y="3402013"/>
          <p14:tracePt t="60673" x="2333625" y="3392488"/>
          <p14:tracePt t="60680" x="2352675" y="3382963"/>
          <p14:tracePt t="60688" x="2360613" y="3382963"/>
          <p14:tracePt t="60696" x="2370138" y="3382963"/>
          <p14:tracePt t="60704" x="2389188" y="3375025"/>
          <p14:tracePt t="60736" x="2397125" y="3365500"/>
          <p14:tracePt t="60761" x="2416175" y="3365500"/>
          <p14:tracePt t="60768" x="2433638" y="3355975"/>
          <p14:tracePt t="60776" x="2443163" y="3346450"/>
          <p14:tracePt t="60784" x="2462213" y="3338513"/>
          <p14:tracePt t="60792" x="2479675" y="3328988"/>
          <p14:tracePt t="60800" x="2498725" y="3319463"/>
          <p14:tracePt t="60808" x="2516188" y="3309938"/>
          <p14:tracePt t="60816" x="2525713" y="3302000"/>
          <p14:tracePt t="60825" x="2533650" y="3292475"/>
          <p14:tracePt t="60872" x="2543175" y="3282950"/>
          <p14:tracePt t="60905" x="2543175" y="3273425"/>
          <p14:tracePt t="60928" x="2552700" y="3265488"/>
          <p14:tracePt t="60937" x="2552700" y="3255963"/>
          <p14:tracePt t="60953" x="2552700" y="3228975"/>
          <p14:tracePt t="60960" x="2552700" y="3209925"/>
          <p14:tracePt t="60968" x="2562225" y="3200400"/>
          <p14:tracePt t="60976" x="2562225" y="3173413"/>
          <p14:tracePt t="60984" x="2562225" y="3146425"/>
          <p14:tracePt t="60992" x="2562225" y="3127375"/>
          <p14:tracePt t="61000" x="2570163" y="3090863"/>
          <p14:tracePt t="61008" x="2570163" y="3054350"/>
          <p14:tracePt t="61016" x="2579688" y="3027363"/>
          <p14:tracePt t="61025" x="2606675" y="3009900"/>
          <p14:tracePt t="61032" x="2606675" y="2973388"/>
          <p14:tracePt t="61040" x="2625725" y="2936875"/>
          <p14:tracePt t="61048" x="2635250" y="2909888"/>
          <p14:tracePt t="61057" x="2671763" y="2844800"/>
          <p14:tracePt t="61064" x="2679700" y="2817813"/>
          <p14:tracePt t="61073" x="2716213" y="2744788"/>
          <p14:tracePt t="61080" x="2735263" y="2698750"/>
          <p14:tracePt t="61088" x="2789238" y="2635250"/>
          <p14:tracePt t="61096" x="2835275" y="2554288"/>
          <p14:tracePt t="61104" x="2881313" y="2508250"/>
          <p14:tracePt t="61112" x="2935288" y="2435225"/>
          <p14:tracePt t="61120" x="2962275" y="2408238"/>
          <p14:tracePt t="61128" x="3027363" y="2352675"/>
          <p14:tracePt t="61137" x="3063875" y="2335213"/>
          <p14:tracePt t="61144" x="3108325" y="2289175"/>
          <p14:tracePt t="61152" x="3171825" y="2252663"/>
          <p14:tracePt t="61160" x="3217863" y="2197100"/>
          <p14:tracePt t="61168" x="3263900" y="2179638"/>
          <p14:tracePt t="61176" x="3273425" y="2170113"/>
          <p14:tracePt t="61184" x="3300413" y="2143125"/>
          <p14:tracePt t="61192" x="3317875" y="2125663"/>
          <p14:tracePt t="61200" x="3327400" y="2116138"/>
          <p14:tracePt t="61208" x="3336925" y="2106613"/>
          <p14:tracePt t="61232" x="3354388" y="2089150"/>
          <p14:tracePt t="61312" x="3354388" y="2070100"/>
          <p14:tracePt t="61320" x="3354388" y="2060575"/>
          <p14:tracePt t="61336" x="3363913" y="2052638"/>
          <p14:tracePt t="61352" x="3363913" y="2033588"/>
          <p14:tracePt t="61376" x="3363913" y="2024063"/>
          <p14:tracePt t="61392" x="3373438" y="2016125"/>
          <p14:tracePt t="61608" x="3373438" y="1979613"/>
          <p14:tracePt t="61616" x="3373438" y="1970088"/>
          <p14:tracePt t="61624" x="3373438" y="1960563"/>
          <p14:tracePt t="61632" x="3373438" y="1951038"/>
          <p14:tracePt t="61641" x="3373438" y="1943100"/>
          <p14:tracePt t="61648" x="3373438" y="1933575"/>
          <p14:tracePt t="61658" x="3373438" y="1924050"/>
          <p14:tracePt t="61713" x="3373438" y="1914525"/>
          <p14:tracePt t="61720" x="3373438" y="1906588"/>
          <p14:tracePt t="62416" x="3373438" y="1897063"/>
          <p14:tracePt t="62432" x="3373438" y="1887538"/>
          <p14:tracePt t="62440" x="3373438" y="1870075"/>
          <p14:tracePt t="62457" x="3373438" y="1860550"/>
          <p14:tracePt t="62473" x="3373438" y="1851025"/>
          <p14:tracePt t="62482" x="3373438" y="1841500"/>
          <p14:tracePt t="62497" x="3373438" y="1833563"/>
          <p14:tracePt t="62521" x="3373438" y="1824038"/>
          <p14:tracePt t="62978" x="3363913" y="1814513"/>
          <p14:tracePt t="62993" x="3363913" y="1804988"/>
          <p14:tracePt t="63002" x="3363913" y="1787525"/>
          <p14:tracePt t="63018" x="3363913" y="1778000"/>
          <p14:tracePt t="63088" x="3363913" y="1768475"/>
          <p14:tracePt t="63098" x="3363913" y="1751013"/>
          <p14:tracePt t="63115" x="3363913" y="1741488"/>
          <p14:tracePt t="63130" x="3363913" y="1731963"/>
          <p14:tracePt t="63146" x="3363913" y="1724025"/>
          <p14:tracePt t="63170" x="3363913" y="1714500"/>
          <p14:tracePt t="63208" x="3363913" y="1704975"/>
          <p14:tracePt t="63240" x="3363913" y="1697038"/>
          <p14:tracePt t="63248" x="3363913" y="1687513"/>
          <p14:tracePt t="63264" x="3363913" y="1668463"/>
          <p14:tracePt t="63288" x="3363913" y="1660525"/>
          <p14:tracePt t="63296" x="3363913" y="1651000"/>
          <p14:tracePt t="63329" x="3363913" y="1631950"/>
          <p14:tracePt t="63337" x="3363913" y="1624013"/>
          <p14:tracePt t="63345" x="3363913" y="1614488"/>
          <p14:tracePt t="63353" x="3363913" y="1604963"/>
          <p14:tracePt t="63369" x="3363913" y="1587500"/>
          <p14:tracePt t="63426" x="3363913" y="1577975"/>
          <p14:tracePt t="63849" x="3363913" y="1587500"/>
          <p14:tracePt t="63858" x="3363913" y="1614488"/>
          <p14:tracePt t="63865" x="3363913" y="1624013"/>
          <p14:tracePt t="63875" x="3363913" y="1631950"/>
          <p14:tracePt t="63881" x="3354388" y="1631950"/>
          <p14:tracePt t="63977" x="3354388" y="1651000"/>
          <p14:tracePt t="63987" x="3354388" y="1668463"/>
          <p14:tracePt t="63992" x="3354388" y="1677988"/>
          <p14:tracePt t="64000" x="3354388" y="1697038"/>
          <p14:tracePt t="64008" x="3354388" y="1704975"/>
          <p14:tracePt t="64024" x="3354388" y="1714500"/>
          <p14:tracePt t="64032" x="3354388" y="1731963"/>
          <p14:tracePt t="65298" x="3354388" y="1741488"/>
          <p14:tracePt t="65306" x="3400425" y="1741488"/>
          <p14:tracePt t="65314" x="3573463" y="1833563"/>
          <p14:tracePt t="65320" x="3746500" y="1897063"/>
          <p14:tracePt t="65328" x="3956050" y="1943100"/>
          <p14:tracePt t="65336" x="4121150" y="2024063"/>
          <p14:tracePt t="65344" x="4275138" y="2079625"/>
          <p14:tracePt t="65352" x="4421188" y="2125663"/>
          <p14:tracePt t="65360" x="4576763" y="2189163"/>
          <p14:tracePt t="65368" x="4659313" y="2243138"/>
          <p14:tracePt t="65376" x="4759325" y="2316163"/>
          <p14:tracePt t="65384" x="4822825" y="2379663"/>
          <p14:tracePt t="65392" x="4876800" y="2444750"/>
          <p14:tracePt t="65400" x="4913313" y="2498725"/>
          <p14:tracePt t="65408" x="4922838" y="2525713"/>
          <p14:tracePt t="65416" x="4922838" y="2535238"/>
          <p14:tracePt t="65600" x="4922838" y="2544763"/>
          <p14:tracePt t="65608" x="4922838" y="2571750"/>
          <p14:tracePt t="65616" x="4922838" y="2581275"/>
          <p14:tracePt t="65624" x="4922838" y="2598738"/>
          <p14:tracePt t="65632" x="4922838" y="2617788"/>
          <p14:tracePt t="65640" x="4922838" y="2625725"/>
          <p14:tracePt t="65648" x="4913313" y="2662238"/>
          <p14:tracePt t="65656" x="4895850" y="2671763"/>
          <p14:tracePt t="65664" x="4886325" y="2681288"/>
          <p14:tracePt t="65673" x="4859338" y="2698750"/>
          <p14:tracePt t="65680" x="4849813" y="2708275"/>
          <p14:tracePt t="65688" x="4822825" y="2727325"/>
          <p14:tracePt t="65696" x="4776788" y="2763838"/>
          <p14:tracePt t="65704" x="4730750" y="2808288"/>
          <p14:tracePt t="65712" x="4659313" y="2863850"/>
          <p14:tracePt t="65720" x="4594225" y="2946400"/>
          <p14:tracePt t="65728" x="4521200" y="3027363"/>
          <p14:tracePt t="65736" x="4457700" y="3082925"/>
          <p14:tracePt t="65744" x="4421188" y="3119438"/>
          <p14:tracePt t="65752" x="4403725" y="3136900"/>
          <p14:tracePt t="65824" x="4394200" y="3136900"/>
          <p14:tracePt t="65872" x="4384675" y="3136900"/>
          <p14:tracePt t="65888" x="4376738" y="3119438"/>
          <p14:tracePt t="66016" x="4376738" y="3090863"/>
          <p14:tracePt t="66024" x="4367213" y="3054350"/>
          <p14:tracePt t="66032" x="4367213" y="3046413"/>
          <p14:tracePt t="66040" x="4357688" y="3017838"/>
          <p14:tracePt t="66048" x="4348163" y="3017838"/>
          <p14:tracePt t="66057" x="4348163" y="3009900"/>
          <p14:tracePt t="66232" x="4330700" y="3009900"/>
          <p14:tracePt t="66240" x="4321175" y="3009900"/>
          <p14:tracePt t="66248" x="4311650" y="3017838"/>
          <p14:tracePt t="66256" x="4284663" y="3046413"/>
          <p14:tracePt t="66273" x="4284663" y="3054350"/>
          <p14:tracePt t="66281" x="4275138" y="3054350"/>
          <p14:tracePt t="66672" x="4267200" y="3063875"/>
          <p14:tracePt t="66680" x="4257675" y="3063875"/>
          <p14:tracePt t="66840" x="4238625" y="3063875"/>
          <p14:tracePt t="66848" x="4202113" y="3063875"/>
          <p14:tracePt t="66856" x="4129088" y="3027363"/>
          <p14:tracePt t="66864" x="4021138" y="3000375"/>
          <p14:tracePt t="66873" x="3919538" y="2963863"/>
          <p14:tracePt t="66880" x="3783013" y="2927350"/>
          <p14:tracePt t="66888" x="3673475" y="2890838"/>
          <p14:tracePt t="66912" x="3363913" y="2790825"/>
          <p14:tracePt t="66920" x="3300413" y="2763838"/>
          <p14:tracePt t="66928" x="3263900" y="2744788"/>
          <p14:tracePt t="66936" x="3208338" y="2708275"/>
          <p14:tracePt t="66944" x="3200400" y="2698750"/>
          <p14:tracePt t="66952" x="3190875" y="2681288"/>
          <p14:tracePt t="66960" x="3181350" y="2671763"/>
          <p14:tracePt t="66968" x="3171825" y="2654300"/>
          <p14:tracePt t="66976" x="3154363" y="2635250"/>
          <p14:tracePt t="66984" x="3144838" y="2617788"/>
          <p14:tracePt t="66992" x="3136900" y="2598738"/>
          <p14:tracePt t="67000" x="3108325" y="2581275"/>
          <p14:tracePt t="67008" x="3108325" y="2571750"/>
          <p14:tracePt t="67016" x="3108325" y="2562225"/>
          <p14:tracePt t="67032" x="3100388" y="2544763"/>
          <p14:tracePt t="67040" x="3100388" y="2535238"/>
          <p14:tracePt t="67058" x="3090863" y="2535238"/>
          <p14:tracePt t="67064" x="3090863" y="2525713"/>
          <p14:tracePt t="67073" x="3081338" y="2517775"/>
          <p14:tracePt t="67080" x="3071813" y="2508250"/>
          <p14:tracePt t="67096" x="3063875" y="2489200"/>
          <p14:tracePt t="67104" x="3054350" y="2481263"/>
          <p14:tracePt t="67128" x="3044825" y="2471738"/>
          <p14:tracePt t="67161" x="3035300" y="2452688"/>
          <p14:tracePt t="67337" x="3035300" y="2435225"/>
          <p14:tracePt t="67345" x="3035300" y="2425700"/>
          <p14:tracePt t="67352" x="3063875" y="2416175"/>
          <p14:tracePt t="67361" x="3081338" y="2398713"/>
          <p14:tracePt t="67368" x="3100388" y="2398713"/>
          <p14:tracePt t="67376" x="3108325" y="2389188"/>
          <p14:tracePt t="67384" x="3117850" y="2379663"/>
          <p14:tracePt t="67418" x="3127375" y="2379663"/>
          <p14:tracePt t="67434" x="3136900" y="2371725"/>
          <p14:tracePt t="67696" x="3117850" y="2362200"/>
          <p14:tracePt t="67704" x="3035300" y="2362200"/>
          <p14:tracePt t="67712" x="2908300" y="2362200"/>
          <p14:tracePt t="67720" x="2781300" y="2362200"/>
          <p14:tracePt t="67728" x="2698750" y="2362200"/>
          <p14:tracePt t="67736" x="2643188" y="2362200"/>
          <p14:tracePt t="67744" x="2570163" y="2362200"/>
          <p14:tracePt t="67752" x="2516188" y="2362200"/>
          <p14:tracePt t="67760" x="2452688" y="2352675"/>
          <p14:tracePt t="67768" x="2443163" y="2352675"/>
          <p14:tracePt t="67776" x="2406650" y="2352675"/>
          <p14:tracePt t="67784" x="2389188" y="2343150"/>
          <p14:tracePt t="67792" x="2370138" y="2335213"/>
          <p14:tracePt t="67808" x="2352675" y="2325688"/>
          <p14:tracePt t="67816" x="2343150" y="2316163"/>
          <p14:tracePt t="67824" x="2324100" y="2306638"/>
          <p14:tracePt t="67841" x="2324100" y="2298700"/>
          <p14:tracePt t="67848" x="2297113" y="2289175"/>
          <p14:tracePt t="67864" x="2279650" y="2279650"/>
          <p14:tracePt t="67877" x="2260600" y="2270125"/>
          <p14:tracePt t="67880" x="2251075" y="2262188"/>
          <p14:tracePt t="67889" x="2233613" y="2252663"/>
          <p14:tracePt t="67904" x="2214563" y="2252663"/>
          <p14:tracePt t="67913" x="2206625" y="2243138"/>
          <p14:tracePt t="67920" x="2197100" y="2243138"/>
          <p14:tracePt t="67928" x="2179638" y="2233613"/>
          <p14:tracePt t="67944" x="2170113" y="2233613"/>
          <p14:tracePt t="67960" x="2160588" y="2233613"/>
          <p14:tracePt t="67968" x="2151063" y="2233613"/>
          <p14:tracePt t="67992" x="2143125" y="2225675"/>
          <p14:tracePt t="68049" x="2133600" y="2225675"/>
          <p14:tracePt t="68129" x="2124075" y="2225675"/>
          <p14:tracePt t="68208" x="2114550" y="2216150"/>
          <p14:tracePt t="68240" x="2087563" y="2197100"/>
          <p14:tracePt t="68248" x="2087563" y="2179638"/>
          <p14:tracePt t="68256" x="2087563" y="2170113"/>
          <p14:tracePt t="68264" x="2087563" y="2152650"/>
          <p14:tracePt t="68280" x="2087563" y="2133600"/>
          <p14:tracePt t="68289" x="2087563" y="2125663"/>
          <p14:tracePt t="68296" x="2087563" y="2106613"/>
          <p14:tracePt t="68304" x="2087563" y="2097088"/>
          <p14:tracePt t="68312" x="2087563" y="2089150"/>
          <p14:tracePt t="68320" x="2087563" y="2079625"/>
          <p14:tracePt t="68336" x="2097088" y="2070100"/>
          <p14:tracePt t="68352" x="2097088" y="2060575"/>
          <p14:tracePt t="68384" x="2097088" y="2052638"/>
          <p14:tracePt t="68400" x="2106613" y="2052638"/>
          <p14:tracePt t="68408" x="2114550" y="2043113"/>
          <p14:tracePt t="68642" x="2124075" y="2043113"/>
          <p14:tracePt t="68872" x="2133600" y="2033588"/>
          <p14:tracePt t="68880" x="2133600" y="2024063"/>
          <p14:tracePt t="68890" x="2133600" y="2016125"/>
          <p14:tracePt t="68896" x="2133600" y="1987550"/>
          <p14:tracePt t="68904" x="2133600" y="1979613"/>
          <p14:tracePt t="68912" x="2133600" y="1970088"/>
          <p14:tracePt t="68928" x="2133600" y="1943100"/>
          <p14:tracePt t="68937" x="2133600" y="1933575"/>
          <p14:tracePt t="68944" x="2143125" y="1924050"/>
          <p14:tracePt t="68961" x="2143125" y="1906588"/>
          <p14:tracePt t="68968" x="2143125" y="1897063"/>
          <p14:tracePt t="68977" x="2143125" y="1887538"/>
          <p14:tracePt t="68987" x="2151063" y="1878013"/>
          <p14:tracePt t="68992" x="2151063" y="1870075"/>
          <p14:tracePt t="69001" x="2151063" y="1860550"/>
          <p14:tracePt t="69024" x="2160588" y="1841500"/>
          <p14:tracePt t="69296" x="2197100" y="1841500"/>
          <p14:tracePt t="69304" x="2224088" y="1841500"/>
          <p14:tracePt t="69312" x="2306638" y="1870075"/>
          <p14:tracePt t="69320" x="2416175" y="1870075"/>
          <p14:tracePt t="69328" x="2552700" y="1887538"/>
          <p14:tracePt t="69336" x="2698750" y="1887538"/>
          <p14:tracePt t="69344" x="2825750" y="1887538"/>
          <p14:tracePt t="69352" x="2917825" y="1887538"/>
          <p14:tracePt t="69360" x="3008313" y="1887538"/>
          <p14:tracePt t="69368" x="3063875" y="1887538"/>
          <p14:tracePt t="69376" x="3090863" y="1887538"/>
          <p14:tracePt t="69384" x="3136900" y="1887538"/>
          <p14:tracePt t="69392" x="3163888" y="1887538"/>
          <p14:tracePt t="69400" x="3190875" y="1870075"/>
          <p14:tracePt t="69424" x="3208338" y="1870075"/>
          <p14:tracePt t="69656" x="3217863" y="1870075"/>
          <p14:tracePt t="69664" x="3236913" y="1860550"/>
          <p14:tracePt t="69672" x="3254375" y="1860550"/>
          <p14:tracePt t="69712" x="3263900" y="1860550"/>
          <p14:tracePt t="69769" x="3273425" y="1860550"/>
          <p14:tracePt t="70192" x="3281363" y="1860550"/>
          <p14:tracePt t="70840" x="3281363" y="1870075"/>
          <p14:tracePt t="70848" x="3273425" y="1870075"/>
          <p14:tracePt t="71464" x="3263900" y="1870075"/>
          <p14:tracePt t="71480" x="3263900" y="1860550"/>
          <p14:tracePt t="71577" x="3263900" y="1841500"/>
          <p14:tracePt t="71584" x="3263900" y="1833563"/>
          <p14:tracePt t="71592" x="3273425" y="1824038"/>
          <p14:tracePt t="71600" x="3309938" y="1804988"/>
          <p14:tracePt t="71608" x="3327400" y="1804988"/>
          <p14:tracePt t="71616" x="3373438" y="1778000"/>
          <p14:tracePt t="71624" x="3419475" y="1768475"/>
          <p14:tracePt t="71632" x="3455988" y="1760538"/>
          <p14:tracePt t="71641" x="3490913" y="1760538"/>
          <p14:tracePt t="71649" x="3519488" y="1760538"/>
          <p14:tracePt t="71658" x="3527425" y="1760538"/>
          <p14:tracePt t="71675" x="3546475" y="1760538"/>
          <p14:tracePt t="71681" x="3556000" y="1760538"/>
          <p14:tracePt t="71705" x="3563938" y="1760538"/>
          <p14:tracePt t="71753" x="3573463" y="1768475"/>
          <p14:tracePt t="71761" x="3582988" y="1778000"/>
          <p14:tracePt t="71769" x="3582988" y="1804988"/>
          <p14:tracePt t="71777" x="3582988" y="1814513"/>
          <p14:tracePt t="71785" x="3582988" y="1824038"/>
          <p14:tracePt t="71793" x="3582988" y="1841500"/>
          <p14:tracePt t="71800" x="3582988" y="1860550"/>
          <p14:tracePt t="71824" x="3582988" y="1870075"/>
          <p14:tracePt t="71832" x="3582988" y="1897063"/>
          <p14:tracePt t="71848" x="3582988" y="1906588"/>
          <p14:tracePt t="71986" x="3573463" y="1906588"/>
          <p14:tracePt t="72625" x="3556000" y="1906588"/>
          <p14:tracePt t="72633" x="3519488" y="1906588"/>
          <p14:tracePt t="72641" x="3446463" y="1878013"/>
          <p14:tracePt t="72649" x="3327400" y="1851025"/>
          <p14:tracePt t="72658" x="3236913" y="1814513"/>
          <p14:tracePt t="72666" x="3154363" y="1787525"/>
          <p14:tracePt t="72675" x="3090863" y="1778000"/>
          <p14:tracePt t="72681" x="3071813" y="1768475"/>
          <p14:tracePt t="72689" x="3071813" y="1760538"/>
          <p14:tracePt t="72840" x="3063875" y="1751013"/>
          <p14:tracePt t="72848" x="3054350" y="1724025"/>
          <p14:tracePt t="72856" x="3044825" y="1714500"/>
          <p14:tracePt t="72864" x="3035300" y="1704975"/>
          <p14:tracePt t="72873" x="3027363" y="1697038"/>
          <p14:tracePt t="72896" x="3008313" y="1687513"/>
          <p14:tracePt t="72904" x="2998788" y="1687513"/>
          <p14:tracePt t="72920" x="2990850" y="1687513"/>
          <p14:tracePt t="72929" x="2971800" y="1687513"/>
          <p14:tracePt t="72936" x="2925763" y="1687513"/>
          <p14:tracePt t="72952" x="2889250" y="1677988"/>
          <p14:tracePt t="72977" x="2881313" y="1677988"/>
          <p14:tracePt t="73025" x="2871788" y="1668463"/>
          <p14:tracePt t="73041" x="2871788" y="1651000"/>
          <p14:tracePt t="73081" x="2871788" y="1641475"/>
          <p14:tracePt t="73089" x="2862263" y="1631950"/>
          <p14:tracePt t="73121" x="2852738" y="1631950"/>
          <p14:tracePt t="73145" x="2844800" y="1631950"/>
          <p14:tracePt t="73153" x="2835275" y="1624013"/>
          <p14:tracePt t="73186" x="2808288" y="1614488"/>
          <p14:tracePt t="73376" x="2771775" y="1614488"/>
          <p14:tracePt t="73384" x="2744788" y="1641475"/>
          <p14:tracePt t="73392" x="2689225" y="1724025"/>
          <p14:tracePt t="73400" x="2625725" y="1824038"/>
          <p14:tracePt t="73408" x="2589213" y="1906588"/>
          <p14:tracePt t="73416" x="2516188" y="2016125"/>
          <p14:tracePt t="73424" x="2452688" y="2152650"/>
          <p14:tracePt t="73432" x="2379663" y="2289175"/>
          <p14:tracePt t="73440" x="2324100" y="2408238"/>
          <p14:tracePt t="73448" x="2233613" y="2554288"/>
          <p14:tracePt t="73456" x="2170113" y="2671763"/>
          <p14:tracePt t="73464" x="2114550" y="2771775"/>
          <p14:tracePt t="73472" x="2041525" y="2890838"/>
          <p14:tracePt t="73480" x="1951038" y="3009900"/>
          <p14:tracePt t="73489" x="1931988" y="3036888"/>
          <p14:tracePt t="73496" x="1895475" y="3100388"/>
          <p14:tracePt t="73504" x="1887538" y="3109913"/>
          <p14:tracePt t="73512" x="1878013" y="3109913"/>
          <p14:tracePt t="73578" x="1851025" y="3127375"/>
          <p14:tracePt t="73585" x="1851025" y="3136900"/>
          <p14:tracePt t="73598" x="1841500" y="3155950"/>
          <p14:tracePt t="73603" x="1814513" y="3182938"/>
          <p14:tracePt t="73610" x="1804988" y="3209925"/>
          <p14:tracePt t="73616" x="1795463" y="3236913"/>
          <p14:tracePt t="73624" x="1768475" y="3273425"/>
          <p14:tracePt t="73632" x="1758950" y="3309938"/>
          <p14:tracePt t="73640" x="1758950" y="3338513"/>
          <p14:tracePt t="73648" x="1758950" y="3375025"/>
          <p14:tracePt t="73657" x="1741488" y="3438525"/>
          <p14:tracePt t="73664" x="1741488" y="3482975"/>
          <p14:tracePt t="73673" x="1741488" y="3502025"/>
          <p14:tracePt t="73680" x="1741488" y="3519488"/>
          <p14:tracePt t="73689" x="1741488" y="3529013"/>
          <p14:tracePt t="73825" x="1741488" y="3519488"/>
          <p14:tracePt t="73832" x="1778000" y="3482975"/>
          <p14:tracePt t="73840" x="1824038" y="3465513"/>
          <p14:tracePt t="73848" x="1887538" y="3429000"/>
          <p14:tracePt t="73856" x="1931988" y="3402013"/>
          <p14:tracePt t="73864" x="1978025" y="3365500"/>
          <p14:tracePt t="73874" x="2041525" y="3328988"/>
          <p14:tracePt t="73892" x="2087563" y="3273425"/>
          <p14:tracePt t="73899" x="2114550" y="3246438"/>
          <p14:tracePt t="73905" x="2124075" y="3236913"/>
          <p14:tracePt t="73912" x="2124075" y="3219450"/>
          <p14:tracePt t="74064" x="2114550" y="3219450"/>
          <p14:tracePt t="74072" x="2106613" y="3246438"/>
          <p14:tracePt t="74080" x="2078038" y="3265488"/>
          <p14:tracePt t="74088" x="2033588" y="3319463"/>
          <p14:tracePt t="74097" x="2024063" y="3365500"/>
          <p14:tracePt t="74108" x="1997075" y="3402013"/>
          <p14:tracePt t="74113" x="1997075" y="3419475"/>
          <p14:tracePt t="74123" x="1968500" y="3438525"/>
          <p14:tracePt t="74353" x="1960563" y="3438525"/>
          <p14:tracePt t="74362" x="1960563" y="3419475"/>
          <p14:tracePt t="74377" x="1968500" y="3392488"/>
          <p14:tracePt t="74385" x="2014538" y="3365500"/>
          <p14:tracePt t="74393" x="2087563" y="3355975"/>
          <p14:tracePt t="74401" x="2133600" y="3355975"/>
          <p14:tracePt t="74410" x="2270125" y="3338513"/>
          <p14:tracePt t="74418" x="2443163" y="3309938"/>
          <p14:tracePt t="74425" x="2598738" y="3309938"/>
          <p14:tracePt t="74432" x="2716213" y="3309938"/>
          <p14:tracePt t="74441" x="2825750" y="3309938"/>
          <p14:tracePt t="74448" x="2862263" y="3309938"/>
          <p14:tracePt t="74457" x="2871788" y="3309938"/>
          <p14:tracePt t="74464" x="2881313" y="3309938"/>
          <p14:tracePt t="74521" x="2889250" y="3309938"/>
          <p14:tracePt t="74547" x="2889250" y="3319463"/>
          <p14:tracePt t="74563" x="2889250" y="3346450"/>
          <p14:tracePt t="74569" x="2871788" y="3346450"/>
          <p14:tracePt t="74577" x="2862263" y="3346450"/>
          <p14:tracePt t="74593" x="2844800" y="3346450"/>
          <p14:tracePt t="74673" x="2835275" y="3346450"/>
          <p14:tracePt t="74681" x="2835275" y="3319463"/>
          <p14:tracePt t="74691" x="2852738" y="3273425"/>
          <p14:tracePt t="74698" x="2852738" y="3219450"/>
          <p14:tracePt t="74704" x="2889250" y="3155950"/>
          <p14:tracePt t="74712" x="2898775" y="3109913"/>
          <p14:tracePt t="74720" x="2908300" y="3054350"/>
          <p14:tracePt t="74728" x="2954338" y="2973388"/>
          <p14:tracePt t="74736" x="2962275" y="2946400"/>
          <p14:tracePt t="74744" x="2971800" y="2890838"/>
          <p14:tracePt t="74752" x="2981325" y="2827338"/>
          <p14:tracePt t="74760" x="3008313" y="2800350"/>
          <p14:tracePt t="74768" x="3008313" y="2744788"/>
          <p14:tracePt t="74776" x="3008313" y="2690813"/>
          <p14:tracePt t="74784" x="3017838" y="2662238"/>
          <p14:tracePt t="74792" x="3017838" y="2625725"/>
          <p14:tracePt t="74800" x="3017838" y="2608263"/>
          <p14:tracePt t="74808" x="3017838" y="2589213"/>
          <p14:tracePt t="74816" x="3017838" y="2571750"/>
          <p14:tracePt t="74824" x="3017838" y="2562225"/>
          <p14:tracePt t="74832" x="3017838" y="2554288"/>
          <p14:tracePt t="74840" x="3017838" y="2544763"/>
          <p14:tracePt t="74848" x="3017838" y="2535238"/>
          <p14:tracePt t="74856" x="3017838" y="2508250"/>
          <p14:tracePt t="74875" x="3017838" y="2481263"/>
          <p14:tracePt t="74880" x="3017838" y="2462213"/>
          <p14:tracePt t="74897" x="3017838" y="2452688"/>
          <p14:tracePt t="74905" x="3017838" y="2444750"/>
          <p14:tracePt t="74920" x="3017838" y="2425700"/>
          <p14:tracePt t="74928" x="3017838" y="2416175"/>
          <p14:tracePt t="74944" x="3017838" y="2408238"/>
          <p14:tracePt t="74953" x="3027363" y="2398713"/>
          <p14:tracePt t="74985" x="3027363" y="2389188"/>
          <p14:tracePt t="74992" x="3035300" y="2379663"/>
          <p14:tracePt t="75001" x="3044825" y="2371725"/>
          <p14:tracePt t="75008" x="3054350" y="2352675"/>
          <p14:tracePt t="75016" x="3063875" y="2335213"/>
          <p14:tracePt t="75024" x="3063875" y="2325688"/>
          <p14:tracePt t="75032" x="3071813" y="2306638"/>
          <p14:tracePt t="75040" x="3071813" y="2289175"/>
          <p14:tracePt t="75048" x="3090863" y="2270125"/>
          <p14:tracePt t="75064" x="3100388" y="2243138"/>
          <p14:tracePt t="75072" x="3100388" y="2233613"/>
          <p14:tracePt t="75080" x="3108325" y="2225675"/>
          <p14:tracePt t="75096" x="3136900" y="2189163"/>
          <p14:tracePt t="75113" x="3136900" y="2179638"/>
          <p14:tracePt t="75120" x="3154363" y="2152650"/>
          <p14:tracePt t="75128" x="3154363" y="2143125"/>
          <p14:tracePt t="75137" x="3163888" y="2133600"/>
          <p14:tracePt t="75144" x="3163888" y="2125663"/>
          <p14:tracePt t="75153" x="3171825" y="2116138"/>
          <p14:tracePt t="75160" x="3181350" y="2106613"/>
          <p14:tracePt t="75290" x="3190875" y="2097088"/>
          <p14:tracePt t="75704" x="3190875" y="2106613"/>
          <p14:tracePt t="75944" x="3200400" y="2106613"/>
          <p14:tracePt t="75952" x="3200400" y="2097088"/>
          <p14:tracePt t="75960" x="3217863" y="2079625"/>
          <p14:tracePt t="75969" x="3217863" y="2070100"/>
          <p14:tracePt t="75977" x="3217863" y="2052638"/>
          <p14:tracePt t="75986" x="3217863" y="2033588"/>
          <p14:tracePt t="75992" x="3227388" y="2033588"/>
          <p14:tracePt t="76002" x="3236913" y="2024063"/>
          <p14:tracePt t="76008" x="3244850" y="2016125"/>
          <p14:tracePt t="76016" x="3244850" y="1997075"/>
          <p14:tracePt t="76024" x="3244850" y="1987550"/>
          <p14:tracePt t="76032" x="3263900" y="1960563"/>
          <p14:tracePt t="76040" x="3273425" y="1951038"/>
          <p14:tracePt t="76057" x="3273425" y="1943100"/>
          <p14:tracePt t="76064" x="3273425" y="1933575"/>
          <p14:tracePt t="76088" x="3273425" y="1914525"/>
          <p14:tracePt t="76097" x="3281363" y="1906588"/>
          <p14:tracePt t="76313" x="3300413" y="1887538"/>
          <p14:tracePt t="76338" x="3309938" y="1870075"/>
          <p14:tracePt t="76352" x="3309938" y="1860550"/>
          <p14:tracePt t="76361" x="3317875" y="1860550"/>
          <p14:tracePt t="76377" x="3317875" y="1851025"/>
          <p14:tracePt t="76385" x="3317875" y="1833563"/>
          <p14:tracePt t="76392" x="3327400" y="1824038"/>
          <p14:tracePt t="76432" x="3346450" y="1804988"/>
          <p14:tracePt t="76880" x="3346450" y="1814513"/>
          <p14:tracePt t="76889" x="3346450" y="1824038"/>
          <p14:tracePt t="76908" x="3346450" y="1833563"/>
          <p14:tracePt t="76913" x="3336925" y="1833563"/>
          <p14:tracePt t="76921" x="3336925" y="1841500"/>
          <p14:tracePt t="77201" x="3336925" y="1833563"/>
          <p14:tracePt t="77209" x="3336925" y="1824038"/>
          <p14:tracePt t="77225" x="3336925" y="1814513"/>
          <p14:tracePt t="77546" x="3346450" y="1804988"/>
          <p14:tracePt t="77552" x="3419475" y="1804988"/>
          <p14:tracePt t="77560" x="3546475" y="1804988"/>
          <p14:tracePt t="77568" x="3673475" y="1804988"/>
          <p14:tracePt t="77576" x="3746500" y="1804988"/>
          <p14:tracePt t="77584" x="3775075" y="1804988"/>
          <p14:tracePt t="77600" x="3783013" y="1804988"/>
          <p14:tracePt t="77920" x="3792538" y="1797050"/>
          <p14:tracePt t="77928" x="3792538" y="1778000"/>
          <p14:tracePt t="77936" x="3783013" y="1768475"/>
          <p14:tracePt t="78536" x="3775075" y="1768475"/>
          <p14:tracePt t="78785" x="3765550" y="1778000"/>
          <p14:tracePt t="78802" x="3765550" y="1787525"/>
          <p14:tracePt t="78816" x="3756025" y="1787525"/>
          <p14:tracePt t="78824" x="3746500" y="1797050"/>
          <p14:tracePt t="78864" x="3729038" y="1814513"/>
          <p14:tracePt t="78896" x="3719513" y="1824038"/>
          <p14:tracePt t="78920" x="3709988" y="1824038"/>
          <p14:tracePt t="79056" x="3702050" y="1833563"/>
          <p14:tracePt t="79064" x="3702050" y="1841500"/>
          <p14:tracePt t="79074" x="3692525" y="1851025"/>
          <p14:tracePt t="79089" x="3683000" y="1860550"/>
          <p14:tracePt t="79105" x="3673475" y="1870075"/>
          <p14:tracePt t="79128" x="3656013" y="1878013"/>
          <p14:tracePt t="79816" x="3656013" y="1887538"/>
          <p14:tracePt t="79824" x="3646488" y="1887538"/>
          <p14:tracePt t="79848" x="3636963" y="1897063"/>
          <p14:tracePt t="80321" x="3619500" y="1914525"/>
          <p14:tracePt t="80338" x="3609975" y="1933575"/>
          <p14:tracePt t="80344" x="3609975" y="1943100"/>
          <p14:tracePt t="80360" x="3609975" y="1951038"/>
          <p14:tracePt t="80368" x="3600450" y="1960563"/>
          <p14:tracePt t="80376" x="3582988" y="1970088"/>
          <p14:tracePt t="80392" x="3573463" y="1979613"/>
          <p14:tracePt t="80811" x="3563938" y="1979613"/>
          <p14:tracePt t="80816" x="3536950" y="1987550"/>
          <p14:tracePt t="80824" x="3519488" y="1997075"/>
          <p14:tracePt t="80832" x="3500438" y="2006600"/>
          <p14:tracePt t="80840" x="3490913" y="2016125"/>
          <p14:tracePt t="80848" x="3482975" y="2024063"/>
          <p14:tracePt t="80856" x="3482975" y="2033588"/>
          <p14:tracePt t="80874" x="3436938" y="2070100"/>
          <p14:tracePt t="80880" x="3409950" y="2089150"/>
          <p14:tracePt t="80889" x="3382963" y="2125663"/>
          <p14:tracePt t="80896" x="3346450" y="2152650"/>
          <p14:tracePt t="80904" x="3317875" y="2197100"/>
          <p14:tracePt t="80912" x="3281363" y="2243138"/>
          <p14:tracePt t="80920" x="3227388" y="2335213"/>
          <p14:tracePt t="80928" x="3171825" y="2398713"/>
          <p14:tracePt t="80937" x="3117850" y="2462213"/>
          <p14:tracePt t="80946" x="3081338" y="2525713"/>
          <p14:tracePt t="80952" x="3071813" y="2554288"/>
          <p14:tracePt t="80960" x="3035300" y="2589213"/>
          <p14:tracePt t="80968" x="3017838" y="2608263"/>
          <p14:tracePt t="80976" x="2998788" y="2625725"/>
          <p14:tracePt t="81104" x="2998788" y="2635250"/>
          <p14:tracePt t="81112" x="2990850" y="2644775"/>
          <p14:tracePt t="81120" x="2990850" y="2654300"/>
          <p14:tracePt t="81128" x="2981325" y="2654300"/>
          <p14:tracePt t="81154" x="2981325" y="2681288"/>
          <p14:tracePt t="81162" x="2981325" y="2690813"/>
          <p14:tracePt t="81179" x="2981325" y="2698750"/>
          <p14:tracePt t="81184" x="2981325" y="2717800"/>
          <p14:tracePt t="81192" x="2981325" y="2727325"/>
          <p14:tracePt t="81224" x="2981325" y="2735263"/>
          <p14:tracePt t="81248" x="2981325" y="2754313"/>
          <p14:tracePt t="81336" x="2971800" y="2763838"/>
          <p14:tracePt t="81344" x="2962275" y="2763838"/>
          <p14:tracePt t="81352" x="2954338" y="2763838"/>
          <p14:tracePt t="81360" x="2935288" y="2754313"/>
          <p14:tracePt t="81368" x="2925763" y="2754313"/>
          <p14:tracePt t="81376" x="2917825" y="2754313"/>
          <p14:tracePt t="81384" x="2908300" y="2735263"/>
          <p14:tracePt t="81392" x="2908300" y="2727325"/>
          <p14:tracePt t="81408" x="2898775" y="2717800"/>
          <p14:tracePt t="81416" x="2898775" y="2708275"/>
          <p14:tracePt t="81424" x="2898775" y="2690813"/>
          <p14:tracePt t="81432" x="2898775" y="2681288"/>
          <p14:tracePt t="81441" x="2898775" y="2654300"/>
          <p14:tracePt t="81457" x="2898775" y="2635250"/>
          <p14:tracePt t="81464" x="2898775" y="2617788"/>
          <p14:tracePt t="81472" x="2898775" y="2598738"/>
          <p14:tracePt t="81480" x="2898775" y="2589213"/>
          <p14:tracePt t="81490" x="2898775" y="2562225"/>
          <p14:tracePt t="81498" x="2898775" y="2554288"/>
          <p14:tracePt t="81506" x="2898775" y="2544763"/>
          <p14:tracePt t="81512" x="2898775" y="2535238"/>
          <p14:tracePt t="81528" x="2917825" y="2508250"/>
          <p14:tracePt t="81552" x="2925763" y="2508250"/>
          <p14:tracePt t="81617" x="2954338" y="2525713"/>
          <p14:tracePt t="81625" x="2990850" y="2544763"/>
          <p14:tracePt t="81633" x="3017838" y="2554288"/>
          <p14:tracePt t="81645" x="3035300" y="2581275"/>
          <p14:tracePt t="81657" x="3044825" y="2617788"/>
          <p14:tracePt t="81665" x="3054350" y="2617788"/>
          <p14:tracePt t="81674" x="3054350" y="2625725"/>
          <p14:tracePt t="81681" x="3054350" y="2654300"/>
          <p14:tracePt t="81691" x="3054350" y="2671763"/>
          <p14:tracePt t="81697" x="3054350" y="2698750"/>
          <p14:tracePt t="81707" x="3044825" y="2735263"/>
          <p14:tracePt t="81713" x="3035300" y="2754313"/>
          <p14:tracePt t="81724" x="3017838" y="2771775"/>
          <p14:tracePt t="81729" x="3008313" y="2790825"/>
          <p14:tracePt t="81737" x="2998788" y="2800350"/>
          <p14:tracePt t="81792" x="2990850" y="2808288"/>
          <p14:tracePt t="81808" x="2981325" y="2808288"/>
          <p14:tracePt t="81832" x="2971800" y="2808288"/>
          <p14:tracePt t="81864" x="2962275" y="2800350"/>
          <p14:tracePt t="81881" x="2954338" y="2790825"/>
          <p14:tracePt t="81904" x="2935288" y="2763838"/>
          <p14:tracePt t="81912" x="2925763" y="2754313"/>
          <p14:tracePt t="81920" x="2917825" y="2735263"/>
          <p14:tracePt t="81928" x="2917825" y="2717800"/>
          <p14:tracePt t="81936" x="2908300" y="2717800"/>
          <p14:tracePt t="81944" x="2908300" y="2690813"/>
          <p14:tracePt t="81952" x="2889250" y="2671763"/>
          <p14:tracePt t="81960" x="2881313" y="2654300"/>
          <p14:tracePt t="81968" x="2881313" y="2644775"/>
          <p14:tracePt t="81976" x="2871788" y="2625725"/>
          <p14:tracePt t="81984" x="2862263" y="2608263"/>
          <p14:tracePt t="81992" x="2862263" y="2598738"/>
          <p14:tracePt t="82000" x="2852738" y="2581275"/>
          <p14:tracePt t="82008" x="2844800" y="2571750"/>
          <p14:tracePt t="82016" x="2835275" y="2562225"/>
          <p14:tracePt t="82025" x="2835275" y="2554288"/>
          <p14:tracePt t="82033" x="2825750" y="2544763"/>
          <p14:tracePt t="82049" x="2817813" y="2535238"/>
          <p14:tracePt t="82057" x="2808288" y="2525713"/>
          <p14:tracePt t="82072" x="2808288" y="2517775"/>
          <p14:tracePt t="82080" x="2808288" y="2508250"/>
          <p14:tracePt t="82112" x="2808288" y="2498725"/>
          <p14:tracePt t="82144" x="2808288" y="2489200"/>
          <p14:tracePt t="82161" x="2825750" y="2462213"/>
          <p14:tracePt t="82169" x="2852738" y="2462213"/>
          <p14:tracePt t="82178" x="2908300" y="2462213"/>
          <p14:tracePt t="82186" x="2998788" y="2462213"/>
          <p14:tracePt t="82193" x="3090863" y="2462213"/>
          <p14:tracePt t="82200" x="3171825" y="2462213"/>
          <p14:tracePt t="82208" x="3244850" y="2462213"/>
          <p14:tracePt t="82217" x="3281363" y="2462213"/>
          <p14:tracePt t="82224" x="3309938" y="2462213"/>
          <p14:tracePt t="82232" x="3317875" y="2462213"/>
          <p14:tracePt t="82320" x="3327400" y="2462213"/>
          <p14:tracePt t="82328" x="3309938" y="2471738"/>
          <p14:tracePt t="82336" x="3290888" y="2481263"/>
          <p14:tracePt t="82344" x="3273425" y="2498725"/>
          <p14:tracePt t="82352" x="3254375" y="2525713"/>
          <p14:tracePt t="82360" x="3217863" y="2544763"/>
          <p14:tracePt t="82368" x="3200400" y="2562225"/>
          <p14:tracePt t="82376" x="3181350" y="2571750"/>
          <p14:tracePt t="82384" x="3154363" y="2589213"/>
          <p14:tracePt t="82392" x="3136900" y="2625725"/>
          <p14:tracePt t="82400" x="3127375" y="2654300"/>
          <p14:tracePt t="82408" x="3108325" y="2690813"/>
          <p14:tracePt t="82416" x="3100388" y="2727325"/>
          <p14:tracePt t="82424" x="3090863" y="2781300"/>
          <p14:tracePt t="82432" x="3081338" y="2790825"/>
          <p14:tracePt t="82440" x="3071813" y="2800350"/>
          <p14:tracePt t="82482" x="3071813" y="2781300"/>
          <p14:tracePt t="82491" x="3071813" y="2763838"/>
          <p14:tracePt t="82497" x="3071813" y="2754313"/>
          <p14:tracePt t="82520" x="3071813" y="2735263"/>
          <p14:tracePt t="82729" x="3081338" y="2727325"/>
          <p14:tracePt t="82737" x="3117850" y="2727325"/>
          <p14:tracePt t="82744" x="3200400" y="2727325"/>
          <p14:tracePt t="82752" x="3327400" y="2727325"/>
          <p14:tracePt t="82761" x="3455988" y="2727325"/>
          <p14:tracePt t="82768" x="3527425" y="2727325"/>
          <p14:tracePt t="82776" x="3592513" y="2727325"/>
          <p14:tracePt t="82784" x="3629025" y="2727325"/>
          <p14:tracePt t="82800" x="3636963" y="2717800"/>
          <p14:tracePt t="82920" x="3629025" y="2717800"/>
          <p14:tracePt t="82929" x="3573463" y="2717800"/>
          <p14:tracePt t="82936" x="3536950" y="2717800"/>
          <p14:tracePt t="82944" x="3519488" y="2717800"/>
          <p14:tracePt t="82952" x="3482975" y="2717800"/>
          <p14:tracePt t="82968" x="3473450" y="2708275"/>
          <p14:tracePt t="82976" x="3473450" y="2698750"/>
          <p14:tracePt t="82984" x="3473450" y="2690813"/>
          <p14:tracePt t="82992" x="3463925" y="2671763"/>
          <p14:tracePt t="83008" x="3446463" y="2654300"/>
          <p14:tracePt t="83016" x="3436938" y="2635250"/>
          <p14:tracePt t="83032" x="3427413" y="2625725"/>
          <p14:tracePt t="83040" x="3419475" y="2617788"/>
          <p14:tracePt t="83048" x="3409950" y="2589213"/>
          <p14:tracePt t="83056" x="3390900" y="2571750"/>
          <p14:tracePt t="83064" x="3382963" y="2554288"/>
          <p14:tracePt t="83073" x="3382963" y="2535238"/>
          <p14:tracePt t="83081" x="3373438" y="2508250"/>
          <p14:tracePt t="83089" x="3346450" y="2481263"/>
          <p14:tracePt t="83097" x="3346450" y="2471738"/>
          <p14:tracePt t="83105" x="3346450" y="2462213"/>
          <p14:tracePt t="83112" x="3346450" y="2452688"/>
          <p14:tracePt t="83129" x="3346450" y="2444750"/>
          <p14:tracePt t="83272" x="3346450" y="2462213"/>
          <p14:tracePt t="83280" x="3346450" y="2471738"/>
          <p14:tracePt t="83288" x="3346450" y="2498725"/>
          <p14:tracePt t="83296" x="3346450" y="2517775"/>
          <p14:tracePt t="83307" x="3346450" y="2544763"/>
          <p14:tracePt t="83312" x="3346450" y="2554288"/>
          <p14:tracePt t="83872" x="3373438" y="2554288"/>
          <p14:tracePt t="83881" x="3455988" y="2554288"/>
          <p14:tracePt t="83888" x="3509963" y="2535238"/>
          <p14:tracePt t="83897" x="3563938" y="2535238"/>
          <p14:tracePt t="83905" x="3600450" y="2525713"/>
          <p14:tracePt t="83912" x="3629025" y="2525713"/>
          <p14:tracePt t="83921" x="3646488" y="2517775"/>
          <p14:tracePt t="83930" x="3656013" y="2517775"/>
          <p14:tracePt t="84176" x="3665538" y="2517775"/>
          <p14:tracePt t="84184" x="3673475" y="2498725"/>
          <p14:tracePt t="84201" x="3673475" y="2471738"/>
          <p14:tracePt t="84208" x="3673475" y="2462213"/>
          <p14:tracePt t="84218" x="3673475" y="2444750"/>
          <p14:tracePt t="84232" x="3673475" y="2425700"/>
          <p14:tracePt t="84376" x="3673475" y="2444750"/>
          <p14:tracePt t="84384" x="3673475" y="2462213"/>
          <p14:tracePt t="84392" x="3673475" y="2471738"/>
          <p14:tracePt t="84408" x="3673475" y="2481263"/>
          <p14:tracePt t="84416" x="3665538" y="2489200"/>
          <p14:tracePt t="84498" x="3656013" y="2498725"/>
          <p14:tracePt t="84512" x="3656013" y="2508250"/>
          <p14:tracePt t="84520" x="3646488" y="2525713"/>
          <p14:tracePt t="86482" x="3636963" y="2535238"/>
          <p14:tracePt t="86506" x="3629025" y="2535238"/>
          <p14:tracePt t="86513" x="3619500" y="2535238"/>
          <p14:tracePt t="86528" x="3619500" y="2517775"/>
          <p14:tracePt t="86537" x="3619500" y="2498725"/>
          <p14:tracePt t="86545" x="3619500" y="2489200"/>
          <p14:tracePt t="86560" x="3619500" y="2481263"/>
          <p14:tracePt t="86568" x="3619500" y="2471738"/>
          <p14:tracePt t="86737" x="3582988" y="2462213"/>
          <p14:tracePt t="86744" x="3563938" y="2462213"/>
          <p14:tracePt t="86752" x="3546475" y="2471738"/>
          <p14:tracePt t="86768" x="3527425" y="2471738"/>
          <p14:tracePt t="86784" x="3519488" y="2471738"/>
          <p14:tracePt t="86800" x="3509963" y="2471738"/>
          <p14:tracePt t="86816" x="3500438" y="2471738"/>
          <p14:tracePt t="86832" x="3482975" y="2471738"/>
          <p14:tracePt t="86880" x="3463925" y="2471738"/>
          <p14:tracePt t="86888" x="3455988" y="2471738"/>
          <p14:tracePt t="86896" x="3446463" y="2462213"/>
          <p14:tracePt t="86904" x="3436938" y="2452688"/>
          <p14:tracePt t="86912" x="3419475" y="2435225"/>
          <p14:tracePt t="86922" x="3419475" y="2425700"/>
          <p14:tracePt t="86928" x="3409950" y="2416175"/>
          <p14:tracePt t="86936" x="3400425" y="2398713"/>
          <p14:tracePt t="86944" x="3390900" y="2371725"/>
          <p14:tracePt t="86952" x="3373438" y="2352675"/>
          <p14:tracePt t="86968" x="3354388" y="2325688"/>
          <p14:tracePt t="86984" x="3354388" y="2306638"/>
          <p14:tracePt t="86992" x="3346450" y="2270125"/>
          <p14:tracePt t="87008" x="3346450" y="2262188"/>
          <p14:tracePt t="87016" x="3346450" y="2233613"/>
          <p14:tracePt t="87024" x="3346450" y="2216150"/>
          <p14:tracePt t="87032" x="3346450" y="2197100"/>
          <p14:tracePt t="87040" x="3346450" y="2189163"/>
          <p14:tracePt t="87048" x="3336925" y="2179638"/>
          <p14:tracePt t="87080" x="3336925" y="2170113"/>
          <p14:tracePt t="87112" x="3336925" y="2160588"/>
          <p14:tracePt t="87138" x="3336925" y="2152650"/>
          <p14:tracePt t="87168" x="3336925" y="2143125"/>
          <p14:tracePt t="87184" x="3336925" y="2133600"/>
          <p14:tracePt t="87240" x="3336925" y="2116138"/>
          <p14:tracePt t="87290" x="3336925" y="2106613"/>
          <p14:tracePt t="87305" x="3336925" y="2097088"/>
          <p14:tracePt t="87321" x="3336925" y="2079625"/>
          <p14:tracePt t="87328" x="3336925" y="2070100"/>
          <p14:tracePt t="87353" x="3336925" y="2060575"/>
          <p14:tracePt t="87424" x="3336925" y="2052638"/>
          <p14:tracePt t="87440" x="3336925" y="2043113"/>
          <p14:tracePt t="87456" x="3336925" y="2033588"/>
          <p14:tracePt t="87464" x="3336925" y="2024063"/>
          <p14:tracePt t="87480" x="3336925" y="2016125"/>
          <p14:tracePt t="87488" x="3336925" y="1997075"/>
          <p14:tracePt t="87496" x="3336925" y="1987550"/>
          <p14:tracePt t="87504" x="3336925" y="1979613"/>
          <p14:tracePt t="87529" x="3327400" y="1951038"/>
          <p14:tracePt t="87552" x="3327400" y="1943100"/>
          <p14:tracePt t="87576" x="3317875" y="1943100"/>
          <p14:tracePt t="87736" x="3309938" y="1943100"/>
          <p14:tracePt t="87752" x="3300413" y="1943100"/>
          <p14:tracePt t="87768" x="3290888" y="1943100"/>
          <p14:tracePt t="87884" x="3273425" y="1943100"/>
          <p14:tracePt t="87898" x="3254375" y="1943100"/>
          <p14:tracePt t="87909" x="3236913" y="1943100"/>
          <p14:tracePt t="88082" x="3217863" y="1943100"/>
          <p14:tracePt t="88240" x="3217863" y="1987550"/>
          <p14:tracePt t="88249" x="3217863" y="2006600"/>
          <p14:tracePt t="88256" x="3217863" y="2043113"/>
          <p14:tracePt t="88265" x="3217863" y="2070100"/>
          <p14:tracePt t="88272" x="3217863" y="2106613"/>
          <p14:tracePt t="88280" x="3217863" y="2133600"/>
          <p14:tracePt t="88288" x="3217863" y="2170113"/>
          <p14:tracePt t="88296" x="3217863" y="2197100"/>
          <p14:tracePt t="88304" x="3190875" y="2243138"/>
          <p14:tracePt t="88312" x="3181350" y="2279650"/>
          <p14:tracePt t="88321" x="3171825" y="2298700"/>
          <p14:tracePt t="88328" x="3171825" y="2325688"/>
          <p14:tracePt t="88336" x="3171825" y="2343150"/>
          <p14:tracePt t="88344" x="3171825" y="2371725"/>
          <p14:tracePt t="88352" x="3171825" y="2389188"/>
          <p14:tracePt t="88360" x="3171825" y="2398713"/>
          <p14:tracePt t="88368" x="3171825" y="2425700"/>
          <p14:tracePt t="88392" x="3171825" y="2435225"/>
          <p14:tracePt t="88400" x="3171825" y="2444750"/>
          <p14:tracePt t="88408" x="3171825" y="2462213"/>
          <p14:tracePt t="88416" x="3171825" y="2471738"/>
          <p14:tracePt t="88424" x="3171825" y="2481263"/>
          <p14:tracePt t="88432" x="3171825" y="2508250"/>
          <p14:tracePt t="88448" x="3171825" y="2535238"/>
          <p14:tracePt t="88456" x="3171825" y="2544763"/>
          <p14:tracePt t="88464" x="3171825" y="2554288"/>
          <p14:tracePt t="88472" x="3171825" y="2581275"/>
          <p14:tracePt t="88480" x="3171825" y="2598738"/>
          <p14:tracePt t="88488" x="3171825" y="2608263"/>
          <p14:tracePt t="88584" x="3171825" y="2617788"/>
          <p14:tracePt t="88592" x="3171825" y="2635250"/>
          <p14:tracePt t="88600" x="3163888" y="2654300"/>
          <p14:tracePt t="88608" x="3144838" y="2690813"/>
          <p14:tracePt t="88624" x="3144838" y="2708275"/>
          <p14:tracePt t="88632" x="3144838" y="2727325"/>
          <p14:tracePt t="88648" x="3144838" y="2735263"/>
          <p14:tracePt t="88664" x="3136900" y="2754313"/>
          <p14:tracePt t="88688" x="3136900" y="2763838"/>
          <p14:tracePt t="88704" x="3136900" y="2771775"/>
          <p14:tracePt t="88712" x="3136900" y="2781300"/>
          <p14:tracePt t="88721" x="3136900" y="2800350"/>
          <p14:tracePt t="88736" x="3136900" y="2817813"/>
          <p14:tracePt t="88752" x="3136900" y="2844800"/>
          <p14:tracePt t="88760" x="3127375" y="2854325"/>
          <p14:tracePt t="88786" x="3127375" y="2863850"/>
          <p14:tracePt t="88802" x="3127375" y="2881313"/>
          <p14:tracePt t="88818" x="3127375" y="2890838"/>
          <p14:tracePt t="88825" x="3117850" y="2900363"/>
          <p14:tracePt t="88864" x="3117850" y="2909888"/>
          <p14:tracePt t="88936" x="3108325" y="2927350"/>
          <p14:tracePt t="88952" x="3090863" y="2936875"/>
          <p14:tracePt t="88960" x="3054350" y="2946400"/>
          <p14:tracePt t="88968" x="3035300" y="2946400"/>
          <p14:tracePt t="88976" x="2998788" y="2963863"/>
          <p14:tracePt t="88984" x="2944813" y="2963863"/>
          <p14:tracePt t="88992" x="2898775" y="2973388"/>
          <p14:tracePt t="89000" x="2835275" y="2982913"/>
          <p14:tracePt t="89008" x="2762250" y="2982913"/>
          <p14:tracePt t="89016" x="2689225" y="2990850"/>
          <p14:tracePt t="89024" x="2635250" y="2990850"/>
          <p14:tracePt t="89032" x="2579688" y="2990850"/>
          <p14:tracePt t="89042" x="2543175" y="2990850"/>
          <p14:tracePt t="89049" x="2525713" y="2990850"/>
          <p14:tracePt t="89280" x="2498725" y="2990850"/>
          <p14:tracePt t="89296" x="2489200" y="2990850"/>
          <p14:tracePt t="89304" x="2489200" y="2982913"/>
          <p14:tracePt t="89312" x="2479675" y="2954338"/>
          <p14:tracePt t="89321" x="2479675" y="2946400"/>
          <p14:tracePt t="89328" x="2479675" y="2917825"/>
          <p14:tracePt t="89339" x="2470150" y="2900363"/>
          <p14:tracePt t="89344" x="2462213" y="2881313"/>
          <p14:tracePt t="89352" x="2443163" y="2854325"/>
          <p14:tracePt t="89360" x="2443163" y="2844800"/>
          <p14:tracePt t="89368" x="2433638" y="2808288"/>
          <p14:tracePt t="89376" x="2433638" y="2800350"/>
          <p14:tracePt t="89384" x="2425700" y="2763838"/>
          <p14:tracePt t="89392" x="2416175" y="2698750"/>
          <p14:tracePt t="89400" x="2406650" y="2690813"/>
          <p14:tracePt t="89408" x="2406650" y="2654300"/>
          <p14:tracePt t="89416" x="2397125" y="2617788"/>
          <p14:tracePt t="89424" x="2397125" y="2571750"/>
          <p14:tracePt t="89432" x="2397125" y="2544763"/>
          <p14:tracePt t="89440" x="2397125" y="2517775"/>
          <p14:tracePt t="89448" x="2397125" y="2481263"/>
          <p14:tracePt t="89456" x="2397125" y="2471738"/>
          <p14:tracePt t="89464" x="2397125" y="2452688"/>
          <p14:tracePt t="89472" x="2397125" y="2425700"/>
          <p14:tracePt t="89480" x="2397125" y="2379663"/>
          <p14:tracePt t="89488" x="2406650" y="2362200"/>
          <p14:tracePt t="89496" x="2406650" y="2335213"/>
          <p14:tracePt t="89504" x="2406650" y="2316163"/>
          <p14:tracePt t="89512" x="2406650" y="2289175"/>
          <p14:tracePt t="89521" x="2416175" y="2270125"/>
          <p14:tracePt t="89528" x="2425700" y="2262188"/>
          <p14:tracePt t="89540" x="2433638" y="2233613"/>
          <p14:tracePt t="89545" x="2452688" y="2216150"/>
          <p14:tracePt t="89561" x="2462213" y="2206625"/>
          <p14:tracePt t="89569" x="2470150" y="2197100"/>
          <p14:tracePt t="89577" x="2470150" y="2189163"/>
          <p14:tracePt t="89601" x="2470150" y="2179638"/>
          <p14:tracePt t="89609" x="2470150" y="2170113"/>
          <p14:tracePt t="89633" x="2479675" y="2170113"/>
          <p14:tracePt t="89642" x="2479675" y="2160588"/>
          <p14:tracePt t="89648" x="2489200" y="2152650"/>
          <p14:tracePt t="89664" x="2498725" y="2143125"/>
          <p14:tracePt t="89680" x="2498725" y="2133600"/>
          <p14:tracePt t="89689" x="2506663" y="2125663"/>
          <p14:tracePt t="89696" x="2506663" y="2116138"/>
          <p14:tracePt t="89792" x="2516188" y="2106613"/>
          <p14:tracePt t="89808" x="2525713" y="2097088"/>
          <p14:tracePt t="89848" x="2525713" y="2079625"/>
          <p14:tracePt t="89898" x="2525713" y="2070100"/>
          <p14:tracePt t="89914" x="2525713" y="2060575"/>
          <p14:tracePt t="89938" x="2533650" y="2060575"/>
          <p14:tracePt t="89946" x="2562225" y="2060575"/>
          <p14:tracePt t="89953" x="2616200" y="2060575"/>
          <p14:tracePt t="89961" x="2671763" y="2060575"/>
          <p14:tracePt t="89968" x="2716213" y="2060575"/>
          <p14:tracePt t="89976" x="2744788" y="2060575"/>
          <p14:tracePt t="89984" x="2762250" y="2060575"/>
          <p14:tracePt t="90336" x="2771775" y="2060575"/>
          <p14:tracePt t="90520" x="2781300" y="2060575"/>
          <p14:tracePt t="90700" x="2798763" y="2060575"/>
          <p14:tracePt t="90716" x="2808288" y="2060575"/>
          <p14:tracePt t="90952" x="2825750" y="2060575"/>
          <p14:tracePt t="91041" x="2844800" y="2060575"/>
          <p14:tracePt t="91080" x="2852738" y="2070100"/>
          <p14:tracePt t="91976" x="2862263" y="2079625"/>
          <p14:tracePt t="92203" x="2862263" y="2097088"/>
          <p14:tracePt t="92794" x="2862263" y="2106613"/>
          <p14:tracePt t="93256" x="2862263" y="2116138"/>
          <p14:tracePt t="93272" x="2862263" y="2133600"/>
          <p14:tracePt t="93289" x="2862263" y="2143125"/>
          <p14:tracePt t="93316" x="2862263" y="2152650"/>
          <p14:tracePt t="99802" x="2862263" y="2160588"/>
          <p14:tracePt t="99820" x="2862263" y="2152650"/>
          <p14:tracePt t="99824" x="2862263" y="2143125"/>
          <p14:tracePt t="99832" x="2862263" y="2116138"/>
          <p14:tracePt t="99840" x="2862263" y="2097088"/>
          <p14:tracePt t="99848" x="2862263" y="2070100"/>
          <p14:tracePt t="99856" x="2862263" y="2052638"/>
          <p14:tracePt t="99871" x="2862263" y="2043113"/>
          <p14:tracePt t="99873" x="2871788" y="2016125"/>
          <p14:tracePt t="99881" x="2871788" y="2006600"/>
          <p14:tracePt t="99889" x="2881313" y="1987550"/>
          <p14:tracePt t="99897" x="2898775" y="1960563"/>
          <p14:tracePt t="99922" x="2898775" y="1943100"/>
          <p14:tracePt t="99929" x="2898775" y="1933575"/>
          <p14:tracePt t="99939" x="2908300" y="1924050"/>
          <p14:tracePt t="99984" x="2908300" y="1914525"/>
          <p14:tracePt t="100048" x="2908300" y="1897063"/>
          <p14:tracePt t="100057" x="2908300" y="1887538"/>
          <p14:tracePt t="100071" x="2908300" y="1878013"/>
          <p14:tracePt t="100081" x="2908300" y="1860550"/>
          <p14:tracePt t="100097" x="2908300" y="1851025"/>
          <p14:tracePt t="100106" x="2908300" y="1841500"/>
          <p14:tracePt t="100113" x="2898775" y="1833563"/>
          <p14:tracePt t="100122" x="2889250" y="1833563"/>
          <p14:tracePt t="100128" x="2871788" y="1824038"/>
          <p14:tracePt t="100136" x="2862263" y="1824038"/>
          <p14:tracePt t="100168" x="2844800" y="1804988"/>
          <p14:tracePt t="100202" x="2825750" y="1787525"/>
          <p14:tracePt t="100209" x="2817813" y="1778000"/>
          <p14:tracePt t="100225" x="2808288" y="1768475"/>
          <p14:tracePt t="100234" x="2798763" y="1768475"/>
          <p14:tracePt t="100242" x="2781300" y="1751013"/>
          <p14:tracePt t="100254" x="2771775" y="1741488"/>
          <p14:tracePt t="100256" x="2762250" y="1724025"/>
          <p14:tracePt t="100265" x="2762250" y="1714500"/>
          <p14:tracePt t="100272" x="2752725" y="1704975"/>
          <p14:tracePt t="100280" x="2752725" y="1697038"/>
          <p14:tracePt t="100288" x="2708275" y="1677988"/>
          <p14:tracePt t="100296" x="2671763" y="1668463"/>
          <p14:tracePt t="100304" x="2635250" y="1660525"/>
          <p14:tracePt t="100312" x="2616200" y="1651000"/>
          <p14:tracePt t="100320" x="2562225" y="1614488"/>
          <p14:tracePt t="100328" x="2506663" y="1614488"/>
          <p14:tracePt t="100336" x="2462213" y="1604963"/>
          <p14:tracePt t="100344" x="2406650" y="1604963"/>
          <p14:tracePt t="100354" x="2379663" y="1604963"/>
          <p14:tracePt t="100360" x="2360613" y="1604963"/>
          <p14:tracePt t="100369" x="2352675" y="1595438"/>
          <p14:tracePt t="100571" x="2352675" y="1604963"/>
          <p14:tracePt t="100577" x="2360613" y="1624013"/>
          <p14:tracePt t="100586" x="2379663" y="1641475"/>
          <p14:tracePt t="100596" x="2416175" y="1677988"/>
          <p14:tracePt t="100602" x="2433638" y="1724025"/>
          <p14:tracePt t="100609" x="2470150" y="1751013"/>
          <p14:tracePt t="100616" x="2479675" y="1778000"/>
          <p14:tracePt t="100625" x="2489200" y="1824038"/>
          <p14:tracePt t="100632" x="2525713" y="1887538"/>
          <p14:tracePt t="100640" x="2525713" y="1906588"/>
          <p14:tracePt t="100648" x="2533650" y="1951038"/>
          <p14:tracePt t="100656" x="2533650" y="1987550"/>
          <p14:tracePt t="100665" x="2543175" y="2043113"/>
          <p14:tracePt t="100674" x="2543175" y="2097088"/>
          <p14:tracePt t="100682" x="2543175" y="2143125"/>
          <p14:tracePt t="100689" x="2543175" y="2197100"/>
          <p14:tracePt t="100698" x="2543175" y="2252663"/>
          <p14:tracePt t="100705" x="2543175" y="2298700"/>
          <p14:tracePt t="100712" x="2543175" y="2335213"/>
          <p14:tracePt t="100720" x="2543175" y="2371725"/>
          <p14:tracePt t="100728" x="2543175" y="2416175"/>
          <p14:tracePt t="100736" x="2543175" y="2452688"/>
          <p14:tracePt t="100744" x="2543175" y="2471738"/>
          <p14:tracePt t="100753" x="2543175" y="2508250"/>
          <p14:tracePt t="100760" x="2543175" y="2525713"/>
          <p14:tracePt t="100768" x="2543175" y="2571750"/>
          <p14:tracePt t="100776" x="2543175" y="2608263"/>
          <p14:tracePt t="100784" x="2543175" y="2625725"/>
          <p14:tracePt t="100792" x="2543175" y="2662238"/>
          <p14:tracePt t="100800" x="2543175" y="2681288"/>
          <p14:tracePt t="100808" x="2543175" y="2735263"/>
          <p14:tracePt t="100816" x="2533650" y="2763838"/>
          <p14:tracePt t="100824" x="2533650" y="2781300"/>
          <p14:tracePt t="100832" x="2525713" y="2817813"/>
          <p14:tracePt t="100840" x="2516188" y="2817813"/>
          <p14:tracePt t="100848" x="2516188" y="2827338"/>
          <p14:tracePt t="100930" x="2516188" y="2844800"/>
          <p14:tracePt t="100954" x="2516188" y="2854325"/>
          <p14:tracePt t="100962" x="2506663" y="2863850"/>
          <p14:tracePt t="100974" x="2489200" y="2890838"/>
          <p14:tracePt t="100976" x="2489200" y="2900363"/>
          <p14:tracePt t="100984" x="2479675" y="2900363"/>
          <p14:tracePt t="100992" x="2479675" y="2927350"/>
          <p14:tracePt t="101000" x="2443163" y="2954338"/>
          <p14:tracePt t="101016" x="2425700" y="3000375"/>
          <p14:tracePt t="101032" x="2416175" y="3036888"/>
          <p14:tracePt t="101040" x="2416175" y="3046413"/>
          <p14:tracePt t="101048" x="2397125" y="3073400"/>
          <p14:tracePt t="101056" x="2389188" y="3090863"/>
          <p14:tracePt t="101354" x="2389188" y="3100388"/>
          <p14:tracePt t="101361" x="2379663" y="3119438"/>
          <p14:tracePt t="101386" x="2379663" y="3127375"/>
          <p14:tracePt t="101393" x="2379663" y="3136900"/>
          <p14:tracePt t="101418" x="2370138" y="3146425"/>
          <p14:tracePt t="101425" x="2370138" y="3155950"/>
          <p14:tracePt t="101434" x="2370138" y="3163888"/>
          <p14:tracePt t="101449" x="2360613" y="3182938"/>
          <p14:tracePt t="101650" x="2352675" y="3200400"/>
          <p14:tracePt t="101802" x="2352675" y="3209925"/>
          <p14:tracePt t="101809" x="2352675" y="3219450"/>
          <p14:tracePt t="102674" x="2370138" y="3246438"/>
          <p14:tracePt t="102682" x="2379663" y="3255963"/>
          <p14:tracePt t="102690" x="2397125" y="3255963"/>
          <p14:tracePt t="102697" x="2416175" y="3265488"/>
          <p14:tracePt t="102708" x="2425700" y="3265488"/>
          <p14:tracePt t="102714" x="2433638" y="3273425"/>
          <p14:tracePt t="102736" x="2452688" y="3273425"/>
          <p14:tracePt t="102745" x="2489200" y="3302000"/>
          <p14:tracePt t="102754" x="2525713" y="3302000"/>
          <p14:tracePt t="104034" x="2533650" y="3265488"/>
          <p14:tracePt t="104042" x="2533650" y="3082925"/>
          <p14:tracePt t="104052" x="2533650" y="2863850"/>
          <p14:tracePt t="104058" x="2533650" y="2771775"/>
          <p14:tracePt t="104066" x="2533650" y="2625725"/>
          <p14:tracePt t="104073" x="2543175" y="2498725"/>
          <p14:tracePt t="104083" x="2570163" y="2362200"/>
          <p14:tracePt t="104088" x="2606675" y="2270125"/>
          <p14:tracePt t="104096" x="2635250" y="2152650"/>
          <p14:tracePt t="104104" x="2643188" y="2060575"/>
          <p14:tracePt t="104112" x="2671763" y="1997075"/>
          <p14:tracePt t="104120" x="2698750" y="1943100"/>
          <p14:tracePt t="104128" x="2698750" y="1878013"/>
          <p14:tracePt t="104137" x="2708275" y="1851025"/>
          <p14:tracePt t="104144" x="2708275" y="1841500"/>
          <p14:tracePt t="104153" x="2708275" y="1833563"/>
          <p14:tracePt t="104402" x="2689225" y="1833563"/>
          <p14:tracePt t="104410" x="2643188" y="1870075"/>
          <p14:tracePt t="104418" x="2589213" y="1943100"/>
          <p14:tracePt t="104427" x="2552700" y="1987550"/>
          <p14:tracePt t="104434" x="2543175" y="2043113"/>
          <p14:tracePt t="104441" x="2498725" y="2106613"/>
          <p14:tracePt t="104448" x="2489200" y="2143125"/>
          <p14:tracePt t="104456" x="2489200" y="2170113"/>
          <p14:tracePt t="104464" x="2489200" y="2189163"/>
          <p14:tracePt t="104473" x="2489200" y="2206625"/>
          <p14:tracePt t="104480" x="2489200" y="2233613"/>
          <p14:tracePt t="104488" x="2489200" y="2252663"/>
          <p14:tracePt t="104496" x="2506663" y="2279650"/>
          <p14:tracePt t="104504" x="2525713" y="2298700"/>
          <p14:tracePt t="104512" x="2552700" y="2325688"/>
          <p14:tracePt t="104521" x="2598738" y="2371725"/>
          <p14:tracePt t="104528" x="2616200" y="2398713"/>
          <p14:tracePt t="104536" x="2671763" y="2444750"/>
          <p14:tracePt t="104544" x="2679700" y="2471738"/>
          <p14:tracePt t="104552" x="2689225" y="2517775"/>
          <p14:tracePt t="104560" x="2708275" y="2562225"/>
          <p14:tracePt t="104569" x="2735263" y="2625725"/>
          <p14:tracePt t="104577" x="2762250" y="2681288"/>
          <p14:tracePt t="104584" x="2789238" y="2717800"/>
          <p14:tracePt t="104593" x="2808288" y="2790825"/>
          <p14:tracePt t="104601" x="2844800" y="2854325"/>
          <p14:tracePt t="104609" x="2889250" y="2909888"/>
          <p14:tracePt t="104619" x="2908300" y="2936875"/>
          <p14:tracePt t="104627" x="2917825" y="2946400"/>
          <p14:tracePt t="104633" x="2935288" y="2963863"/>
          <p14:tracePt t="104644" x="2944813" y="2973388"/>
          <p14:tracePt t="104648" x="2944813" y="2982913"/>
          <p14:tracePt t="104656" x="2954338" y="2982913"/>
          <p14:tracePt t="104776" x="2954338" y="3000375"/>
          <p14:tracePt t="104784" x="2954338" y="3009900"/>
          <p14:tracePt t="104792" x="2954338" y="3027363"/>
          <p14:tracePt t="104800" x="2917825" y="3073400"/>
          <p14:tracePt t="104808" x="2835275" y="3100388"/>
          <p14:tracePt t="104816" x="2789238" y="3136900"/>
          <p14:tracePt t="104824" x="2771775" y="3146425"/>
          <p14:tracePt t="104833" x="2735263" y="3173413"/>
          <p14:tracePt t="104841" x="2708275" y="3200400"/>
          <p14:tracePt t="104848" x="2698750" y="3200400"/>
          <p14:tracePt t="104856" x="2671763" y="3219450"/>
          <p14:tracePt t="104871" x="2662238" y="3228975"/>
          <p14:tracePt t="104872" x="2662238" y="3236913"/>
          <p14:tracePt t="104946" x="2652713" y="3236913"/>
          <p14:tracePt t="104956" x="2625725" y="3219450"/>
          <p14:tracePt t="104962" x="2606675" y="3200400"/>
          <p14:tracePt t="104971" x="2570163" y="3155950"/>
          <p14:tracePt t="104977" x="2552700" y="3127375"/>
          <p14:tracePt t="104989" x="2525713" y="3090863"/>
          <p14:tracePt t="104992" x="2516188" y="3063875"/>
          <p14:tracePt t="105000" x="2506663" y="3036888"/>
          <p14:tracePt t="105008" x="2498725" y="3000375"/>
          <p14:tracePt t="105016" x="2498725" y="2963863"/>
          <p14:tracePt t="105024" x="2498725" y="2917825"/>
          <p14:tracePt t="105032" x="2498725" y="2900363"/>
          <p14:tracePt t="105040" x="2498725" y="2890838"/>
          <p14:tracePt t="105048" x="2498725" y="2854325"/>
          <p14:tracePt t="105056" x="2525713" y="2827338"/>
          <p14:tracePt t="105064" x="2552700" y="2790825"/>
          <p14:tracePt t="105072" x="2635250" y="2754313"/>
          <p14:tracePt t="105080" x="2725738" y="2727325"/>
          <p14:tracePt t="105088" x="2835275" y="2727325"/>
          <p14:tracePt t="105097" x="2935288" y="2727325"/>
          <p14:tracePt t="105105" x="2990850" y="2727325"/>
          <p14:tracePt t="105114" x="3044825" y="2727325"/>
          <p14:tracePt t="105125" x="3071813" y="2727325"/>
          <p14:tracePt t="105130" x="3081338" y="2727325"/>
          <p14:tracePt t="105140" x="3090863" y="2727325"/>
          <p14:tracePt t="105145" x="3108325" y="2727325"/>
          <p14:tracePt t="105233" x="3090863" y="2735263"/>
          <p14:tracePt t="105240" x="3063875" y="2754313"/>
          <p14:tracePt t="105250" x="3017838" y="2781300"/>
          <p14:tracePt t="105256" x="2998788" y="2781300"/>
          <p14:tracePt t="105264" x="2962275" y="2800350"/>
          <p14:tracePt t="105272" x="2954338" y="2800350"/>
          <p14:tracePt t="105280" x="2925763" y="2800350"/>
          <p14:tracePt t="105314" x="2917825" y="2800350"/>
          <p14:tracePt t="105320" x="2908300" y="2754313"/>
          <p14:tracePt t="105328" x="2908300" y="2681288"/>
          <p14:tracePt t="105336" x="2908300" y="2589213"/>
          <p14:tracePt t="105344" x="2908300" y="2481263"/>
          <p14:tracePt t="105353" x="2908300" y="2389188"/>
          <p14:tracePt t="105360" x="2908300" y="2306638"/>
          <p14:tracePt t="105370" x="2898775" y="2233613"/>
          <p14:tracePt t="105377" x="2871788" y="2170113"/>
          <p14:tracePt t="105388" x="2862263" y="2133600"/>
          <p14:tracePt t="105394" x="2835275" y="2070100"/>
          <p14:tracePt t="105402" x="2808288" y="2024063"/>
          <p14:tracePt t="105411" x="2789238" y="1987550"/>
          <p14:tracePt t="105417" x="2781300" y="1951038"/>
          <p14:tracePt t="105424" x="2752725" y="1914525"/>
          <p14:tracePt t="105432" x="2752725" y="1897063"/>
          <p14:tracePt t="105448" x="2752725" y="1878013"/>
          <p14:tracePt t="105456" x="2752725" y="1870075"/>
          <p14:tracePt t="105467" x="2752725" y="1851025"/>
          <p14:tracePt t="105481" x="2752725" y="1833563"/>
          <p14:tracePt t="105499" x="2752725" y="1824038"/>
          <p14:tracePt t="105610" x="2744788" y="1824038"/>
          <p14:tracePt t="105626" x="2716213" y="1824038"/>
          <p14:tracePt t="105634" x="2708275" y="1824038"/>
          <p14:tracePt t="105643" x="2698750" y="1824038"/>
          <p14:tracePt t="105704" x="2689225" y="1833563"/>
          <p14:tracePt t="105778" x="2689225" y="1860550"/>
          <p14:tracePt t="105787" x="2689225" y="1878013"/>
          <p14:tracePt t="105793" x="2662238" y="1897063"/>
          <p14:tracePt t="105801" x="2662238" y="1906588"/>
          <p14:tracePt t="105811" x="2652713" y="1914525"/>
          <p14:tracePt t="105818" x="2643188" y="1933575"/>
          <p14:tracePt t="105834" x="2635250" y="1951038"/>
          <p14:tracePt t="105843" x="2616200" y="1960563"/>
          <p14:tracePt t="105873" x="2606675" y="1970088"/>
          <p14:tracePt t="105896" x="2598738" y="1979613"/>
          <p14:tracePt t="105912" x="2579688" y="1979613"/>
          <p14:tracePt t="105920" x="2570163" y="1979613"/>
          <p14:tracePt t="105928" x="2552700" y="1979613"/>
          <p14:tracePt t="105936" x="2533650" y="1979613"/>
          <p14:tracePt t="105944" x="2525713" y="1979613"/>
          <p14:tracePt t="105952" x="2506663" y="1979613"/>
          <p14:tracePt t="105984" x="2498725" y="1979613"/>
          <p14:tracePt t="105992" x="2489200" y="1979613"/>
          <p14:tracePt t="106000" x="2462213" y="1979613"/>
          <p14:tracePt t="106008" x="2443163" y="1951038"/>
          <p14:tracePt t="106016" x="2425700" y="1924050"/>
          <p14:tracePt t="106024" x="2397125" y="1906588"/>
          <p14:tracePt t="106033" x="2379663" y="1887538"/>
          <p14:tracePt t="106041" x="2379663" y="1870075"/>
          <p14:tracePt t="106049" x="2379663" y="1851025"/>
          <p14:tracePt t="106059" x="2360613" y="1824038"/>
          <p14:tracePt t="106065" x="2352675" y="1787525"/>
          <p14:tracePt t="106073" x="2352675" y="1760538"/>
          <p14:tracePt t="106081" x="2352675" y="1741488"/>
          <p14:tracePt t="106092" x="2352675" y="1714500"/>
          <p14:tracePt t="106095" x="2352675" y="1697038"/>
          <p14:tracePt t="106104" x="2352675" y="1668463"/>
          <p14:tracePt t="106112" x="2352675" y="1660525"/>
          <p14:tracePt t="106120" x="2352675" y="1631950"/>
          <p14:tracePt t="106128" x="2370138" y="1614488"/>
          <p14:tracePt t="106136" x="2379663" y="1595438"/>
          <p14:tracePt t="106144" x="2397125" y="1577975"/>
          <p14:tracePt t="106160" x="2406650" y="1568450"/>
          <p14:tracePt t="106169" x="2416175" y="1558925"/>
          <p14:tracePt t="106272" x="2433638" y="1558925"/>
          <p14:tracePt t="106280" x="2452688" y="1558925"/>
          <p14:tracePt t="106288" x="2489200" y="1558925"/>
          <p14:tracePt t="106296" x="2506663" y="1558925"/>
          <p14:tracePt t="106304" x="2525713" y="1568450"/>
          <p14:tracePt t="106314" x="2543175" y="1568450"/>
          <p14:tracePt t="106320" x="2552700" y="1568450"/>
          <p14:tracePt t="106328" x="2570163" y="1577975"/>
          <p14:tracePt t="106377" x="2579688" y="1587500"/>
          <p14:tracePt t="106409" x="2579688" y="1604963"/>
          <p14:tracePt t="106425" x="2579688" y="1614488"/>
          <p14:tracePt t="106441" x="2579688" y="1624013"/>
          <p14:tracePt t="106449" x="2579688" y="1641475"/>
          <p14:tracePt t="106456" x="2579688" y="1651000"/>
          <p14:tracePt t="106465" x="2579688" y="1660525"/>
          <p14:tracePt t="106481" x="2579688" y="1668463"/>
          <p14:tracePt t="106488" x="2579688" y="1687513"/>
          <p14:tracePt t="106520" x="2570163" y="1704975"/>
          <p14:tracePt t="106632" x="2570163" y="1724025"/>
          <p14:tracePt t="106640" x="2552700" y="1741488"/>
          <p14:tracePt t="106648" x="2543175" y="1751013"/>
          <p14:tracePt t="106656" x="2533650" y="1760538"/>
          <p14:tracePt t="106664" x="2516188" y="1778000"/>
          <p14:tracePt t="106671" x="2506663" y="1787525"/>
          <p14:tracePt t="106681" x="2498725" y="1797050"/>
          <p14:tracePt t="106690" x="2489200" y="1797050"/>
          <p14:tracePt t="106697" x="2489200" y="1804988"/>
          <p14:tracePt t="109224" x="2525713" y="1824038"/>
          <p14:tracePt t="109232" x="2679700" y="1933575"/>
          <p14:tracePt t="109240" x="2844800" y="1987550"/>
          <p14:tracePt t="109248" x="3035300" y="2033588"/>
          <p14:tracePt t="109256" x="3163888" y="2079625"/>
          <p14:tracePt t="109264" x="3290888" y="2097088"/>
          <p14:tracePt t="109272" x="3373438" y="2125663"/>
          <p14:tracePt t="109280" x="3419475" y="2133600"/>
          <p14:tracePt t="109288" x="3446463" y="2143125"/>
          <p14:tracePt t="109474" x="3446463" y="2160588"/>
          <p14:tracePt t="109482" x="3436938" y="2179638"/>
          <p14:tracePt t="109490" x="3427413" y="2189163"/>
          <p14:tracePt t="109500" x="3409950" y="2197100"/>
          <p14:tracePt t="109504" x="3382963" y="2197100"/>
          <p14:tracePt t="109512" x="3373438" y="2206625"/>
          <p14:tracePt t="109577" x="3363913" y="2206625"/>
          <p14:tracePt t="109608" x="3363913" y="2225675"/>
          <p14:tracePt t="109616" x="3346450" y="2262188"/>
          <p14:tracePt t="109624" x="3327400" y="2279650"/>
          <p14:tracePt t="109632" x="3317875" y="2306638"/>
          <p14:tracePt t="109640" x="3290888" y="2335213"/>
          <p14:tracePt t="109648" x="3290888" y="2343150"/>
          <p14:tracePt t="109656" x="3290888" y="2352675"/>
          <p14:tracePt t="109664" x="3281363" y="2362200"/>
          <p14:tracePt t="109849" x="3273425" y="2371725"/>
          <p14:tracePt t="109859" x="3254375" y="2371725"/>
          <p14:tracePt t="109863" x="3236913" y="2362200"/>
          <p14:tracePt t="109872" x="3227388" y="2316163"/>
          <p14:tracePt t="109880" x="3200400" y="2270125"/>
          <p14:tracePt t="109888" x="3190875" y="2233613"/>
          <p14:tracePt t="109896" x="3190875" y="2189163"/>
          <p14:tracePt t="109904" x="3190875" y="2152650"/>
          <p14:tracePt t="109912" x="3190875" y="2106613"/>
          <p14:tracePt t="109920" x="3190875" y="2089150"/>
          <p14:tracePt t="109928" x="3190875" y="2060575"/>
          <p14:tracePt t="109936" x="3190875" y="2052638"/>
          <p14:tracePt t="109944" x="3190875" y="2043113"/>
          <p14:tracePt t="109953" x="3190875" y="2033588"/>
          <p14:tracePt t="109961" x="3190875" y="2024063"/>
          <p14:tracePt t="109977" x="3190875" y="2016125"/>
          <p14:tracePt t="109984" x="3190875" y="2006600"/>
          <p14:tracePt t="109993" x="3190875" y="1997075"/>
          <p14:tracePt t="110008" x="3190875" y="1979613"/>
          <p14:tracePt t="110016" x="3190875" y="1970088"/>
          <p14:tracePt t="110032" x="3190875" y="1960563"/>
          <p14:tracePt t="110040" x="3190875" y="1943100"/>
          <p14:tracePt t="110048" x="3190875" y="1933575"/>
          <p14:tracePt t="110080" x="3190875" y="1924050"/>
          <p14:tracePt t="110097" x="3181350" y="1914525"/>
          <p14:tracePt t="110426" x="3181350" y="1943100"/>
          <p14:tracePt t="110434" x="3181350" y="1987550"/>
          <p14:tracePt t="110440" x="3181350" y="2024063"/>
          <p14:tracePt t="110448" x="3181350" y="2070100"/>
          <p14:tracePt t="110456" x="3181350" y="2133600"/>
          <p14:tracePt t="110464" x="3181350" y="2189163"/>
          <p14:tracePt t="110472" x="3181350" y="2233613"/>
          <p14:tracePt t="110480" x="3181350" y="2289175"/>
          <p14:tracePt t="110488" x="3181350" y="2316163"/>
          <p14:tracePt t="110496" x="3181350" y="2362200"/>
          <p14:tracePt t="110504" x="3181350" y="2398713"/>
          <p14:tracePt t="110512" x="3181350" y="2416175"/>
          <p14:tracePt t="110520" x="3181350" y="2444750"/>
          <p14:tracePt t="110528" x="3181350" y="2462213"/>
          <p14:tracePt t="110536" x="3181350" y="2489200"/>
          <p14:tracePt t="110545" x="3171825" y="2535238"/>
          <p14:tracePt t="110555" x="3171825" y="2554288"/>
          <p14:tracePt t="110563" x="3154363" y="2598738"/>
          <p14:tracePt t="110571" x="3154363" y="2635250"/>
          <p14:tracePt t="110577" x="3154363" y="2654300"/>
          <p14:tracePt t="110588" x="3154363" y="2708275"/>
          <p14:tracePt t="110593" x="3154363" y="2717800"/>
          <p14:tracePt t="110601" x="3154363" y="2744788"/>
          <p14:tracePt t="110608" x="3163888" y="2754313"/>
          <p14:tracePt t="110617" x="3163888" y="2763838"/>
          <p14:tracePt t="110625" x="3163888" y="2771775"/>
          <p14:tracePt t="110641" x="3163888" y="2781300"/>
          <p14:tracePt t="110672" x="3163888" y="2790825"/>
          <p14:tracePt t="110690" x="3163888" y="2800350"/>
          <p14:tracePt t="110696" x="3163888" y="2817813"/>
          <p14:tracePt t="110720" x="3163888" y="2827338"/>
          <p14:tracePt t="110736" x="3163888" y="2836863"/>
          <p14:tracePt t="110744" x="3154363" y="2844800"/>
          <p14:tracePt t="110760" x="3154363" y="2854325"/>
          <p14:tracePt t="110776" x="3154363" y="2863850"/>
          <p14:tracePt t="110793" x="3154363" y="2873375"/>
          <p14:tracePt t="110800" x="3144838" y="2881313"/>
          <p14:tracePt t="110808" x="3144838" y="2890838"/>
          <p14:tracePt t="110816" x="3136900" y="2927350"/>
          <p14:tracePt t="110824" x="3136900" y="2954338"/>
          <p14:tracePt t="110832" x="3127375" y="2973388"/>
          <p14:tracePt t="110840" x="3127375" y="2990850"/>
          <p14:tracePt t="110849" x="3127375" y="3017838"/>
          <p14:tracePt t="110857" x="3127375" y="3036888"/>
          <p14:tracePt t="110864" x="3127375" y="3054350"/>
          <p14:tracePt t="111058" x="3108325" y="3073400"/>
          <p14:tracePt t="111066" x="3090863" y="3073400"/>
          <p14:tracePt t="111073" x="3063875" y="3073400"/>
          <p14:tracePt t="111083" x="3017838" y="3073400"/>
          <p14:tracePt t="111089" x="2998788" y="3073400"/>
          <p14:tracePt t="111098" x="2962275" y="3073400"/>
          <p14:tracePt t="111104" x="2944813" y="3073400"/>
          <p14:tracePt t="111113" x="2898775" y="3073400"/>
          <p14:tracePt t="111120" x="2844800" y="3073400"/>
          <p14:tracePt t="111128" x="2789238" y="3073400"/>
          <p14:tracePt t="111138" x="2735263" y="3073400"/>
          <p14:tracePt t="111145" x="2671763" y="3073400"/>
          <p14:tracePt t="111154" x="2616200" y="3046413"/>
          <p14:tracePt t="111161" x="2570163" y="3046413"/>
          <p14:tracePt t="111172" x="2533650" y="3046413"/>
          <p14:tracePt t="111177" x="2498725" y="3046413"/>
          <p14:tracePt t="111188" x="2462213" y="3046413"/>
          <p14:tracePt t="111192" x="2433638" y="3046413"/>
          <p14:tracePt t="111201" x="2416175" y="3046413"/>
          <p14:tracePt t="111208" x="2389188" y="3046413"/>
          <p14:tracePt t="111216" x="2370138" y="3046413"/>
          <p14:tracePt t="111224" x="2333625" y="3046413"/>
          <p14:tracePt t="111240" x="2324100" y="3046413"/>
          <p14:tracePt t="111272" x="2316163" y="3046413"/>
          <p14:tracePt t="111280" x="2297113" y="3046413"/>
          <p14:tracePt t="111288" x="2270125" y="3046413"/>
          <p14:tracePt t="111296" x="2243138" y="3046413"/>
          <p14:tracePt t="111304" x="2197100" y="3054350"/>
          <p14:tracePt t="111312" x="2143125" y="3054350"/>
          <p14:tracePt t="111320" x="2114550" y="3063875"/>
          <p14:tracePt t="111328" x="2070100" y="3063875"/>
          <p14:tracePt t="111336" x="2033588" y="3063875"/>
          <p14:tracePt t="111344" x="2014538" y="3063875"/>
          <p14:tracePt t="111353" x="1997075" y="3063875"/>
          <p14:tracePt t="111569" x="1997075" y="3017838"/>
          <p14:tracePt t="111577" x="2005013" y="2963863"/>
          <p14:tracePt t="111585" x="2033588" y="2863850"/>
          <p14:tracePt t="111594" x="2060575" y="2781300"/>
          <p14:tracePt t="111601" x="2078038" y="2727325"/>
          <p14:tracePt t="111610" x="2097088" y="2644775"/>
          <p14:tracePt t="111617" x="2124075" y="2589213"/>
          <p14:tracePt t="111625" x="2124075" y="2544763"/>
          <p14:tracePt t="111632" x="2160588" y="2498725"/>
          <p14:tracePt t="111640" x="2160588" y="2471738"/>
          <p14:tracePt t="111648" x="2160588" y="2425700"/>
          <p14:tracePt t="111656" x="2170113" y="2398713"/>
          <p14:tracePt t="111664" x="2179638" y="2371725"/>
          <p14:tracePt t="111672" x="2187575" y="2325688"/>
          <p14:tracePt t="111680" x="2206625" y="2252663"/>
          <p14:tracePt t="111690" x="2224088" y="2216150"/>
          <p14:tracePt t="111696" x="2233613" y="2160588"/>
          <p14:tracePt t="111704" x="2233613" y="2143125"/>
          <p14:tracePt t="111712" x="2243138" y="2106613"/>
          <p14:tracePt t="111720" x="2243138" y="2060575"/>
          <p14:tracePt t="111728" x="2243138" y="2024063"/>
          <p14:tracePt t="111737" x="2260600" y="2006600"/>
          <p14:tracePt t="111744" x="2260600" y="1997075"/>
          <p14:tracePt t="111752" x="2260600" y="1979613"/>
          <p14:tracePt t="111760" x="2260600" y="1960563"/>
          <p14:tracePt t="111776" x="2260600" y="1951038"/>
          <p14:tracePt t="111786" x="2270125" y="1933575"/>
          <p14:tracePt t="111800" x="2270125" y="1924050"/>
          <p14:tracePt t="111832" x="2270125" y="1897063"/>
          <p14:tracePt t="111848" x="2270125" y="1887538"/>
          <p14:tracePt t="111856" x="2279650" y="1878013"/>
          <p14:tracePt t="111873" x="2279650" y="1870075"/>
          <p14:tracePt t="111928" x="2287588" y="1860550"/>
          <p14:tracePt t="111936" x="2287588" y="1851025"/>
          <p14:tracePt t="111952" x="2287588" y="1841500"/>
          <p14:tracePt t="111971" x="2297113" y="1833563"/>
          <p14:tracePt t="111979" x="2306638" y="1824038"/>
          <p14:tracePt t="112008" x="2316163" y="1814513"/>
          <p14:tracePt t="112017" x="2316163" y="1804988"/>
          <p14:tracePt t="112032" x="2333625" y="1804988"/>
          <p14:tracePt t="112041" x="2360613" y="1804988"/>
          <p14:tracePt t="112049" x="2397125" y="1804988"/>
          <p14:tracePt t="112057" x="2433638" y="1804988"/>
          <p14:tracePt t="112065" x="2506663" y="1804988"/>
          <p14:tracePt t="112073" x="2562225" y="1804988"/>
          <p14:tracePt t="112081" x="2635250" y="1804988"/>
          <p14:tracePt t="112088" x="2689225" y="1804988"/>
          <p14:tracePt t="112097" x="2798763" y="1804988"/>
          <p14:tracePt t="112104" x="2889250" y="1804988"/>
          <p14:tracePt t="112113" x="2998788" y="1804988"/>
          <p14:tracePt t="112121" x="3090863" y="1804988"/>
          <p14:tracePt t="112128" x="3171825" y="1804988"/>
          <p14:tracePt t="112136" x="3281363" y="1804988"/>
          <p14:tracePt t="112144" x="3317875" y="1804988"/>
          <p14:tracePt t="112153" x="3336925" y="1804988"/>
          <p14:tracePt t="112392" x="3346450" y="1804988"/>
          <p14:tracePt t="112409" x="3346450" y="1824038"/>
          <p14:tracePt t="112416" x="3336925" y="1824038"/>
          <p14:tracePt t="112424" x="3317875" y="1833563"/>
          <p14:tracePt t="112432" x="3309938" y="1841500"/>
          <p14:tracePt t="112440" x="3290888" y="1851025"/>
          <p14:tracePt t="140898" x="3290888" y="1887538"/>
          <p14:tracePt t="140905" x="3217863" y="1997075"/>
          <p14:tracePt t="140912" x="3108325" y="2133600"/>
          <p14:tracePt t="140920" x="2944813" y="2298700"/>
          <p14:tracePt t="140928" x="2817813" y="2462213"/>
          <p14:tracePt t="140936" x="2652713" y="2654300"/>
          <p14:tracePt t="140944" x="2525713" y="2817813"/>
          <p14:tracePt t="140952" x="2416175" y="2954338"/>
          <p14:tracePt t="140960" x="2324100" y="3090863"/>
          <p14:tracePt t="140968" x="2224088" y="3228975"/>
          <p14:tracePt t="140978" x="2151063" y="3328988"/>
          <p14:tracePt t="140985" x="2078038" y="3392488"/>
          <p14:tracePt t="140994" x="2014538" y="3438525"/>
          <p14:tracePt t="141002" x="1978025" y="3455988"/>
          <p14:tracePt t="141008" x="1931988" y="3465513"/>
          <p14:tracePt t="141017" x="1905000" y="3482975"/>
          <p14:tracePt t="141024" x="1895475" y="3482975"/>
          <p14:tracePt t="141033" x="1878013" y="3482975"/>
          <p14:tracePt t="141040" x="1860550" y="3482975"/>
          <p14:tracePt t="141050" x="1841500" y="3482975"/>
          <p14:tracePt t="141056" x="1814513" y="3482975"/>
          <p14:tracePt t="141064" x="1758950" y="3482975"/>
          <p14:tracePt t="141073" x="1685925" y="3482975"/>
          <p14:tracePt t="141082" x="1595438" y="3482975"/>
          <p14:tracePt t="141092" x="1485900" y="3482975"/>
          <p14:tracePt t="141096" x="1366838" y="3482975"/>
          <p14:tracePt t="141104" x="1258888" y="3465513"/>
          <p14:tracePt t="141113" x="1112838" y="3455988"/>
          <p14:tracePt t="141121" x="974725" y="3411538"/>
          <p14:tracePt t="141129" x="830263" y="3382963"/>
          <p14:tracePt t="141140" x="728663" y="3338513"/>
          <p14:tracePt t="141145" x="620713" y="3309938"/>
          <p14:tracePt t="141155" x="555625" y="3273425"/>
          <p14:tracePt t="141161" x="492125" y="3246438"/>
          <p14:tracePt t="141170" x="474663" y="3228975"/>
          <p14:tracePt t="141221" x="474663" y="3209925"/>
          <p14:tracePt t="141224" x="474663" y="3173413"/>
          <p14:tracePt t="141232" x="538163" y="3090863"/>
          <p14:tracePt t="141240" x="628650" y="3009900"/>
          <p14:tracePt t="141249" x="711200" y="2936875"/>
          <p14:tracePt t="141256" x="793750" y="2873375"/>
          <p14:tracePt t="141266" x="893763" y="2808288"/>
          <p14:tracePt t="141272" x="993775" y="2754313"/>
          <p14:tracePt t="141280" x="1130300" y="2681288"/>
          <p14:tracePt t="141288" x="1258888" y="2617788"/>
          <p14:tracePt t="141296" x="1376363" y="2589213"/>
          <p14:tracePt t="141304" x="1504950" y="2535238"/>
          <p14:tracePt t="141312" x="1604963" y="2508250"/>
          <p14:tracePt t="141320" x="1685925" y="2481263"/>
          <p14:tracePt t="141328" x="1758950" y="2471738"/>
          <p14:tracePt t="141336" x="1768475" y="2471738"/>
          <p14:tracePt t="141344" x="1778000" y="2471738"/>
          <p14:tracePt t="141386" x="1804988" y="2471738"/>
          <p14:tracePt t="141393" x="1851025" y="2471738"/>
          <p14:tracePt t="141401" x="1895475" y="2471738"/>
          <p14:tracePt t="141409" x="1924050" y="2471738"/>
          <p14:tracePt t="141417" x="1968500" y="2471738"/>
          <p14:tracePt t="141425" x="2051050" y="2508250"/>
          <p14:tracePt t="141435" x="2114550" y="2544763"/>
          <p14:tracePt t="141441" x="2206625" y="2571750"/>
          <p14:tracePt t="141450" x="2270125" y="2617788"/>
          <p14:tracePt t="141457" x="2297113" y="2625725"/>
          <p14:tracePt t="141464" x="2343150" y="2644775"/>
          <p14:tracePt t="141472" x="2352675" y="2654300"/>
          <p14:tracePt t="141480" x="2360613" y="2671763"/>
          <p14:tracePt t="141489" x="2379663" y="2690813"/>
          <p14:tracePt t="141499" x="2389188" y="2708275"/>
          <p14:tracePt t="141504" x="2389188" y="2735263"/>
          <p14:tracePt t="141513" x="2389188" y="2754313"/>
          <p14:tracePt t="141521" x="2389188" y="2800350"/>
          <p14:tracePt t="141529" x="2389188" y="2808288"/>
          <p14:tracePt t="141537" x="2389188" y="2854325"/>
          <p14:tracePt t="141546" x="2389188" y="2890838"/>
          <p14:tracePt t="141552" x="2389188" y="2909888"/>
          <p14:tracePt t="141560" x="2379663" y="2946400"/>
          <p14:tracePt t="141568" x="2370138" y="2982913"/>
          <p14:tracePt t="141577" x="2360613" y="3000375"/>
          <p14:tracePt t="141584" x="2352675" y="3046413"/>
          <p14:tracePt t="141593" x="2343150" y="3063875"/>
          <p14:tracePt t="141601" x="2333625" y="3082925"/>
          <p14:tracePt t="141608" x="2324100" y="3090863"/>
          <p14:tracePt t="141616" x="2316163" y="3109913"/>
          <p14:tracePt t="141624" x="2316163" y="3127375"/>
          <p14:tracePt t="141632" x="2316163" y="3136900"/>
          <p14:tracePt t="141640" x="2306638" y="3136900"/>
          <p14:tracePt t="141816" x="2297113" y="3127375"/>
          <p14:tracePt t="141824" x="2297113" y="3090863"/>
          <p14:tracePt t="141832" x="2297113" y="3063875"/>
          <p14:tracePt t="141840" x="2306638" y="3036888"/>
          <p14:tracePt t="141850" x="2306638" y="3027363"/>
          <p14:tracePt t="141857" x="2316163" y="3000375"/>
          <p14:tracePt t="141865" x="2324100" y="2990850"/>
          <p14:tracePt t="141885" x="2343150" y="2973388"/>
          <p14:tracePt t="141891" x="2370138" y="2954338"/>
          <p14:tracePt t="141897" x="2397125" y="2946400"/>
          <p14:tracePt t="141906" x="2416175" y="2946400"/>
          <p14:tracePt t="141913" x="2433638" y="2936875"/>
          <p14:tracePt t="141922" x="2479675" y="2936875"/>
          <p14:tracePt t="141936" x="2489200" y="2936875"/>
          <p14:tracePt t="141944" x="2506663" y="2936875"/>
          <p14:tracePt t="141960" x="2516188" y="2936875"/>
          <p14:tracePt t="141968" x="2525713" y="2936875"/>
          <p14:tracePt t="141985" x="2533650" y="2936875"/>
          <p14:tracePt t="142002" x="2562225" y="2990850"/>
          <p14:tracePt t="142010" x="2562225" y="3046413"/>
          <p14:tracePt t="142019" x="2570163" y="3119438"/>
          <p14:tracePt t="142025" x="2570163" y="3163888"/>
          <p14:tracePt t="142035" x="2570163" y="3192463"/>
          <p14:tracePt t="142041" x="2570163" y="3228975"/>
          <p14:tracePt t="142052" x="2570163" y="3236913"/>
          <p14:tracePt t="142057" x="2570163" y="3265488"/>
          <p14:tracePt t="142067" x="2570163" y="3273425"/>
          <p14:tracePt t="142073" x="2570163" y="3282950"/>
          <p14:tracePt t="142081" x="2570163" y="3302000"/>
          <p14:tracePt t="142088" x="2562225" y="3309938"/>
          <p14:tracePt t="142136" x="2552700" y="3309938"/>
          <p14:tracePt t="142152" x="2543175" y="3309938"/>
          <p14:tracePt t="142160" x="2525713" y="3309938"/>
          <p14:tracePt t="142168" x="2498725" y="3309938"/>
          <p14:tracePt t="142177" x="2462213" y="3309938"/>
          <p14:tracePt t="142184" x="2406650" y="3309938"/>
          <p14:tracePt t="142193" x="2360613" y="3302000"/>
          <p14:tracePt t="142200" x="2333625" y="3292475"/>
          <p14:tracePt t="142208" x="2316163" y="3292475"/>
          <p14:tracePt t="142219" x="2306638" y="3282950"/>
          <p14:tracePt t="144728" x="2297113" y="3282950"/>
          <p14:tracePt t="144736" x="2260600" y="3282950"/>
          <p14:tracePt t="144744" x="2224088" y="3282950"/>
          <p14:tracePt t="144752" x="2197100" y="3282950"/>
          <p14:tracePt t="144760" x="2179638" y="3282950"/>
          <p14:tracePt t="144768" x="2170113" y="3282950"/>
          <p14:tracePt t="144776" x="2151063" y="3302000"/>
          <p14:tracePt t="144832" x="2143125" y="3302000"/>
          <p14:tracePt t="145481" x="2124075" y="3309938"/>
          <p14:tracePt t="145490" x="2097088" y="3319463"/>
          <p14:tracePt t="145501" x="2087563" y="3319463"/>
          <p14:tracePt t="145577" x="2078038" y="3319463"/>
          <p14:tracePt t="145584" x="2078038" y="3292475"/>
          <p14:tracePt t="145592" x="2078038" y="3282950"/>
          <p14:tracePt t="145600" x="2078038" y="3273425"/>
          <p14:tracePt t="145608" x="2078038" y="3265488"/>
          <p14:tracePt t="145632" x="2078038" y="3255963"/>
          <p14:tracePt t="172346" x="2078038" y="3236913"/>
          <p14:tracePt t="172411" x="2078038" y="3219450"/>
          <p14:tracePt t="172419" x="2078038" y="3155950"/>
          <p14:tracePt t="172426" x="2078038" y="3119438"/>
          <p14:tracePt t="172441" x="2078038" y="3090863"/>
          <p14:tracePt t="172450" x="2078038" y="3073400"/>
          <p14:tracePt t="172457" x="2078038" y="3063875"/>
          <p14:tracePt t="172464" x="2078038" y="3046413"/>
          <p14:tracePt t="172481" x="2078038" y="3036888"/>
          <p14:tracePt t="172488" x="2078038" y="3027363"/>
          <p14:tracePt t="172512" x="2078038" y="3009900"/>
          <p14:tracePt t="172520" x="2078038" y="3000375"/>
          <p14:tracePt t="172545" x="2078038" y="2990850"/>
          <p14:tracePt t="172568" x="2078038" y="2982913"/>
          <p14:tracePt t="172576" x="2087563" y="2973388"/>
          <p14:tracePt t="172593" x="2097088" y="2954338"/>
          <p14:tracePt t="172616" x="2114550" y="2946400"/>
          <p14:tracePt t="172624" x="2124075" y="2946400"/>
          <p14:tracePt t="172632" x="2143125" y="2946400"/>
          <p14:tracePt t="172640" x="2170113" y="2946400"/>
          <p14:tracePt t="172648" x="2179638" y="2936875"/>
          <p14:tracePt t="172656" x="2187575" y="2936875"/>
          <p14:tracePt t="172664" x="2206625" y="2936875"/>
          <p14:tracePt t="172672" x="2224088" y="2936875"/>
          <p14:tracePt t="172688" x="2260600" y="2909888"/>
          <p14:tracePt t="172696" x="2270125" y="2909888"/>
          <p14:tracePt t="172704" x="2279650" y="2909888"/>
          <p14:tracePt t="172714" x="2324100" y="2890838"/>
          <p14:tracePt t="172720" x="2352675" y="2890838"/>
          <p14:tracePt t="172728" x="2370138" y="2890838"/>
          <p14:tracePt t="172736" x="2425700" y="2890838"/>
          <p14:tracePt t="172744" x="2470150" y="2890838"/>
          <p14:tracePt t="172752" x="2506663" y="2890838"/>
          <p14:tracePt t="172760" x="2533650" y="2890838"/>
          <p14:tracePt t="172768" x="2570163" y="2890838"/>
          <p14:tracePt t="172776" x="2589213" y="2890838"/>
          <p14:tracePt t="172784" x="2616200" y="2890838"/>
          <p14:tracePt t="172792" x="2635250" y="2900363"/>
          <p14:tracePt t="172800" x="2643188" y="2909888"/>
          <p14:tracePt t="172808" x="2652713" y="2909888"/>
          <p14:tracePt t="172946" x="2652713" y="2917825"/>
          <p14:tracePt t="172962" x="2652713" y="2954338"/>
          <p14:tracePt t="172969" x="2652713" y="2963863"/>
          <p14:tracePt t="172978" x="2652713" y="2990850"/>
          <p14:tracePt t="173000" x="2652713" y="3000375"/>
          <p14:tracePt t="173075" x="2652713" y="3009900"/>
          <p14:tracePt t="173081" x="2652713" y="3027363"/>
          <p14:tracePt t="173090" x="2652713" y="3036888"/>
          <p14:tracePt t="173106" x="2652713" y="3054350"/>
          <p14:tracePt t="173116" x="2652713" y="3063875"/>
          <p14:tracePt t="173232" x="2652713" y="3073400"/>
          <p14:tracePt t="173240" x="2652713" y="3090863"/>
          <p14:tracePt t="173248" x="2643188" y="3109913"/>
          <p14:tracePt t="173256" x="2616200" y="3127375"/>
          <p14:tracePt t="173265" x="2616200" y="3136900"/>
          <p14:tracePt t="173280" x="2598738" y="3155950"/>
          <p14:tracePt t="173362" x="2589213" y="3163888"/>
          <p14:tracePt t="173385" x="2579688" y="3173413"/>
          <p14:tracePt t="173394" x="2570163" y="3182938"/>
          <p14:tracePt t="173402" x="2552700" y="3200400"/>
          <p14:tracePt t="173409" x="2533650" y="3209925"/>
          <p14:tracePt t="173416" x="2516188" y="3219450"/>
          <p14:tracePt t="173424" x="2489200" y="3228975"/>
          <p14:tracePt t="173440" x="2470150" y="3246438"/>
          <p14:tracePt t="174658" x="2433638" y="3255963"/>
          <p14:tracePt t="174665" x="2425700" y="3265488"/>
          <p14:tracePt t="174673" x="2425700" y="3273425"/>
          <p14:tracePt t="174684" x="2406650" y="3292475"/>
          <p14:tracePt t="174795" x="2397125" y="3292475"/>
          <p14:tracePt t="174802" x="2389188" y="3292475"/>
          <p14:tracePt t="174825" x="2370138" y="3302000"/>
          <p14:tracePt t="174833" x="2360613" y="3302000"/>
          <p14:tracePt t="174843" x="2352675" y="3309938"/>
          <p14:tracePt t="174962" x="2333625" y="3328988"/>
          <p14:tracePt t="174972" x="2333625" y="3338513"/>
          <p14:tracePt t="174986" x="2324100" y="3346450"/>
          <p14:tracePt t="175010" x="2316163" y="3346450"/>
          <p14:tracePt t="175272" x="2306638" y="3355975"/>
          <p14:tracePt t="175280" x="2287588" y="3375025"/>
          <p14:tracePt t="175288" x="2279650" y="3375025"/>
          <p14:tracePt t="175304" x="2270125" y="3382963"/>
          <p14:tracePt t="175320" x="2260600" y="3392488"/>
          <p14:tracePt t="175328" x="2243138" y="3392488"/>
          <p14:tracePt t="175344" x="2233613" y="3402013"/>
          <p14:tracePt t="175352" x="2224088" y="3411538"/>
          <p14:tracePt t="175626" x="2214563" y="3419475"/>
          <p14:tracePt t="175672" x="2214563" y="3429000"/>
          <p14:tracePt t="176354" x="2214563" y="3419475"/>
          <p14:tracePt t="176362" x="2214563" y="3411538"/>
          <p14:tracePt t="176376" x="2214563" y="3392488"/>
          <p14:tracePt t="176384" x="2214563" y="3382963"/>
          <p14:tracePt t="176408" x="2214563" y="3375025"/>
          <p14:tracePt t="176776" x="2214563" y="3382963"/>
          <p14:tracePt t="176792" x="2214563" y="3402013"/>
          <p14:tracePt t="176800" x="2187575" y="3419475"/>
          <p14:tracePt t="177184" x="2187575" y="3429000"/>
          <p14:tracePt t="177192" x="2197100" y="3429000"/>
          <p14:tracePt t="177200" x="2214563" y="3429000"/>
          <p14:tracePt t="177506" x="2224088" y="3438525"/>
          <p14:tracePt t="178040" x="2233613" y="3438525"/>
          <p14:tracePt t="178361" x="2233613" y="3446463"/>
          <p14:tracePt t="178377" x="2224088" y="3455988"/>
          <p14:tracePt t="179920" x="2214563" y="3465513"/>
          <p14:tracePt t="181580" x="2214563" y="3455988"/>
          <p14:tracePt t="181612" x="2224088" y="3411538"/>
          <p14:tracePt t="181616" x="2233613" y="3402013"/>
          <p14:tracePt t="181632" x="2233613" y="3392488"/>
          <p14:tracePt t="181648" x="2233613" y="3382963"/>
          <p14:tracePt t="181656" x="2243138" y="3375025"/>
          <p14:tracePt t="182080" x="2233613" y="3392488"/>
          <p14:tracePt t="182944" x="2251075" y="3392488"/>
          <p14:tracePt t="182961" x="2260600" y="3392488"/>
          <p14:tracePt t="182976" x="2270125" y="3392488"/>
          <p14:tracePt t="183817" x="2297113" y="3392488"/>
          <p14:tracePt t="183824" x="2324100" y="3392488"/>
          <p14:tracePt t="183832" x="2343150" y="3392488"/>
          <p14:tracePt t="183840" x="2360613" y="3392488"/>
          <p14:tracePt t="183848" x="2389188" y="3392488"/>
          <p14:tracePt t="183856" x="2397125" y="3392488"/>
          <p14:tracePt t="183864" x="2416175" y="3392488"/>
          <p14:tracePt t="183883" x="2443163" y="3392488"/>
          <p14:tracePt t="183888" x="2452688" y="3392488"/>
          <p14:tracePt t="184217" x="2452688" y="3402013"/>
          <p14:tracePt t="184408" x="2452688" y="3411538"/>
          <p14:tracePt t="186377" x="2452688" y="3419475"/>
          <p14:tracePt t="198552" x="2389188" y="3429000"/>
          <p14:tracePt t="198560" x="2224088" y="3429000"/>
          <p14:tracePt t="198568" x="2005013" y="3429000"/>
          <p14:tracePt t="198577" x="1841500" y="3429000"/>
          <p14:tracePt t="198584" x="1695450" y="3429000"/>
          <p14:tracePt t="198595" x="1585913" y="3429000"/>
          <p14:tracePt t="198600" x="1531938" y="3419475"/>
          <p14:tracePt t="198608" x="1495425" y="3419475"/>
          <p14:tracePt t="198616" x="1476375" y="3419475"/>
          <p14:tracePt t="198676" x="1476375" y="3411538"/>
          <p14:tracePt t="198690" x="1476375" y="3392488"/>
          <p14:tracePt t="198698" x="1476375" y="3375025"/>
          <p14:tracePt t="198706" x="1476375" y="3355975"/>
          <p14:tracePt t="198713" x="1476375" y="3338513"/>
          <p14:tracePt t="198722" x="1476375" y="3328988"/>
          <p14:tracePt t="198736" x="1476375" y="3319463"/>
          <p14:tracePt t="198744" x="1485900" y="3282950"/>
          <p14:tracePt t="198752" x="1504950" y="3273425"/>
          <p14:tracePt t="198761" x="1531938" y="3236913"/>
          <p14:tracePt t="198768" x="1576388" y="3228975"/>
          <p14:tracePt t="198777" x="1622425" y="3200400"/>
          <p14:tracePt t="198784" x="1685925" y="3182938"/>
          <p14:tracePt t="198795" x="1758950" y="3155950"/>
          <p14:tracePt t="198799" x="1824038" y="3146425"/>
          <p14:tracePt t="198808" x="1878013" y="3119438"/>
          <p14:tracePt t="198816" x="1924050" y="3109913"/>
          <p14:tracePt t="198824" x="1978025" y="3109913"/>
          <p14:tracePt t="198832" x="2024063" y="3090863"/>
          <p14:tracePt t="198843" x="2078038" y="3090863"/>
          <p14:tracePt t="198848" x="2124075" y="3090863"/>
          <p14:tracePt t="198856" x="2151063" y="3082925"/>
          <p14:tracePt t="198864" x="2179638" y="3082925"/>
          <p14:tracePt t="198872" x="2206625" y="3082925"/>
          <p14:tracePt t="198880" x="2243138" y="3082925"/>
          <p14:tracePt t="198888" x="2251075" y="3082925"/>
          <p14:tracePt t="198896" x="2306638" y="3082925"/>
          <p14:tracePt t="198904" x="2352675" y="3082925"/>
          <p14:tracePt t="198912" x="2406650" y="3090863"/>
          <p14:tracePt t="198921" x="2470150" y="3127375"/>
          <p14:tracePt t="198929" x="2516188" y="3127375"/>
          <p14:tracePt t="198937" x="2543175" y="3136900"/>
          <p14:tracePt t="198944" x="2589213" y="3173413"/>
          <p14:tracePt t="198952" x="2625725" y="3182938"/>
          <p14:tracePt t="198961" x="2635250" y="3192463"/>
          <p14:tracePt t="198968" x="2652713" y="3192463"/>
          <p14:tracePt t="198978" x="2662238" y="3192463"/>
          <p14:tracePt t="198984" x="2671763" y="3192463"/>
          <p14:tracePt t="199000" x="2679700" y="3192463"/>
          <p14:tracePt t="199008" x="2689225" y="3200400"/>
          <p14:tracePt t="199033" x="2698750" y="3200400"/>
          <p14:tracePt t="199041" x="2708275" y="3209925"/>
          <p14:tracePt t="199065" x="2708275" y="3219450"/>
          <p14:tracePt t="199071" x="2708275" y="3228975"/>
          <p14:tracePt t="199080" x="2708275" y="3236913"/>
          <p14:tracePt t="199088" x="2708275" y="3246438"/>
          <p14:tracePt t="199096" x="2708275" y="3255963"/>
          <p14:tracePt t="199104" x="2708275" y="3265488"/>
          <p14:tracePt t="199120" x="2708275" y="3282950"/>
          <p14:tracePt t="199128" x="2708275" y="3292475"/>
          <p14:tracePt t="199154" x="2652713" y="3338513"/>
          <p14:tracePt t="199164" x="2643188" y="3346450"/>
          <p14:tracePt t="199170" x="2606675" y="3365500"/>
          <p14:tracePt t="199180" x="2562225" y="3382963"/>
          <p14:tracePt t="199186" x="2506663" y="3402013"/>
          <p14:tracePt t="199194" x="2489200" y="3402013"/>
          <p14:tracePt t="199200" x="2425700" y="3411538"/>
          <p14:tracePt t="199207" x="2397125" y="3419475"/>
          <p14:tracePt t="199217" x="2343150" y="3419475"/>
          <p14:tracePt t="199224" x="2324100" y="3419475"/>
          <p14:tracePt t="199232" x="2306638" y="3419475"/>
          <p14:tracePt t="201020" x="2306638" y="3392488"/>
          <p14:tracePt t="201026" x="2306638" y="3382963"/>
          <p14:tracePt t="201032" x="2306638" y="3346450"/>
          <p14:tracePt t="201040" x="2316163" y="3319463"/>
          <p14:tracePt t="201048" x="2324100" y="3292475"/>
          <p14:tracePt t="201064" x="2324100" y="3255963"/>
          <p14:tracePt t="201080" x="2333625" y="3246438"/>
          <p14:tracePt t="201088" x="2333625" y="3236913"/>
          <p14:tracePt t="201096" x="2333625" y="3228975"/>
          <p14:tracePt t="201720" x="2333625" y="3219450"/>
          <p14:tracePt t="201728" x="2333625" y="3200400"/>
          <p14:tracePt t="201736" x="2333625" y="3173413"/>
          <p14:tracePt t="201744" x="2333625" y="3163888"/>
          <p14:tracePt t="201752" x="2333625" y="3136900"/>
          <p14:tracePt t="201760" x="2333625" y="3119438"/>
          <p14:tracePt t="201768" x="2333625" y="3090863"/>
          <p14:tracePt t="201777" x="2333625" y="3073400"/>
          <p14:tracePt t="201784" x="2333625" y="3046413"/>
          <p14:tracePt t="201795" x="2333625" y="3036888"/>
          <p14:tracePt t="201800" x="2333625" y="3000375"/>
          <p14:tracePt t="201809" x="2333625" y="2982913"/>
          <p14:tracePt t="201824" x="2333625" y="2954338"/>
          <p14:tracePt t="201832" x="2333625" y="2936875"/>
          <p14:tracePt t="201840" x="2333625" y="2909888"/>
          <p14:tracePt t="201848" x="2333625" y="2890838"/>
          <p14:tracePt t="201856" x="2333625" y="2854325"/>
          <p14:tracePt t="201880" x="2333625" y="2800350"/>
          <p14:tracePt t="201888" x="2333625" y="2771775"/>
          <p14:tracePt t="201896" x="2333625" y="2763838"/>
          <p14:tracePt t="201904" x="2343150" y="2727325"/>
          <p14:tracePt t="201912" x="2343150" y="2708275"/>
          <p14:tracePt t="201920" x="2343150" y="2690813"/>
          <p14:tracePt t="201928" x="2343150" y="2671763"/>
          <p14:tracePt t="201936" x="2352675" y="2662238"/>
          <p14:tracePt t="201944" x="2352675" y="2654300"/>
          <p14:tracePt t="201952" x="2352675" y="2644775"/>
          <p14:tracePt t="201968" x="2352675" y="2635250"/>
          <p14:tracePt t="202256" x="2360613" y="2635250"/>
          <p14:tracePt t="202265" x="2370138" y="2635250"/>
          <p14:tracePt t="202272" x="2389188" y="2635250"/>
          <p14:tracePt t="202280" x="2397125" y="2635250"/>
          <p14:tracePt t="202288" x="2406650" y="2635250"/>
          <p14:tracePt t="202296" x="2462213" y="2635250"/>
          <p14:tracePt t="202304" x="2562225" y="2635250"/>
          <p14:tracePt t="202312" x="2671763" y="2635250"/>
          <p14:tracePt t="202320" x="2725738" y="2644775"/>
          <p14:tracePt t="202328" x="2781300" y="2644775"/>
          <p14:tracePt t="202336" x="2844800" y="2662238"/>
          <p14:tracePt t="202345" x="2852738" y="2662238"/>
          <p14:tracePt t="202505" x="2862263" y="2671763"/>
          <p14:tracePt t="202528" x="2862263" y="2681288"/>
          <p14:tracePt t="202537" x="2852738" y="2708275"/>
          <p14:tracePt t="202546" x="2844800" y="2727325"/>
          <p14:tracePt t="202551" x="2835275" y="2735263"/>
          <p14:tracePt t="202560" x="2817813" y="2754313"/>
          <p14:tracePt t="202568" x="2798763" y="2781300"/>
          <p14:tracePt t="202577" x="2789238" y="2790825"/>
          <p14:tracePt t="202584" x="2752725" y="2844800"/>
          <p14:tracePt t="202594" x="2744788" y="2873375"/>
          <p14:tracePt t="202600" x="2735263" y="2890838"/>
          <p14:tracePt t="202608" x="2698750" y="2954338"/>
          <p14:tracePt t="202616" x="2689225" y="2990850"/>
          <p14:tracePt t="202624" x="2679700" y="3036888"/>
          <p14:tracePt t="202632" x="2662238" y="3082925"/>
          <p14:tracePt t="202640" x="2652713" y="3109913"/>
          <p14:tracePt t="202649" x="2652713" y="3136900"/>
          <p14:tracePt t="202656" x="2643188" y="3146425"/>
          <p14:tracePt t="202672" x="2643188" y="3155950"/>
          <p14:tracePt t="203296" x="2606675" y="3163888"/>
          <p14:tracePt t="203304" x="2543175" y="3163888"/>
          <p14:tracePt t="203312" x="2489200" y="3163888"/>
          <p14:tracePt t="203320" x="2433638" y="3163888"/>
          <p14:tracePt t="203328" x="2389188" y="3136900"/>
          <p14:tracePt t="203337" x="2379663" y="3136900"/>
          <p14:tracePt t="203346" x="2370138" y="3136900"/>
          <p14:tracePt t="203351" x="2360613" y="3136900"/>
          <p14:tracePt t="204376" x="2360613" y="3146425"/>
          <p14:tracePt t="204384" x="2360613" y="3163888"/>
          <p14:tracePt t="204400" x="2360613" y="3173413"/>
          <p14:tracePt t="204656" x="2379663" y="3192463"/>
          <p14:tracePt t="204664" x="2397125" y="3192463"/>
          <p14:tracePt t="204672" x="2443163" y="3192463"/>
          <p14:tracePt t="204680" x="2479675" y="3200400"/>
          <p14:tracePt t="204688" x="2562225" y="3236913"/>
          <p14:tracePt t="204696" x="2643188" y="3265488"/>
          <p14:tracePt t="204705" x="2752725" y="3309938"/>
          <p14:tracePt t="204712" x="2889250" y="3328988"/>
          <p14:tracePt t="204720" x="2971800" y="3392488"/>
          <p14:tracePt t="204728" x="3063875" y="3411538"/>
          <p14:tracePt t="204736" x="3181350" y="3446463"/>
          <p14:tracePt t="204745" x="3236913" y="3465513"/>
          <p14:tracePt t="204752" x="3317875" y="3492500"/>
          <p14:tracePt t="204760" x="3336925" y="3502025"/>
          <p14:tracePt t="204770" x="3354388" y="3502025"/>
          <p14:tracePt t="205257" x="3409950" y="3502025"/>
          <p14:tracePt t="205266" x="3556000" y="3502025"/>
          <p14:tracePt t="205273" x="3719513" y="3502025"/>
          <p14:tracePt t="205281" x="3911600" y="3502025"/>
          <p14:tracePt t="205289" x="4111625" y="3502025"/>
          <p14:tracePt t="205298" x="4330700" y="3502025"/>
          <p14:tracePt t="205305" x="4513263" y="3511550"/>
          <p14:tracePt t="205315" x="4695825" y="3511550"/>
          <p14:tracePt t="205320" x="4876800" y="3511550"/>
          <p14:tracePt t="205328" x="5022850" y="3511550"/>
          <p14:tracePt t="205336" x="5114925" y="3511550"/>
          <p14:tracePt t="205344" x="5205413" y="3511550"/>
          <p14:tracePt t="205352" x="5260975" y="3511550"/>
          <p14:tracePt t="205360" x="5297488" y="3511550"/>
          <p14:tracePt t="205368" x="5324475" y="3511550"/>
          <p14:tracePt t="205376" x="5360988" y="3511550"/>
          <p14:tracePt t="205383" x="5387975" y="3511550"/>
          <p14:tracePt t="205393" x="5441950" y="3511550"/>
          <p14:tracePt t="205400" x="5524500" y="3511550"/>
          <p14:tracePt t="205408" x="5634038" y="3511550"/>
          <p14:tracePt t="205416" x="5761038" y="3511550"/>
          <p14:tracePt t="205424" x="5907088" y="3511550"/>
          <p14:tracePt t="205432" x="6053138" y="3511550"/>
          <p14:tracePt t="205440" x="6199188" y="3492500"/>
          <p14:tracePt t="205448" x="6345238" y="3492500"/>
          <p14:tracePt t="205457" x="6491288" y="3492500"/>
          <p14:tracePt t="205466" x="6618288" y="3492500"/>
          <p14:tracePt t="205473" x="6764338" y="3492500"/>
          <p14:tracePt t="205481" x="6910388" y="3492500"/>
          <p14:tracePt t="205489" x="7037388" y="3492500"/>
          <p14:tracePt t="205497" x="7129463" y="3492500"/>
          <p14:tracePt t="205506" x="7256463" y="3492500"/>
          <p14:tracePt t="205513" x="7366000" y="3492500"/>
          <p14:tracePt t="205521" x="7458075" y="3492500"/>
          <p14:tracePt t="205529" x="7567613" y="3492500"/>
          <p14:tracePt t="205537" x="7675563" y="3492500"/>
          <p14:tracePt t="205549" x="7804150" y="3492500"/>
          <p14:tracePt t="205553" x="7950200" y="3492500"/>
          <p14:tracePt t="205563" x="8113713" y="3492500"/>
          <p14:tracePt t="205569" x="8259763" y="3492500"/>
          <p14:tracePt t="205579" x="8432800" y="3492500"/>
          <p14:tracePt t="205586" x="8632825" y="3492500"/>
          <p14:tracePt t="205595" x="8851900" y="3492500"/>
          <p14:tracePt t="205600" x="9080500" y="34925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a:t>Enable</a:t>
            </a:r>
            <a:r>
              <a:rPr lang="ja-JP" altLang="en-US"/>
              <a:t>付き</a:t>
            </a:r>
            <a:r>
              <a:rPr lang="en-US" altLang="ja-JP"/>
              <a:t>D-F.F.</a:t>
            </a:r>
          </a:p>
        </p:txBody>
      </p:sp>
      <p:sp>
        <p:nvSpPr>
          <p:cNvPr id="31747" name="Rectangle 5"/>
          <p:cNvSpPr>
            <a:spLocks noChangeArrowheads="1"/>
          </p:cNvSpPr>
          <p:nvPr/>
        </p:nvSpPr>
        <p:spPr bwMode="auto">
          <a:xfrm>
            <a:off x="3133725" y="2349500"/>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48" name="Text Box 6"/>
          <p:cNvSpPr txBox="1">
            <a:spLocks noChangeArrowheads="1"/>
          </p:cNvSpPr>
          <p:nvPr/>
        </p:nvSpPr>
        <p:spPr bwMode="auto">
          <a:xfrm>
            <a:off x="3062288" y="2565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49" name="Text Box 7"/>
          <p:cNvSpPr txBox="1">
            <a:spLocks noChangeArrowheads="1"/>
          </p:cNvSpPr>
          <p:nvPr/>
        </p:nvSpPr>
        <p:spPr bwMode="auto">
          <a:xfrm>
            <a:off x="3419475" y="23495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1750" name="Line 8"/>
          <p:cNvSpPr>
            <a:spLocks noChangeShapeType="1"/>
          </p:cNvSpPr>
          <p:nvPr/>
        </p:nvSpPr>
        <p:spPr bwMode="auto">
          <a:xfrm>
            <a:off x="2989263" y="27813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1" name="Line 9"/>
          <p:cNvSpPr>
            <a:spLocks noChangeShapeType="1"/>
          </p:cNvSpPr>
          <p:nvPr/>
        </p:nvSpPr>
        <p:spPr bwMode="auto">
          <a:xfrm>
            <a:off x="3709988" y="249237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2" name="Line 10"/>
          <p:cNvSpPr>
            <a:spLocks noChangeShapeType="1"/>
          </p:cNvSpPr>
          <p:nvPr/>
        </p:nvSpPr>
        <p:spPr bwMode="auto">
          <a:xfrm>
            <a:off x="3422650" y="32131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3" name="Line 11"/>
          <p:cNvSpPr>
            <a:spLocks noChangeShapeType="1"/>
          </p:cNvSpPr>
          <p:nvPr/>
        </p:nvSpPr>
        <p:spPr bwMode="auto">
          <a:xfrm flipV="1">
            <a:off x="3349625" y="2997200"/>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4" name="Line 12"/>
          <p:cNvSpPr>
            <a:spLocks noChangeShapeType="1"/>
          </p:cNvSpPr>
          <p:nvPr/>
        </p:nvSpPr>
        <p:spPr bwMode="auto">
          <a:xfrm>
            <a:off x="3421063" y="2997200"/>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5" name="AutoShape 13"/>
          <p:cNvSpPr>
            <a:spLocks noChangeArrowheads="1"/>
          </p:cNvSpPr>
          <p:nvPr/>
        </p:nvSpPr>
        <p:spPr bwMode="auto">
          <a:xfrm rot="-5400000">
            <a:off x="1981200" y="2528888"/>
            <a:ext cx="1079500" cy="431800"/>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1756" name="Text Box 15"/>
          <p:cNvSpPr txBox="1">
            <a:spLocks noChangeArrowheads="1"/>
          </p:cNvSpPr>
          <p:nvPr/>
        </p:nvSpPr>
        <p:spPr bwMode="auto">
          <a:xfrm>
            <a:off x="2484438" y="25288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Y</a:t>
            </a:r>
          </a:p>
        </p:txBody>
      </p:sp>
      <p:sp>
        <p:nvSpPr>
          <p:cNvPr id="31757" name="Text Box 16"/>
          <p:cNvSpPr txBox="1">
            <a:spLocks noChangeArrowheads="1"/>
          </p:cNvSpPr>
          <p:nvPr/>
        </p:nvSpPr>
        <p:spPr bwMode="auto">
          <a:xfrm>
            <a:off x="2268538" y="23129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a:t>
            </a:r>
          </a:p>
        </p:txBody>
      </p:sp>
      <p:sp>
        <p:nvSpPr>
          <p:cNvPr id="31758" name="Text Box 17"/>
          <p:cNvSpPr txBox="1">
            <a:spLocks noChangeArrowheads="1"/>
          </p:cNvSpPr>
          <p:nvPr/>
        </p:nvSpPr>
        <p:spPr bwMode="auto">
          <a:xfrm>
            <a:off x="2268538" y="2744788"/>
            <a:ext cx="341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１</a:t>
            </a:r>
          </a:p>
        </p:txBody>
      </p:sp>
      <p:sp>
        <p:nvSpPr>
          <p:cNvPr id="31759" name="Line 18"/>
          <p:cNvSpPr>
            <a:spLocks noChangeShapeType="1"/>
          </p:cNvSpPr>
          <p:nvPr/>
        </p:nvSpPr>
        <p:spPr bwMode="auto">
          <a:xfrm flipH="1">
            <a:off x="2771775" y="27813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0" name="Line 19"/>
          <p:cNvSpPr>
            <a:spLocks noChangeShapeType="1"/>
          </p:cNvSpPr>
          <p:nvPr/>
        </p:nvSpPr>
        <p:spPr bwMode="auto">
          <a:xfrm flipV="1">
            <a:off x="3851275" y="170021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1" name="Line 20"/>
          <p:cNvSpPr>
            <a:spLocks noChangeShapeType="1"/>
          </p:cNvSpPr>
          <p:nvPr/>
        </p:nvSpPr>
        <p:spPr bwMode="auto">
          <a:xfrm flipH="1">
            <a:off x="1908175" y="1700213"/>
            <a:ext cx="1943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2" name="Line 21"/>
          <p:cNvSpPr>
            <a:spLocks noChangeShapeType="1"/>
          </p:cNvSpPr>
          <p:nvPr/>
        </p:nvSpPr>
        <p:spPr bwMode="auto">
          <a:xfrm>
            <a:off x="1908175" y="17002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3" name="Line 22"/>
          <p:cNvSpPr>
            <a:spLocks noChangeShapeType="1"/>
          </p:cNvSpPr>
          <p:nvPr/>
        </p:nvSpPr>
        <p:spPr bwMode="auto">
          <a:xfrm>
            <a:off x="1908175" y="2420938"/>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4" name="Line 23"/>
          <p:cNvSpPr>
            <a:spLocks noChangeShapeType="1"/>
          </p:cNvSpPr>
          <p:nvPr/>
        </p:nvSpPr>
        <p:spPr bwMode="auto">
          <a:xfrm>
            <a:off x="1403350" y="2997200"/>
            <a:ext cx="9366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5" name="Text Box 24"/>
          <p:cNvSpPr txBox="1">
            <a:spLocks noChangeArrowheads="1"/>
          </p:cNvSpPr>
          <p:nvPr/>
        </p:nvSpPr>
        <p:spPr bwMode="auto">
          <a:xfrm>
            <a:off x="2411413" y="28527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a:t>
            </a:r>
          </a:p>
        </p:txBody>
      </p:sp>
      <p:sp>
        <p:nvSpPr>
          <p:cNvPr id="31766" name="Line 25"/>
          <p:cNvSpPr>
            <a:spLocks noChangeShapeType="1"/>
          </p:cNvSpPr>
          <p:nvPr/>
        </p:nvSpPr>
        <p:spPr bwMode="auto">
          <a:xfrm flipV="1">
            <a:off x="2555875"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67" name="Text Box 26"/>
          <p:cNvSpPr txBox="1">
            <a:spLocks noChangeArrowheads="1"/>
          </p:cNvSpPr>
          <p:nvPr/>
        </p:nvSpPr>
        <p:spPr bwMode="auto">
          <a:xfrm>
            <a:off x="2371725" y="37163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EI</a:t>
            </a:r>
          </a:p>
        </p:txBody>
      </p:sp>
      <p:sp>
        <p:nvSpPr>
          <p:cNvPr id="31768" name="Text Box 27"/>
          <p:cNvSpPr txBox="1">
            <a:spLocks noChangeArrowheads="1"/>
          </p:cNvSpPr>
          <p:nvPr/>
        </p:nvSpPr>
        <p:spPr bwMode="auto">
          <a:xfrm>
            <a:off x="931863"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69" name="Rectangle 28"/>
          <p:cNvSpPr>
            <a:spLocks noChangeArrowheads="1"/>
          </p:cNvSpPr>
          <p:nvPr/>
        </p:nvSpPr>
        <p:spPr bwMode="auto">
          <a:xfrm>
            <a:off x="5461000" y="1916113"/>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70" name="Rectangle 29"/>
          <p:cNvSpPr>
            <a:spLocks noChangeArrowheads="1"/>
          </p:cNvSpPr>
          <p:nvPr/>
        </p:nvSpPr>
        <p:spPr bwMode="auto">
          <a:xfrm>
            <a:off x="5461000" y="2490788"/>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71" name="Rectangle 30"/>
          <p:cNvSpPr>
            <a:spLocks noChangeArrowheads="1"/>
          </p:cNvSpPr>
          <p:nvPr/>
        </p:nvSpPr>
        <p:spPr bwMode="auto">
          <a:xfrm>
            <a:off x="5461000" y="3065463"/>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72" name="Rectangle 31"/>
          <p:cNvSpPr>
            <a:spLocks noChangeArrowheads="1"/>
          </p:cNvSpPr>
          <p:nvPr/>
        </p:nvSpPr>
        <p:spPr bwMode="auto">
          <a:xfrm>
            <a:off x="5461000" y="3640138"/>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73" name="Rectangle 32"/>
          <p:cNvSpPr>
            <a:spLocks noChangeArrowheads="1"/>
          </p:cNvSpPr>
          <p:nvPr/>
        </p:nvSpPr>
        <p:spPr bwMode="auto">
          <a:xfrm>
            <a:off x="5461000" y="4214813"/>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74" name="Rectangle 33"/>
          <p:cNvSpPr>
            <a:spLocks noChangeArrowheads="1"/>
          </p:cNvSpPr>
          <p:nvPr/>
        </p:nvSpPr>
        <p:spPr bwMode="auto">
          <a:xfrm>
            <a:off x="5461000" y="4789488"/>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75" name="Text Box 35"/>
          <p:cNvSpPr txBox="1">
            <a:spLocks noChangeArrowheads="1"/>
          </p:cNvSpPr>
          <p:nvPr/>
        </p:nvSpPr>
        <p:spPr bwMode="auto">
          <a:xfrm>
            <a:off x="5389563" y="19875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76" name="Text Box 36"/>
          <p:cNvSpPr txBox="1">
            <a:spLocks noChangeArrowheads="1"/>
          </p:cNvSpPr>
          <p:nvPr/>
        </p:nvSpPr>
        <p:spPr bwMode="auto">
          <a:xfrm>
            <a:off x="5746750" y="19161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1777" name="Text Box 38"/>
          <p:cNvSpPr txBox="1">
            <a:spLocks noChangeArrowheads="1"/>
          </p:cNvSpPr>
          <p:nvPr/>
        </p:nvSpPr>
        <p:spPr bwMode="auto">
          <a:xfrm>
            <a:off x="5389563" y="25574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78" name="Text Box 39"/>
          <p:cNvSpPr txBox="1">
            <a:spLocks noChangeArrowheads="1"/>
          </p:cNvSpPr>
          <p:nvPr/>
        </p:nvSpPr>
        <p:spPr bwMode="auto">
          <a:xfrm>
            <a:off x="5746750" y="24860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1779" name="Text Box 41"/>
          <p:cNvSpPr txBox="1">
            <a:spLocks noChangeArrowheads="1"/>
          </p:cNvSpPr>
          <p:nvPr/>
        </p:nvSpPr>
        <p:spPr bwMode="auto">
          <a:xfrm>
            <a:off x="5389563" y="31273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80" name="Text Box 42"/>
          <p:cNvSpPr txBox="1">
            <a:spLocks noChangeArrowheads="1"/>
          </p:cNvSpPr>
          <p:nvPr/>
        </p:nvSpPr>
        <p:spPr bwMode="auto">
          <a:xfrm>
            <a:off x="5746750" y="3055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1781" name="Text Box 44"/>
          <p:cNvSpPr txBox="1">
            <a:spLocks noChangeArrowheads="1"/>
          </p:cNvSpPr>
          <p:nvPr/>
        </p:nvSpPr>
        <p:spPr bwMode="auto">
          <a:xfrm>
            <a:off x="5389563" y="36972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82" name="Text Box 45"/>
          <p:cNvSpPr txBox="1">
            <a:spLocks noChangeArrowheads="1"/>
          </p:cNvSpPr>
          <p:nvPr/>
        </p:nvSpPr>
        <p:spPr bwMode="auto">
          <a:xfrm>
            <a:off x="5746750" y="36258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1783" name="Text Box 47"/>
          <p:cNvSpPr txBox="1">
            <a:spLocks noChangeArrowheads="1"/>
          </p:cNvSpPr>
          <p:nvPr/>
        </p:nvSpPr>
        <p:spPr bwMode="auto">
          <a:xfrm>
            <a:off x="5389563" y="42672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84" name="Text Box 48"/>
          <p:cNvSpPr txBox="1">
            <a:spLocks noChangeArrowheads="1"/>
          </p:cNvSpPr>
          <p:nvPr/>
        </p:nvSpPr>
        <p:spPr bwMode="auto">
          <a:xfrm>
            <a:off x="5746750" y="41957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1785" name="Text Box 50"/>
          <p:cNvSpPr txBox="1">
            <a:spLocks noChangeArrowheads="1"/>
          </p:cNvSpPr>
          <p:nvPr/>
        </p:nvSpPr>
        <p:spPr bwMode="auto">
          <a:xfrm>
            <a:off x="5389563" y="48371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1786" name="Text Box 51"/>
          <p:cNvSpPr txBox="1">
            <a:spLocks noChangeArrowheads="1"/>
          </p:cNvSpPr>
          <p:nvPr/>
        </p:nvSpPr>
        <p:spPr bwMode="auto">
          <a:xfrm>
            <a:off x="5746750" y="47656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1787" name="Line 52"/>
          <p:cNvSpPr>
            <a:spLocks noChangeShapeType="1"/>
          </p:cNvSpPr>
          <p:nvPr/>
        </p:nvSpPr>
        <p:spPr bwMode="auto">
          <a:xfrm>
            <a:off x="5894388" y="5372100"/>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88" name="Line 53"/>
          <p:cNvSpPr>
            <a:spLocks noChangeShapeType="1"/>
          </p:cNvSpPr>
          <p:nvPr/>
        </p:nvSpPr>
        <p:spPr bwMode="auto">
          <a:xfrm>
            <a:off x="5029200" y="213201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89" name="Line 54"/>
          <p:cNvSpPr>
            <a:spLocks noChangeShapeType="1"/>
          </p:cNvSpPr>
          <p:nvPr/>
        </p:nvSpPr>
        <p:spPr bwMode="auto">
          <a:xfrm>
            <a:off x="5029200" y="27082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0" name="Line 55"/>
          <p:cNvSpPr>
            <a:spLocks noChangeShapeType="1"/>
          </p:cNvSpPr>
          <p:nvPr/>
        </p:nvSpPr>
        <p:spPr bwMode="auto">
          <a:xfrm>
            <a:off x="5029200" y="32845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1" name="Line 56"/>
          <p:cNvSpPr>
            <a:spLocks noChangeShapeType="1"/>
          </p:cNvSpPr>
          <p:nvPr/>
        </p:nvSpPr>
        <p:spPr bwMode="auto">
          <a:xfrm>
            <a:off x="5029200" y="38608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2" name="Line 57"/>
          <p:cNvSpPr>
            <a:spLocks noChangeShapeType="1"/>
          </p:cNvSpPr>
          <p:nvPr/>
        </p:nvSpPr>
        <p:spPr bwMode="auto">
          <a:xfrm>
            <a:off x="5029200" y="44370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3" name="Line 58"/>
          <p:cNvSpPr>
            <a:spLocks noChangeShapeType="1"/>
          </p:cNvSpPr>
          <p:nvPr/>
        </p:nvSpPr>
        <p:spPr bwMode="auto">
          <a:xfrm>
            <a:off x="5029200" y="501332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4" name="Line 59"/>
          <p:cNvSpPr>
            <a:spLocks noChangeShapeType="1"/>
          </p:cNvSpPr>
          <p:nvPr/>
        </p:nvSpPr>
        <p:spPr bwMode="auto">
          <a:xfrm>
            <a:off x="6037263" y="205898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5" name="Line 60"/>
          <p:cNvSpPr>
            <a:spLocks noChangeShapeType="1"/>
          </p:cNvSpPr>
          <p:nvPr/>
        </p:nvSpPr>
        <p:spPr bwMode="auto">
          <a:xfrm>
            <a:off x="6037263" y="263525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6" name="Line 61"/>
          <p:cNvSpPr>
            <a:spLocks noChangeShapeType="1"/>
          </p:cNvSpPr>
          <p:nvPr/>
        </p:nvSpPr>
        <p:spPr bwMode="auto">
          <a:xfrm>
            <a:off x="6037263" y="321151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7" name="Line 62"/>
          <p:cNvSpPr>
            <a:spLocks noChangeShapeType="1"/>
          </p:cNvSpPr>
          <p:nvPr/>
        </p:nvSpPr>
        <p:spPr bwMode="auto">
          <a:xfrm>
            <a:off x="6037263" y="37877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8" name="Line 63"/>
          <p:cNvSpPr>
            <a:spLocks noChangeShapeType="1"/>
          </p:cNvSpPr>
          <p:nvPr/>
        </p:nvSpPr>
        <p:spPr bwMode="auto">
          <a:xfrm>
            <a:off x="6037263" y="43640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99" name="Line 64"/>
          <p:cNvSpPr>
            <a:spLocks noChangeShapeType="1"/>
          </p:cNvSpPr>
          <p:nvPr/>
        </p:nvSpPr>
        <p:spPr bwMode="auto">
          <a:xfrm>
            <a:off x="6037263" y="49403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800" name="Text Box 65"/>
          <p:cNvSpPr txBox="1">
            <a:spLocks noChangeArrowheads="1"/>
          </p:cNvSpPr>
          <p:nvPr/>
        </p:nvSpPr>
        <p:spPr bwMode="auto">
          <a:xfrm>
            <a:off x="5724525" y="602138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CLK</a:t>
            </a:r>
          </a:p>
        </p:txBody>
      </p:sp>
      <p:sp>
        <p:nvSpPr>
          <p:cNvPr id="31801" name="Line 66"/>
          <p:cNvSpPr>
            <a:spLocks noChangeShapeType="1"/>
          </p:cNvSpPr>
          <p:nvPr/>
        </p:nvSpPr>
        <p:spPr bwMode="auto">
          <a:xfrm flipV="1">
            <a:off x="5797550" y="5157788"/>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802" name="Line 67"/>
          <p:cNvSpPr>
            <a:spLocks noChangeShapeType="1"/>
          </p:cNvSpPr>
          <p:nvPr/>
        </p:nvSpPr>
        <p:spPr bwMode="auto">
          <a:xfrm>
            <a:off x="5868988" y="5157788"/>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803" name="Text Box 68"/>
          <p:cNvSpPr txBox="1">
            <a:spLocks noChangeArrowheads="1"/>
          </p:cNvSpPr>
          <p:nvPr/>
        </p:nvSpPr>
        <p:spPr bwMode="auto">
          <a:xfrm>
            <a:off x="5435600" y="5078413"/>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EI</a:t>
            </a:r>
          </a:p>
        </p:txBody>
      </p:sp>
      <p:sp>
        <p:nvSpPr>
          <p:cNvPr id="31804" name="Line 69"/>
          <p:cNvSpPr>
            <a:spLocks noChangeShapeType="1"/>
          </p:cNvSpPr>
          <p:nvPr/>
        </p:nvSpPr>
        <p:spPr bwMode="auto">
          <a:xfrm>
            <a:off x="5580063" y="537368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805" name="Text Box 70"/>
          <p:cNvSpPr txBox="1">
            <a:spLocks noChangeArrowheads="1"/>
          </p:cNvSpPr>
          <p:nvPr/>
        </p:nvSpPr>
        <p:spPr bwMode="auto">
          <a:xfrm>
            <a:off x="5148263" y="602138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EI</a:t>
            </a:r>
          </a:p>
        </p:txBody>
      </p:sp>
      <p:sp>
        <p:nvSpPr>
          <p:cNvPr id="31806" name="Text Box 71"/>
          <p:cNvSpPr txBox="1">
            <a:spLocks noChangeArrowheads="1"/>
          </p:cNvSpPr>
          <p:nvPr/>
        </p:nvSpPr>
        <p:spPr bwMode="auto">
          <a:xfrm>
            <a:off x="6659563" y="2349500"/>
            <a:ext cx="235513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t>EI</a:t>
            </a:r>
            <a:r>
              <a:rPr lang="ja-JP" altLang="en-US" sz="2000" b="1"/>
              <a:t>＝</a:t>
            </a:r>
            <a:r>
              <a:rPr lang="en-US" altLang="ja-JP" sz="2000" b="1"/>
              <a:t>H</a:t>
            </a:r>
            <a:r>
              <a:rPr lang="ja-JP" altLang="en-US" sz="2000" b="1"/>
              <a:t>の時だけ</a:t>
            </a:r>
          </a:p>
          <a:p>
            <a:pPr eaLnBrk="1" hangingPunct="1"/>
            <a:r>
              <a:rPr lang="ja-JP" altLang="en-US" sz="2000" b="1"/>
              <a:t>クロックの立上りに</a:t>
            </a:r>
          </a:p>
          <a:p>
            <a:pPr eaLnBrk="1" hangingPunct="1"/>
            <a:r>
              <a:rPr lang="ja-JP" altLang="en-US" sz="2000" b="1"/>
              <a:t>同期してデータを</a:t>
            </a:r>
          </a:p>
          <a:p>
            <a:pPr eaLnBrk="1" hangingPunct="1"/>
            <a:r>
              <a:rPr lang="ja-JP" altLang="en-US" sz="2000" b="1"/>
              <a:t>格納</a:t>
            </a:r>
          </a:p>
          <a:p>
            <a:pPr eaLnBrk="1" hangingPunct="1"/>
            <a:endParaRPr lang="ja-JP" altLang="en-US" sz="2000" b="1"/>
          </a:p>
          <a:p>
            <a:pPr eaLnBrk="1" hangingPunct="1"/>
            <a:r>
              <a:rPr lang="ja-JP" altLang="en-US" sz="2000" b="1"/>
              <a:t>現在の</a:t>
            </a:r>
            <a:r>
              <a:rPr lang="en-US" altLang="ja-JP" sz="2000" b="1"/>
              <a:t>RTL</a:t>
            </a:r>
            <a:r>
              <a:rPr lang="ja-JP" altLang="en-US" sz="2000" b="1"/>
              <a:t>はこの</a:t>
            </a:r>
          </a:p>
          <a:p>
            <a:pPr eaLnBrk="1" hangingPunct="1"/>
            <a:r>
              <a:rPr lang="ja-JP" altLang="en-US" sz="2000" b="1"/>
              <a:t>形のレジスタが基本</a:t>
            </a:r>
          </a:p>
        </p:txBody>
      </p:sp>
      <p:sp>
        <p:nvSpPr>
          <p:cNvPr id="31807" name="Text Box 72"/>
          <p:cNvSpPr txBox="1">
            <a:spLocks noChangeArrowheads="1"/>
          </p:cNvSpPr>
          <p:nvPr/>
        </p:nvSpPr>
        <p:spPr bwMode="auto">
          <a:xfrm>
            <a:off x="1103299" y="4259262"/>
            <a:ext cx="303480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t>EI</a:t>
            </a:r>
            <a:r>
              <a:rPr lang="ja-JP" altLang="en-US" sz="2000" b="1"/>
              <a:t>＝</a:t>
            </a:r>
            <a:r>
              <a:rPr lang="en-US" altLang="ja-JP" sz="2000" b="1"/>
              <a:t>H</a:t>
            </a:r>
            <a:r>
              <a:rPr lang="ja-JP" altLang="en-US" sz="2000" b="1"/>
              <a:t>の時だけ</a:t>
            </a:r>
            <a:r>
              <a:rPr lang="en-US" altLang="ja-JP" sz="2000" b="1"/>
              <a:t>D</a:t>
            </a:r>
            <a:r>
              <a:rPr lang="ja-JP" altLang="en-US" sz="2000" b="1"/>
              <a:t>入力から</a:t>
            </a:r>
          </a:p>
          <a:p>
            <a:pPr eaLnBrk="1" hangingPunct="1"/>
            <a:r>
              <a:rPr lang="ja-JP" altLang="en-US" sz="2000" b="1"/>
              <a:t>データを記憶</a:t>
            </a:r>
          </a:p>
          <a:p>
            <a:pPr eaLnBrk="1" hangingPunct="1"/>
            <a:r>
              <a:rPr lang="en-US" altLang="ja-JP" sz="2000" b="1"/>
              <a:t>EI=L</a:t>
            </a:r>
            <a:r>
              <a:rPr lang="ja-JP" altLang="en-US" sz="2000" b="1"/>
              <a:t>ではデータを保持</a:t>
            </a:r>
          </a:p>
        </p:txBody>
      </p:sp>
      <p:pic>
        <p:nvPicPr>
          <p:cNvPr id="2" name="オーディオ 1">
            <a:hlinkClick r:id="" action="ppaction://media"/>
            <a:extLst>
              <a:ext uri="{FF2B5EF4-FFF2-40B4-BE49-F238E27FC236}">
                <a16:creationId xmlns:a16="http://schemas.microsoft.com/office/drawing/2014/main" id="{80990899-8CC4-4043-80BD-7B85227BF2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06190564"/>
      </p:ext>
    </p:extLst>
  </p:cSld>
  <p:clrMapOvr>
    <a:masterClrMapping/>
  </p:clrMapOvr>
  <mc:AlternateContent xmlns:mc="http://schemas.openxmlformats.org/markup-compatibility/2006">
    <mc:Choice xmlns:p14="http://schemas.microsoft.com/office/powerpoint/2010/main" Requires="p14">
      <p:transition spd="slow" p14:dur="2000" advTm="183303"/>
    </mc:Choice>
    <mc:Fallback>
      <p:transition spd="slow" advTm="18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1" x="8542338" y="4130675"/>
          <p14:tracePt t="669" x="8240713" y="4130675"/>
          <p14:tracePt t="681" x="8023225" y="4130675"/>
          <p14:tracePt t="686" x="7794625" y="4130675"/>
          <p14:tracePt t="697" x="7612063" y="4094163"/>
          <p14:tracePt t="701" x="7458075" y="4076700"/>
          <p14:tracePt t="709" x="7329488" y="4049713"/>
          <p14:tracePt t="717" x="7229475" y="4013200"/>
          <p14:tracePt t="724" x="7156450" y="3994150"/>
          <p14:tracePt t="732" x="7138988" y="3994150"/>
          <p14:tracePt t="740" x="7110413" y="3984625"/>
          <p14:tracePt t="772" x="7102475" y="3984625"/>
          <p14:tracePt t="1044" x="7092950" y="3984625"/>
          <p14:tracePt t="1068" x="7083425" y="3984625"/>
          <p14:tracePt t="1133" x="7065963" y="3984625"/>
          <p14:tracePt t="1190" x="7056438" y="3984625"/>
          <p14:tracePt t="8772" x="6992938" y="3984625"/>
          <p14:tracePt t="8780" x="6910388" y="3957638"/>
          <p14:tracePt t="8788" x="6819900" y="3948113"/>
          <p14:tracePt t="8796" x="6764338" y="3930650"/>
          <p14:tracePt t="8804" x="6710363" y="3903663"/>
          <p14:tracePt t="8812" x="6681788" y="3884613"/>
          <p14:tracePt t="8821" x="6627813" y="3867150"/>
          <p14:tracePt t="8828" x="6545263" y="3840163"/>
          <p14:tracePt t="8836" x="6454775" y="3811588"/>
          <p14:tracePt t="8846" x="6354763" y="3757613"/>
          <p14:tracePt t="8852" x="6272213" y="3730625"/>
          <p14:tracePt t="8862" x="6172200" y="3684588"/>
          <p14:tracePt t="8868" x="6080125" y="3657600"/>
          <p14:tracePt t="8878" x="6016625" y="3621088"/>
          <p14:tracePt t="8885" x="5916613" y="3592513"/>
          <p14:tracePt t="8896" x="5843588" y="3565525"/>
          <p14:tracePt t="8900" x="5780088" y="3565525"/>
          <p14:tracePt t="8910" x="5724525" y="3556000"/>
          <p14:tracePt t="8916" x="5661025" y="3548063"/>
          <p14:tracePt t="8925" x="5570538" y="3548063"/>
          <p14:tracePt t="8932" x="5461000" y="3548063"/>
          <p14:tracePt t="8940" x="5368925" y="3548063"/>
          <p14:tracePt t="8948" x="5260975" y="3548063"/>
          <p14:tracePt t="8957" x="5168900" y="3548063"/>
          <p14:tracePt t="8964" x="5041900" y="3548063"/>
          <p14:tracePt t="8972" x="4986338" y="3548063"/>
          <p14:tracePt t="8980" x="4905375" y="3565525"/>
          <p14:tracePt t="8989" x="4840288" y="3584575"/>
          <p14:tracePt t="8996" x="4749800" y="3584575"/>
          <p14:tracePt t="9004" x="4703763" y="3621088"/>
          <p14:tracePt t="9012" x="4676775" y="3629025"/>
          <p14:tracePt t="9020" x="4649788" y="3638550"/>
          <p14:tracePt t="9028" x="4640263" y="3648075"/>
          <p14:tracePt t="9052" x="4630738" y="3648075"/>
          <p14:tracePt t="10268" x="4640263" y="3638550"/>
          <p14:tracePt t="10276" x="4649788" y="3621088"/>
          <p14:tracePt t="10284" x="4659313" y="3584575"/>
          <p14:tracePt t="10292" x="4676775" y="3565525"/>
          <p14:tracePt t="10300" x="4676775" y="3529013"/>
          <p14:tracePt t="10310" x="4686300" y="3492500"/>
          <p14:tracePt t="10316" x="4695825" y="3482975"/>
          <p14:tracePt t="10324" x="4695825" y="3465513"/>
          <p14:tracePt t="10332" x="4695825" y="3446463"/>
          <p14:tracePt t="10340" x="4703763" y="3438525"/>
          <p14:tracePt t="10383" x="4703763" y="3429000"/>
          <p14:tracePt t="10397" x="4703763" y="3411538"/>
          <p14:tracePt t="10404" x="4703763" y="3402013"/>
          <p14:tracePt t="10420" x="4703763" y="3392488"/>
          <p14:tracePt t="10428" x="4703763" y="3382963"/>
          <p14:tracePt t="10436" x="4703763" y="3365500"/>
          <p14:tracePt t="10452" x="4722813" y="3346450"/>
          <p14:tracePt t="10461" x="4730750" y="3338513"/>
          <p14:tracePt t="10468" x="4730750" y="3328988"/>
          <p14:tracePt t="10477" x="4730750" y="3309938"/>
          <p14:tracePt t="10485" x="4740275" y="3302000"/>
          <p14:tracePt t="10493" x="4740275" y="3273425"/>
          <p14:tracePt t="10501" x="4740275" y="3255963"/>
          <p14:tracePt t="10510" x="4740275" y="3228975"/>
          <p14:tracePt t="10517" x="4740275" y="3209925"/>
          <p14:tracePt t="10524" x="4740275" y="3182938"/>
          <p14:tracePt t="10532" x="4740275" y="3163888"/>
          <p14:tracePt t="10545" x="4740275" y="3146425"/>
          <p14:tracePt t="10551" x="4740275" y="3136900"/>
          <p14:tracePt t="10558" x="4740275" y="3127375"/>
          <p14:tracePt t="10566" x="4740275" y="3100388"/>
          <p14:tracePt t="10580" x="4740275" y="3090863"/>
          <p14:tracePt t="10588" x="4730750" y="3073400"/>
          <p14:tracePt t="10604" x="4730750" y="3063875"/>
          <p14:tracePt t="10612" x="4730750" y="3054350"/>
          <p14:tracePt t="10620" x="4730750" y="3046413"/>
          <p14:tracePt t="10628" x="4730750" y="3036888"/>
          <p14:tracePt t="10636" x="4730750" y="3017838"/>
          <p14:tracePt t="10644" x="4722813" y="3000375"/>
          <p14:tracePt t="10661" x="4713288" y="2990850"/>
          <p14:tracePt t="10668" x="4703763" y="2982913"/>
          <p14:tracePt t="10676" x="4695825" y="2982913"/>
          <p14:tracePt t="10685" x="4676775" y="2963863"/>
          <p14:tracePt t="10725" x="4659313" y="2963863"/>
          <p14:tracePt t="11085" x="4649788" y="2946400"/>
          <p14:tracePt t="11093" x="4640263" y="2909888"/>
          <p14:tracePt t="11100" x="4640263" y="2863850"/>
          <p14:tracePt t="11109" x="4640263" y="2827338"/>
          <p14:tracePt t="11116" x="4640263" y="2800350"/>
          <p14:tracePt t="11126" x="4622800" y="2735263"/>
          <p14:tracePt t="11132" x="4622800" y="2681288"/>
          <p14:tracePt t="11140" x="4613275" y="2644775"/>
          <p14:tracePt t="11162" x="4613275" y="2571750"/>
          <p14:tracePt t="11165" x="4613275" y="2554288"/>
          <p14:tracePt t="11172" x="4594225" y="2535238"/>
          <p14:tracePt t="11189" x="4594225" y="2517775"/>
          <p14:tracePt t="11196" x="4586288" y="2508250"/>
          <p14:tracePt t="11212" x="4586288" y="2498725"/>
          <p14:tracePt t="11228" x="4576763" y="2489200"/>
          <p14:tracePt t="11308" x="4567238" y="2489200"/>
          <p14:tracePt t="11324" x="4530725" y="2471738"/>
          <p14:tracePt t="11333" x="4513263" y="2452688"/>
          <p14:tracePt t="11341" x="4484688" y="2452688"/>
          <p14:tracePt t="11349" x="4457700" y="2444750"/>
          <p14:tracePt t="11357" x="4403725" y="2444750"/>
          <p14:tracePt t="11365" x="4321175" y="2408238"/>
          <p14:tracePt t="11373" x="4238625" y="2398713"/>
          <p14:tracePt t="11381" x="4148138" y="2371725"/>
          <p14:tracePt t="11389" x="4038600" y="2335213"/>
          <p14:tracePt t="11397" x="3919538" y="2306638"/>
          <p14:tracePt t="11404" x="3792538" y="2298700"/>
          <p14:tracePt t="11412" x="3665538" y="2270125"/>
          <p14:tracePt t="11421" x="3546475" y="2233613"/>
          <p14:tracePt t="11428" x="3419475" y="2197100"/>
          <p14:tracePt t="11437" x="3317875" y="2170113"/>
          <p14:tracePt t="11444" x="3227388" y="2152650"/>
          <p14:tracePt t="11452" x="3163888" y="2116138"/>
          <p14:tracePt t="11463" x="3063875" y="2097088"/>
          <p14:tracePt t="11470" x="3008313" y="2097088"/>
          <p14:tracePt t="11478" x="2954338" y="2089150"/>
          <p14:tracePt t="11485" x="2852738" y="2079625"/>
          <p14:tracePt t="11493" x="2817813" y="2070100"/>
          <p14:tracePt t="11500" x="2752725" y="2052638"/>
          <p14:tracePt t="11510" x="2698750" y="2052638"/>
          <p14:tracePt t="11518" x="2625725" y="2043113"/>
          <p14:tracePt t="11528" x="2543175" y="1997075"/>
          <p14:tracePt t="11535" x="2462213" y="1987550"/>
          <p14:tracePt t="11540" x="2389188" y="1979613"/>
          <p14:tracePt t="11548" x="2306638" y="1933575"/>
          <p14:tracePt t="11556" x="2251075" y="1924050"/>
          <p14:tracePt t="11564" x="2187575" y="1914525"/>
          <p14:tracePt t="11572" x="2143125" y="1897063"/>
          <p14:tracePt t="11580" x="2087563" y="1878013"/>
          <p14:tracePt t="11588" x="2024063" y="1860550"/>
          <p14:tracePt t="11596" x="1987550" y="1851025"/>
          <p14:tracePt t="11604" x="1941513" y="1841500"/>
          <p14:tracePt t="11612" x="1924050" y="1841500"/>
          <p14:tracePt t="11620" x="1887538" y="1841500"/>
          <p14:tracePt t="11628" x="1841500" y="1824038"/>
          <p14:tracePt t="11636" x="1804988" y="1814513"/>
          <p14:tracePt t="11644" x="1795463" y="1814513"/>
          <p14:tracePt t="11653" x="1731963" y="1797050"/>
          <p14:tracePt t="11661" x="1714500" y="1787525"/>
          <p14:tracePt t="11668" x="1658938" y="1778000"/>
          <p14:tracePt t="11677" x="1649413" y="1768475"/>
          <p14:tracePt t="11684" x="1622425" y="1760538"/>
          <p14:tracePt t="11700" x="1612900" y="1751013"/>
          <p14:tracePt t="11782" x="1604963" y="1751013"/>
          <p14:tracePt t="11789" x="1604963" y="1741488"/>
          <p14:tracePt t="11797" x="1604963" y="1724025"/>
          <p14:tracePt t="11805" x="1604963" y="1714500"/>
          <p14:tracePt t="11822" x="1604963" y="1697038"/>
          <p14:tracePt t="11829" x="1604963" y="1687513"/>
          <p14:tracePt t="11854" x="1604963" y="1677988"/>
          <p14:tracePt t="11868" x="1595438" y="1668463"/>
          <p14:tracePt t="11877" x="1585913" y="1668463"/>
          <p14:tracePt t="11884" x="1576388" y="1660525"/>
          <p14:tracePt t="11893" x="1568450" y="1651000"/>
          <p14:tracePt t="11900" x="1541463" y="1641475"/>
          <p14:tracePt t="11916" x="1522413" y="1631950"/>
          <p14:tracePt t="11926" x="1495425" y="1624013"/>
          <p14:tracePt t="11932" x="1476375" y="1624013"/>
          <p14:tracePt t="11940" x="1449388" y="1604963"/>
          <p14:tracePt t="11948" x="1431925" y="1595438"/>
          <p14:tracePt t="11956" x="1385888" y="1568450"/>
          <p14:tracePt t="11964" x="1376363" y="1568450"/>
          <p14:tracePt t="11972" x="1330325" y="1541463"/>
          <p14:tracePt t="11980" x="1293813" y="1531938"/>
          <p14:tracePt t="11988" x="1285875" y="1522413"/>
          <p14:tracePt t="11996" x="1258888" y="1504950"/>
          <p14:tracePt t="12004" x="1258888" y="1495425"/>
          <p14:tracePt t="12012" x="1239838" y="1485900"/>
          <p14:tracePt t="12020" x="1222375" y="1468438"/>
          <p14:tracePt t="12028" x="1212850" y="1458913"/>
          <p14:tracePt t="12038" x="1193800" y="1441450"/>
          <p14:tracePt t="12044" x="1185863" y="1422400"/>
          <p14:tracePt t="12054" x="1176338" y="1395413"/>
          <p14:tracePt t="12062" x="1166813" y="1368425"/>
          <p14:tracePt t="12071" x="1157288" y="1349375"/>
          <p14:tracePt t="12080" x="1139825" y="1312863"/>
          <p14:tracePt t="12088" x="1139825" y="1295400"/>
          <p14:tracePt t="12093" x="1139825" y="1268413"/>
          <p14:tracePt t="12100" x="1130300" y="1249363"/>
          <p14:tracePt t="12109" x="1130300" y="1222375"/>
          <p14:tracePt t="12116" x="1130300" y="1203325"/>
          <p14:tracePt t="12126" x="1130300" y="1185863"/>
          <p14:tracePt t="12132" x="1130300" y="1166813"/>
          <p14:tracePt t="12141" x="1130300" y="1158875"/>
          <p14:tracePt t="12148" x="1130300" y="1130300"/>
          <p14:tracePt t="12164" x="1149350" y="1112838"/>
          <p14:tracePt t="12172" x="1166813" y="1093788"/>
          <p14:tracePt t="12180" x="1203325" y="1057275"/>
          <p14:tracePt t="12188" x="1222375" y="1049338"/>
          <p14:tracePt t="12196" x="1266825" y="1030288"/>
          <p14:tracePt t="12204" x="1312863" y="1003300"/>
          <p14:tracePt t="12212" x="1358900" y="984250"/>
          <p14:tracePt t="12220" x="1431925" y="966788"/>
          <p14:tracePt t="12228" x="1495425" y="947738"/>
          <p14:tracePt t="12236" x="1585913" y="947738"/>
          <p14:tracePt t="12244" x="1695450" y="930275"/>
          <p14:tracePt t="12252" x="1778000" y="920750"/>
          <p14:tracePt t="12260" x="1905000" y="920750"/>
          <p14:tracePt t="12270" x="2014538" y="920750"/>
          <p14:tracePt t="12277" x="2143125" y="920750"/>
          <p14:tracePt t="12286" x="2233613" y="920750"/>
          <p14:tracePt t="12293" x="2324100" y="920750"/>
          <p14:tracePt t="12300" x="2452688" y="920750"/>
          <p14:tracePt t="12310" x="2562225" y="920750"/>
          <p14:tracePt t="12316" x="2671763" y="920750"/>
          <p14:tracePt t="12326" x="2725738" y="903288"/>
          <p14:tracePt t="12332" x="2771775" y="893763"/>
          <p14:tracePt t="12340" x="2789238" y="893763"/>
          <p14:tracePt t="12348" x="2817813" y="884238"/>
          <p14:tracePt t="12389" x="2825750" y="884238"/>
          <p14:tracePt t="12456" x="2835275" y="884238"/>
          <p14:tracePt t="12461" x="2881313" y="884238"/>
          <p14:tracePt t="12470" x="2925763" y="884238"/>
          <p14:tracePt t="12479" x="2981325" y="911225"/>
          <p14:tracePt t="12489" x="2990850" y="911225"/>
          <p14:tracePt t="12493" x="3027363" y="930275"/>
          <p14:tracePt t="12500" x="3054350" y="930275"/>
          <p14:tracePt t="12511" x="3071813" y="939800"/>
          <p14:tracePt t="12516" x="3108325" y="939800"/>
          <p14:tracePt t="12526" x="3108325" y="947738"/>
          <p14:tracePt t="12581" x="3117850" y="957263"/>
          <p14:tracePt t="12749" x="3136900" y="976313"/>
          <p14:tracePt t="12757" x="3154363" y="984250"/>
          <p14:tracePt t="12765" x="3154363" y="1012825"/>
          <p14:tracePt t="12773" x="3154363" y="1049338"/>
          <p14:tracePt t="12781" x="3154363" y="1066800"/>
          <p14:tracePt t="12789" x="3154363" y="1085850"/>
          <p14:tracePt t="12796" x="3154363" y="1103313"/>
          <p14:tracePt t="12805" x="3154363" y="1130300"/>
          <p14:tracePt t="12813" x="3154363" y="1139825"/>
          <p14:tracePt t="12821" x="3154363" y="1149350"/>
          <p14:tracePt t="12828" x="3154363" y="1158875"/>
          <p14:tracePt t="12837" x="3163888" y="1166813"/>
          <p14:tracePt t="12966" x="3163888" y="1176338"/>
          <p14:tracePt t="12973" x="3163888" y="1185863"/>
          <p14:tracePt t="12981" x="3163888" y="1195388"/>
          <p14:tracePt t="12989" x="3163888" y="1212850"/>
          <p14:tracePt t="12996" x="3163888" y="1231900"/>
          <p14:tracePt t="13005" x="3163888" y="1239838"/>
          <p14:tracePt t="13012" x="3163888" y="1276350"/>
          <p14:tracePt t="13021" x="3154363" y="1285875"/>
          <p14:tracePt t="13028" x="3144838" y="1295400"/>
          <p14:tracePt t="13037" x="3136900" y="1303338"/>
          <p14:tracePt t="14241" x="3154363" y="1268413"/>
          <p14:tracePt t="14248" x="3236913" y="1239838"/>
          <p14:tracePt t="14254" x="3273425" y="1195388"/>
          <p14:tracePt t="14261" x="3300413" y="1176338"/>
          <p14:tracePt t="14268" x="3363913" y="1122363"/>
          <p14:tracePt t="14285" x="3390900" y="1103313"/>
          <p14:tracePt t="14293" x="3400425" y="1093788"/>
          <p14:tracePt t="14301" x="3419475" y="1085850"/>
          <p14:tracePt t="14836" x="3419475" y="1093788"/>
          <p14:tracePt t="14852" x="3419475" y="1103313"/>
          <p14:tracePt t="14861" x="3419475" y="1122363"/>
          <p14:tracePt t="15181" x="3419475" y="1130300"/>
          <p14:tracePt t="15190" x="3419475" y="1139825"/>
          <p14:tracePt t="15196" x="3419475" y="1149350"/>
          <p14:tracePt t="15205" x="3419475" y="1176338"/>
          <p14:tracePt t="15212" x="3419475" y="1185863"/>
          <p14:tracePt t="15220" x="3446463" y="1231900"/>
          <p14:tracePt t="15228" x="3446463" y="1258888"/>
          <p14:tracePt t="15236" x="3446463" y="1295400"/>
          <p14:tracePt t="15244" x="3455988" y="1349375"/>
          <p14:tracePt t="15252" x="3455988" y="1385888"/>
          <p14:tracePt t="15260" x="3455988" y="1431925"/>
          <p14:tracePt t="15268" x="3455988" y="1468438"/>
          <p14:tracePt t="15276" x="3455988" y="1541463"/>
          <p14:tracePt t="15284" x="3455988" y="1568450"/>
          <p14:tracePt t="15292" x="3455988" y="1595438"/>
          <p14:tracePt t="15300" x="3455988" y="1631950"/>
          <p14:tracePt t="15316" x="3455988" y="1641475"/>
          <p14:tracePt t="15326" x="3455988" y="1651000"/>
          <p14:tracePt t="15420" x="3455988" y="1668463"/>
          <p14:tracePt t="15428" x="3455988" y="1677988"/>
          <p14:tracePt t="15437" x="3455988" y="1687513"/>
          <p14:tracePt t="15444" x="3455988" y="1714500"/>
          <p14:tracePt t="15452" x="3455988" y="1724025"/>
          <p14:tracePt t="15460" x="3455988" y="1768475"/>
          <p14:tracePt t="15469" x="3455988" y="1804988"/>
          <p14:tracePt t="15476" x="3455988" y="1841500"/>
          <p14:tracePt t="15485" x="3455988" y="1878013"/>
          <p14:tracePt t="15493" x="3455988" y="1933575"/>
          <p14:tracePt t="15500" x="3455988" y="1987550"/>
          <p14:tracePt t="15510" x="3455988" y="2043113"/>
          <p14:tracePt t="15519" x="3455988" y="2106613"/>
          <p14:tracePt t="15526" x="3455988" y="2143125"/>
          <p14:tracePt t="15532" x="3455988" y="2189163"/>
          <p14:tracePt t="15540" x="3455988" y="2216150"/>
          <p14:tracePt t="15549" x="3455988" y="2252663"/>
          <p14:tracePt t="15556" x="3455988" y="2270125"/>
          <p14:tracePt t="15565" x="3455988" y="2289175"/>
          <p14:tracePt t="15621" x="3455988" y="2298700"/>
          <p14:tracePt t="15646" x="3455988" y="2306638"/>
          <p14:tracePt t="15655" x="3455988" y="2325688"/>
          <p14:tracePt t="15663" x="3455988" y="2335213"/>
          <p14:tracePt t="15670" x="3455988" y="2343150"/>
          <p14:tracePt t="15677" x="3455988" y="2362200"/>
          <p14:tracePt t="15684" x="3455988" y="2379663"/>
          <p14:tracePt t="15693" x="3455988" y="2425700"/>
          <p14:tracePt t="15701" x="3455988" y="2462213"/>
          <p14:tracePt t="15713" x="3455988" y="2489200"/>
          <p14:tracePt t="15717" x="3455988" y="2581275"/>
          <p14:tracePt t="15727" x="3455988" y="2635250"/>
          <p14:tracePt t="15732" x="3455988" y="2708275"/>
          <p14:tracePt t="15740" x="3436938" y="2781300"/>
          <p14:tracePt t="15748" x="3427413" y="2863850"/>
          <p14:tracePt t="15757" x="3382963" y="2954338"/>
          <p14:tracePt t="15765" x="3382963" y="3036888"/>
          <p14:tracePt t="15772" x="3382963" y="3090863"/>
          <p14:tracePt t="15780" x="3373438" y="3109913"/>
          <p14:tracePt t="15788" x="3363913" y="3163888"/>
          <p14:tracePt t="15796" x="3363913" y="3182938"/>
          <p14:tracePt t="15804" x="3363913" y="3192463"/>
          <p14:tracePt t="15812" x="3363913" y="3200400"/>
          <p14:tracePt t="15966" x="3363913" y="3219450"/>
          <p14:tracePt t="15973" x="3354388" y="3228975"/>
          <p14:tracePt t="15981" x="3354388" y="3236913"/>
          <p14:tracePt t="16196" x="3354388" y="3265488"/>
          <p14:tracePt t="16205" x="3346450" y="3282950"/>
          <p14:tracePt t="16212" x="3327400" y="3302000"/>
          <p14:tracePt t="16220" x="3327400" y="3309938"/>
          <p14:tracePt t="16228" x="3327400" y="3319463"/>
          <p14:tracePt t="16236" x="3327400" y="3328988"/>
          <p14:tracePt t="16252" x="3317875" y="3328988"/>
          <p14:tracePt t="16341" x="3309938" y="3355975"/>
          <p14:tracePt t="16365" x="3309938" y="3365500"/>
          <p14:tracePt t="16373" x="3290888" y="3375025"/>
          <p14:tracePt t="16381" x="3281363" y="3382963"/>
          <p14:tracePt t="16389" x="3273425" y="3402013"/>
          <p14:tracePt t="16397" x="3263900" y="3419475"/>
          <p14:tracePt t="16412" x="3236913" y="3446463"/>
          <p14:tracePt t="16420" x="3236913" y="3465513"/>
          <p14:tracePt t="16428" x="3217863" y="3511550"/>
          <p14:tracePt t="16436" x="3217863" y="3529013"/>
          <p14:tracePt t="16444" x="3190875" y="3556000"/>
          <p14:tracePt t="16452" x="3181350" y="3575050"/>
          <p14:tracePt t="16461" x="3181350" y="3584575"/>
          <p14:tracePt t="16477" x="3181350" y="3592513"/>
          <p14:tracePt t="17252" x="3171825" y="3565525"/>
          <p14:tracePt t="17260" x="3171825" y="3538538"/>
          <p14:tracePt t="17268" x="3171825" y="3511550"/>
          <p14:tracePt t="17276" x="3171825" y="3492500"/>
          <p14:tracePt t="17284" x="3171825" y="3465513"/>
          <p14:tracePt t="17293" x="3171825" y="3446463"/>
          <p14:tracePt t="17300" x="3171825" y="3429000"/>
          <p14:tracePt t="17309" x="3171825" y="3419475"/>
          <p14:tracePt t="17316" x="3163888" y="3411538"/>
          <p14:tracePt t="17332" x="3163888" y="3402013"/>
          <p14:tracePt t="17493" x="3163888" y="3382963"/>
          <p14:tracePt t="17502" x="3163888" y="3365500"/>
          <p14:tracePt t="17516" x="3163888" y="3346450"/>
          <p14:tracePt t="17525" x="3163888" y="3338513"/>
          <p14:tracePt t="17533" x="3163888" y="3328988"/>
          <p14:tracePt t="17540" x="3163888" y="3319463"/>
          <p14:tracePt t="17556" x="3163888" y="3302000"/>
          <p14:tracePt t="17621" x="3144838" y="3302000"/>
          <p14:tracePt t="17630" x="3100388" y="3309938"/>
          <p14:tracePt t="17638" x="3081338" y="3328988"/>
          <p14:tracePt t="17645" x="3044825" y="3375025"/>
          <p14:tracePt t="17653" x="3027363" y="3402013"/>
          <p14:tracePt t="17661" x="3017838" y="3438525"/>
          <p14:tracePt t="17670" x="2998788" y="3446463"/>
          <p14:tracePt t="17677" x="2990850" y="3455988"/>
          <p14:tracePt t="17708" x="2981325" y="3455988"/>
          <p14:tracePt t="17716" x="2981325" y="3446463"/>
          <p14:tracePt t="17726" x="2981325" y="3438525"/>
          <p14:tracePt t="17732" x="2981325" y="3419475"/>
          <p14:tracePt t="17742" x="2981325" y="3402013"/>
          <p14:tracePt t="17748" x="2981325" y="3392488"/>
          <p14:tracePt t="17757" x="2981325" y="3375025"/>
          <p14:tracePt t="17765" x="2981325" y="3365500"/>
          <p14:tracePt t="17772" x="2981325" y="3355975"/>
          <p14:tracePt t="17780" x="2981325" y="3338513"/>
          <p14:tracePt t="17788" x="2981325" y="3328988"/>
          <p14:tracePt t="17796" x="2981325" y="3319463"/>
          <p14:tracePt t="17805" x="2981325" y="3309938"/>
          <p14:tracePt t="17893" x="2971800" y="3309938"/>
          <p14:tracePt t="17965" x="2962275" y="3309938"/>
          <p14:tracePt t="17989" x="2954338" y="3292475"/>
          <p14:tracePt t="17997" x="2954338" y="3282950"/>
          <p14:tracePt t="18005" x="2954338" y="3273425"/>
          <p14:tracePt t="18013" x="2954338" y="3255963"/>
          <p14:tracePt t="18021" x="2954338" y="3246438"/>
          <p14:tracePt t="18029" x="2954338" y="3236913"/>
          <p14:tracePt t="18037" x="2954338" y="3219450"/>
          <p14:tracePt t="18045" x="2954338" y="3209925"/>
          <p14:tracePt t="18053" x="2954338" y="3200400"/>
          <p14:tracePt t="18061" x="2954338" y="3192463"/>
          <p14:tracePt t="18077" x="2954338" y="3173413"/>
          <p14:tracePt t="18085" x="2954338" y="3163888"/>
          <p14:tracePt t="18358" x="2954338" y="3155950"/>
          <p14:tracePt t="18508" x="2954338" y="3127375"/>
          <p14:tracePt t="18525" x="2954338" y="3119438"/>
          <p14:tracePt t="18541" x="2954338" y="3109913"/>
          <p14:tracePt t="18556" x="2954338" y="3090863"/>
          <p14:tracePt t="18757" x="2954338" y="3082925"/>
          <p14:tracePt t="18773" x="2954338" y="3073400"/>
          <p14:tracePt t="20053" x="2954338" y="3054350"/>
          <p14:tracePt t="20060" x="2954338" y="3036888"/>
          <p14:tracePt t="20077" x="2962275" y="3027363"/>
          <p14:tracePt t="20109" x="2971800" y="3017838"/>
          <p14:tracePt t="20132" x="2981325" y="3017838"/>
          <p14:tracePt t="20140" x="2990850" y="3017838"/>
          <p14:tracePt t="20148" x="3008313" y="3017838"/>
          <p14:tracePt t="20156" x="3044825" y="3017838"/>
          <p14:tracePt t="20164" x="3090863" y="3017838"/>
          <p14:tracePt t="20173" x="3100388" y="3017838"/>
          <p14:tracePt t="20180" x="3117850" y="3017838"/>
          <p14:tracePt t="20188" x="3136900" y="3017838"/>
          <p14:tracePt t="20196" x="3154363" y="3017838"/>
          <p14:tracePt t="20204" x="3171825" y="3017838"/>
          <p14:tracePt t="20212" x="3190875" y="3000375"/>
          <p14:tracePt t="20220" x="3208338" y="2990850"/>
          <p14:tracePt t="20237" x="3217863" y="2982913"/>
          <p14:tracePt t="20246" x="3236913" y="2973388"/>
          <p14:tracePt t="20253" x="3263900" y="2954338"/>
          <p14:tracePt t="20268" x="3273425" y="2946400"/>
          <p14:tracePt t="20284" x="3281363" y="2936875"/>
          <p14:tracePt t="20390" x="3281363" y="2946400"/>
          <p14:tracePt t="20397" x="3281363" y="2954338"/>
          <p14:tracePt t="20406" x="3281363" y="2963863"/>
          <p14:tracePt t="20413" x="3281363" y="2990850"/>
          <p14:tracePt t="20423" x="3281363" y="3009900"/>
          <p14:tracePt t="20429" x="3281363" y="3036888"/>
          <p14:tracePt t="20437" x="3281363" y="3063875"/>
          <p14:tracePt t="20444" x="3281363" y="3073400"/>
          <p14:tracePt t="20453" x="3281363" y="3100388"/>
          <p14:tracePt t="20460" x="3281363" y="3127375"/>
          <p14:tracePt t="20469" x="3281363" y="3136900"/>
          <p14:tracePt t="20477" x="3281363" y="3146425"/>
          <p14:tracePt t="20678" x="3273425" y="3146425"/>
          <p14:tracePt t="20686" x="3273425" y="3136900"/>
          <p14:tracePt t="20693" x="3273425" y="3082925"/>
          <p14:tracePt t="20700" x="3273425" y="3036888"/>
          <p14:tracePt t="20709" x="3273425" y="2982913"/>
          <p14:tracePt t="20716" x="3273425" y="2927350"/>
          <p14:tracePt t="20726" x="3273425" y="2873375"/>
          <p14:tracePt t="20732" x="3273425" y="2800350"/>
          <p14:tracePt t="20742" x="3273425" y="2744788"/>
          <p14:tracePt t="20748" x="3273425" y="2662238"/>
          <p14:tracePt t="20756" x="3273425" y="2608263"/>
          <p14:tracePt t="20764" x="3273425" y="2554288"/>
          <p14:tracePt t="20772" x="3273425" y="2481263"/>
          <p14:tracePt t="20780" x="3273425" y="2435225"/>
          <p14:tracePt t="20788" x="3273425" y="2379663"/>
          <p14:tracePt t="20797" x="3263900" y="2325688"/>
          <p14:tracePt t="20805" x="3263900" y="2279650"/>
          <p14:tracePt t="20813" x="3254375" y="2243138"/>
          <p14:tracePt t="20821" x="3254375" y="2216150"/>
          <p14:tracePt t="20829" x="3244850" y="2170113"/>
          <p14:tracePt t="20837" x="3244850" y="2160588"/>
          <p14:tracePt t="20845" x="3244850" y="2133600"/>
          <p14:tracePt t="20853" x="3244850" y="2125663"/>
          <p14:tracePt t="20862" x="3227388" y="2116138"/>
          <p14:tracePt t="20877" x="3227388" y="2106613"/>
          <p14:tracePt t="21217" x="3227388" y="2116138"/>
          <p14:tracePt t="21230" x="3273425" y="2133600"/>
          <p14:tracePt t="21237" x="3327400" y="2133600"/>
          <p14:tracePt t="21244" x="3382963" y="2133600"/>
          <p14:tracePt t="21252" x="3446463" y="2133600"/>
          <p14:tracePt t="21261" x="3482975" y="2133600"/>
          <p14:tracePt t="21269" x="3500438" y="2133600"/>
          <p14:tracePt t="21277" x="3509963" y="2133600"/>
          <p14:tracePt t="21444" x="3519488" y="2133600"/>
          <p14:tracePt t="21461" x="3536950" y="2143125"/>
          <p14:tracePt t="21470" x="3546475" y="2179638"/>
          <p14:tracePt t="21477" x="3546475" y="2189163"/>
          <p14:tracePt t="21484" x="3546475" y="2206625"/>
          <p14:tracePt t="21492" x="3546475" y="2216150"/>
          <p14:tracePt t="21500" x="3546475" y="2252663"/>
          <p14:tracePt t="21509" x="3546475" y="2279650"/>
          <p14:tracePt t="21520" x="3546475" y="2325688"/>
          <p14:tracePt t="21525" x="3546475" y="2352675"/>
          <p14:tracePt t="21532" x="3546475" y="2371725"/>
          <p14:tracePt t="21542" x="3546475" y="2416175"/>
          <p14:tracePt t="21549" x="3546475" y="2425700"/>
          <p14:tracePt t="21557" x="3546475" y="2471738"/>
          <p14:tracePt t="21565" x="3546475" y="2498725"/>
          <p14:tracePt t="21574" x="3546475" y="2517775"/>
          <p14:tracePt t="21585" x="3546475" y="2544763"/>
          <p14:tracePt t="21590" x="3546475" y="2562225"/>
          <p14:tracePt t="21597" x="3546475" y="2608263"/>
          <p14:tracePt t="21606" x="3546475" y="2617788"/>
          <p14:tracePt t="21615" x="3546475" y="2635250"/>
          <p14:tracePt t="21620" x="3546475" y="2654300"/>
          <p14:tracePt t="21628" x="3546475" y="2662238"/>
          <p14:tracePt t="21636" x="3546475" y="2681288"/>
          <p14:tracePt t="21652" x="3546475" y="2690813"/>
          <p14:tracePt t="21693" x="3546475" y="2698750"/>
          <p14:tracePt t="21700" x="3546475" y="2708275"/>
          <p14:tracePt t="21716" x="3546475" y="2717800"/>
          <p14:tracePt t="21725" x="3546475" y="2727325"/>
          <p14:tracePt t="21732" x="3546475" y="2735263"/>
          <p14:tracePt t="21742" x="3546475" y="2744788"/>
          <p14:tracePt t="21749" x="3536950" y="2763838"/>
          <p14:tracePt t="21773" x="3536950" y="2771775"/>
          <p14:tracePt t="21965" x="3527425" y="2781300"/>
          <p14:tracePt t="21973" x="3500438" y="2781300"/>
          <p14:tracePt t="21981" x="3427413" y="2800350"/>
          <p14:tracePt t="21989" x="3382963" y="2827338"/>
          <p14:tracePt t="21997" x="3309938" y="2836863"/>
          <p14:tracePt t="22005" x="3244850" y="2844800"/>
          <p14:tracePt t="22013" x="3190875" y="2873375"/>
          <p14:tracePt t="22020" x="3154363" y="2881313"/>
          <p14:tracePt t="22028" x="3127375" y="2890838"/>
          <p14:tracePt t="22036" x="3100388" y="2900363"/>
          <p14:tracePt t="22044" x="3063875" y="2909888"/>
          <p14:tracePt t="22052" x="3054350" y="2909888"/>
          <p14:tracePt t="22060" x="3027363" y="2936875"/>
          <p14:tracePt t="22101" x="3017838" y="2936875"/>
          <p14:tracePt t="22108" x="3008313" y="2946400"/>
          <p14:tracePt t="22133" x="3008313" y="2963863"/>
          <p14:tracePt t="22142" x="3008313" y="2982913"/>
          <p14:tracePt t="22149" x="3008313" y="2990850"/>
          <p14:tracePt t="22160" x="3008313" y="3017838"/>
          <p14:tracePt t="22165" x="3008313" y="3027363"/>
          <p14:tracePt t="22174" x="3008313" y="3063875"/>
          <p14:tracePt t="22180" x="3008313" y="3073400"/>
          <p14:tracePt t="22188" x="3008313" y="3119438"/>
          <p14:tracePt t="22196" x="3008313" y="3146425"/>
          <p14:tracePt t="22205" x="3008313" y="3163888"/>
          <p14:tracePt t="22212" x="3017838" y="3192463"/>
          <p14:tracePt t="22220" x="3017838" y="3200400"/>
          <p14:tracePt t="22228" x="3027363" y="3219450"/>
          <p14:tracePt t="22237" x="3044825" y="3265488"/>
          <p14:tracePt t="22244" x="3054350" y="3273425"/>
          <p14:tracePt t="22260" x="3063875" y="3292475"/>
          <p14:tracePt t="22269" x="3063875" y="3302000"/>
          <p14:tracePt t="22277" x="3071813" y="3302000"/>
          <p14:tracePt t="22285" x="3071813" y="3309938"/>
          <p14:tracePt t="22340" x="3071813" y="3328988"/>
          <p14:tracePt t="22350" x="3071813" y="3338513"/>
          <p14:tracePt t="22356" x="3071813" y="3346450"/>
          <p14:tracePt t="22364" x="3071813" y="3375025"/>
          <p14:tracePt t="22372" x="3071813" y="3382963"/>
          <p14:tracePt t="22380" x="3071813" y="3392488"/>
          <p14:tracePt t="22389" x="3081338" y="3429000"/>
          <p14:tracePt t="22398" x="3090863" y="3429000"/>
          <p14:tracePt t="22404" x="3090863" y="3438525"/>
          <p14:tracePt t="22414" x="3100388" y="3465513"/>
          <p14:tracePt t="22421" x="3100388" y="3475038"/>
          <p14:tracePt t="22432" x="3100388" y="3482975"/>
          <p14:tracePt t="22437" x="3100388" y="3519488"/>
          <p14:tracePt t="22446" x="3100388" y="3529013"/>
          <p14:tracePt t="22454" x="3108325" y="3556000"/>
          <p14:tracePt t="22463" x="3108325" y="3575050"/>
          <p14:tracePt t="22469" x="3108325" y="3602038"/>
          <p14:tracePt t="22478" x="3117850" y="3638550"/>
          <p14:tracePt t="22485" x="3117850" y="3675063"/>
          <p14:tracePt t="22492" x="3144838" y="3730625"/>
          <p14:tracePt t="22500" x="3154363" y="3757613"/>
          <p14:tracePt t="22509" x="3154363" y="3775075"/>
          <p14:tracePt t="22516" x="3163888" y="3803650"/>
          <p14:tracePt t="22528" x="3163888" y="3848100"/>
          <p14:tracePt t="22535" x="3163888" y="3867150"/>
          <p14:tracePt t="22544" x="3163888" y="3875088"/>
          <p14:tracePt t="22550" x="3171825" y="3903663"/>
          <p14:tracePt t="22561" x="3171825" y="3911600"/>
          <p14:tracePt t="22574" x="3171825" y="3930650"/>
          <p14:tracePt t="22581" x="3171825" y="3940175"/>
          <p14:tracePt t="22597" x="3171825" y="3948113"/>
          <p14:tracePt t="22613" x="3171825" y="3957638"/>
          <p14:tracePt t="22622" x="3171825" y="3976688"/>
          <p14:tracePt t="22772" x="3190875" y="3984625"/>
          <p14:tracePt t="22780" x="3217863" y="3976688"/>
          <p14:tracePt t="22788" x="3254375" y="3948113"/>
          <p14:tracePt t="22797" x="3281363" y="3894138"/>
          <p14:tracePt t="22805" x="3317875" y="3848100"/>
          <p14:tracePt t="22818" x="3363913" y="3784600"/>
          <p14:tracePt t="22820" x="3382963" y="3738563"/>
          <p14:tracePt t="22828" x="3390900" y="3702050"/>
          <p14:tracePt t="22836" x="3427413" y="3648075"/>
          <p14:tracePt t="22844" x="3446463" y="3621088"/>
          <p14:tracePt t="22852" x="3473450" y="3575050"/>
          <p14:tracePt t="22860" x="3482975" y="3565525"/>
          <p14:tracePt t="22868" x="3490913" y="3556000"/>
          <p14:tracePt t="22876" x="3500438" y="3538538"/>
          <p14:tracePt t="22894" x="3519488" y="3511550"/>
          <p14:tracePt t="23028" x="3519488" y="3538538"/>
          <p14:tracePt t="23036" x="3519488" y="3548063"/>
          <p14:tracePt t="23044" x="3519488" y="3575050"/>
          <p14:tracePt t="23052" x="3509963" y="3584575"/>
          <p14:tracePt t="23060" x="3509963" y="3592513"/>
          <p14:tracePt t="23068" x="3509963" y="3602038"/>
          <p14:tracePt t="23076" x="3509963" y="3611563"/>
          <p14:tracePt t="23084" x="3509963" y="3621088"/>
          <p14:tracePt t="23092" x="3509963" y="3648075"/>
          <p14:tracePt t="23100" x="3509963" y="3657600"/>
          <p14:tracePt t="23108" x="3509963" y="3675063"/>
          <p14:tracePt t="23116" x="3509963" y="3702050"/>
          <p14:tracePt t="23125" x="3509963" y="3721100"/>
          <p14:tracePt t="23132" x="3509963" y="3748088"/>
          <p14:tracePt t="23141" x="3509963" y="3767138"/>
          <p14:tracePt t="23148" x="3509963" y="3794125"/>
          <p14:tracePt t="23161" x="3509963" y="3821113"/>
          <p14:tracePt t="23164" x="3509963" y="3840163"/>
          <p14:tracePt t="23175" x="3509963" y="3857625"/>
          <p14:tracePt t="23181" x="3509963" y="3875088"/>
          <p14:tracePt t="23189" x="3519488" y="3894138"/>
          <p14:tracePt t="23204" x="3527425" y="3911600"/>
          <p14:tracePt t="23212" x="3527425" y="3921125"/>
          <p14:tracePt t="23237" x="3527425" y="3930650"/>
          <p14:tracePt t="23244" x="3536950" y="3940175"/>
          <p14:tracePt t="23348" x="3556000" y="3921125"/>
          <p14:tracePt t="23356" x="3573463" y="3884613"/>
          <p14:tracePt t="23364" x="3582988" y="3867150"/>
          <p14:tracePt t="23372" x="3592513" y="3830638"/>
          <p14:tracePt t="23380" x="3609975" y="3811588"/>
          <p14:tracePt t="23388" x="3609975" y="3794125"/>
          <p14:tracePt t="23396" x="3619500" y="3784600"/>
          <p14:tracePt t="23404" x="3619500" y="3775075"/>
          <p14:tracePt t="23421" x="3629025" y="3767138"/>
          <p14:tracePt t="23429" x="3629025" y="3757613"/>
          <p14:tracePt t="23550" x="3629025" y="3738563"/>
          <p14:tracePt t="23556" x="3636963" y="3702050"/>
          <p14:tracePt t="23572" x="3636963" y="3675063"/>
          <p14:tracePt t="23580" x="3636963" y="3657600"/>
          <p14:tracePt t="23588" x="3636963" y="3611563"/>
          <p14:tracePt t="23596" x="3636963" y="3584575"/>
          <p14:tracePt t="23604" x="3609975" y="3529013"/>
          <p14:tracePt t="23613" x="3527425" y="3438525"/>
          <p14:tracePt t="23621" x="3455988" y="3355975"/>
          <p14:tracePt t="23628" x="3373438" y="3302000"/>
          <p14:tracePt t="23636" x="3290888" y="3228975"/>
          <p14:tracePt t="23644" x="3190875" y="3146425"/>
          <p14:tracePt t="23652" x="3108325" y="3073400"/>
          <p14:tracePt t="23661" x="3008313" y="3000375"/>
          <p14:tracePt t="23669" x="2962275" y="2963863"/>
          <p14:tracePt t="23677" x="2889250" y="2917825"/>
          <p14:tracePt t="23685" x="2862263" y="2909888"/>
          <p14:tracePt t="23693" x="2835275" y="2873375"/>
          <p14:tracePt t="23709" x="2808288" y="2854325"/>
          <p14:tracePt t="23717" x="2808288" y="2844800"/>
          <p14:tracePt t="23732" x="2808288" y="2836863"/>
          <p14:tracePt t="23741" x="2808288" y="2827338"/>
          <p14:tracePt t="23765" x="2808288" y="2817813"/>
          <p14:tracePt t="23773" x="2808288" y="2808288"/>
          <p14:tracePt t="23781" x="2808288" y="2800350"/>
          <p14:tracePt t="23789" x="2808288" y="2790825"/>
          <p14:tracePt t="23797" x="2808288" y="2781300"/>
          <p14:tracePt t="23805" x="2808288" y="2763838"/>
          <p14:tracePt t="23821" x="2808288" y="2754313"/>
          <p14:tracePt t="23828" x="2808288" y="2744788"/>
          <p14:tracePt t="23967" x="2808288" y="2754313"/>
          <p14:tracePt t="23974" x="2798763" y="2771775"/>
          <p14:tracePt t="23982" x="2771775" y="2817813"/>
          <p14:tracePt t="23990" x="2762250" y="2817813"/>
          <p14:tracePt t="23998" x="2752725" y="2836863"/>
          <p14:tracePt t="24126" x="2752725" y="2817813"/>
          <p14:tracePt t="24134" x="2752725" y="2800350"/>
          <p14:tracePt t="24144" x="2752725" y="2763838"/>
          <p14:tracePt t="24150" x="2752725" y="2744788"/>
          <p14:tracePt t="24166" x="2762250" y="2717800"/>
          <p14:tracePt t="24176" x="2762250" y="2698750"/>
          <p14:tracePt t="24180" x="2771775" y="2690813"/>
          <p14:tracePt t="24212" x="2771775" y="2681288"/>
          <p14:tracePt t="24324" x="2781300" y="2681288"/>
          <p14:tracePt t="24422" x="2781300" y="2690813"/>
          <p14:tracePt t="24428" x="2781300" y="2708275"/>
          <p14:tracePt t="24438" x="2781300" y="2763838"/>
          <p14:tracePt t="24444" x="2781300" y="2781300"/>
          <p14:tracePt t="24452" x="2781300" y="2827338"/>
          <p14:tracePt t="24460" x="2781300" y="2836863"/>
          <p14:tracePt t="24468" x="2762250" y="2863850"/>
          <p14:tracePt t="24686" x="2762250" y="2854325"/>
          <p14:tracePt t="24759" x="2771775" y="2854325"/>
          <p14:tracePt t="24768" x="2798763" y="2854325"/>
          <p14:tracePt t="24774" x="2852738" y="2854325"/>
          <p14:tracePt t="24782" x="2917825" y="2854325"/>
          <p14:tracePt t="24790" x="2990850" y="2854325"/>
          <p14:tracePt t="24800" x="3081338" y="2854325"/>
          <p14:tracePt t="24805" x="3154363" y="2844800"/>
          <p14:tracePt t="24813" x="3236913" y="2817813"/>
          <p14:tracePt t="24822" x="3309938" y="2800350"/>
          <p14:tracePt t="24828" x="3409950" y="2790825"/>
          <p14:tracePt t="24836" x="3482975" y="2771775"/>
          <p14:tracePt t="24844" x="3546475" y="2735263"/>
          <p14:tracePt t="24852" x="3609975" y="2708275"/>
          <p14:tracePt t="24860" x="3619500" y="2708275"/>
          <p14:tracePt t="24876" x="3646488" y="2708275"/>
          <p14:tracePt t="25244" x="3646488" y="2717800"/>
          <p14:tracePt t="25252" x="3646488" y="2727325"/>
          <p14:tracePt t="25911" x="3619500" y="2754313"/>
          <p14:tracePt t="25934" x="3609975" y="2771775"/>
          <p14:tracePt t="26060" x="3609975" y="2763838"/>
          <p14:tracePt t="26068" x="3619500" y="2735263"/>
          <p14:tracePt t="26432" x="3646488" y="2727325"/>
          <p14:tracePt t="26439" x="3673475" y="2727325"/>
          <p14:tracePt t="26449" x="3702050" y="2727325"/>
          <p14:tracePt t="26454" x="3719513" y="2727325"/>
          <p14:tracePt t="26462" x="3765550" y="2735263"/>
          <p14:tracePt t="26469" x="3775075" y="2735263"/>
          <p14:tracePt t="26477" x="3783013" y="2735263"/>
          <p14:tracePt t="35734" x="3802063" y="2735263"/>
          <p14:tracePt t="35742" x="3856038" y="2735263"/>
          <p14:tracePt t="35751" x="3938588" y="2708275"/>
          <p14:tracePt t="35767" x="4111625" y="2671763"/>
          <p14:tracePt t="35776" x="4194175" y="2644775"/>
          <p14:tracePt t="35780" x="4267200" y="2625725"/>
          <p14:tracePt t="35788" x="4348163" y="2589213"/>
          <p14:tracePt t="35796" x="4440238" y="2571750"/>
          <p14:tracePt t="35804" x="4503738" y="2535238"/>
          <p14:tracePt t="35813" x="4586288" y="2508250"/>
          <p14:tracePt t="35820" x="4630738" y="2462213"/>
          <p14:tracePt t="35828" x="4695825" y="2435225"/>
          <p14:tracePt t="35836" x="4713288" y="2425700"/>
          <p14:tracePt t="35845" x="4722813" y="2416175"/>
          <p14:tracePt t="35852" x="4730750" y="2408238"/>
          <p14:tracePt t="35966" x="4740275" y="2398713"/>
          <p14:tracePt t="35975" x="4740275" y="2389188"/>
          <p14:tracePt t="35983" x="4740275" y="2379663"/>
          <p14:tracePt t="35998" x="4767263" y="2362200"/>
          <p14:tracePt t="36007" x="4795838" y="2362200"/>
          <p14:tracePt t="36013" x="4849813" y="2362200"/>
          <p14:tracePt t="36021" x="4922838" y="2362200"/>
          <p14:tracePt t="36029" x="5032375" y="2362200"/>
          <p14:tracePt t="36037" x="5122863" y="2362200"/>
          <p14:tracePt t="36045" x="5232400" y="2362200"/>
          <p14:tracePt t="36052" x="5297488" y="2362200"/>
          <p14:tracePt t="36060" x="5314950" y="2362200"/>
          <p14:tracePt t="36069" x="5341938" y="2362200"/>
          <p14:tracePt t="36228" x="5351463" y="2362200"/>
          <p14:tracePt t="36244" x="5368925" y="2362200"/>
          <p14:tracePt t="36254" x="5405438" y="2335213"/>
          <p14:tracePt t="36270" x="5414963" y="2306638"/>
          <p14:tracePt t="36278" x="5424488" y="2306638"/>
          <p14:tracePt t="36286" x="5441950" y="2279650"/>
          <p14:tracePt t="36301" x="5441950" y="2270125"/>
          <p14:tracePt t="36309" x="5461000" y="2262188"/>
          <p14:tracePt t="36317" x="5478463" y="2262188"/>
          <p14:tracePt t="36326" x="5487988" y="2252663"/>
          <p14:tracePt t="36333" x="5507038" y="2243138"/>
          <p14:tracePt t="36342" x="5524500" y="2243138"/>
          <p14:tracePt t="36349" x="5551488" y="2243138"/>
          <p14:tracePt t="36359" x="5570538" y="2243138"/>
          <p14:tracePt t="36365" x="5588000" y="2233613"/>
          <p14:tracePt t="36376" x="5607050" y="2233613"/>
          <p14:tracePt t="36381" x="5624513" y="2233613"/>
          <p14:tracePt t="36390" x="5643563" y="2233613"/>
          <p14:tracePt t="36438" x="5653088" y="2233613"/>
          <p14:tracePt t="36454" x="5670550" y="2233613"/>
          <p14:tracePt t="36464" x="5680075" y="2262188"/>
          <p14:tracePt t="36469" x="5680075" y="2289175"/>
          <p14:tracePt t="36477" x="5697538" y="2352675"/>
          <p14:tracePt t="36485" x="5697538" y="2389188"/>
          <p14:tracePt t="36493" x="5707063" y="2462213"/>
          <p14:tracePt t="36501" x="5707063" y="2508250"/>
          <p14:tracePt t="36509" x="5724525" y="2571750"/>
          <p14:tracePt t="36519" x="5724525" y="2635250"/>
          <p14:tracePt t="36524" x="5724525" y="2690813"/>
          <p14:tracePt t="36532" x="5724525" y="2744788"/>
          <p14:tracePt t="36540" x="5724525" y="2800350"/>
          <p14:tracePt t="36549" x="5724525" y="2854325"/>
          <p14:tracePt t="36557" x="5724525" y="2900363"/>
          <p14:tracePt t="36564" x="5724525" y="2917825"/>
          <p14:tracePt t="36574" x="5724525" y="2954338"/>
          <p14:tracePt t="36580" x="5707063" y="2990850"/>
          <p14:tracePt t="36596" x="5707063" y="3000375"/>
          <p14:tracePt t="36604" x="5707063" y="3009900"/>
          <p14:tracePt t="36806" x="5707063" y="3046413"/>
          <p14:tracePt t="36816" x="5707063" y="3090863"/>
          <p14:tracePt t="36822" x="5707063" y="3136900"/>
          <p14:tracePt t="36831" x="5716588" y="3219450"/>
          <p14:tracePt t="36838" x="5724525" y="3292475"/>
          <p14:tracePt t="36848" x="5743575" y="3411538"/>
          <p14:tracePt t="36852" x="5789613" y="3519488"/>
          <p14:tracePt t="36860" x="5816600" y="3638550"/>
          <p14:tracePt t="36869" x="5843588" y="3767138"/>
          <p14:tracePt t="36876" x="5853113" y="3875088"/>
          <p14:tracePt t="36885" x="5880100" y="3994150"/>
          <p14:tracePt t="36892" x="5880100" y="4049713"/>
          <p14:tracePt t="36900" x="5907088" y="4122738"/>
          <p14:tracePt t="36908" x="5926138" y="4186238"/>
          <p14:tracePt t="36916" x="5926138" y="4259263"/>
          <p14:tracePt t="36925" x="5935663" y="4286250"/>
          <p14:tracePt t="36932" x="5935663" y="4322763"/>
          <p14:tracePt t="36940" x="5943600" y="4340225"/>
          <p14:tracePt t="36950" x="5962650" y="4359275"/>
          <p14:tracePt t="36960" x="5962650" y="4368800"/>
          <p14:tracePt t="37055" x="5962650" y="4422775"/>
          <p14:tracePt t="37062" x="5962650" y="4441825"/>
          <p14:tracePt t="37070" x="5962650" y="4495800"/>
          <p14:tracePt t="37077" x="5962650" y="4522788"/>
          <p14:tracePt t="37085" x="5962650" y="4578350"/>
          <p14:tracePt t="37093" x="5962650" y="4614863"/>
          <p14:tracePt t="37101" x="5962650" y="4668838"/>
          <p14:tracePt t="37109" x="5962650" y="4724400"/>
          <p14:tracePt t="37117" x="5962650" y="4787900"/>
          <p14:tracePt t="37125" x="5962650" y="4841875"/>
          <p14:tracePt t="37132" x="5962650" y="4870450"/>
          <p14:tracePt t="37143" x="5972175" y="4924425"/>
          <p14:tracePt t="37148" x="5972175" y="4951413"/>
          <p14:tracePt t="37162" x="5972175" y="4960938"/>
          <p14:tracePt t="37164" x="5972175" y="4970463"/>
          <p14:tracePt t="37174" x="5980113" y="4979988"/>
          <p14:tracePt t="37196" x="5980113" y="4987925"/>
          <p14:tracePt t="37205" x="5980113" y="5006975"/>
          <p14:tracePt t="37213" x="5980113" y="5024438"/>
          <p14:tracePt t="37221" x="5980113" y="5060950"/>
          <p14:tracePt t="37228" x="5980113" y="5106988"/>
          <p14:tracePt t="37236" x="5980113" y="5143500"/>
          <p14:tracePt t="37244" x="5972175" y="5160963"/>
          <p14:tracePt t="37252" x="5962650" y="5216525"/>
          <p14:tracePt t="37260" x="5953125" y="5253038"/>
          <p14:tracePt t="37268" x="5943600" y="5270500"/>
          <p14:tracePt t="37276" x="5926138" y="5307013"/>
          <p14:tracePt t="37284" x="5926138" y="5316538"/>
          <p14:tracePt t="37292" x="5916613" y="5335588"/>
          <p14:tracePt t="37309" x="5916613" y="5343525"/>
          <p14:tracePt t="37317" x="5907088" y="5353050"/>
          <p14:tracePt t="37606" x="5899150" y="5299075"/>
          <p14:tracePt t="37615" x="5826125" y="5216525"/>
          <p14:tracePt t="37623" x="5780088" y="5160963"/>
          <p14:tracePt t="37632" x="5724525" y="5116513"/>
          <p14:tracePt t="37637" x="5680075" y="5060950"/>
          <p14:tracePt t="37647" x="5643563" y="5033963"/>
          <p14:tracePt t="37653" x="5580063" y="4970463"/>
          <p14:tracePt t="37661" x="5507038" y="4897438"/>
          <p14:tracePt t="37669" x="5461000" y="4851400"/>
          <p14:tracePt t="37678" x="5434013" y="4814888"/>
          <p14:tracePt t="37685" x="5397500" y="4768850"/>
          <p14:tracePt t="37693" x="5360988" y="4741863"/>
          <p14:tracePt t="37701" x="5351463" y="4724400"/>
          <p14:tracePt t="37709" x="5341938" y="4705350"/>
          <p14:tracePt t="37717" x="5324475" y="4660900"/>
          <p14:tracePt t="37724" x="5324475" y="4641850"/>
          <p14:tracePt t="37733" x="5324475" y="4624388"/>
          <p14:tracePt t="37742" x="5324475" y="4578350"/>
          <p14:tracePt t="37749" x="5324475" y="4522788"/>
          <p14:tracePt t="37757" x="5324475" y="4486275"/>
          <p14:tracePt t="37764" x="5324475" y="4432300"/>
          <p14:tracePt t="37774" x="5324475" y="4376738"/>
          <p14:tracePt t="37780" x="5324475" y="4322763"/>
          <p14:tracePt t="37788" x="5324475" y="4249738"/>
          <p14:tracePt t="37796" x="5324475" y="4186238"/>
          <p14:tracePt t="37804" x="5324475" y="4113213"/>
          <p14:tracePt t="37813" x="5324475" y="4021138"/>
          <p14:tracePt t="37820" x="5324475" y="3948113"/>
          <p14:tracePt t="37828" x="5324475" y="3875088"/>
          <p14:tracePt t="37836" x="5324475" y="3803650"/>
          <p14:tracePt t="37844" x="5324475" y="3730625"/>
          <p14:tracePt t="37852" x="5324475" y="3665538"/>
          <p14:tracePt t="37860" x="5324475" y="3592513"/>
          <p14:tracePt t="37868" x="5324475" y="3519488"/>
          <p14:tracePt t="37876" x="5324475" y="3465513"/>
          <p14:tracePt t="37884" x="5324475" y="3392488"/>
          <p14:tracePt t="37892" x="5324475" y="3319463"/>
          <p14:tracePt t="37900" x="5324475" y="3209925"/>
          <p14:tracePt t="37908" x="5324475" y="3127375"/>
          <p14:tracePt t="37916" x="5324475" y="3017838"/>
          <p14:tracePt t="37925" x="5324475" y="2946400"/>
          <p14:tracePt t="37932" x="5324475" y="2890838"/>
          <p14:tracePt t="37941" x="5324475" y="2817813"/>
          <p14:tracePt t="37948" x="5324475" y="2763838"/>
          <p14:tracePt t="37959" x="5324475" y="2708275"/>
          <p14:tracePt t="37964" x="5324475" y="2625725"/>
          <p14:tracePt t="37974" x="5324475" y="2535238"/>
          <p14:tracePt t="37980" x="5324475" y="2508250"/>
          <p14:tracePt t="37988" x="5324475" y="2471738"/>
          <p14:tracePt t="37996" x="5324475" y="2425700"/>
          <p14:tracePt t="38005" x="5324475" y="2362200"/>
          <p14:tracePt t="38012" x="5324475" y="2316163"/>
          <p14:tracePt t="38020" x="5324475" y="2298700"/>
          <p14:tracePt t="38028" x="5324475" y="2270125"/>
          <p14:tracePt t="38036" x="5324475" y="2225675"/>
          <p14:tracePt t="38045" x="5324475" y="2206625"/>
          <p14:tracePt t="38052" x="5334000" y="2206625"/>
          <p14:tracePt t="38060" x="5334000" y="2179638"/>
          <p14:tracePt t="38068" x="5334000" y="2170113"/>
          <p14:tracePt t="38076" x="5334000" y="2160588"/>
          <p14:tracePt t="38084" x="5351463" y="2143125"/>
          <p14:tracePt t="38092" x="5360988" y="2125663"/>
          <p14:tracePt t="38108" x="5368925" y="2116138"/>
          <p14:tracePt t="38117" x="5378450" y="2106613"/>
          <p14:tracePt t="38125" x="5387975" y="2089150"/>
          <p14:tracePt t="38132" x="5405438" y="2079625"/>
          <p14:tracePt t="38140" x="5470525" y="2052638"/>
          <p14:tracePt t="38148" x="5470525" y="2043113"/>
          <p14:tracePt t="38160" x="5514975" y="2024063"/>
          <p14:tracePt t="38174" x="5561013" y="1979613"/>
          <p14:tracePt t="38180" x="5570538" y="1970088"/>
          <p14:tracePt t="38188" x="5616575" y="1960563"/>
          <p14:tracePt t="38196" x="5661025" y="1943100"/>
          <p14:tracePt t="38204" x="5707063" y="1914525"/>
          <p14:tracePt t="38212" x="5770563" y="1906588"/>
          <p14:tracePt t="38220" x="5797550" y="1887538"/>
          <p14:tracePt t="38228" x="5853113" y="1870075"/>
          <p14:tracePt t="38237" x="5870575" y="1870075"/>
          <p14:tracePt t="38244" x="5916613" y="1860550"/>
          <p14:tracePt t="38252" x="5935663" y="1860550"/>
          <p14:tracePt t="38260" x="5943600" y="1860550"/>
          <p14:tracePt t="38414" x="5953125" y="1860550"/>
          <p14:tracePt t="38420" x="5972175" y="1860550"/>
          <p14:tracePt t="38428" x="6007100" y="1878013"/>
          <p14:tracePt t="38438" x="6026150" y="1906588"/>
          <p14:tracePt t="38444" x="6035675" y="1933575"/>
          <p14:tracePt t="38453" x="6072188" y="1979613"/>
          <p14:tracePt t="38460" x="6080125" y="1997075"/>
          <p14:tracePt t="38470" x="6089650" y="2043113"/>
          <p14:tracePt t="38476" x="6089650" y="2070100"/>
          <p14:tracePt t="38485" x="6099175" y="2125663"/>
          <p14:tracePt t="38492" x="6099175" y="2170113"/>
          <p14:tracePt t="38500" x="6099175" y="2233613"/>
          <p14:tracePt t="38508" x="6099175" y="2289175"/>
          <p14:tracePt t="38516" x="6099175" y="2371725"/>
          <p14:tracePt t="38524" x="6099175" y="2444750"/>
          <p14:tracePt t="38532" x="6099175" y="2517775"/>
          <p14:tracePt t="38541" x="6099175" y="2608263"/>
          <p14:tracePt t="38550" x="6116638" y="2698750"/>
          <p14:tracePt t="38561" x="6126163" y="2781300"/>
          <p14:tracePt t="38567" x="6135688" y="2836863"/>
          <p14:tracePt t="38578" x="6135688" y="2890838"/>
          <p14:tracePt t="38582" x="6153150" y="2990850"/>
          <p14:tracePt t="38592" x="6162675" y="3009900"/>
          <p14:tracePt t="38597" x="6181725" y="3054350"/>
          <p14:tracePt t="38605" x="6189663" y="3073400"/>
          <p14:tracePt t="38613" x="6199188" y="3109913"/>
          <p14:tracePt t="38621" x="6199188" y="3136900"/>
          <p14:tracePt t="38630" x="6199188" y="3173413"/>
          <p14:tracePt t="38637" x="6199188" y="3209925"/>
          <p14:tracePt t="38645" x="6218238" y="3236913"/>
          <p14:tracePt t="38653" x="6218238" y="3255963"/>
          <p14:tracePt t="38660" x="6218238" y="3282950"/>
          <p14:tracePt t="38668" x="6218238" y="3302000"/>
          <p14:tracePt t="38677" x="6218238" y="3346450"/>
          <p14:tracePt t="38684" x="6218238" y="3365500"/>
          <p14:tracePt t="38692" x="6218238" y="3392488"/>
          <p14:tracePt t="38700" x="6218238" y="3446463"/>
          <p14:tracePt t="38709" x="6218238" y="3475038"/>
          <p14:tracePt t="38716" x="6218238" y="3519488"/>
          <p14:tracePt t="38724" x="6218238" y="3556000"/>
          <p14:tracePt t="38732" x="6218238" y="3602038"/>
          <p14:tracePt t="38741" x="6218238" y="3657600"/>
          <p14:tracePt t="38748" x="6218238" y="3694113"/>
          <p14:tracePt t="38757" x="6218238" y="3748088"/>
          <p14:tracePt t="38764" x="6218238" y="3821113"/>
          <p14:tracePt t="38774" x="6218238" y="3894138"/>
          <p14:tracePt t="38780" x="6218238" y="4003675"/>
          <p14:tracePt t="38790" x="6218238" y="4103688"/>
          <p14:tracePt t="38796" x="6218238" y="4195763"/>
          <p14:tracePt t="38804" x="6181725" y="4303713"/>
          <p14:tracePt t="38812" x="6162675" y="4449763"/>
          <p14:tracePt t="38820" x="6153150" y="4532313"/>
          <p14:tracePt t="38828" x="6108700" y="4660900"/>
          <p14:tracePt t="38837" x="6099175" y="4724400"/>
          <p14:tracePt t="38845" x="6072188" y="4778375"/>
          <p14:tracePt t="38852" x="6043613" y="4841875"/>
          <p14:tracePt t="38861" x="6035675" y="4887913"/>
          <p14:tracePt t="38869" x="6026150" y="4933950"/>
          <p14:tracePt t="38878" x="6016625" y="4960938"/>
          <p14:tracePt t="38886" x="6016625" y="4987925"/>
          <p14:tracePt t="38894" x="6016625" y="4997450"/>
          <p14:tracePt t="38901" x="5999163" y="5016500"/>
          <p14:tracePt t="38910" x="5989638" y="5033963"/>
          <p14:tracePt t="38917" x="5980113" y="5053013"/>
          <p14:tracePt t="38925" x="5972175" y="5080000"/>
          <p14:tracePt t="38933" x="5953125" y="5097463"/>
          <p14:tracePt t="38942" x="5926138" y="5133975"/>
          <p14:tracePt t="38949" x="5899150" y="5160963"/>
          <p14:tracePt t="38962" x="5862638" y="5207000"/>
          <p14:tracePt t="38965" x="5834063" y="5243513"/>
          <p14:tracePt t="38976" x="5789613" y="5262563"/>
          <p14:tracePt t="38981" x="5753100" y="5299075"/>
          <p14:tracePt t="38992" x="5734050" y="5316538"/>
          <p14:tracePt t="38997" x="5707063" y="5335588"/>
          <p14:tracePt t="39005" x="5680075" y="5353050"/>
          <p14:tracePt t="39014" x="5661025" y="5372100"/>
          <p14:tracePt t="39020" x="5653088" y="5380038"/>
          <p14:tracePt t="39029" x="5653088" y="5399088"/>
          <p14:tracePt t="39037" x="5624513" y="5416550"/>
          <p14:tracePt t="39045" x="5597525" y="5453063"/>
          <p14:tracePt t="39052" x="5580063" y="5481638"/>
          <p14:tracePt t="39060" x="5561013" y="5499100"/>
          <p14:tracePt t="39069" x="5551488" y="5508625"/>
          <p14:tracePt t="39076" x="5543550" y="5518150"/>
          <p14:tracePt t="39176" x="5534025" y="5518150"/>
          <p14:tracePt t="39183" x="5524500" y="5481638"/>
          <p14:tracePt t="39192" x="5524500" y="5426075"/>
          <p14:tracePt t="39197" x="5524500" y="5380038"/>
          <p14:tracePt t="39205" x="5524500" y="5353050"/>
          <p14:tracePt t="39213" x="5514975" y="5335588"/>
          <p14:tracePt t="39221" x="5514975" y="5299075"/>
          <p14:tracePt t="39229" x="5514975" y="5280025"/>
          <p14:tracePt t="39238" x="5497513" y="5262563"/>
          <p14:tracePt t="39244" x="5497513" y="5253038"/>
          <p14:tracePt t="39252" x="5497513" y="5243513"/>
          <p14:tracePt t="39341" x="5487988" y="5233988"/>
          <p14:tracePt t="39501" x="5387975" y="5226050"/>
          <p14:tracePt t="39508" x="5241925" y="5197475"/>
          <p14:tracePt t="39516" x="5095875" y="5180013"/>
          <p14:tracePt t="39524" x="4968875" y="5160963"/>
          <p14:tracePt t="39532" x="4849813" y="5153025"/>
          <p14:tracePt t="39540" x="4759325" y="5126038"/>
          <p14:tracePt t="39550" x="4730750" y="5126038"/>
          <p14:tracePt t="39557" x="4695825" y="5126038"/>
          <p14:tracePt t="39564" x="4676775" y="5126038"/>
          <p14:tracePt t="39765" x="4676775" y="5116513"/>
          <p14:tracePt t="39789" x="4740275" y="5097463"/>
          <p14:tracePt t="39798" x="4886325" y="5060950"/>
          <p14:tracePt t="39805" x="5086350" y="5053013"/>
          <p14:tracePt t="39814" x="5287963" y="5053013"/>
          <p14:tracePt t="39820" x="5470525" y="5053013"/>
          <p14:tracePt t="39828" x="5661025" y="5053013"/>
          <p14:tracePt t="39836" x="5843588" y="5053013"/>
          <p14:tracePt t="39844" x="5989638" y="5053013"/>
          <p14:tracePt t="39852" x="6116638" y="5053013"/>
          <p14:tracePt t="39861" x="6208713" y="5053013"/>
          <p14:tracePt t="39869" x="6254750" y="5053013"/>
          <p14:tracePt t="40069" x="6262688" y="5043488"/>
          <p14:tracePt t="40077" x="6262688" y="5016500"/>
          <p14:tracePt t="40085" x="6226175" y="4979988"/>
          <p14:tracePt t="40095" x="6153150" y="4933950"/>
          <p14:tracePt t="40100" x="6026150" y="4870450"/>
          <p14:tracePt t="40108" x="5870575" y="4797425"/>
          <p14:tracePt t="40116" x="5743575" y="4732338"/>
          <p14:tracePt t="40125" x="5624513" y="4687888"/>
          <p14:tracePt t="40132" x="5487988" y="4632325"/>
          <p14:tracePt t="40141" x="5405438" y="4595813"/>
          <p14:tracePt t="40148" x="5360988" y="4568825"/>
          <p14:tracePt t="40159" x="5297488" y="4532313"/>
          <p14:tracePt t="40164" x="5297488" y="4522788"/>
          <p14:tracePt t="40326" x="5314950" y="4514850"/>
          <p14:tracePt t="40335" x="5378450" y="4505325"/>
          <p14:tracePt t="40342" x="5497513" y="4478338"/>
          <p14:tracePt t="40350" x="5588000" y="4459288"/>
          <p14:tracePt t="40358" x="5680075" y="4449763"/>
          <p14:tracePt t="40365" x="5761038" y="4449763"/>
          <p14:tracePt t="40377" x="5834063" y="4405313"/>
          <p14:tracePt t="40382" x="5880100" y="4395788"/>
          <p14:tracePt t="40388" x="5899150" y="4386263"/>
          <p14:tracePt t="40396" x="5916613" y="4386263"/>
          <p14:tracePt t="40412" x="5926138" y="4386263"/>
          <p14:tracePt t="40549" x="5935663" y="4368800"/>
          <p14:tracePt t="40556" x="5935663" y="4340225"/>
          <p14:tracePt t="40565" x="5935663" y="4322763"/>
          <p14:tracePt t="40574" x="5935663" y="4313238"/>
          <p14:tracePt t="40582" x="5935663" y="4303713"/>
          <p14:tracePt t="40597" x="5935663" y="4276725"/>
          <p14:tracePt t="40620" x="5935663" y="4259263"/>
          <p14:tracePt t="40628" x="5926138" y="4240213"/>
          <p14:tracePt t="40636" x="5916613" y="4232275"/>
          <p14:tracePt t="40644" x="5880100" y="4222750"/>
          <p14:tracePt t="40652" x="5862638" y="4213225"/>
          <p14:tracePt t="40660" x="5834063" y="4213225"/>
          <p14:tracePt t="40670" x="5797550" y="4203700"/>
          <p14:tracePt t="40678" x="5761038" y="4186238"/>
          <p14:tracePt t="40686" x="5724525" y="4167188"/>
          <p14:tracePt t="40693" x="5653088" y="4130675"/>
          <p14:tracePt t="40702" x="5607050" y="4094163"/>
          <p14:tracePt t="40711" x="5524500" y="4040188"/>
          <p14:tracePt t="40717" x="5478463" y="4021138"/>
          <p14:tracePt t="40726" x="5434013" y="3984625"/>
          <p14:tracePt t="40733" x="5414963" y="3976688"/>
          <p14:tracePt t="40740" x="5368925" y="3940175"/>
          <p14:tracePt t="40748" x="5360988" y="3930650"/>
          <p14:tracePt t="40757" x="5351463" y="3921125"/>
          <p14:tracePt t="40945" x="5360988" y="3911600"/>
          <p14:tracePt t="40950" x="5378450" y="3884613"/>
          <p14:tracePt t="40958" x="5397500" y="3867150"/>
          <p14:tracePt t="40967" x="5414963" y="3857625"/>
          <p14:tracePt t="40977" x="5424488" y="3848100"/>
          <p14:tracePt t="40982" x="5434013" y="3848100"/>
          <p14:tracePt t="40993" x="5451475" y="3840163"/>
          <p14:tracePt t="40998" x="5461000" y="3840163"/>
          <p14:tracePt t="41006" x="5470525" y="3830638"/>
          <p14:tracePt t="41013" x="5478463" y="3830638"/>
          <p14:tracePt t="41021" x="5478463" y="3821113"/>
          <p14:tracePt t="41029" x="5487988" y="3811588"/>
          <p14:tracePt t="41045" x="5497513" y="3811588"/>
          <p14:tracePt t="41061" x="5507038" y="3811588"/>
          <p14:tracePt t="41069" x="5514975" y="3811588"/>
          <p14:tracePt t="41077" x="5534025" y="3811588"/>
          <p14:tracePt t="41085" x="5551488" y="3811588"/>
          <p14:tracePt t="41101" x="5580063" y="3811588"/>
          <p14:tracePt t="41109" x="5588000" y="3811588"/>
          <p14:tracePt t="41117" x="5616575" y="3811588"/>
          <p14:tracePt t="41125" x="5634038" y="3811588"/>
          <p14:tracePt t="41132" x="5643563" y="3811588"/>
          <p14:tracePt t="41142" x="5661025" y="3811588"/>
          <p14:tracePt t="41148" x="5680075" y="3811588"/>
          <p14:tracePt t="41165" x="5697538" y="3821113"/>
          <p14:tracePt t="41174" x="5707063" y="3821113"/>
          <p14:tracePt t="41191" x="5716588" y="3830638"/>
          <p14:tracePt t="41790" x="5724525" y="3840163"/>
          <p14:tracePt t="41799" x="5724525" y="3867150"/>
          <p14:tracePt t="41807" x="5724525" y="3921125"/>
          <p14:tracePt t="41813" x="5724525" y="4013200"/>
          <p14:tracePt t="41821" x="5724525" y="4086225"/>
          <p14:tracePt t="41829" x="5724525" y="4176713"/>
          <p14:tracePt t="41836" x="5724525" y="4286250"/>
          <p14:tracePt t="41845" x="5724525" y="4376738"/>
          <p14:tracePt t="41852" x="5724525" y="4468813"/>
          <p14:tracePt t="41861" x="5724525" y="4541838"/>
          <p14:tracePt t="41869" x="5724525" y="4595813"/>
          <p14:tracePt t="41876" x="5734050" y="4660900"/>
          <p14:tracePt t="41885" x="5734050" y="4697413"/>
          <p14:tracePt t="41892" x="5761038" y="4760913"/>
          <p14:tracePt t="41900" x="5761038" y="4787900"/>
          <p14:tracePt t="41908" x="5761038" y="4814888"/>
          <p14:tracePt t="41916" x="5761038" y="4860925"/>
          <p14:tracePt t="41924" x="5761038" y="4878388"/>
          <p14:tracePt t="41932" x="5761038" y="4914900"/>
          <p14:tracePt t="41941" x="5761038" y="4933950"/>
          <p14:tracePt t="41948" x="5761038" y="4960938"/>
          <p14:tracePt t="41957" x="5761038" y="4987925"/>
          <p14:tracePt t="41965" x="5761038" y="5033963"/>
          <p14:tracePt t="41973" x="5743575" y="5089525"/>
          <p14:tracePt t="41980" x="5734050" y="5133975"/>
          <p14:tracePt t="41989" x="5734050" y="5207000"/>
          <p14:tracePt t="41996" x="5716588" y="5253038"/>
          <p14:tracePt t="42004" x="5716588" y="5307013"/>
          <p14:tracePt t="42012" x="5707063" y="5353050"/>
          <p14:tracePt t="42020" x="5707063" y="5362575"/>
          <p14:tracePt t="42028" x="5707063" y="5372100"/>
          <p14:tracePt t="42037" x="5697538" y="5389563"/>
          <p14:tracePt t="42060" x="5688013" y="5399088"/>
          <p14:tracePt t="42068" x="5680075" y="5416550"/>
          <p14:tracePt t="42076" x="5661025" y="5435600"/>
          <p14:tracePt t="42084" x="5653088" y="5453063"/>
          <p14:tracePt t="42092" x="5597525" y="5518150"/>
          <p14:tracePt t="42100" x="5580063" y="5562600"/>
          <p14:tracePt t="42108" x="5561013" y="5581650"/>
          <p14:tracePt t="42116" x="5524500" y="5626100"/>
          <p14:tracePt t="42125" x="5507038" y="5654675"/>
          <p14:tracePt t="42132" x="5497513" y="5672138"/>
          <p14:tracePt t="42144" x="5487988" y="5708650"/>
          <p14:tracePt t="42167" x="5434013" y="5808663"/>
          <p14:tracePt t="42175" x="5424488" y="5827713"/>
          <p14:tracePt t="42180" x="5397500" y="5873750"/>
          <p14:tracePt t="42190" x="5387975" y="5900738"/>
          <p14:tracePt t="42196" x="5378450" y="5937250"/>
          <p14:tracePt t="42204" x="5341938" y="5983288"/>
          <p14:tracePt t="42212" x="5314950" y="6027738"/>
          <p14:tracePt t="42220" x="5278438" y="6054725"/>
          <p14:tracePt t="42228" x="5268913" y="6073775"/>
          <p14:tracePt t="42237" x="5241925" y="6110288"/>
          <p14:tracePt t="42244" x="5214938" y="6127750"/>
          <p14:tracePt t="42252" x="5195888" y="6146800"/>
          <p14:tracePt t="42260" x="5178425" y="6164263"/>
          <p14:tracePt t="42268" x="5159375" y="6183313"/>
          <p14:tracePt t="42276" x="5141913" y="6200775"/>
          <p14:tracePt t="42284" x="5132388" y="6210300"/>
          <p14:tracePt t="42292" x="5122863" y="6229350"/>
          <p14:tracePt t="42300" x="5105400" y="6246813"/>
          <p14:tracePt t="42308" x="5078413" y="6273800"/>
          <p14:tracePt t="42316" x="5041900" y="6283325"/>
          <p14:tracePt t="42324" x="5022850" y="6292850"/>
          <p14:tracePt t="42332" x="4995863" y="6292850"/>
          <p14:tracePt t="42341" x="4986338" y="6302375"/>
          <p14:tracePt t="42348" x="4978400" y="6302375"/>
          <p14:tracePt t="42357" x="4968875" y="6302375"/>
          <p14:tracePt t="42460" x="4959350" y="6302375"/>
          <p14:tracePt t="42476" x="4913313" y="6329363"/>
          <p14:tracePt t="42485" x="4886325" y="6338888"/>
          <p14:tracePt t="42492" x="4832350" y="6346825"/>
          <p14:tracePt t="42500" x="4740275" y="6346825"/>
          <p14:tracePt t="42509" x="4676775" y="6375400"/>
          <p14:tracePt t="42519" x="4603750" y="6383338"/>
          <p14:tracePt t="42524" x="4530725" y="6383338"/>
          <p14:tracePt t="42532" x="4448175" y="6402388"/>
          <p14:tracePt t="42540" x="4421188" y="6402388"/>
          <p14:tracePt t="42549" x="4376738" y="6411913"/>
          <p14:tracePt t="42556" x="4321175" y="6411913"/>
          <p14:tracePt t="42564" x="4294188" y="6429375"/>
          <p14:tracePt t="42576" x="4275138" y="6429375"/>
          <p14:tracePt t="42582" x="4248150" y="6438900"/>
          <p14:tracePt t="42593" x="4211638" y="6446838"/>
          <p14:tracePt t="42597" x="4194175" y="6456363"/>
          <p14:tracePt t="42609" x="4175125" y="6456363"/>
          <p14:tracePt t="42901" x="4157663" y="6456363"/>
          <p14:tracePt t="42908" x="4157663" y="6419850"/>
          <p14:tracePt t="42917" x="4157663" y="6375400"/>
          <p14:tracePt t="42924" x="4138613" y="6319838"/>
          <p14:tracePt t="42932" x="4138613" y="6265863"/>
          <p14:tracePt t="42940" x="4102100" y="6210300"/>
          <p14:tracePt t="42948" x="4094163" y="6173788"/>
          <p14:tracePt t="42956" x="4084638" y="6146800"/>
          <p14:tracePt t="42964" x="4048125" y="6100763"/>
          <p14:tracePt t="42973" x="4038600" y="6064250"/>
          <p14:tracePt t="42981" x="4029075" y="6054725"/>
          <p14:tracePt t="42990" x="4011613" y="6046788"/>
          <p14:tracePt t="42996" x="3992563" y="6037263"/>
          <p14:tracePt t="43013" x="3975100" y="6037263"/>
          <p14:tracePt t="43021" x="3965575" y="6037263"/>
          <p14:tracePt t="43029" x="3956050" y="6037263"/>
          <p14:tracePt t="43037" x="3948113" y="6037263"/>
          <p14:tracePt t="43045" x="3929063" y="6037263"/>
          <p14:tracePt t="43053" x="3919538" y="6037263"/>
          <p14:tracePt t="43061" x="3902075" y="6037263"/>
          <p14:tracePt t="43069" x="3892550" y="6037263"/>
          <p14:tracePt t="43077" x="3875088" y="6037263"/>
          <p14:tracePt t="43085" x="3875088" y="6046788"/>
          <p14:tracePt t="43093" x="3865563" y="6054725"/>
          <p14:tracePt t="43101" x="3856038" y="6064250"/>
          <p14:tracePt t="43133" x="3856038" y="6083300"/>
          <p14:tracePt t="43157" x="3856038" y="6091238"/>
          <p14:tracePt t="43317" x="3819525" y="6119813"/>
          <p14:tracePt t="43325" x="3792538" y="6137275"/>
          <p14:tracePt t="43333" x="3775075" y="6146800"/>
          <p14:tracePt t="43341" x="3729038" y="6173788"/>
          <p14:tracePt t="43349" x="3702050" y="6173788"/>
          <p14:tracePt t="43358" x="3683000" y="6192838"/>
          <p14:tracePt t="43365" x="3646488" y="6210300"/>
          <p14:tracePt t="43373" x="3619500" y="6210300"/>
          <p14:tracePt t="43380" x="3600450" y="6210300"/>
          <p14:tracePt t="43390" x="3582988" y="6219825"/>
          <p14:tracePt t="43396" x="3563938" y="6229350"/>
          <p14:tracePt t="43404" x="3556000" y="6237288"/>
          <p14:tracePt t="43412" x="3536950" y="6246813"/>
          <p14:tracePt t="43420" x="3527425" y="6256338"/>
          <p14:tracePt t="43428" x="3519488" y="6256338"/>
          <p14:tracePt t="43436" x="3509963" y="6256338"/>
          <p14:tracePt t="43879" x="3490913" y="6273800"/>
          <p14:tracePt t="43887" x="3473450" y="6283325"/>
          <p14:tracePt t="43894" x="3463925" y="6283325"/>
          <p14:tracePt t="43901" x="3455988" y="6292850"/>
          <p14:tracePt t="44031" x="3446463" y="6292850"/>
          <p14:tracePt t="44039" x="3427413" y="6292850"/>
          <p14:tracePt t="44047" x="3419475" y="6292850"/>
          <p14:tracePt t="44061" x="3409950" y="6292850"/>
          <p14:tracePt t="44076" x="3390900" y="6292850"/>
          <p14:tracePt t="44100" x="3382963" y="6292850"/>
          <p14:tracePt t="44108" x="3373438" y="6292850"/>
          <p14:tracePt t="44343" x="3419475" y="6273800"/>
          <p14:tracePt t="44351" x="3490913" y="6273800"/>
          <p14:tracePt t="44359" x="3563938" y="6273800"/>
          <p14:tracePt t="44366" x="3600450" y="6273800"/>
          <p14:tracePt t="44378" x="3609975" y="6273800"/>
          <p14:tracePt t="44381" x="3619500" y="6273800"/>
          <p14:tracePt t="44392" x="3646488" y="6273800"/>
          <p14:tracePt t="44837" x="3656013" y="6273800"/>
          <p14:tracePt t="44845" x="3656013" y="6229350"/>
          <p14:tracePt t="44853" x="3673475" y="6183313"/>
          <p14:tracePt t="44862" x="3673475" y="6146800"/>
          <p14:tracePt t="44868" x="3673475" y="6091238"/>
          <p14:tracePt t="44876" x="3702050" y="6064250"/>
          <p14:tracePt t="44884" x="3709988" y="6018213"/>
          <p14:tracePt t="44892" x="3719513" y="5991225"/>
          <p14:tracePt t="44900" x="3719513" y="5973763"/>
          <p14:tracePt t="44908" x="3729038" y="5954713"/>
          <p14:tracePt t="44916" x="3729038" y="5946775"/>
          <p14:tracePt t="44924" x="3729038" y="5937250"/>
          <p14:tracePt t="44940" x="3729038" y="5927725"/>
          <p14:tracePt t="45101" x="3738563" y="5918200"/>
          <p14:tracePt t="45109" x="3783013" y="5918200"/>
          <p14:tracePt t="45116" x="3810000" y="5918200"/>
          <p14:tracePt t="45124" x="3865563" y="5918200"/>
          <p14:tracePt t="45132" x="3911600" y="5918200"/>
          <p14:tracePt t="45141" x="3948113" y="5918200"/>
          <p14:tracePt t="45160" x="3984625" y="5918200"/>
          <p14:tracePt t="45164" x="4002088" y="5918200"/>
          <p14:tracePt t="45174" x="4011613" y="5918200"/>
          <p14:tracePt t="45180" x="4038600" y="5918200"/>
          <p14:tracePt t="45196" x="4065588" y="5918200"/>
          <p14:tracePt t="45204" x="4075113" y="5918200"/>
          <p14:tracePt t="45228" x="4084638" y="5918200"/>
          <p14:tracePt t="45398" x="4094163" y="5918200"/>
          <p14:tracePt t="45406" x="4094163" y="5964238"/>
          <p14:tracePt t="45414" x="4094163" y="6000750"/>
          <p14:tracePt t="45421" x="4094163" y="6037263"/>
          <p14:tracePt t="45430" x="4084638" y="6083300"/>
          <p14:tracePt t="45438" x="4057650" y="6127750"/>
          <p14:tracePt t="45446" x="4048125" y="6156325"/>
          <p14:tracePt t="45454" x="4029075" y="6200775"/>
          <p14:tracePt t="45465" x="4021138" y="6210300"/>
          <p14:tracePt t="45469" x="4021138" y="6237288"/>
          <p14:tracePt t="45485" x="4011613" y="6246813"/>
          <p14:tracePt t="45822" x="4002088" y="6256338"/>
          <p14:tracePt t="45830" x="4038600" y="6256338"/>
          <p14:tracePt t="45838" x="4084638" y="6256338"/>
          <p14:tracePt t="45847" x="4111625" y="6256338"/>
          <p14:tracePt t="45852" x="4138613" y="6256338"/>
          <p14:tracePt t="45860" x="4165600" y="6256338"/>
          <p14:tracePt t="45869" x="4184650" y="6256338"/>
          <p14:tracePt t="45877" x="4202113" y="6256338"/>
          <p14:tracePt t="45884" x="4211638" y="6256338"/>
          <p14:tracePt t="45900" x="4221163" y="6256338"/>
          <p14:tracePt t="46084" x="4221163" y="6246813"/>
          <p14:tracePt t="46092" x="4221163" y="6237288"/>
          <p14:tracePt t="46100" x="4221163" y="6200775"/>
          <p14:tracePt t="46108" x="4221163" y="6173788"/>
          <p14:tracePt t="46116" x="4221163" y="6137275"/>
          <p14:tracePt t="46124" x="4230688" y="6127750"/>
          <p14:tracePt t="46132" x="4238625" y="6100763"/>
          <p14:tracePt t="46140" x="4238625" y="6054725"/>
          <p14:tracePt t="46160" x="4267200" y="5991225"/>
          <p14:tracePt t="46164" x="4275138" y="5946775"/>
          <p14:tracePt t="46173" x="4284663" y="5927725"/>
          <p14:tracePt t="46180" x="4311650" y="5881688"/>
          <p14:tracePt t="46196" x="4311650" y="5873750"/>
          <p14:tracePt t="46207" x="4311650" y="5854700"/>
          <p14:tracePt t="46452" x="4321175" y="5854700"/>
          <p14:tracePt t="46460" x="4321175" y="5873750"/>
          <p14:tracePt t="46476" x="4321175" y="5881688"/>
          <p14:tracePt t="46500" x="4321175" y="5891213"/>
          <p14:tracePt t="46508" x="4321175" y="5900738"/>
          <p14:tracePt t="46533" x="4321175" y="5918200"/>
          <p14:tracePt t="46540" x="4321175" y="5946775"/>
          <p14:tracePt t="46548" x="4321175" y="5973763"/>
          <p14:tracePt t="46559" x="4321175" y="5991225"/>
          <p14:tracePt t="46566" x="4321175" y="6046788"/>
          <p14:tracePt t="46577" x="4321175" y="6083300"/>
          <p14:tracePt t="46583" x="4303713" y="6127750"/>
          <p14:tracePt t="46593" x="4294188" y="6137275"/>
          <p14:tracePt t="46598" x="4284663" y="6173788"/>
          <p14:tracePt t="46609" x="4267200" y="6192838"/>
          <p14:tracePt t="46622" x="4267200" y="6210300"/>
          <p14:tracePt t="46631" x="4257675" y="6219825"/>
          <p14:tracePt t="46752" x="4275138" y="6219825"/>
          <p14:tracePt t="46757" x="4330700" y="6219825"/>
          <p14:tracePt t="46765" x="4384675" y="6219825"/>
          <p14:tracePt t="46774" x="4421188" y="6219825"/>
          <p14:tracePt t="46781" x="4457700" y="6219825"/>
          <p14:tracePt t="46790" x="4484688" y="6219825"/>
          <p14:tracePt t="46797" x="4513263" y="6219825"/>
          <p14:tracePt t="46806" x="4521200" y="6219825"/>
          <p14:tracePt t="46814" x="4549775" y="6219825"/>
          <p14:tracePt t="46820" x="4557713" y="6219825"/>
          <p14:tracePt t="46966" x="4586288" y="6219825"/>
          <p14:tracePt t="46972" x="4649788" y="6210300"/>
          <p14:tracePt t="46980" x="4730750" y="6192838"/>
          <p14:tracePt t="46991" x="4767263" y="6192838"/>
          <p14:tracePt t="46996" x="4803775" y="6173788"/>
          <p14:tracePt t="47101" x="4803775" y="6164263"/>
          <p14:tracePt t="47110" x="4822825" y="6127750"/>
          <p14:tracePt t="47118" x="4840288" y="6110288"/>
          <p14:tracePt t="47127" x="4849813" y="6083300"/>
          <p14:tracePt t="47134" x="4859338" y="6073775"/>
          <p14:tracePt t="47144" x="4876800" y="6054725"/>
          <p14:tracePt t="47163" x="4941888" y="6010275"/>
          <p14:tracePt t="47165" x="5005388" y="5973763"/>
          <p14:tracePt t="47175" x="5041900" y="5964238"/>
          <p14:tracePt t="47181" x="5122863" y="5954713"/>
          <p14:tracePt t="47190" x="5195888" y="5937250"/>
          <p14:tracePt t="47196" x="5278438" y="5900738"/>
          <p14:tracePt t="47206" x="5305425" y="5900738"/>
          <p14:tracePt t="47212" x="5334000" y="5900738"/>
          <p14:tracePt t="47220" x="5351463" y="5900738"/>
          <p14:tracePt t="47269" x="5360988" y="5900738"/>
          <p14:tracePt t="47277" x="5368925" y="5937250"/>
          <p14:tracePt t="47285" x="5387975" y="5964238"/>
          <p14:tracePt t="47293" x="5397500" y="6010275"/>
          <p14:tracePt t="47301" x="5414963" y="6046788"/>
          <p14:tracePt t="47310" x="5424488" y="6091238"/>
          <p14:tracePt t="47319" x="5441950" y="6119813"/>
          <p14:tracePt t="47326" x="5451475" y="6156325"/>
          <p14:tracePt t="47341" x="5461000" y="6164263"/>
          <p14:tracePt t="47493" x="5470525" y="6173788"/>
          <p14:tracePt t="47500" x="5507038" y="6183313"/>
          <p14:tracePt t="47508" x="5570538" y="6219825"/>
          <p14:tracePt t="47516" x="5680075" y="6265863"/>
          <p14:tracePt t="47524" x="5816600" y="6292850"/>
          <p14:tracePt t="47534" x="5926138" y="6310313"/>
          <p14:tracePt t="47542" x="6053138" y="6338888"/>
          <p14:tracePt t="47551" x="6189663" y="6346825"/>
          <p14:tracePt t="47559" x="6299200" y="6346825"/>
          <p14:tracePt t="47566" x="6391275" y="6346825"/>
          <p14:tracePt t="47575" x="6427788" y="6346825"/>
          <p14:tracePt t="47582" x="6454775" y="6346825"/>
          <p14:tracePt t="47653" x="6464300" y="6346825"/>
          <p14:tracePt t="47661" x="6464300" y="6338888"/>
          <p14:tracePt t="47669" x="6464300" y="6292850"/>
          <p14:tracePt t="47676" x="6464300" y="6265863"/>
          <p14:tracePt t="47686" x="6464300" y="6246813"/>
          <p14:tracePt t="47693" x="6435725" y="6219825"/>
          <p14:tracePt t="47702" x="6418263" y="6192838"/>
          <p14:tracePt t="47711" x="6399213" y="6173788"/>
          <p14:tracePt t="47718" x="6372225" y="6164263"/>
          <p14:tracePt t="47725" x="6372225" y="6156325"/>
          <p14:tracePt t="47773" x="6372225" y="6146800"/>
          <p14:tracePt t="47788" x="6372225" y="6127750"/>
          <p14:tracePt t="47821" x="6372225" y="6119813"/>
          <p14:tracePt t="47837" x="6372225" y="6110288"/>
          <p14:tracePt t="47852" x="6362700" y="6100763"/>
          <p14:tracePt t="47860" x="6354763" y="6100763"/>
          <p14:tracePt t="47877" x="6345238" y="6083300"/>
          <p14:tracePt t="47893" x="6335713" y="6073775"/>
          <p14:tracePt t="47900" x="6335713" y="6046788"/>
          <p14:tracePt t="47909" x="6326188" y="6037263"/>
          <p14:tracePt t="47916" x="6318250" y="6018213"/>
          <p14:tracePt t="47924" x="6308725" y="6010275"/>
          <p14:tracePt t="47948" x="6308725" y="6000750"/>
          <p14:tracePt t="48062" x="6291263" y="5991225"/>
          <p14:tracePt t="48071" x="6235700" y="5991225"/>
          <p14:tracePt t="48079" x="6153150" y="6010275"/>
          <p14:tracePt t="48086" x="6072188" y="6064250"/>
          <p14:tracePt t="48093" x="6007100" y="6083300"/>
          <p14:tracePt t="48101" x="5953125" y="6100763"/>
          <p14:tracePt t="48108" x="5916613" y="6119813"/>
          <p14:tracePt t="48117" x="5889625" y="6127750"/>
          <p14:tracePt t="48125" x="5880100" y="6137275"/>
          <p14:tracePt t="48277" x="5870575" y="6119813"/>
          <p14:tracePt t="48284" x="5870575" y="6091238"/>
          <p14:tracePt t="48292" x="5870575" y="6054725"/>
          <p14:tracePt t="48300" x="5870575" y="6018213"/>
          <p14:tracePt t="48308" x="5870575" y="5991225"/>
          <p14:tracePt t="48316" x="5870575" y="5964238"/>
          <p14:tracePt t="48324" x="5870575" y="5927725"/>
          <p14:tracePt t="48332" x="5870575" y="5910263"/>
          <p14:tracePt t="48341" x="5870575" y="5881688"/>
          <p14:tracePt t="48348" x="5870575" y="5864225"/>
          <p14:tracePt t="48356" x="5870575" y="5845175"/>
          <p14:tracePt t="48445" x="5870575" y="5881688"/>
          <p14:tracePt t="48453" x="5899150" y="5927725"/>
          <p14:tracePt t="48461" x="5916613" y="5954713"/>
          <p14:tracePt t="48469" x="5953125" y="6000750"/>
          <p14:tracePt t="48477" x="5999163" y="6027738"/>
          <p14:tracePt t="48485" x="6016625" y="6046788"/>
          <p14:tracePt t="48492" x="6043613" y="6054725"/>
          <p14:tracePt t="48500" x="6053138" y="6054725"/>
          <p14:tracePt t="48508" x="6062663" y="6054725"/>
          <p14:tracePt t="48524" x="6072188" y="6054725"/>
          <p14:tracePt t="48540" x="6099175" y="6054725"/>
          <p14:tracePt t="48550" x="6116638" y="6054725"/>
          <p14:tracePt t="48556" x="6135688" y="6054725"/>
          <p14:tracePt t="48565" x="6153150" y="6046788"/>
          <p14:tracePt t="48573" x="6162675" y="6037263"/>
          <p14:tracePt t="48580" x="6162675" y="6027738"/>
          <p14:tracePt t="48589" x="6172200" y="6027738"/>
          <p14:tracePt t="48606" x="6181725" y="6018213"/>
          <p14:tracePt t="48806" x="6199188" y="6010275"/>
          <p14:tracePt t="48812" x="6245225" y="6010275"/>
          <p14:tracePt t="48820" x="6281738" y="6010275"/>
          <p14:tracePt t="48828" x="6291263" y="6000750"/>
          <p14:tracePt t="48836" x="6308725" y="5991225"/>
          <p14:tracePt t="48845" x="6318250" y="5991225"/>
          <p14:tracePt t="48980" x="6318250" y="6000750"/>
          <p14:tracePt t="49237" x="6318250" y="6010275"/>
          <p14:tracePt t="49261" x="6308725" y="6037263"/>
          <p14:tracePt t="49269" x="6262688" y="6083300"/>
          <p14:tracePt t="49277" x="6208713" y="6127750"/>
          <p14:tracePt t="49286" x="6162675" y="6156325"/>
          <p14:tracePt t="49292" x="6145213" y="6183313"/>
          <p14:tracePt t="49300" x="6126163" y="6219825"/>
          <p14:tracePt t="49308" x="6108700" y="6237288"/>
          <p14:tracePt t="49316" x="6080125" y="6265863"/>
          <p14:tracePt t="49324" x="6062663" y="6283325"/>
          <p14:tracePt t="49332" x="6043613" y="6319838"/>
          <p14:tracePt t="49340" x="6035675" y="6319838"/>
          <p14:tracePt t="49348" x="6026150" y="6338888"/>
          <p14:tracePt t="49357" x="6007100" y="6356350"/>
          <p14:tracePt t="49373" x="6007100" y="6375400"/>
          <p14:tracePt t="49492" x="5999163" y="6383338"/>
          <p14:tracePt t="49879" x="5953125" y="6383338"/>
          <p14:tracePt t="49886" x="5661025" y="6319838"/>
          <p14:tracePt t="49896" x="5360988" y="6246813"/>
          <p14:tracePt t="49900" x="5132388" y="6229350"/>
          <p14:tracePt t="49908" x="4922838" y="6192838"/>
          <p14:tracePt t="49916" x="4767263" y="6183313"/>
          <p14:tracePt t="49924" x="4659313" y="6146800"/>
          <p14:tracePt t="49932" x="4567238" y="6146800"/>
          <p14:tracePt t="49941" x="4521200" y="6146800"/>
          <p14:tracePt t="49964" x="4513263" y="6146800"/>
          <p14:tracePt t="49973" x="4503738" y="6146800"/>
          <p14:tracePt t="50022" x="4503738" y="6127750"/>
          <p14:tracePt t="50030" x="4503738" y="6119813"/>
          <p14:tracePt t="50052" x="4503738" y="6110288"/>
          <p14:tracePt t="50092" x="4503738" y="6100763"/>
          <p14:tracePt t="50116" x="4503738" y="6083300"/>
          <p14:tracePt t="50151" x="4503738" y="6073775"/>
          <p14:tracePt t="50166" x="4503738" y="6064250"/>
          <p14:tracePt t="50175" x="4503738" y="6046788"/>
          <p14:tracePt t="50193" x="4503738" y="6037263"/>
          <p14:tracePt t="50196" x="4503738" y="6027738"/>
          <p14:tracePt t="50253" x="4503738" y="6010275"/>
          <p14:tracePt t="50261" x="4530725" y="6010275"/>
          <p14:tracePt t="50269" x="4640263" y="6010275"/>
          <p14:tracePt t="50277" x="4767263" y="6010275"/>
          <p14:tracePt t="50286" x="4932363" y="6010275"/>
          <p14:tracePt t="50292" x="5078413" y="6010275"/>
          <p14:tracePt t="50300" x="5241925" y="6010275"/>
          <p14:tracePt t="50308" x="5368925" y="6010275"/>
          <p14:tracePt t="50316" x="5478463" y="6010275"/>
          <p14:tracePt t="50324" x="5551488" y="6010275"/>
          <p14:tracePt t="50332" x="5597525" y="6010275"/>
          <p14:tracePt t="50340" x="5616575" y="6010275"/>
          <p14:tracePt t="50348" x="5624513" y="6010275"/>
          <p14:tracePt t="50631" x="5634038" y="6000750"/>
          <p14:tracePt t="50639" x="5624513" y="5983288"/>
          <p14:tracePt t="50646" x="5624513" y="5946775"/>
          <p14:tracePt t="50653" x="5607050" y="5918200"/>
          <p14:tracePt t="50661" x="5580063" y="5881688"/>
          <p14:tracePt t="50669" x="5534025" y="5854700"/>
          <p14:tracePt t="50677" x="5507038" y="5827713"/>
          <p14:tracePt t="50685" x="5487988" y="5818188"/>
          <p14:tracePt t="50694" x="5434013" y="5791200"/>
          <p14:tracePt t="50700" x="5424488" y="5781675"/>
          <p14:tracePt t="50708" x="5397500" y="5764213"/>
          <p14:tracePt t="50716" x="5378450" y="5745163"/>
          <p14:tracePt t="50724" x="5368925" y="5699125"/>
          <p14:tracePt t="50732" x="5334000" y="5672138"/>
          <p14:tracePt t="50742" x="5314950" y="5635625"/>
          <p14:tracePt t="50748" x="5297488" y="5589588"/>
          <p14:tracePt t="50757" x="5268913" y="5518150"/>
          <p14:tracePt t="50764" x="5268913" y="5472113"/>
          <p14:tracePt t="50773" x="5260975" y="5435600"/>
          <p14:tracePt t="50780" x="5260975" y="5389563"/>
          <p14:tracePt t="50789" x="5260975" y="5353050"/>
          <p14:tracePt t="50796" x="5232400" y="5289550"/>
          <p14:tracePt t="50806" x="5232400" y="5280025"/>
          <p14:tracePt t="50813" x="5224463" y="5262563"/>
          <p14:tracePt t="50821" x="5224463" y="5243513"/>
          <p14:tracePt t="50829" x="5224463" y="5207000"/>
          <p14:tracePt t="50837" x="5214938" y="5207000"/>
          <p14:tracePt t="50853" x="5214938" y="5197475"/>
          <p14:tracePt t="50869" x="5214938" y="5180013"/>
          <p14:tracePt t="50877" x="5214938" y="5170488"/>
          <p14:tracePt t="51228" x="5205413" y="5160963"/>
          <p14:tracePt t="51236" x="5195888" y="5180013"/>
          <p14:tracePt t="51244" x="5168900" y="5226050"/>
          <p14:tracePt t="51261" x="5159375" y="5233988"/>
          <p14:tracePt t="51268" x="5141913" y="5270500"/>
          <p14:tracePt t="51276" x="5132388" y="5280025"/>
          <p14:tracePt t="51284" x="5132388" y="5299075"/>
          <p14:tracePt t="51300" x="5132388" y="5307013"/>
          <p14:tracePt t="51686" x="5151438" y="5289550"/>
          <p14:tracePt t="51693" x="5151438" y="5270500"/>
          <p14:tracePt t="51700" x="5159375" y="5233988"/>
          <p14:tracePt t="51708" x="5159375" y="5226050"/>
          <p14:tracePt t="51724" x="5159375" y="5216525"/>
          <p14:tracePt t="51821" x="5141913" y="5216525"/>
          <p14:tracePt t="51829" x="5122863" y="5226050"/>
          <p14:tracePt t="51837" x="5095875" y="5243513"/>
          <p14:tracePt t="51845" x="5086350" y="5253038"/>
          <p14:tracePt t="51967" x="5059363" y="5262563"/>
          <p14:tracePt t="51972" x="5041900" y="5262563"/>
          <p14:tracePt t="51980" x="4986338" y="5233988"/>
          <p14:tracePt t="51990" x="4932363" y="5197475"/>
          <p14:tracePt t="51998" x="4876800" y="5170488"/>
          <p14:tracePt t="52010" x="4795838" y="5116513"/>
          <p14:tracePt t="52014" x="4730750" y="5106988"/>
          <p14:tracePt t="52026" x="4667250" y="5070475"/>
          <p14:tracePt t="52028" x="4613275" y="5060950"/>
          <p14:tracePt t="52036" x="4567238" y="5060950"/>
          <p14:tracePt t="52044" x="4540250" y="5053013"/>
          <p14:tracePt t="52052" x="4494213" y="5024438"/>
          <p14:tracePt t="52060" x="4484688" y="5024438"/>
          <p14:tracePt t="52068" x="4476750" y="5024438"/>
          <p14:tracePt t="52212" x="4476750" y="5016500"/>
          <p14:tracePt t="52222" x="4476750" y="4987925"/>
          <p14:tracePt t="52228" x="4476750" y="4960938"/>
          <p14:tracePt t="52236" x="4476750" y="4943475"/>
          <p14:tracePt t="52244" x="4484688" y="4924425"/>
          <p14:tracePt t="52253" x="4484688" y="4914900"/>
          <p14:tracePt t="52260" x="4494213" y="4887913"/>
          <p14:tracePt t="52276" x="4494213" y="4878388"/>
          <p14:tracePt t="52284" x="4503738" y="4851400"/>
          <p14:tracePt t="52292" x="4503738" y="4841875"/>
          <p14:tracePt t="52300" x="4513263" y="4814888"/>
          <p14:tracePt t="52308" x="4513263" y="4805363"/>
          <p14:tracePt t="52318" x="4521200" y="4797425"/>
          <p14:tracePt t="52327" x="4521200" y="4787900"/>
          <p14:tracePt t="52335" x="4530725" y="4778375"/>
          <p14:tracePt t="52344" x="4540250" y="4751388"/>
          <p14:tracePt t="52349" x="4557713" y="4732338"/>
          <p14:tracePt t="52356" x="4567238" y="4714875"/>
          <p14:tracePt t="52364" x="4576763" y="4697413"/>
          <p14:tracePt t="52372" x="4603750" y="4668838"/>
          <p14:tracePt t="52380" x="4622800" y="4651375"/>
          <p14:tracePt t="52389" x="4640263" y="4614863"/>
          <p14:tracePt t="52396" x="4649788" y="4614863"/>
          <p14:tracePt t="52409" x="4667250" y="4605338"/>
          <p14:tracePt t="52414" x="4695825" y="4578350"/>
          <p14:tracePt t="52425" x="4703763" y="4559300"/>
          <p14:tracePt t="52432" x="4722813" y="4532313"/>
          <p14:tracePt t="52438" x="4749800" y="4505325"/>
          <p14:tracePt t="52445" x="4767263" y="4478338"/>
          <p14:tracePt t="52453" x="4786313" y="4459288"/>
          <p14:tracePt t="52463" x="4803775" y="4432300"/>
          <p14:tracePt t="52470" x="4813300" y="4413250"/>
          <p14:tracePt t="52480" x="4876800" y="4386263"/>
          <p14:tracePt t="52485" x="4895850" y="4368800"/>
          <p14:tracePt t="52493" x="4913313" y="4349750"/>
          <p14:tracePt t="52500" x="4941888" y="4322763"/>
          <p14:tracePt t="52508" x="4978400" y="4295775"/>
          <p14:tracePt t="52518" x="4995863" y="4286250"/>
          <p14:tracePt t="52524" x="5014913" y="4268788"/>
          <p14:tracePt t="52533" x="5032375" y="4259263"/>
          <p14:tracePt t="52541" x="5059363" y="4249738"/>
          <p14:tracePt t="52549" x="5078413" y="4240213"/>
          <p14:tracePt t="52558" x="5122863" y="4232275"/>
          <p14:tracePt t="52564" x="5151438" y="4213225"/>
          <p14:tracePt t="52572" x="5168900" y="4203700"/>
          <p14:tracePt t="52580" x="5195888" y="4203700"/>
          <p14:tracePt t="52589" x="5232400" y="4195763"/>
          <p14:tracePt t="52596" x="5268913" y="4195763"/>
          <p14:tracePt t="52607" x="5314950" y="4195763"/>
          <p14:tracePt t="52613" x="5351463" y="4195763"/>
          <p14:tracePt t="52620" x="5368925" y="4167188"/>
          <p14:tracePt t="52628" x="5414963" y="4167188"/>
          <p14:tracePt t="52636" x="5451475" y="4167188"/>
          <p14:tracePt t="52644" x="5470525" y="4167188"/>
          <p14:tracePt t="52652" x="5497513" y="4167188"/>
          <p14:tracePt t="52660" x="5514975" y="4167188"/>
          <p14:tracePt t="52668" x="5534025" y="4167188"/>
          <p14:tracePt t="52676" x="5543550" y="4167188"/>
          <p14:tracePt t="52692" x="5551488" y="4176713"/>
          <p14:tracePt t="52748" x="5561013" y="4186238"/>
          <p14:tracePt t="52764" x="5561013" y="4195763"/>
          <p14:tracePt t="52772" x="5570538" y="4222750"/>
          <p14:tracePt t="52780" x="5616575" y="4259263"/>
          <p14:tracePt t="52788" x="5670550" y="4268788"/>
          <p14:tracePt t="52796" x="5734050" y="4276725"/>
          <p14:tracePt t="52805" x="5789613" y="4295775"/>
          <p14:tracePt t="52812" x="5834063" y="4313238"/>
          <p14:tracePt t="52820" x="5870575" y="4322763"/>
          <p14:tracePt t="53207" x="5880100" y="4322763"/>
          <p14:tracePt t="53214" x="5880100" y="4295775"/>
          <p14:tracePt t="53221" x="5862638" y="4276725"/>
          <p14:tracePt t="53229" x="5853113" y="4249738"/>
          <p14:tracePt t="53239" x="5843588" y="4232275"/>
          <p14:tracePt t="53244" x="5834063" y="4222750"/>
          <p14:tracePt t="53260" x="5834063" y="4213225"/>
          <p14:tracePt t="53276" x="5834063" y="4195763"/>
          <p14:tracePt t="53300" x="5834063" y="4186238"/>
          <p14:tracePt t="53428" x="5826125" y="4186238"/>
          <p14:tracePt t="53461" x="5826125" y="4195763"/>
          <p14:tracePt t="53469" x="5826125" y="4213225"/>
          <p14:tracePt t="53477" x="5807075" y="4232275"/>
          <p14:tracePt t="53493" x="5807075" y="4268788"/>
          <p14:tracePt t="53508" x="5807075" y="4276725"/>
          <p14:tracePt t="53518" x="5807075" y="4286250"/>
          <p14:tracePt t="53524" x="5807075" y="4303713"/>
          <p14:tracePt t="53540" x="5807075" y="4313238"/>
          <p14:tracePt t="55356" x="5807075" y="4322763"/>
          <p14:tracePt t="56524" x="5807075" y="4359275"/>
          <p14:tracePt t="56532" x="5807075" y="4413250"/>
          <p14:tracePt t="56540" x="5807075" y="4486275"/>
          <p14:tracePt t="56549" x="5843588" y="4568825"/>
          <p14:tracePt t="56556" x="5843588" y="4624388"/>
          <p14:tracePt t="56565" x="5853113" y="4714875"/>
          <p14:tracePt t="56572" x="5880100" y="4814888"/>
          <p14:tracePt t="56580" x="5907088" y="4870450"/>
          <p14:tracePt t="56589" x="5935663" y="4933950"/>
          <p14:tracePt t="56596" x="5935663" y="4987925"/>
          <p14:tracePt t="56605" x="5962650" y="5024438"/>
          <p14:tracePt t="56612" x="5972175" y="5053013"/>
          <p14:tracePt t="56622" x="5980113" y="5080000"/>
          <p14:tracePt t="56628" x="5989638" y="5116513"/>
          <p14:tracePt t="56636" x="5989638" y="5126038"/>
          <p14:tracePt t="56661" x="5989638" y="5143500"/>
          <p14:tracePt t="56669" x="5989638" y="5160963"/>
          <p14:tracePt t="56676" x="5989638" y="5180013"/>
          <p14:tracePt t="56684" x="5989638" y="5207000"/>
          <p14:tracePt t="56692" x="5989638" y="5233988"/>
          <p14:tracePt t="56700" x="5989638" y="5270500"/>
          <p14:tracePt t="56708" x="5989638" y="5289550"/>
          <p14:tracePt t="56716" x="5989638" y="5326063"/>
          <p14:tracePt t="56724" x="5989638" y="5372100"/>
          <p14:tracePt t="56732" x="5989638" y="5408613"/>
          <p14:tracePt t="56740" x="5989638" y="5435600"/>
          <p14:tracePt t="56748" x="5989638" y="5462588"/>
          <p14:tracePt t="56756" x="5989638" y="5518150"/>
          <p14:tracePt t="56764" x="5989638" y="5554663"/>
          <p14:tracePt t="56772" x="6016625" y="5581650"/>
          <p14:tracePt t="56781" x="6026150" y="5626100"/>
          <p14:tracePt t="56789" x="6026150" y="5645150"/>
          <p14:tracePt t="56796" x="6026150" y="5672138"/>
          <p14:tracePt t="56805" x="6035675" y="5691188"/>
          <p14:tracePt t="56925" x="6035675" y="5708650"/>
          <p14:tracePt t="56933" x="6035675" y="5727700"/>
          <p14:tracePt t="56940" x="6035675" y="5754688"/>
          <p14:tracePt t="56948" x="6035675" y="5764213"/>
          <p14:tracePt t="56956" x="6035675" y="5772150"/>
          <p14:tracePt t="56964" x="6035675" y="5791200"/>
          <p14:tracePt t="56972" x="6035675" y="5808663"/>
          <p14:tracePt t="56980" x="6035675" y="5818188"/>
          <p14:tracePt t="56989" x="6035675" y="5837238"/>
          <p14:tracePt t="56996" x="6035675" y="5845175"/>
          <p14:tracePt t="57005" x="6035675" y="5854700"/>
          <p14:tracePt t="57013" x="6035675" y="5881688"/>
          <p14:tracePt t="57029" x="6035675" y="5891213"/>
          <p14:tracePt t="57045" x="6035675" y="5900738"/>
          <p14:tracePt t="57054" x="6035675" y="5918200"/>
          <p14:tracePt t="57077" x="6035675" y="5927725"/>
          <p14:tracePt t="57109" x="6035675" y="5937250"/>
          <p14:tracePt t="57124" x="6035675" y="5946775"/>
          <p14:tracePt t="57140" x="6035675" y="5954713"/>
          <p14:tracePt t="57156" x="6035675" y="5964238"/>
          <p14:tracePt t="57260" x="6035675" y="5973763"/>
          <p14:tracePt t="57276" x="6035675" y="6000750"/>
          <p14:tracePt t="57292" x="6035675" y="6010275"/>
          <p14:tracePt t="57301" x="6035675" y="6018213"/>
          <p14:tracePt t="57308" x="6026150" y="6046788"/>
          <p14:tracePt t="57324" x="6026150" y="6064250"/>
          <p14:tracePt t="57333" x="6007100" y="6100763"/>
          <p14:tracePt t="57348" x="6007100" y="6110288"/>
          <p14:tracePt t="57356" x="6007100" y="6127750"/>
          <p14:tracePt t="57374" x="5999163" y="6137275"/>
          <p14:tracePt t="57484" x="5989638" y="6156325"/>
          <p14:tracePt t="57492" x="5972175" y="6173788"/>
          <p14:tracePt t="57501" x="5962650" y="6183313"/>
          <p14:tracePt t="57508" x="5953125" y="6192838"/>
          <p14:tracePt t="57518" x="5935663" y="6200775"/>
          <p14:tracePt t="57524" x="5926138" y="6210300"/>
          <p14:tracePt t="57549" x="5916613" y="6219825"/>
          <p14:tracePt t="58397" x="5916613" y="6183313"/>
          <p14:tracePt t="58405" x="5943600" y="6137275"/>
          <p14:tracePt t="58413" x="5953125" y="6083300"/>
          <p14:tracePt t="58421" x="5962650" y="6054725"/>
          <p14:tracePt t="58428" x="5962650" y="6018213"/>
          <p14:tracePt t="58444" x="5962650" y="5991225"/>
          <p14:tracePt t="58452" x="5962650" y="5983288"/>
          <p14:tracePt t="58460" x="5980113" y="5964238"/>
          <p14:tracePt t="58708" x="5980113" y="5973763"/>
          <p14:tracePt t="58716" x="5980113" y="5983288"/>
          <p14:tracePt t="58724" x="5980113" y="6000750"/>
          <p14:tracePt t="58732" x="5980113" y="6010275"/>
          <p14:tracePt t="58741" x="5989638" y="6037263"/>
          <p14:tracePt t="58750" x="5989638" y="6046788"/>
          <p14:tracePt t="58765" x="5999163" y="6064250"/>
          <p14:tracePt t="58788" x="5999163" y="6073775"/>
          <p14:tracePt t="58804" x="5999163" y="6091238"/>
          <p14:tracePt t="58813" x="5999163" y="6100763"/>
          <p14:tracePt t="58822" x="6007100" y="6110288"/>
          <p14:tracePt t="58828" x="6007100" y="6119813"/>
          <p14:tracePt t="58836" x="6007100" y="6137275"/>
          <p14:tracePt t="58852" x="6007100" y="6156325"/>
          <p14:tracePt t="58860" x="6007100" y="6173788"/>
          <p14:tracePt t="58869" x="6026150" y="6192838"/>
          <p14:tracePt t="58877" x="6035675" y="6229350"/>
          <p14:tracePt t="58892" x="6035675" y="6237288"/>
          <p14:tracePt t="58900" x="6035675" y="6256338"/>
          <p14:tracePt t="58910" x="6043613" y="6265863"/>
          <p14:tracePt t="58916" x="6043613" y="6273800"/>
          <p14:tracePt t="58924" x="6043613" y="6283325"/>
          <p14:tracePt t="59165" x="6062663" y="6292850"/>
          <p14:tracePt t="59174" x="6135688" y="6292850"/>
          <p14:tracePt t="59180" x="6189663" y="6292850"/>
          <p14:tracePt t="59188" x="6272213" y="6256338"/>
          <p14:tracePt t="59196" x="6318250" y="6229350"/>
          <p14:tracePt t="59205" x="6335713" y="6210300"/>
          <p14:tracePt t="59212" x="6354763" y="6192838"/>
          <p14:tracePt t="59221" x="6381750" y="6173788"/>
          <p14:tracePt t="59228" x="6381750" y="6164263"/>
          <p14:tracePt t="59239" x="6381750" y="6156325"/>
          <p14:tracePt t="59244" x="6381750" y="6146800"/>
          <p14:tracePt t="59252" x="6381750" y="6137275"/>
          <p14:tracePt t="59414" x="6381750" y="6119813"/>
          <p14:tracePt t="59421" x="6381750" y="6073775"/>
          <p14:tracePt t="59428" x="6362700" y="6054725"/>
          <p14:tracePt t="59440" x="6335713" y="6027738"/>
          <p14:tracePt t="59446" x="6299200" y="6000750"/>
          <p14:tracePt t="59454" x="6226175" y="5964238"/>
          <p14:tracePt t="59461" x="6181725" y="5946775"/>
          <p14:tracePt t="59473" x="6089650" y="5900738"/>
          <p14:tracePt t="59477" x="6026150" y="5881688"/>
          <p14:tracePt t="59487" x="5926138" y="5837238"/>
          <p14:tracePt t="59492" x="5843588" y="5791200"/>
          <p14:tracePt t="59500" x="5724525" y="5718175"/>
          <p14:tracePt t="59508" x="5634038" y="5662613"/>
          <p14:tracePt t="59517" x="5534025" y="5608638"/>
          <p14:tracePt t="59524" x="5434013" y="5554663"/>
          <p14:tracePt t="59532" x="5351463" y="5499100"/>
          <p14:tracePt t="59540" x="5297488" y="5445125"/>
          <p14:tracePt t="59548" x="5268913" y="5426075"/>
          <p14:tracePt t="59556" x="5241925" y="5408613"/>
          <p14:tracePt t="59564" x="5205413" y="5362575"/>
          <p14:tracePt t="59574" x="5178425" y="5316538"/>
          <p14:tracePt t="59580" x="5168900" y="5299075"/>
          <p14:tracePt t="59588" x="5168900" y="5280025"/>
          <p14:tracePt t="59596" x="5151438" y="5253038"/>
          <p14:tracePt t="59604" x="5141913" y="5216525"/>
          <p14:tracePt t="59612" x="5132388" y="5197475"/>
          <p14:tracePt t="59622" x="5132388" y="5170488"/>
          <p14:tracePt t="59628" x="5122863" y="5126038"/>
          <p14:tracePt t="59637" x="5105400" y="5097463"/>
          <p14:tracePt t="59645" x="5086350" y="5060950"/>
          <p14:tracePt t="59652" x="5078413" y="5024438"/>
          <p14:tracePt t="59661" x="5068888" y="4987925"/>
          <p14:tracePt t="59668" x="5032375" y="4933950"/>
          <p14:tracePt t="59676" x="5014913" y="4887913"/>
          <p14:tracePt t="59684" x="4995863" y="4860925"/>
          <p14:tracePt t="59692" x="4968875" y="4833938"/>
          <p14:tracePt t="59700" x="4941888" y="4787900"/>
          <p14:tracePt t="59708" x="4932363" y="4778375"/>
          <p14:tracePt t="59716" x="4922838" y="4760913"/>
          <p14:tracePt t="59732" x="4913313" y="4751388"/>
          <p14:tracePt t="59748" x="4905375" y="4741863"/>
          <p14:tracePt t="60054" x="5014913" y="4741863"/>
          <p14:tracePt t="60060" x="5178425" y="4741863"/>
          <p14:tracePt t="60068" x="5341938" y="4741863"/>
          <p14:tracePt t="60076" x="5507038" y="4741863"/>
          <p14:tracePt t="60084" x="5616575" y="4751388"/>
          <p14:tracePt t="60092" x="5707063" y="4760913"/>
          <p14:tracePt t="60100" x="5770563" y="4778375"/>
          <p14:tracePt t="60108" x="5853113" y="4814888"/>
          <p14:tracePt t="60116" x="5862638" y="4814888"/>
          <p14:tracePt t="60124" x="5889625" y="4824413"/>
          <p14:tracePt t="60189" x="5889625" y="4833938"/>
          <p14:tracePt t="60205" x="5889625" y="4851400"/>
          <p14:tracePt t="60212" x="5889625" y="4860925"/>
          <p14:tracePt t="60302" x="5889625" y="4870450"/>
          <p14:tracePt t="60317" x="5880100" y="4870450"/>
          <p14:tracePt t="60324" x="5826125" y="4870450"/>
          <p14:tracePt t="60332" x="5770563" y="4870450"/>
          <p14:tracePt t="60340" x="5661025" y="4870450"/>
          <p14:tracePt t="60348" x="5561013" y="4851400"/>
          <p14:tracePt t="60356" x="5414963" y="4824413"/>
          <p14:tracePt t="60364" x="5260975" y="4778375"/>
          <p14:tracePt t="60373" x="5114925" y="4732338"/>
          <p14:tracePt t="60380" x="4978400" y="4687888"/>
          <p14:tracePt t="60388" x="4868863" y="4687888"/>
          <p14:tracePt t="60396" x="4813300" y="4668838"/>
          <p14:tracePt t="60405" x="4767263" y="4641850"/>
          <p14:tracePt t="60444" x="4759325" y="4632325"/>
          <p14:tracePt t="60500" x="4749800" y="4595813"/>
          <p14:tracePt t="60508" x="4749800" y="4587875"/>
          <p14:tracePt t="60516" x="4759325" y="4568825"/>
          <p14:tracePt t="60525" x="4767263" y="4541838"/>
          <p14:tracePt t="60534" x="4786313" y="4514850"/>
          <p14:tracePt t="60541" x="4786313" y="4495800"/>
          <p14:tracePt t="60551" x="4803775" y="4468813"/>
          <p14:tracePt t="60556" x="4822825" y="4432300"/>
          <p14:tracePt t="60566" x="4840288" y="4422775"/>
          <p14:tracePt t="60572" x="4876800" y="4395788"/>
          <p14:tracePt t="60580" x="4895850" y="4386263"/>
          <p14:tracePt t="60589" x="4922838" y="4376738"/>
          <p14:tracePt t="60596" x="4949825" y="4376738"/>
          <p14:tracePt t="60605" x="4995863" y="4376738"/>
          <p14:tracePt t="60612" x="5032375" y="4376738"/>
          <p14:tracePt t="60622" x="5086350" y="4376738"/>
          <p14:tracePt t="60629" x="5132388" y="4376738"/>
          <p14:tracePt t="60637" x="5187950" y="4376738"/>
          <p14:tracePt t="60644" x="5205413" y="4376738"/>
          <p14:tracePt t="60653" x="5241925" y="4376738"/>
          <p14:tracePt t="60661" x="5287963" y="4376738"/>
          <p14:tracePt t="60668" x="5297488" y="4376738"/>
          <p14:tracePt t="60677" x="5305425" y="4376738"/>
          <p14:tracePt t="60750" x="5324475" y="4376738"/>
          <p14:tracePt t="60765" x="5334000" y="4376738"/>
          <p14:tracePt t="60864" x="5341938" y="4386263"/>
          <p14:tracePt t="60868" x="5341938" y="4405313"/>
          <p14:tracePt t="60876" x="5341938" y="4413250"/>
          <p14:tracePt t="60884" x="5341938" y="4422775"/>
          <p14:tracePt t="60892" x="5334000" y="4441825"/>
          <p14:tracePt t="60900" x="5324475" y="4449763"/>
          <p14:tracePt t="60916" x="5314950" y="4478338"/>
          <p14:tracePt t="61165" x="5314950" y="4486275"/>
          <p14:tracePt t="61175" x="5314950" y="4495800"/>
          <p14:tracePt t="61188" x="5314950" y="4514850"/>
          <p14:tracePt t="61237" x="5314950" y="4522788"/>
          <p14:tracePt t="61316" x="5334000" y="4551363"/>
          <p14:tracePt t="61324" x="5341938" y="4568825"/>
          <p14:tracePt t="61332" x="5368925" y="4624388"/>
          <p14:tracePt t="61340" x="5397500" y="4660900"/>
          <p14:tracePt t="61348" x="5434013" y="4705350"/>
          <p14:tracePt t="61356" x="5451475" y="4714875"/>
          <p14:tracePt t="61365" x="5470525" y="4741863"/>
          <p14:tracePt t="61373" x="5487988" y="4751388"/>
          <p14:tracePt t="61380" x="5507038" y="4760913"/>
          <p14:tracePt t="62005" x="5478463" y="4824413"/>
          <p14:tracePt t="62013" x="5397500" y="4878388"/>
          <p14:tracePt t="62022" x="5334000" y="4924425"/>
          <p14:tracePt t="62029" x="5268913" y="4970463"/>
          <p14:tracePt t="62040" x="5260975" y="4987925"/>
          <p14:tracePt t="62045" x="5241925" y="5016500"/>
          <p14:tracePt t="62053" x="5232400" y="5033963"/>
          <p14:tracePt t="62061" x="5214938" y="5080000"/>
          <p14:tracePt t="62077" x="5205413" y="5097463"/>
          <p14:tracePt t="62093" x="5195888" y="5106988"/>
          <p14:tracePt t="62349" x="5195888" y="5080000"/>
          <p14:tracePt t="62357" x="5195888" y="5053013"/>
          <p14:tracePt t="62364" x="5205413" y="5016500"/>
          <p14:tracePt t="62372" x="5224463" y="4970463"/>
          <p14:tracePt t="62380" x="5260975" y="4924425"/>
          <p14:tracePt t="62389" x="5278438" y="4897438"/>
          <p14:tracePt t="62398" x="5314950" y="4860925"/>
          <p14:tracePt t="62407" x="5334000" y="4814888"/>
          <p14:tracePt t="62413" x="5360988" y="4797425"/>
          <p14:tracePt t="62423" x="5378450" y="4768850"/>
          <p14:tracePt t="62431" x="5405438" y="4741863"/>
          <p14:tracePt t="62444" x="5414963" y="4714875"/>
          <p14:tracePt t="62452" x="5424488" y="4714875"/>
          <p14:tracePt t="62820" x="5424488" y="4660900"/>
          <p14:tracePt t="62829" x="5387975" y="4578350"/>
          <p14:tracePt t="62837" x="5368925" y="4522788"/>
          <p14:tracePt t="62846" x="5360988" y="4459288"/>
          <p14:tracePt t="62852" x="5334000" y="4386263"/>
          <p14:tracePt t="62860" x="5324475" y="4349750"/>
          <p14:tracePt t="62868" x="5324475" y="4313238"/>
          <p14:tracePt t="62877" x="5324475" y="4303713"/>
          <p14:tracePt t="62885" x="5324475" y="4276725"/>
          <p14:tracePt t="62893" x="5324475" y="4268788"/>
          <p14:tracePt t="62900" x="5324475" y="4259263"/>
          <p14:tracePt t="62925" x="5324475" y="4240213"/>
          <p14:tracePt t="62932" x="5324475" y="4232275"/>
          <p14:tracePt t="65696" x="5324475" y="4203700"/>
          <p14:tracePt t="65703" x="5334000" y="4103688"/>
          <p14:tracePt t="65709" x="5334000" y="4049713"/>
          <p14:tracePt t="65716" x="5334000" y="4003675"/>
          <p14:tracePt t="65724" x="5334000" y="3940175"/>
          <p14:tracePt t="65732" x="5334000" y="3894138"/>
          <p14:tracePt t="65740" x="5334000" y="3867150"/>
          <p14:tracePt t="65748" x="5334000" y="3830638"/>
          <p14:tracePt t="65756" x="5334000" y="3794125"/>
          <p14:tracePt t="65773" x="5334000" y="3784600"/>
          <p14:tracePt t="65780" x="5334000" y="3767138"/>
          <p14:tracePt t="65788" x="5334000" y="3748088"/>
          <p14:tracePt t="65829" x="5324475" y="3738563"/>
          <p14:tracePt t="65861" x="5324475" y="3721100"/>
          <p14:tracePt t="65869" x="5324475" y="3702050"/>
          <p14:tracePt t="65886" x="5324475" y="3675063"/>
          <p14:tracePt t="65895" x="5324475" y="3665538"/>
          <p14:tracePt t="65901" x="5305425" y="3648075"/>
          <p14:tracePt t="65917" x="5287963" y="3611563"/>
          <p14:tracePt t="65926" x="5268913" y="3602038"/>
          <p14:tracePt t="65940" x="5260975" y="3575050"/>
          <p14:tracePt t="65948" x="5241925" y="3556000"/>
          <p14:tracePt t="65956" x="5224463" y="3538538"/>
          <p14:tracePt t="65964" x="5187950" y="3511550"/>
          <p14:tracePt t="65972" x="5168900" y="3492500"/>
          <p14:tracePt t="65980" x="5122863" y="3465513"/>
          <p14:tracePt t="65990" x="5105400" y="3446463"/>
          <p14:tracePt t="65996" x="5059363" y="3411538"/>
          <p14:tracePt t="66005" x="4995863" y="3392488"/>
          <p14:tracePt t="66012" x="4959350" y="3392488"/>
          <p14:tracePt t="66021" x="4913313" y="3382963"/>
          <p14:tracePt t="66028" x="4840288" y="3382963"/>
          <p14:tracePt t="66037" x="4795838" y="3355975"/>
          <p14:tracePt t="66044" x="4722813" y="3355975"/>
          <p14:tracePt t="66052" x="4630738" y="3355975"/>
          <p14:tracePt t="66060" x="4540250" y="3355975"/>
          <p14:tracePt t="66068" x="4467225" y="3355975"/>
          <p14:tracePt t="66076" x="4376738" y="3346450"/>
          <p14:tracePt t="66084" x="4257675" y="3328988"/>
          <p14:tracePt t="66092" x="4148138" y="3319463"/>
          <p14:tracePt t="66100" x="4029075" y="3255963"/>
          <p14:tracePt t="66108" x="3919538" y="3200400"/>
          <p14:tracePt t="66116" x="3802063" y="3109913"/>
          <p14:tracePt t="66124" x="3702050" y="3054350"/>
          <p14:tracePt t="66132" x="3600450" y="3000375"/>
          <p14:tracePt t="66141" x="3527425" y="2927350"/>
          <p14:tracePt t="66158" x="3455988" y="2800350"/>
          <p14:tracePt t="66164" x="3436938" y="2771775"/>
          <p14:tracePt t="66172" x="3427413" y="2744788"/>
          <p14:tracePt t="66181" x="3419475" y="2735263"/>
          <p14:tracePt t="66190" x="3419475" y="2717800"/>
          <p14:tracePt t="66196" x="3419475" y="2708275"/>
          <p14:tracePt t="66205" x="3419475" y="2698750"/>
          <p14:tracePt t="66308" x="3419475" y="2708275"/>
          <p14:tracePt t="66316" x="3419475" y="2717800"/>
          <p14:tracePt t="66324" x="3419475" y="2754313"/>
          <p14:tracePt t="66332" x="3436938" y="2800350"/>
          <p14:tracePt t="66340" x="3463925" y="2817813"/>
          <p14:tracePt t="66348" x="3490913" y="2844800"/>
          <p14:tracePt t="66356" x="3509963" y="2863850"/>
          <p14:tracePt t="66364" x="3556000" y="2900363"/>
          <p14:tracePt t="66373" x="3582988" y="2909888"/>
          <p14:tracePt t="66380" x="3629025" y="2917825"/>
          <p14:tracePt t="66388" x="3646488" y="2917825"/>
          <p14:tracePt t="66396" x="3673475" y="2917825"/>
          <p14:tracePt t="66405" x="3683000" y="2917825"/>
          <p14:tracePt t="66412" x="3719513" y="2917825"/>
          <p14:tracePt t="66421" x="3729038" y="2917825"/>
          <p14:tracePt t="66429" x="3756025" y="2909888"/>
          <p14:tracePt t="66440" x="3775075" y="2890838"/>
          <p14:tracePt t="66445" x="3783013" y="2881313"/>
          <p14:tracePt t="66457" x="3792538" y="2873375"/>
          <p14:tracePt t="66469" x="3802063" y="2863850"/>
          <p14:tracePt t="66477" x="3802063" y="2836863"/>
          <p14:tracePt t="66486" x="3802063" y="2827338"/>
          <p14:tracePt t="66493" x="3810000" y="2817813"/>
          <p14:tracePt t="66500" x="3819525" y="2808288"/>
          <p14:tracePt t="66564" x="3829050" y="2800350"/>
          <p14:tracePt t="66685" x="3829050" y="2790825"/>
          <p14:tracePt t="66710" x="3829050" y="2781300"/>
          <p14:tracePt t="66930" x="3829050" y="2771775"/>
          <p14:tracePt t="66932" x="3810000" y="2717800"/>
          <p14:tracePt t="66940" x="3802063" y="2698750"/>
          <p14:tracePt t="66948" x="3765550" y="2671763"/>
          <p14:tracePt t="66956" x="3756025" y="2662238"/>
          <p14:tracePt t="66964" x="3738563" y="2644775"/>
          <p14:tracePt t="66980" x="3719513" y="2625725"/>
          <p14:tracePt t="66996" x="3709988" y="2598738"/>
          <p14:tracePt t="67005" x="3702050" y="2589213"/>
          <p14:tracePt t="67605" x="3692525" y="2581275"/>
          <p14:tracePt t="67750" x="3692525" y="2571750"/>
          <p14:tracePt t="67757" x="3702050" y="2571750"/>
          <p14:tracePt t="67765" x="3719513" y="2554288"/>
          <p14:tracePt t="67781" x="3729038" y="2544763"/>
          <p14:tracePt t="67804" x="3746500" y="2544763"/>
          <p14:tracePt t="68053" x="3756025" y="2544763"/>
          <p14:tracePt t="68061" x="3765550" y="2544763"/>
          <p14:tracePt t="68276" x="3783013" y="2544763"/>
          <p14:tracePt t="68308" x="3792538" y="2535238"/>
          <p14:tracePt t="68318" x="3802063" y="2525713"/>
          <p14:tracePt t="68325" x="3802063" y="2517775"/>
          <p14:tracePt t="68334" x="3802063" y="2498725"/>
          <p14:tracePt t="68340" x="3802063" y="2481263"/>
          <p14:tracePt t="68349" x="3802063" y="2471738"/>
          <p14:tracePt t="68356" x="3802063" y="2462213"/>
          <p14:tracePt t="68364" x="3802063" y="2452688"/>
          <p14:tracePt t="68372" x="3802063" y="2444750"/>
          <p14:tracePt t="68388" x="3802063" y="2425700"/>
          <p14:tracePt t="68396" x="3802063" y="2416175"/>
          <p14:tracePt t="68404" x="3802063" y="2389188"/>
          <p14:tracePt t="68412" x="3802063" y="2371725"/>
          <p14:tracePt t="68421" x="3802063" y="2316163"/>
          <p14:tracePt t="68428" x="3802063" y="2262188"/>
          <p14:tracePt t="68438" x="3829050" y="2179638"/>
          <p14:tracePt t="68444" x="3829050" y="2152650"/>
          <p14:tracePt t="68454" x="3829050" y="2079625"/>
          <p14:tracePt t="68460" x="3829050" y="2043113"/>
          <p14:tracePt t="68468" x="3829050" y="1987550"/>
          <p14:tracePt t="68476" x="3829050" y="1979613"/>
          <p14:tracePt t="68485" x="3829050" y="1943100"/>
          <p14:tracePt t="68492" x="3829050" y="1914525"/>
          <p14:tracePt t="68500" x="3829050" y="1887538"/>
          <p14:tracePt t="68508" x="3829050" y="1851025"/>
          <p14:tracePt t="68517" x="3829050" y="1841500"/>
          <p14:tracePt t="68524" x="3829050" y="1804988"/>
          <p14:tracePt t="68540" x="3829050" y="1778000"/>
          <p14:tracePt t="68549" x="3829050" y="1760538"/>
          <p14:tracePt t="68556" x="3829050" y="1751013"/>
          <p14:tracePt t="68564" x="3829050" y="1731963"/>
          <p14:tracePt t="68572" x="3829050" y="1724025"/>
          <p14:tracePt t="68580" x="3829050" y="1714500"/>
          <p14:tracePt t="68702" x="3829050" y="1704975"/>
          <p14:tracePt t="68710" x="3810000" y="1687513"/>
          <p14:tracePt t="68718" x="3810000" y="1677988"/>
          <p14:tracePt t="68727" x="3810000" y="1668463"/>
          <p14:tracePt t="68734" x="3810000" y="1641475"/>
          <p14:tracePt t="68742" x="3802063" y="1631950"/>
          <p14:tracePt t="68773" x="3802063" y="1624013"/>
          <p14:tracePt t="68781" x="3792538" y="1614488"/>
          <p14:tracePt t="68878" x="3756025" y="1614488"/>
          <p14:tracePt t="68886" x="3646488" y="1614488"/>
          <p14:tracePt t="68894" x="3463925" y="1614488"/>
          <p14:tracePt t="68902" x="3317875" y="1614488"/>
          <p14:tracePt t="68911" x="3136900" y="1624013"/>
          <p14:tracePt t="68916" x="2971800" y="1651000"/>
          <p14:tracePt t="68924" x="2844800" y="1651000"/>
          <p14:tracePt t="68932" x="2752725" y="1651000"/>
          <p14:tracePt t="68940" x="2708275" y="1660525"/>
          <p14:tracePt t="68948" x="2671763" y="1660525"/>
          <p14:tracePt t="68956" x="2635250" y="1660525"/>
          <p14:tracePt t="68964" x="2606675" y="1660525"/>
          <p14:tracePt t="68972" x="2570163" y="1660525"/>
          <p14:tracePt t="68982" x="2562225" y="1660525"/>
          <p14:tracePt t="68998" x="2543175" y="1660525"/>
          <p14:tracePt t="69014" x="2533650" y="1660525"/>
          <p14:tracePt t="69024" x="2498725" y="1651000"/>
          <p14:tracePt t="69029" x="2470150" y="1624013"/>
          <p14:tracePt t="69041" x="2452688" y="1595438"/>
          <p14:tracePt t="69045" x="2425700" y="1587500"/>
          <p14:tracePt t="69056" x="2416175" y="1587500"/>
          <p14:tracePt t="69061" x="2379663" y="1587500"/>
          <p14:tracePt t="69069" x="2352675" y="1577975"/>
          <p14:tracePt t="69077" x="2333625" y="1568450"/>
          <p14:tracePt t="69085" x="2316163" y="1558925"/>
          <p14:tracePt t="69093" x="2287588" y="1558925"/>
          <p14:tracePt t="69101" x="2279650" y="1550988"/>
          <p14:tracePt t="69109" x="2260600" y="1541463"/>
          <p14:tracePt t="69117" x="2243138" y="1541463"/>
          <p14:tracePt t="69133" x="2233613" y="1541463"/>
          <p14:tracePt t="69142" x="2224088" y="1541463"/>
          <p14:tracePt t="69180" x="2206625" y="1541463"/>
          <p14:tracePt t="69190" x="2197100" y="1541463"/>
          <p14:tracePt t="69197" x="2187575" y="1541463"/>
          <p14:tracePt t="69212" x="2179638" y="1541463"/>
          <p14:tracePt t="69303" x="2160588" y="1541463"/>
          <p14:tracePt t="69318" x="2143125" y="1541463"/>
          <p14:tracePt t="69335" x="2106613" y="1541463"/>
          <p14:tracePt t="69342" x="2070100" y="1541463"/>
          <p14:tracePt t="69357" x="2060575" y="1541463"/>
          <p14:tracePt t="69365" x="2051050" y="1541463"/>
          <p14:tracePt t="69494" x="2041525" y="1541463"/>
          <p14:tracePt t="69588" x="2033588" y="1541463"/>
          <p14:tracePt t="69596" x="2014538" y="1558925"/>
          <p14:tracePt t="69612" x="2014538" y="1577975"/>
          <p14:tracePt t="69620" x="2005013" y="1587500"/>
          <p14:tracePt t="69628" x="1997075" y="1604963"/>
          <p14:tracePt t="69638" x="1987550" y="1604963"/>
          <p14:tracePt t="69644" x="1987550" y="1614488"/>
          <p14:tracePt t="69652" x="1978025" y="1641475"/>
          <p14:tracePt t="69660" x="1968500" y="1660525"/>
          <p14:tracePt t="69668" x="1951038" y="1704975"/>
          <p14:tracePt t="69676" x="1951038" y="1760538"/>
          <p14:tracePt t="69684" x="1931988" y="1824038"/>
          <p14:tracePt t="69692" x="1931988" y="1897063"/>
          <p14:tracePt t="69701" x="1931988" y="1951038"/>
          <p14:tracePt t="69709" x="1931988" y="2006600"/>
          <p14:tracePt t="69717" x="1931988" y="2079625"/>
          <p14:tracePt t="69725" x="1931988" y="2143125"/>
          <p14:tracePt t="69733" x="1931988" y="2179638"/>
          <p14:tracePt t="69740" x="1931988" y="2225675"/>
          <p14:tracePt t="69756" x="1931988" y="2243138"/>
          <p14:tracePt t="69765" x="1931988" y="2252663"/>
          <p14:tracePt t="69879" x="1924050" y="2270125"/>
          <p14:tracePt t="69887" x="1924050" y="2289175"/>
          <p14:tracePt t="69895" x="1905000" y="2306638"/>
          <p14:tracePt t="69901" x="1905000" y="2316163"/>
          <p14:tracePt t="69909" x="1878013" y="2352675"/>
          <p14:tracePt t="69916" x="1878013" y="2362200"/>
          <p14:tracePt t="69924" x="1878013" y="2389188"/>
          <p14:tracePt t="69932" x="1851025" y="2408238"/>
          <p14:tracePt t="69941" x="1841500" y="2435225"/>
          <p14:tracePt t="69948" x="1831975" y="2444750"/>
          <p14:tracePt t="69956" x="1831975" y="2471738"/>
          <p14:tracePt t="69964" x="1831975" y="2489200"/>
          <p14:tracePt t="69972" x="1831975" y="2498725"/>
          <p14:tracePt t="69980" x="1831975" y="2517775"/>
          <p14:tracePt t="70117" x="1841500" y="2517775"/>
          <p14:tracePt t="70124" x="1931988" y="2517775"/>
          <p14:tracePt t="70133" x="2005013" y="2517775"/>
          <p14:tracePt t="70140" x="2060575" y="2517775"/>
          <p14:tracePt t="70148" x="2097088" y="2517775"/>
          <p14:tracePt t="70156" x="2133600" y="2517775"/>
          <p14:tracePt t="70174" x="2143125" y="2517775"/>
          <p14:tracePt t="70212" x="2151063" y="2517775"/>
          <p14:tracePt t="70422" x="2170113" y="2525713"/>
          <p14:tracePt t="70433" x="2170113" y="2544763"/>
          <p14:tracePt t="70437" x="2170113" y="2581275"/>
          <p14:tracePt t="70445" x="2170113" y="2625725"/>
          <p14:tracePt t="70455" x="2170113" y="2681288"/>
          <p14:tracePt t="70460" x="2170113" y="2754313"/>
          <p14:tracePt t="70468" x="2170113" y="2808288"/>
          <p14:tracePt t="70476" x="2187575" y="2917825"/>
          <p14:tracePt t="70484" x="2243138" y="3017838"/>
          <p14:tracePt t="70492" x="2316163" y="3119438"/>
          <p14:tracePt t="70500" x="2370138" y="3219450"/>
          <p14:tracePt t="70508" x="2443163" y="3338513"/>
          <p14:tracePt t="70517" x="2470150" y="3382963"/>
          <p14:tracePt t="70524" x="2543175" y="3482975"/>
          <p14:tracePt t="70534" x="2570163" y="3511550"/>
          <p14:tracePt t="70541" x="2579688" y="3548063"/>
          <p14:tracePt t="70553" x="2589213" y="3548063"/>
          <p14:tracePt t="70557" x="2589213" y="3575050"/>
          <p14:tracePt t="70566" x="2598738" y="3592513"/>
          <p14:tracePt t="70589" x="2606675" y="3602038"/>
          <p14:tracePt t="70646" x="2606675" y="3611563"/>
          <p14:tracePt t="70652" x="2606675" y="3621088"/>
          <p14:tracePt t="70668" x="2606675" y="3629025"/>
          <p14:tracePt t="70684" x="2606675" y="3638550"/>
          <p14:tracePt t="70701" x="2598738" y="3648075"/>
          <p14:tracePt t="70708" x="2589213" y="3665538"/>
          <p14:tracePt t="70716" x="2589213" y="3675063"/>
          <p14:tracePt t="70724" x="2579688" y="3694113"/>
          <p14:tracePt t="70732" x="2562225" y="3711575"/>
          <p14:tracePt t="70740" x="2543175" y="3730625"/>
          <p14:tracePt t="70748" x="2533650" y="3738563"/>
          <p14:tracePt t="70756" x="2516188" y="3767138"/>
          <p14:tracePt t="70764" x="2506663" y="3775075"/>
          <p14:tracePt t="70772" x="2489200" y="3784600"/>
          <p14:tracePt t="70780" x="2470150" y="3803650"/>
          <p14:tracePt t="70797" x="2462213" y="3811588"/>
          <p14:tracePt t="70813" x="2462213" y="3821113"/>
          <p14:tracePt t="70885" x="2425700" y="3775075"/>
          <p14:tracePt t="70893" x="2406650" y="3738563"/>
          <p14:tracePt t="70900" x="2389188" y="3702050"/>
          <p14:tracePt t="70908" x="2360613" y="3657600"/>
          <p14:tracePt t="70916" x="2352675" y="3638550"/>
          <p14:tracePt t="70924" x="2316163" y="3592513"/>
          <p14:tracePt t="70932" x="2306638" y="3575050"/>
          <p14:tracePt t="70941" x="2297113" y="3548063"/>
          <p14:tracePt t="70948" x="2287588" y="3529013"/>
          <p14:tracePt t="70956" x="2279650" y="3519488"/>
          <p14:tracePt t="70964" x="2279650" y="3511550"/>
          <p14:tracePt t="70988" x="2279650" y="3502025"/>
          <p14:tracePt t="71133" x="2279650" y="3492500"/>
          <p14:tracePt t="71149" x="2279650" y="3475038"/>
          <p14:tracePt t="71224" x="2279650" y="3465513"/>
          <p14:tracePt t="71230" x="2279650" y="3455988"/>
          <p14:tracePt t="71237" x="2279650" y="3446463"/>
          <p14:tracePt t="71255" x="2279650" y="3429000"/>
          <p14:tracePt t="71270" x="2279650" y="3402013"/>
          <p14:tracePt t="71278" x="2279650" y="3375025"/>
          <p14:tracePt t="71286" x="2279650" y="3328988"/>
          <p14:tracePt t="71294" x="2279650" y="3292475"/>
          <p14:tracePt t="71306" x="2287588" y="3255963"/>
          <p14:tracePt t="71308" x="2306638" y="3182938"/>
          <p14:tracePt t="71316" x="2333625" y="3127375"/>
          <p14:tracePt t="71325" x="2343150" y="3082925"/>
          <p14:tracePt t="71332" x="2343150" y="3027363"/>
          <p14:tracePt t="71340" x="2360613" y="2963863"/>
          <p14:tracePt t="71348" x="2360613" y="2890838"/>
          <p14:tracePt t="71357" x="2360613" y="2817813"/>
          <p14:tracePt t="71365" x="2360613" y="2763838"/>
          <p14:tracePt t="71373" x="2360613" y="2708275"/>
          <p14:tracePt t="71381" x="2360613" y="2671763"/>
          <p14:tracePt t="71390" x="2360613" y="2617788"/>
          <p14:tracePt t="71397" x="2360613" y="2562225"/>
          <p14:tracePt t="71406" x="2360613" y="2525713"/>
          <p14:tracePt t="71415" x="2360613" y="2481263"/>
          <p14:tracePt t="71423" x="2360613" y="2425700"/>
          <p14:tracePt t="71429" x="2360613" y="2389188"/>
          <p14:tracePt t="71438" x="2360613" y="2362200"/>
          <p14:tracePt t="71444" x="2360613" y="2325688"/>
          <p14:tracePt t="71455" x="2360613" y="2298700"/>
          <p14:tracePt t="71461" x="2360613" y="2279650"/>
          <p14:tracePt t="71469" x="2360613" y="2262188"/>
          <p14:tracePt t="71477" x="2360613" y="2243138"/>
          <p14:tracePt t="71501" x="2360613" y="2233613"/>
          <p14:tracePt t="71823" x="2370138" y="2225675"/>
          <p14:tracePt t="71828" x="2406650" y="2233613"/>
          <p14:tracePt t="71837" x="2433638" y="2252663"/>
          <p14:tracePt t="71846" x="2498725" y="2289175"/>
          <p14:tracePt t="71853" x="2579688" y="2335213"/>
          <p14:tracePt t="71860" x="2643188" y="2371725"/>
          <p14:tracePt t="71868" x="2679700" y="2379663"/>
          <p14:tracePt t="71876" x="2689225" y="2379663"/>
          <p14:tracePt t="71884" x="2708275" y="2398713"/>
          <p14:tracePt t="72038" x="2716213" y="2408238"/>
          <p14:tracePt t="72053" x="2744788" y="2416175"/>
          <p14:tracePt t="72060" x="2781300" y="2425700"/>
          <p14:tracePt t="72068" x="2825750" y="2435225"/>
          <p14:tracePt t="72076" x="2871788" y="2452688"/>
          <p14:tracePt t="72084" x="2898775" y="2471738"/>
          <p14:tracePt t="72092" x="2917825" y="2481263"/>
          <p14:tracePt t="72100" x="2925763" y="2481263"/>
          <p14:tracePt t="72108" x="2935288" y="2481263"/>
          <p14:tracePt t="72493" x="2935288" y="2498725"/>
          <p14:tracePt t="72501" x="2935288" y="2544763"/>
          <p14:tracePt t="72509" x="2917825" y="2571750"/>
          <p14:tracePt t="72516" x="2898775" y="2598738"/>
          <p14:tracePt t="72524" x="2881313" y="2635250"/>
          <p14:tracePt t="72532" x="2871788" y="2654300"/>
          <p14:tracePt t="72540" x="2862263" y="2681288"/>
          <p14:tracePt t="72551" x="2835275" y="2717800"/>
          <p14:tracePt t="72556" x="2817813" y="2754313"/>
          <p14:tracePt t="72565" x="2808288" y="2817813"/>
          <p14:tracePt t="72572" x="2798763" y="2844800"/>
          <p14:tracePt t="72581" x="2798763" y="2890838"/>
          <p14:tracePt t="72588" x="2781300" y="2946400"/>
          <p14:tracePt t="72596" x="2781300" y="2963863"/>
          <p14:tracePt t="72605" x="2781300" y="2990850"/>
          <p14:tracePt t="72612" x="2762250" y="3017838"/>
          <p14:tracePt t="72621" x="2762250" y="3036888"/>
          <p14:tracePt t="72643" x="2762250" y="3054350"/>
          <p14:tracePt t="72797" x="2762250" y="3063875"/>
          <p14:tracePt t="72805" x="2762250" y="3100388"/>
          <p14:tracePt t="72816" x="2762250" y="3119438"/>
          <p14:tracePt t="72822" x="2762250" y="3146425"/>
          <p14:tracePt t="72829" x="2752725" y="3173413"/>
          <p14:tracePt t="72838" x="2752725" y="3209925"/>
          <p14:tracePt t="72860" x="2752725" y="3219450"/>
          <p14:tracePt t="73180" x="2735263" y="3228975"/>
          <p14:tracePt t="73196" x="2725738" y="3228975"/>
          <p14:tracePt t="73212" x="2716213" y="3236913"/>
          <p14:tracePt t="73268" x="2689225" y="3255963"/>
          <p14:tracePt t="73277" x="2679700" y="3265488"/>
          <p14:tracePt t="73285" x="2652713" y="3273425"/>
          <p14:tracePt t="73293" x="2625725" y="3302000"/>
          <p14:tracePt t="73301" x="2606675" y="3309938"/>
          <p14:tracePt t="73309" x="2598738" y="3319463"/>
          <p14:tracePt t="73316" x="2579688" y="3328988"/>
          <p14:tracePt t="73324" x="2570163" y="3338513"/>
          <p14:tracePt t="73332" x="2552700" y="3346450"/>
          <p14:tracePt t="73357" x="2533650" y="3355975"/>
          <p14:tracePt t="73382" x="2516188" y="3355975"/>
          <p14:tracePt t="73389" x="2506663" y="3365500"/>
          <p14:tracePt t="73414" x="2498725" y="3375025"/>
          <p14:tracePt t="73421" x="2489200" y="3382963"/>
          <p14:tracePt t="73429" x="2462213" y="3382963"/>
          <p14:tracePt t="73445" x="2443163" y="3402013"/>
          <p14:tracePt t="73453" x="2425700" y="3402013"/>
          <p14:tracePt t="73469" x="2406650" y="3411538"/>
          <p14:tracePt t="73476" x="2389188" y="3411538"/>
          <p14:tracePt t="73484" x="2370138" y="3419475"/>
          <p14:tracePt t="73500" x="2360613" y="3419475"/>
          <p14:tracePt t="73519" x="2343150" y="3429000"/>
          <p14:tracePt t="73524" x="2324100" y="3438525"/>
          <p14:tracePt t="73630" x="2306638" y="3446463"/>
          <p14:tracePt t="73638" x="2297113" y="3465513"/>
          <p14:tracePt t="73647" x="2287588" y="3475038"/>
          <p14:tracePt t="73805" x="2287588" y="3438525"/>
          <p14:tracePt t="73815" x="2287588" y="3419475"/>
          <p14:tracePt t="73821" x="2297113" y="3382963"/>
          <p14:tracePt t="73828" x="2297113" y="3355975"/>
          <p14:tracePt t="73837" x="2297113" y="3328988"/>
          <p14:tracePt t="73844" x="2306638" y="3282950"/>
          <p14:tracePt t="73856" x="2306638" y="3273425"/>
          <p14:tracePt t="73861" x="2306638" y="3228975"/>
          <p14:tracePt t="73871" x="2306638" y="3200400"/>
          <p14:tracePt t="73877" x="2316163" y="3182938"/>
          <p14:tracePt t="73885" x="2324100" y="3173413"/>
          <p14:tracePt t="73894" x="2333625" y="3146425"/>
          <p14:tracePt t="73901" x="2343150" y="3136900"/>
          <p14:tracePt t="73910" x="2343150" y="3127375"/>
          <p14:tracePt t="73916" x="2343150" y="3100388"/>
          <p14:tracePt t="73924" x="2343150" y="3082925"/>
          <p14:tracePt t="73932" x="2343150" y="3046413"/>
          <p14:tracePt t="73940" x="2343150" y="3017838"/>
          <p14:tracePt t="73948" x="2352675" y="2982913"/>
          <p14:tracePt t="73956" x="2352675" y="2946400"/>
          <p14:tracePt t="73964" x="2352675" y="2890838"/>
          <p14:tracePt t="73972" x="2352675" y="2817813"/>
          <p14:tracePt t="73980" x="2352675" y="2763838"/>
          <p14:tracePt t="73988" x="2352675" y="2708275"/>
          <p14:tracePt t="73996" x="2352675" y="2625725"/>
          <p14:tracePt t="74004" x="2352675" y="2554288"/>
          <p14:tracePt t="74012" x="2352675" y="2498725"/>
          <p14:tracePt t="74021" x="2352675" y="2481263"/>
          <p14:tracePt t="74028" x="2352675" y="2416175"/>
          <p14:tracePt t="74037" x="2352675" y="2379663"/>
          <p14:tracePt t="74044" x="2352675" y="2371725"/>
          <p14:tracePt t="74053" x="2352675" y="2352675"/>
          <p14:tracePt t="74060" x="2352675" y="2335213"/>
          <p14:tracePt t="74068" x="2352675" y="2325688"/>
          <p14:tracePt t="74084" x="2352675" y="2306638"/>
          <p14:tracePt t="74093" x="2352675" y="2298700"/>
          <p14:tracePt t="74240" x="2352675" y="2289175"/>
          <p14:tracePt t="74247" x="2352675" y="2279650"/>
          <p14:tracePt t="74255" x="2352675" y="2270125"/>
          <p14:tracePt t="74260" x="2352675" y="2262188"/>
          <p14:tracePt t="74268" x="2352675" y="2243138"/>
          <p14:tracePt t="74276" x="2352675" y="2225675"/>
          <p14:tracePt t="74284" x="2352675" y="2206625"/>
          <p14:tracePt t="74300" x="2352675" y="2197100"/>
          <p14:tracePt t="74308" x="2343150" y="2189163"/>
          <p14:tracePt t="74564" x="2333625" y="2189163"/>
          <p14:tracePt t="74572" x="2333625" y="2197100"/>
          <p14:tracePt t="74580" x="2333625" y="2225675"/>
          <p14:tracePt t="74596" x="2343150" y="2233613"/>
          <p14:tracePt t="74604" x="2352675" y="2252663"/>
          <p14:tracePt t="74621" x="2360613" y="2262188"/>
          <p14:tracePt t="74628" x="2379663" y="2270125"/>
          <p14:tracePt t="74644" x="2406650" y="2298700"/>
          <p14:tracePt t="74653" x="2416175" y="2306638"/>
          <p14:tracePt t="74660" x="2433638" y="2306638"/>
          <p14:tracePt t="74668" x="2452688" y="2316163"/>
          <p14:tracePt t="74676" x="2479675" y="2343150"/>
          <p14:tracePt t="74684" x="2498725" y="2352675"/>
          <p14:tracePt t="74693" x="2506663" y="2362200"/>
          <p14:tracePt t="74700" x="2525713" y="2371725"/>
          <p14:tracePt t="74958" x="2543175" y="2389188"/>
          <p14:tracePt t="74966" x="2562225" y="2389188"/>
          <p14:tracePt t="74973" x="2606675" y="2408238"/>
          <p14:tracePt t="74989" x="2625725" y="2416175"/>
          <p14:tracePt t="74997" x="2643188" y="2435225"/>
          <p14:tracePt t="78285" x="2652713" y="2444750"/>
          <p14:tracePt t="82606" x="2671763" y="2425700"/>
          <p14:tracePt t="82616" x="2725738" y="2416175"/>
          <p14:tracePt t="82620" x="2825750" y="2389188"/>
          <p14:tracePt t="82628" x="2917825" y="2371725"/>
          <p14:tracePt t="82637" x="2998788" y="2352675"/>
          <p14:tracePt t="82644" x="3063875" y="2325688"/>
          <p14:tracePt t="82653" x="3117850" y="2316163"/>
          <p14:tracePt t="82660" x="3163888" y="2298700"/>
          <p14:tracePt t="82669" x="3208338" y="2262188"/>
          <p14:tracePt t="82684" x="3217863" y="2262188"/>
          <p14:tracePt t="82692" x="3227388" y="2252663"/>
          <p14:tracePt t="82814" x="3217863" y="2252663"/>
          <p14:tracePt t="82822" x="3190875" y="2252663"/>
          <p14:tracePt t="82830" x="3163888" y="2270125"/>
          <p14:tracePt t="82840" x="3136900" y="2289175"/>
          <p14:tracePt t="82846" x="3127375" y="2306638"/>
          <p14:tracePt t="82855" x="3108325" y="2316163"/>
          <p14:tracePt t="82876" x="3108325" y="2325688"/>
          <p14:tracePt t="83348" x="3081338" y="2343150"/>
          <p14:tracePt t="83365" x="3081338" y="2352675"/>
          <p14:tracePt t="87366" x="3071813" y="2352675"/>
          <p14:tracePt t="87540" x="3017838" y="2352675"/>
          <p14:tracePt t="87549" x="2889250" y="2352675"/>
          <p14:tracePt t="87556" x="2735263" y="2352675"/>
          <p14:tracePt t="87564" x="2589213" y="2352675"/>
          <p14:tracePt t="87572" x="2443163" y="2352675"/>
          <p14:tracePt t="87580" x="2316163" y="2352675"/>
          <p14:tracePt t="87588" x="2224088" y="2352675"/>
          <p14:tracePt t="87596" x="2133600" y="2352675"/>
          <p14:tracePt t="87604" x="2051050" y="2352675"/>
          <p14:tracePt t="87612" x="2041525" y="2352675"/>
          <p14:tracePt t="87620" x="2024063" y="2352675"/>
          <p14:tracePt t="87636" x="2014538" y="2352675"/>
          <p14:tracePt t="88012" x="2014538" y="2389188"/>
          <p14:tracePt t="88021" x="2014538" y="2408238"/>
          <p14:tracePt t="88029" x="2014538" y="2435225"/>
          <p14:tracePt t="88037" x="2014538" y="2462213"/>
          <p14:tracePt t="88045" x="2014538" y="2489200"/>
          <p14:tracePt t="88053" x="2024063" y="2525713"/>
          <p14:tracePt t="88060" x="2024063" y="2554288"/>
          <p14:tracePt t="88070" x="2024063" y="2589213"/>
          <p14:tracePt t="88077" x="2024063" y="2608263"/>
          <p14:tracePt t="88085" x="2024063" y="2654300"/>
          <p14:tracePt t="88092" x="2024063" y="2690813"/>
          <p14:tracePt t="88100" x="2024063" y="2735263"/>
          <p14:tracePt t="88108" x="2024063" y="2763838"/>
          <p14:tracePt t="88116" x="2024063" y="2800350"/>
          <p14:tracePt t="88124" x="2024063" y="2836863"/>
          <p14:tracePt t="88132" x="2024063" y="2863850"/>
          <p14:tracePt t="88140" x="2024063" y="2890838"/>
          <p14:tracePt t="88148" x="2024063" y="2909888"/>
          <p14:tracePt t="88171" x="2024063" y="2946400"/>
          <p14:tracePt t="88414" x="2024063" y="2954338"/>
          <p14:tracePt t="88420" x="2024063" y="2973388"/>
          <p14:tracePt t="88469" x="2024063" y="3000375"/>
          <p14:tracePt t="88476" x="2005013" y="3027363"/>
          <p14:tracePt t="88485" x="1997075" y="3036888"/>
          <p14:tracePt t="88492" x="1987550" y="3063875"/>
          <p14:tracePt t="88503" x="1968500" y="3082925"/>
          <p14:tracePt t="88508" x="1960563" y="3090863"/>
          <p14:tracePt t="88519" x="1951038" y="3109913"/>
          <p14:tracePt t="88524" x="1951038" y="3119438"/>
          <p14:tracePt t="88532" x="1941513" y="3127375"/>
          <p14:tracePt t="88540" x="1941513" y="3136900"/>
          <p14:tracePt t="88556" x="1931988" y="3136900"/>
          <p14:tracePt t="88564" x="1924050" y="3146425"/>
          <p14:tracePt t="88727" x="1924050" y="3155950"/>
          <p14:tracePt t="88742" x="1931988" y="3155950"/>
          <p14:tracePt t="88750" x="1941513" y="3146425"/>
          <p14:tracePt t="88757" x="1941513" y="3136900"/>
          <p14:tracePt t="88765" x="1960563" y="3119438"/>
          <p14:tracePt t="88781" x="1978025" y="3073400"/>
          <p14:tracePt t="88788" x="1987550" y="3063875"/>
          <p14:tracePt t="88796" x="2005013" y="3027363"/>
          <p14:tracePt t="88804" x="2014538" y="3017838"/>
          <p14:tracePt t="88812" x="2014538" y="2990850"/>
          <p14:tracePt t="88820" x="2024063" y="2973388"/>
          <p14:tracePt t="88828" x="2033588" y="2954338"/>
          <p14:tracePt t="88836" x="2033588" y="2936875"/>
          <p14:tracePt t="88844" x="2070100" y="2900363"/>
          <p14:tracePt t="88860" x="2070100" y="2890838"/>
          <p14:tracePt t="88876" x="2078038" y="2873375"/>
          <p14:tracePt t="88889" x="2087563" y="2844800"/>
          <p14:tracePt t="88894" x="2106613" y="2808288"/>
          <p14:tracePt t="88900" x="2106613" y="2790825"/>
          <p14:tracePt t="88908" x="2106613" y="2754313"/>
          <p14:tracePt t="88916" x="2106613" y="2698750"/>
          <p14:tracePt t="88924" x="2114550" y="2671763"/>
          <p14:tracePt t="88932" x="2114550" y="2617788"/>
          <p14:tracePt t="88940" x="2114550" y="2554288"/>
          <p14:tracePt t="88948" x="2124075" y="2517775"/>
          <p14:tracePt t="88956" x="2124075" y="2471738"/>
          <p14:tracePt t="88964" x="2124075" y="2452688"/>
          <p14:tracePt t="88972" x="2124075" y="2425700"/>
          <p14:tracePt t="88980" x="2124075" y="2416175"/>
          <p14:tracePt t="88996" x="2124075" y="2408238"/>
          <p14:tracePt t="89012" x="2124075" y="2398713"/>
          <p14:tracePt t="89460" x="2124075" y="2416175"/>
          <p14:tracePt t="89468" x="2133600" y="2435225"/>
          <p14:tracePt t="89476" x="2133600" y="2444750"/>
          <p14:tracePt t="89485" x="2133600" y="2471738"/>
          <p14:tracePt t="89492" x="2133600" y="2489200"/>
          <p14:tracePt t="89502" x="2133600" y="2498725"/>
          <p14:tracePt t="89508" x="2133600" y="2517775"/>
          <p14:tracePt t="89519" x="2133600" y="2525713"/>
          <p14:tracePt t="89526" x="2133600" y="2554288"/>
          <p14:tracePt t="89534" x="2133600" y="2562225"/>
          <p14:tracePt t="89542" x="2133600" y="2589213"/>
          <p14:tracePt t="89557" x="2133600" y="2617788"/>
          <p14:tracePt t="89566" x="2133600" y="2625725"/>
          <p14:tracePt t="89573" x="2133600" y="2635250"/>
          <p14:tracePt t="89581" x="2133600" y="2654300"/>
          <p14:tracePt t="89589" x="2133600" y="2681288"/>
          <p14:tracePt t="89597" x="2133600" y="2690813"/>
          <p14:tracePt t="89605" x="2133600" y="2717800"/>
          <p14:tracePt t="89614" x="2133600" y="2735263"/>
          <p14:tracePt t="89621" x="2133600" y="2763838"/>
          <p14:tracePt t="89629" x="2133600" y="2771775"/>
          <p14:tracePt t="89637" x="2133600" y="2790825"/>
          <p14:tracePt t="89645" x="2133600" y="2817813"/>
          <p14:tracePt t="89654" x="2133600" y="2827338"/>
          <p14:tracePt t="89661" x="2133600" y="2836863"/>
          <p14:tracePt t="89677" x="2133600" y="2854325"/>
          <p14:tracePt t="89879" x="2133600" y="2863850"/>
          <p14:tracePt t="89887" x="2133600" y="2900363"/>
          <p14:tracePt t="89895" x="2133600" y="2917825"/>
          <p14:tracePt t="89908" x="2133600" y="2946400"/>
          <p14:tracePt t="89924" x="2133600" y="2963863"/>
          <p14:tracePt t="90128" x="2133600" y="2982913"/>
          <p14:tracePt t="90132" x="2133600" y="3000375"/>
          <p14:tracePt t="90142" x="2133600" y="3009900"/>
          <p14:tracePt t="90149" x="2133600" y="3036888"/>
          <p14:tracePt t="90174" x="2133600" y="3054350"/>
          <p14:tracePt t="91932" x="2133600" y="3063875"/>
          <p14:tracePt t="92108" x="2133600" y="3073400"/>
          <p14:tracePt t="94438" x="2133600" y="3054350"/>
          <p14:tracePt t="94444" x="2151063" y="3027363"/>
          <p14:tracePt t="94453" x="2151063" y="3000375"/>
          <p14:tracePt t="94460" x="2160588" y="2982913"/>
          <p14:tracePt t="94469" x="2160588" y="2973388"/>
          <p14:tracePt t="94476" x="2160588" y="2946400"/>
          <p14:tracePt t="94492" x="2170113" y="2927350"/>
          <p14:tracePt t="94502" x="2170113" y="2909888"/>
          <p14:tracePt t="94508" x="2170113" y="2890838"/>
          <p14:tracePt t="94519" x="2170113" y="2873375"/>
          <p14:tracePt t="94524" x="2170113" y="2854325"/>
          <p14:tracePt t="94533" x="2170113" y="2844800"/>
          <p14:tracePt t="94540" x="2170113" y="2827338"/>
          <p14:tracePt t="94549" x="2170113" y="2817813"/>
          <p14:tracePt t="94564" x="2170113" y="2808288"/>
          <p14:tracePt t="94580" x="2170113" y="2790825"/>
          <p14:tracePt t="94588" x="2170113" y="2781300"/>
          <p14:tracePt t="94604" x="2170113" y="2771775"/>
          <p14:tracePt t="94612" x="2170113" y="2763838"/>
          <p14:tracePt t="94620" x="2170113" y="2754313"/>
          <p14:tracePt t="94628" x="2170113" y="2717800"/>
          <p14:tracePt t="94636" x="2170113" y="2698750"/>
          <p14:tracePt t="94644" x="2170113" y="2690813"/>
          <p14:tracePt t="94652" x="2170113" y="2654300"/>
          <p14:tracePt t="94661" x="2170113" y="2625725"/>
          <p14:tracePt t="94669" x="2170113" y="2598738"/>
          <p14:tracePt t="94676" x="2170113" y="2581275"/>
          <p14:tracePt t="94685" x="2170113" y="2544763"/>
          <p14:tracePt t="94692" x="2170113" y="2535238"/>
          <p14:tracePt t="94702" x="2170113" y="2508250"/>
          <p14:tracePt t="94708" x="2170113" y="2498725"/>
          <p14:tracePt t="94716" x="2170113" y="2471738"/>
          <p14:tracePt t="94724" x="2170113" y="2452688"/>
          <p14:tracePt t="94732" x="2179638" y="2444750"/>
          <p14:tracePt t="94740" x="2179638" y="2416175"/>
          <p14:tracePt t="94756" x="2179638" y="2389188"/>
          <p14:tracePt t="94764" x="2179638" y="2371725"/>
          <p14:tracePt t="94789" x="2179638" y="2362200"/>
          <p14:tracePt t="94796" x="2179638" y="2343150"/>
          <p14:tracePt t="95092" x="2160588" y="2352675"/>
          <p14:tracePt t="95100" x="2133600" y="2362200"/>
          <p14:tracePt t="95109" x="2087563" y="2371725"/>
          <p14:tracePt t="95116" x="2060575" y="2379663"/>
          <p14:tracePt t="95124" x="2041525" y="2379663"/>
          <p14:tracePt t="95132" x="2014538" y="2379663"/>
          <p14:tracePt t="95140" x="1987550" y="2389188"/>
          <p14:tracePt t="95148" x="1968500" y="2389188"/>
          <p14:tracePt t="95157" x="1951038" y="2398713"/>
          <p14:tracePt t="95173" x="1914525" y="2398713"/>
          <p14:tracePt t="95581" x="1905000" y="2408238"/>
          <p14:tracePt t="95588" x="1914525" y="2435225"/>
          <p14:tracePt t="95596" x="1924050" y="2435225"/>
          <p14:tracePt t="95604" x="1941513" y="2435225"/>
          <p14:tracePt t="95612" x="1960563" y="2435225"/>
          <p14:tracePt t="95620" x="1997075" y="2435225"/>
          <p14:tracePt t="95628" x="1997075" y="2444750"/>
          <p14:tracePt t="96006" x="2005013" y="2452688"/>
          <p14:tracePt t="96012" x="2005013" y="2517775"/>
          <p14:tracePt t="96020" x="2005013" y="2571750"/>
          <p14:tracePt t="96028" x="2005013" y="2625725"/>
          <p14:tracePt t="96036" x="2005013" y="2662238"/>
          <p14:tracePt t="96044" x="2005013" y="2717800"/>
          <p14:tracePt t="96052" x="2005013" y="2781300"/>
          <p14:tracePt t="96060" x="2005013" y="2808288"/>
          <p14:tracePt t="96068" x="2005013" y="2844800"/>
          <p14:tracePt t="96076" x="2005013" y="2890838"/>
          <p14:tracePt t="96085" x="2005013" y="2909888"/>
          <p14:tracePt t="96092" x="2005013" y="2936875"/>
          <p14:tracePt t="96103" x="2005013" y="2973388"/>
          <p14:tracePt t="96108" x="2014538" y="2990850"/>
          <p14:tracePt t="96116" x="2014538" y="3000375"/>
          <p14:tracePt t="96124" x="2014538" y="3027363"/>
          <p14:tracePt t="96132" x="2014538" y="3046413"/>
          <p14:tracePt t="96140" x="2014538" y="3073400"/>
          <p14:tracePt t="96155" x="2014538" y="3082925"/>
          <p14:tracePt t="96156" x="2014538" y="3100388"/>
          <p14:tracePt t="96164" x="2024063" y="3127375"/>
          <p14:tracePt t="96180" x="2024063" y="3136900"/>
          <p14:tracePt t="96188" x="2024063" y="3155950"/>
          <p14:tracePt t="96196" x="2024063" y="3163888"/>
          <p14:tracePt t="96204" x="2024063" y="3173413"/>
          <p14:tracePt t="96598" x="2033588" y="3173413"/>
          <p14:tracePt t="96637" x="2041525" y="3173413"/>
          <p14:tracePt t="96644" x="2097088" y="3146425"/>
          <p14:tracePt t="96652" x="2133600" y="3136900"/>
          <p14:tracePt t="96660" x="2197100" y="3100388"/>
          <p14:tracePt t="96668" x="2260600" y="3082925"/>
          <p14:tracePt t="96677" x="2306638" y="3063875"/>
          <p14:tracePt t="96685" x="2406650" y="3017838"/>
          <p14:tracePt t="96692" x="2479675" y="3009900"/>
          <p14:tracePt t="96702" x="2589213" y="2982913"/>
          <p14:tracePt t="96708" x="2708275" y="2936875"/>
          <p14:tracePt t="96718" x="2825750" y="2890838"/>
          <p14:tracePt t="96724" x="2971800" y="2863850"/>
          <p14:tracePt t="96732" x="3081338" y="2836863"/>
          <p14:tracePt t="96740" x="3200400" y="2808288"/>
          <p14:tracePt t="96748" x="3273425" y="2781300"/>
          <p14:tracePt t="96756" x="3336925" y="2754313"/>
          <p14:tracePt t="96764" x="3382963" y="2744788"/>
          <p14:tracePt t="96772" x="3390900" y="2735263"/>
          <p14:tracePt t="96780" x="3409950" y="2735263"/>
          <p14:tracePt t="96788" x="3409950" y="2727325"/>
          <p14:tracePt t="96796" x="3419475" y="2717800"/>
          <p14:tracePt t="97076" x="3382963" y="2717800"/>
          <p14:tracePt t="97084" x="3327400" y="2717800"/>
          <p14:tracePt t="97093" x="3300413" y="2735263"/>
          <p14:tracePt t="97101" x="3244850" y="2744788"/>
          <p14:tracePt t="97109" x="3181350" y="2771775"/>
          <p14:tracePt t="97119" x="3136900" y="2790825"/>
          <p14:tracePt t="97125" x="3100388" y="2800350"/>
          <p14:tracePt t="97133" x="3054350" y="2827338"/>
          <p14:tracePt t="97141" x="3017838" y="2844800"/>
          <p14:tracePt t="97158" x="2944813" y="2873375"/>
          <p14:tracePt t="97165" x="2917825" y="2900363"/>
          <p14:tracePt t="97175" x="2898775" y="2900363"/>
          <p14:tracePt t="97180" x="2871788" y="2900363"/>
          <p14:tracePt t="97188" x="2835275" y="2900363"/>
          <p14:tracePt t="97196" x="2781300" y="2936875"/>
          <p14:tracePt t="97204" x="2735263" y="2954338"/>
          <p14:tracePt t="97212" x="2679700" y="2963863"/>
          <p14:tracePt t="97220" x="2598738" y="2990850"/>
          <p14:tracePt t="97228" x="2533650" y="3009900"/>
          <p14:tracePt t="97237" x="2479675" y="3017838"/>
          <p14:tracePt t="97244" x="2416175" y="3027363"/>
          <p14:tracePt t="97253" x="2370138" y="3054350"/>
          <p14:tracePt t="97260" x="2343150" y="3063875"/>
          <p14:tracePt t="97268" x="2316163" y="3073400"/>
          <p14:tracePt t="97276" x="2270125" y="3082925"/>
          <p14:tracePt t="97285" x="2224088" y="3100388"/>
          <p14:tracePt t="97292" x="2206625" y="3100388"/>
          <p14:tracePt t="97301" x="2187575" y="3109913"/>
          <p14:tracePt t="97308" x="2160588" y="3109913"/>
          <p14:tracePt t="97324" x="2151063" y="3119438"/>
          <p14:tracePt t="97413" x="2133600" y="3119438"/>
          <p14:tracePt t="97420" x="2106613" y="3127375"/>
          <p14:tracePt t="97428" x="2078038" y="3155950"/>
          <p14:tracePt t="97436" x="2070100" y="3155950"/>
          <p14:tracePt t="97444" x="2060575" y="3155950"/>
          <p14:tracePt t="97452" x="2051050" y="3155950"/>
          <p14:tracePt t="97460" x="2041525" y="3163888"/>
          <p14:tracePt t="97630" x="2060575" y="3163888"/>
          <p14:tracePt t="97636" x="2124075" y="3163888"/>
          <p14:tracePt t="97644" x="2187575" y="3127375"/>
          <p14:tracePt t="97653" x="2270125" y="3073400"/>
          <p14:tracePt t="97660" x="2352675" y="3017838"/>
          <p14:tracePt t="97669" x="2433638" y="2963863"/>
          <p14:tracePt t="97676" x="2498725" y="2927350"/>
          <p14:tracePt t="97685" x="2579688" y="2873375"/>
          <p14:tracePt t="97692" x="2643188" y="2817813"/>
          <p14:tracePt t="97703" x="2708275" y="2781300"/>
          <p14:tracePt t="97708" x="2752725" y="2744788"/>
          <p14:tracePt t="97716" x="2771775" y="2735263"/>
          <p14:tracePt t="97724" x="2789238" y="2717800"/>
          <p14:tracePt t="97732" x="2798763" y="2708275"/>
          <p14:tracePt t="97740" x="2808288" y="2708275"/>
          <p14:tracePt t="102246" x="2817813" y="2698750"/>
          <p14:tracePt t="102253" x="2825750" y="2690813"/>
          <p14:tracePt t="102262" x="2862263" y="2681288"/>
          <p14:tracePt t="102272" x="2862263" y="2671763"/>
          <p14:tracePt t="102278" x="2871788" y="2662238"/>
          <p14:tracePt t="102287" x="2881313" y="2662238"/>
          <p14:tracePt t="102294" x="2889250" y="2654300"/>
          <p14:tracePt t="102614" x="2889250" y="2671763"/>
          <p14:tracePt t="103684" x="2889250" y="2698750"/>
          <p14:tracePt t="103708" x="2898775" y="2708275"/>
          <p14:tracePt t="103716" x="2917825" y="2708275"/>
          <p14:tracePt t="103724" x="2944813" y="2708275"/>
          <p14:tracePt t="103732" x="2954338" y="2708275"/>
          <p14:tracePt t="103742" x="2962275" y="2708275"/>
          <p14:tracePt t="103830" x="2998788" y="2708275"/>
          <p14:tracePt t="103836" x="3027363" y="2708275"/>
          <p14:tracePt t="103844" x="3054350" y="2698750"/>
          <p14:tracePt t="103852" x="3063875" y="2698750"/>
          <p14:tracePt t="103860" x="3090863" y="2698750"/>
          <p14:tracePt t="103868" x="3108325" y="2690813"/>
          <p14:tracePt t="103885" x="3127375" y="2690813"/>
          <p14:tracePt t="103892" x="3144838" y="2690813"/>
          <p14:tracePt t="103901" x="3154363" y="2681288"/>
          <p14:tracePt t="103920" x="3181350" y="2681288"/>
          <p14:tracePt t="103924" x="3200400" y="2681288"/>
          <p14:tracePt t="103934" x="3227388" y="2681288"/>
          <p14:tracePt t="103940" x="3244850" y="2681288"/>
          <p14:tracePt t="103948" x="3273425" y="2681288"/>
          <p14:tracePt t="103956" x="3290888" y="2681288"/>
          <p14:tracePt t="103964" x="3317875" y="2681288"/>
          <p14:tracePt t="103972" x="3336925" y="2681288"/>
          <p14:tracePt t="103988" x="3354388" y="2681288"/>
          <p14:tracePt t="104060" x="3363913" y="2681288"/>
          <p14:tracePt t="104069" x="3373438" y="2671763"/>
          <p14:tracePt t="104084" x="3382963" y="2654300"/>
          <p14:tracePt t="104093" x="3400425" y="2654300"/>
          <p14:tracePt t="104100" x="3409950" y="2654300"/>
          <p14:tracePt t="104117" x="3419475" y="2654300"/>
          <p14:tracePt t="104126" x="3436938" y="2644775"/>
          <p14:tracePt t="104143" x="3446463" y="2644775"/>
          <p14:tracePt t="104150" x="3455988" y="2644775"/>
          <p14:tracePt t="104158" x="3463925" y="2644775"/>
          <p14:tracePt t="104177" x="3482975" y="2644775"/>
          <p14:tracePt t="104182" x="3500438" y="2625725"/>
          <p14:tracePt t="104206" x="3519488" y="2625725"/>
          <p14:tracePt t="104213" x="3536950" y="2625725"/>
          <p14:tracePt t="104221" x="3546475" y="2625725"/>
          <p14:tracePt t="104229" x="3573463" y="2625725"/>
          <p14:tracePt t="104238" x="3592513" y="2625725"/>
          <p14:tracePt t="104245" x="3619500" y="2625725"/>
          <p14:tracePt t="104254" x="3636963" y="2625725"/>
          <p14:tracePt t="104261" x="3656013" y="2625725"/>
          <p14:tracePt t="104269" x="3673475" y="2625725"/>
          <p14:tracePt t="104277" x="3702050" y="2625725"/>
          <p14:tracePt t="104284" x="3709988" y="2625725"/>
          <p14:tracePt t="104301" x="3719513" y="2625725"/>
          <p14:tracePt t="104309" x="3729038" y="2617788"/>
          <p14:tracePt t="104318" x="3738563" y="2608263"/>
          <p14:tracePt t="104348" x="3746500" y="2608263"/>
          <p14:tracePt t="104628" x="3719513" y="2608263"/>
          <p14:tracePt t="104636" x="3709988" y="2608263"/>
          <p14:tracePt t="104644" x="3673475" y="2608263"/>
          <p14:tracePt t="104660" x="3665538" y="2608263"/>
          <p14:tracePt t="105518" x="3629025" y="2608263"/>
          <p14:tracePt t="105524" x="3556000" y="2608263"/>
          <p14:tracePt t="105533" x="3473450" y="2654300"/>
          <p14:tracePt t="105540" x="3409950" y="2681288"/>
          <p14:tracePt t="105551" x="3346450" y="2727325"/>
          <p14:tracePt t="105558" x="3244850" y="2800350"/>
          <p14:tracePt t="105570" x="3200400" y="2854325"/>
          <p14:tracePt t="105575" x="3127375" y="2900363"/>
          <p14:tracePt t="105582" x="3063875" y="2954338"/>
          <p14:tracePt t="105590" x="3035300" y="2963863"/>
          <p14:tracePt t="105598" x="3017838" y="3000375"/>
          <p14:tracePt t="105606" x="2998788" y="3017838"/>
          <p14:tracePt t="105615" x="2990850" y="3027363"/>
          <p14:tracePt t="105622" x="2981325" y="3036888"/>
          <p14:tracePt t="105671" x="2917825" y="3082925"/>
          <p14:tracePt t="105676" x="2881313" y="3119438"/>
          <p14:tracePt t="105684" x="2835275" y="3136900"/>
          <p14:tracePt t="105692" x="2808288" y="3155950"/>
          <p14:tracePt t="105701" x="2762250" y="3219450"/>
          <p14:tracePt t="105708" x="2735263" y="3246438"/>
          <p14:tracePt t="105717" x="2725738" y="3265488"/>
          <p14:tracePt t="105725" x="2689225" y="3309938"/>
          <p14:tracePt t="105735" x="2671763" y="3346450"/>
          <p14:tracePt t="105740" x="2643188" y="3382963"/>
          <p14:tracePt t="105748" x="2625725" y="3419475"/>
          <p14:tracePt t="105756" x="2606675" y="3446463"/>
          <p14:tracePt t="105764" x="2598738" y="3475038"/>
          <p14:tracePt t="105772" x="2598738" y="3482975"/>
          <p14:tracePt t="105780" x="2598738" y="3511550"/>
          <p14:tracePt t="105796" x="2598738" y="3529013"/>
          <p14:tracePt t="105964" x="2598738" y="3538538"/>
          <p14:tracePt t="105972" x="2589213" y="3565525"/>
          <p14:tracePt t="105980" x="2579688" y="3575050"/>
          <p14:tracePt t="105988" x="2570163" y="3584575"/>
          <p14:tracePt t="105996" x="2562225" y="3602038"/>
          <p14:tracePt t="106004" x="2552700" y="3611563"/>
          <p14:tracePt t="106012" x="2552700" y="3621088"/>
          <p14:tracePt t="106020" x="2552700" y="3638550"/>
          <p14:tracePt t="106028" x="2543175" y="3648075"/>
          <p14:tracePt t="106150" x="2543175" y="3657600"/>
          <p14:tracePt t="106165" x="2533650" y="3675063"/>
          <p14:tracePt t="106172" x="2506663" y="3694113"/>
          <p14:tracePt t="106180" x="2506663" y="3702050"/>
          <p14:tracePt t="106189" x="2489200" y="3702050"/>
          <p14:tracePt t="106196" x="2479675" y="3711575"/>
          <p14:tracePt t="106212" x="2479675" y="3721100"/>
          <p14:tracePt t="106220" x="2470150" y="3730625"/>
          <p14:tracePt t="106316" x="2470150" y="3721100"/>
          <p14:tracePt t="106324" x="2470150" y="3711575"/>
          <p14:tracePt t="106340" x="2470150" y="3694113"/>
          <p14:tracePt t="106348" x="2470150" y="3684588"/>
          <p14:tracePt t="106356" x="2470150" y="3657600"/>
          <p14:tracePt t="106364" x="2470150" y="3648075"/>
          <p14:tracePt t="106373" x="2470150" y="3638550"/>
          <p14:tracePt t="106380" x="2470150" y="3621088"/>
          <p14:tracePt t="106396" x="2470150" y="3611563"/>
          <p14:tracePt t="106428" x="2470150" y="3602038"/>
          <p14:tracePt t="106437" x="2470150" y="3584575"/>
          <p14:tracePt t="106444" x="2470150" y="3575050"/>
          <p14:tracePt t="106452" x="2479675" y="3565525"/>
          <p14:tracePt t="106460" x="2489200" y="3556000"/>
          <p14:tracePt t="106469" x="2498725" y="3548063"/>
          <p14:tracePt t="106476" x="2533650" y="3529013"/>
          <p14:tracePt t="106485" x="2562225" y="3519488"/>
          <p14:tracePt t="106492" x="2598738" y="3502025"/>
          <p14:tracePt t="106501" x="2635250" y="3475038"/>
          <p14:tracePt t="106508" x="2679700" y="3465513"/>
          <p14:tracePt t="106519" x="2744788" y="3446463"/>
          <p14:tracePt t="106524" x="2835275" y="3419475"/>
          <p14:tracePt t="106535" x="2881313" y="3402013"/>
          <p14:tracePt t="106540" x="2935288" y="3392488"/>
          <p14:tracePt t="106551" x="2981325" y="3392488"/>
          <p14:tracePt t="106556" x="3008313" y="3392488"/>
          <p14:tracePt t="106565" x="3027363" y="3392488"/>
          <p14:tracePt t="106580" x="3035300" y="3392488"/>
          <p14:tracePt t="106621" x="3044825" y="3411538"/>
          <p14:tracePt t="106629" x="3044825" y="3438525"/>
          <p14:tracePt t="106637" x="3044825" y="3455988"/>
          <p14:tracePt t="106645" x="3063875" y="3492500"/>
          <p14:tracePt t="106653" x="3100388" y="3519488"/>
          <p14:tracePt t="106661" x="3117850" y="3548063"/>
          <p14:tracePt t="106668" x="3144838" y="3584575"/>
          <p14:tracePt t="106677" x="3181350" y="3611563"/>
          <p14:tracePt t="106685" x="3208338" y="3621088"/>
          <p14:tracePt t="106694" x="3217863" y="3629025"/>
          <p14:tracePt t="106709" x="3227388" y="3629025"/>
          <p14:tracePt t="106741" x="3236913" y="3638550"/>
          <p14:tracePt t="106773" x="3236913" y="3657600"/>
          <p14:tracePt t="106782" x="3236913" y="3665538"/>
          <p14:tracePt t="106790" x="3236913" y="3694113"/>
          <p14:tracePt t="106798" x="3236913" y="3702050"/>
          <p14:tracePt t="106804" x="3227388" y="3702050"/>
          <p14:tracePt t="106812" x="3227388" y="3721100"/>
          <p14:tracePt t="106820" x="3217863" y="3757613"/>
          <p14:tracePt t="106828" x="3217863" y="3784600"/>
          <p14:tracePt t="106836" x="3190875" y="3803650"/>
          <p14:tracePt t="106845" x="3171825" y="3848100"/>
          <p14:tracePt t="106852" x="3163888" y="3875088"/>
          <p14:tracePt t="106860" x="3144838" y="3921125"/>
          <p14:tracePt t="106868" x="3117850" y="3967163"/>
          <p14:tracePt t="106877" x="3108325" y="4003675"/>
          <p14:tracePt t="106884" x="3071813" y="4067175"/>
          <p14:tracePt t="106892" x="3063875" y="4103688"/>
          <p14:tracePt t="106900" x="3054350" y="4130675"/>
          <p14:tracePt t="106908" x="3027363" y="4176713"/>
          <p14:tracePt t="106917" x="3017838" y="4186238"/>
          <p14:tracePt t="106924" x="3008313" y="4195763"/>
          <p14:tracePt t="106934" x="3008313" y="4203700"/>
          <p14:tracePt t="107005" x="2990850" y="4222750"/>
          <p14:tracePt t="107013" x="2981325" y="4222750"/>
          <p14:tracePt t="107021" x="2954338" y="4222750"/>
          <p14:tracePt t="107028" x="2935288" y="4222750"/>
          <p14:tracePt t="107036" x="2889250" y="4222750"/>
          <p14:tracePt t="107045" x="2852738" y="4222750"/>
          <p14:tracePt t="107052" x="2825750" y="4222750"/>
          <p14:tracePt t="107060" x="2744788" y="4222750"/>
          <p14:tracePt t="107068" x="2698750" y="4222750"/>
          <p14:tracePt t="107076" x="2662238" y="4222750"/>
          <p14:tracePt t="107084" x="2598738" y="4213225"/>
          <p14:tracePt t="107092" x="2543175" y="4213225"/>
          <p14:tracePt t="107101" x="2506663" y="4213225"/>
          <p14:tracePt t="107108" x="2470150" y="4203700"/>
          <p14:tracePt t="107117" x="2462213" y="4203700"/>
          <p14:tracePt t="107124" x="2462213" y="4195763"/>
          <p14:tracePt t="107133" x="2452688" y="4186238"/>
          <p14:tracePt t="107180" x="2443163" y="4167188"/>
          <p14:tracePt t="107197" x="2433638" y="4159250"/>
          <p14:tracePt t="107205" x="2425700" y="4149725"/>
          <p14:tracePt t="107213" x="2406650" y="4140200"/>
          <p14:tracePt t="107222" x="2389188" y="4140200"/>
          <p14:tracePt t="107229" x="2370138" y="4122738"/>
          <p14:tracePt t="107240" x="2352675" y="4103688"/>
          <p14:tracePt t="107245" x="2343150" y="4103688"/>
          <p14:tracePt t="107253" x="2324100" y="4094163"/>
          <p14:tracePt t="107261" x="2306638" y="4076700"/>
          <p14:tracePt t="107269" x="2297113" y="4067175"/>
          <p14:tracePt t="107277" x="2287588" y="4067175"/>
          <p14:tracePt t="107285" x="2287588" y="4057650"/>
          <p14:tracePt t="107293" x="2279650" y="4049713"/>
          <p14:tracePt t="107302" x="2260600" y="4030663"/>
          <p14:tracePt t="107309" x="2243138" y="4013200"/>
          <p14:tracePt t="107319" x="2224088" y="4003675"/>
          <p14:tracePt t="107325" x="2214563" y="3984625"/>
          <p14:tracePt t="107337" x="2206625" y="3976688"/>
          <p14:tracePt t="107380" x="2206625" y="3957638"/>
          <p14:tracePt t="107388" x="2206625" y="3940175"/>
          <p14:tracePt t="107396" x="2206625" y="3930650"/>
          <p14:tracePt t="107404" x="2206625" y="3903663"/>
          <p14:tracePt t="107413" x="2206625" y="3884613"/>
          <p14:tracePt t="107421" x="2206625" y="3857625"/>
          <p14:tracePt t="107429" x="2206625" y="3840163"/>
          <p14:tracePt t="107436" x="2206625" y="3821113"/>
          <p14:tracePt t="107445" x="2206625" y="3794125"/>
          <p14:tracePt t="107455" x="2214563" y="3775075"/>
          <p14:tracePt t="107461" x="2224088" y="3757613"/>
          <p14:tracePt t="107470" x="2243138" y="3711575"/>
          <p14:tracePt t="107477" x="2251075" y="3702050"/>
          <p14:tracePt t="107488" x="2260600" y="3684588"/>
          <p14:tracePt t="107493" x="2270125" y="3675063"/>
          <p14:tracePt t="107501" x="2287588" y="3657600"/>
          <p14:tracePt t="107508" x="2306638" y="3638550"/>
          <p14:tracePt t="107518" x="2324100" y="3621088"/>
          <p14:tracePt t="107524" x="2343150" y="3611563"/>
          <p14:tracePt t="107536" x="2352675" y="3611563"/>
          <p14:tracePt t="107540" x="2389188" y="3611563"/>
          <p14:tracePt t="107549" x="2397125" y="3611563"/>
          <p14:tracePt t="107556" x="2425700" y="3611563"/>
          <p14:tracePt t="107565" x="2443163" y="3611563"/>
          <p14:tracePt t="107572" x="2470150" y="3611563"/>
          <p14:tracePt t="107580" x="2516188" y="3629025"/>
          <p14:tracePt t="107588" x="2543175" y="3638550"/>
          <p14:tracePt t="107596" x="2579688" y="3648075"/>
          <p14:tracePt t="107604" x="2643188" y="3675063"/>
          <p14:tracePt t="107612" x="2689225" y="3684588"/>
          <p14:tracePt t="107620" x="2708275" y="3684588"/>
          <p14:tracePt t="107628" x="2744788" y="3684588"/>
          <p14:tracePt t="107636" x="2781300" y="3694113"/>
          <p14:tracePt t="107644" x="2808288" y="3694113"/>
          <p14:tracePt t="107653" x="2844800" y="3694113"/>
          <p14:tracePt t="107682" x="2898775" y="3694113"/>
          <p14:tracePt t="107684" x="2917825" y="3694113"/>
          <p14:tracePt t="107692" x="2925763" y="3702050"/>
          <p14:tracePt t="107716" x="2935288" y="3702050"/>
          <p14:tracePt t="107724" x="2935288" y="3711575"/>
          <p14:tracePt t="107734" x="2944813" y="3730625"/>
          <p14:tracePt t="107740" x="2944813" y="3748088"/>
          <p14:tracePt t="107748" x="2944813" y="3767138"/>
          <p14:tracePt t="107757" x="2971800" y="3794125"/>
          <p14:tracePt t="107764" x="2971800" y="3803650"/>
          <p14:tracePt t="107772" x="2971800" y="3811588"/>
          <p14:tracePt t="107780" x="2971800" y="3821113"/>
          <p14:tracePt t="107788" x="2971800" y="3848100"/>
          <p14:tracePt t="107798" x="2971800" y="3857625"/>
          <p14:tracePt t="107813" x="2971800" y="3867150"/>
          <p14:tracePt t="107862" x="2962275" y="3884613"/>
          <p14:tracePt t="107869" x="2944813" y="3903663"/>
          <p14:tracePt t="107876" x="2908300" y="3930650"/>
          <p14:tracePt t="107884" x="2881313" y="3948113"/>
          <p14:tracePt t="107892" x="2835275" y="3967163"/>
          <p14:tracePt t="107901" x="2771775" y="4013200"/>
          <p14:tracePt t="107909" x="2716213" y="4013200"/>
          <p14:tracePt t="107918" x="2689225" y="4030663"/>
          <p14:tracePt t="107924" x="2625725" y="4040188"/>
          <p14:tracePt t="107934" x="2579688" y="4057650"/>
          <p14:tracePt t="107940" x="2552700" y="4057650"/>
          <p14:tracePt t="107948" x="2525713" y="4086225"/>
          <p14:tracePt t="107956" x="2506663" y="4086225"/>
          <p14:tracePt t="107964" x="2498725" y="4086225"/>
          <p14:tracePt t="107972" x="2479675" y="4103688"/>
          <p14:tracePt t="108156" x="2452688" y="4086225"/>
          <p14:tracePt t="108164" x="2416175" y="4057650"/>
          <p14:tracePt t="108172" x="2416175" y="4049713"/>
          <p14:tracePt t="108180" x="2397125" y="4030663"/>
          <p14:tracePt t="108189" x="2389188" y="4021138"/>
          <p14:tracePt t="108196" x="2389188" y="4013200"/>
          <p14:tracePt t="108220" x="2389188" y="4003675"/>
          <p14:tracePt t="108228" x="2389188" y="3984625"/>
          <p14:tracePt t="108238" x="2389188" y="3976688"/>
          <p14:tracePt t="108244" x="2389188" y="3967163"/>
          <p14:tracePt t="108252" x="2389188" y="3940175"/>
          <p14:tracePt t="108269" x="2389188" y="3921125"/>
          <p14:tracePt t="108276" x="2389188" y="3903663"/>
          <p14:tracePt t="108284" x="2389188" y="3894138"/>
          <p14:tracePt t="108292" x="2389188" y="3875088"/>
          <p14:tracePt t="108301" x="2389188" y="3857625"/>
          <p14:tracePt t="108308" x="2389188" y="3840163"/>
          <p14:tracePt t="108317" x="2406650" y="3830638"/>
          <p14:tracePt t="108324" x="2425700" y="3803650"/>
          <p14:tracePt t="108334" x="2433638" y="3803650"/>
          <p14:tracePt t="108340" x="2452688" y="3803650"/>
          <p14:tracePt t="108349" x="2462213" y="3794125"/>
          <p14:tracePt t="108518" x="2470150" y="3794125"/>
          <p14:tracePt t="108524" x="2479675" y="3794125"/>
          <p14:tracePt t="108533" x="2489200" y="3794125"/>
          <p14:tracePt t="108551" x="2506663" y="3784600"/>
          <p14:tracePt t="108556" x="2516188" y="3775075"/>
          <p14:tracePt t="108565" x="2525713" y="3767138"/>
          <p14:tracePt t="108572" x="2525713" y="3757613"/>
          <p14:tracePt t="108580" x="2533650" y="3757613"/>
          <p14:tracePt t="108804" x="2533650" y="3730625"/>
          <p14:tracePt t="108828" x="2533650" y="3721100"/>
          <p14:tracePt t="108836" x="2533650" y="3711575"/>
          <p14:tracePt t="108868" x="2533650" y="3702050"/>
          <p14:tracePt t="108884" x="2533650" y="3675063"/>
          <p14:tracePt t="108892" x="2533650" y="3665538"/>
          <p14:tracePt t="108908" x="2533650" y="3638550"/>
          <p14:tracePt t="108916" x="2533650" y="3621088"/>
          <p14:tracePt t="108925" x="2533650" y="3592513"/>
          <p14:tracePt t="108934" x="2533650" y="3556000"/>
          <p14:tracePt t="108943" x="2533650" y="3529013"/>
          <p14:tracePt t="108948" x="2533650" y="3492500"/>
          <p14:tracePt t="108956" x="2533650" y="3446463"/>
          <p14:tracePt t="108964" x="2533650" y="3429000"/>
          <p14:tracePt t="108972" x="2533650" y="3392488"/>
          <p14:tracePt t="108980" x="2533650" y="3375025"/>
          <p14:tracePt t="108988" x="2533650" y="3328988"/>
          <p14:tracePt t="108996" x="2533650" y="3302000"/>
          <p14:tracePt t="109004" x="2533650" y="3273425"/>
          <p14:tracePt t="109012" x="2533650" y="3246438"/>
          <p14:tracePt t="109020" x="2533650" y="3228975"/>
          <p14:tracePt t="109028" x="2533650" y="3182938"/>
          <p14:tracePt t="109036" x="2533650" y="3173413"/>
          <p14:tracePt t="109044" x="2533650" y="3163888"/>
          <p14:tracePt t="109052" x="2533650" y="3155950"/>
          <p14:tracePt t="109060" x="2533650" y="3146425"/>
          <p14:tracePt t="109524" x="2533650" y="3163888"/>
          <p14:tracePt t="109533" x="2533650" y="3192463"/>
          <p14:tracePt t="109540" x="2533650" y="3209925"/>
          <p14:tracePt t="109550" x="2525713" y="3228975"/>
          <p14:tracePt t="109556" x="2525713" y="3236913"/>
          <p14:tracePt t="109572" x="2525713" y="3246438"/>
          <p14:tracePt t="110709" x="2525713" y="3255963"/>
          <p14:tracePt t="111005" x="2533650" y="3246438"/>
          <p14:tracePt t="111014" x="2552700" y="3228975"/>
          <p14:tracePt t="111021" x="2570163" y="3209925"/>
          <p14:tracePt t="111029" x="2598738" y="3192463"/>
          <p14:tracePt t="111038" x="2616200" y="3173413"/>
          <p14:tracePt t="111045" x="2625725" y="3155950"/>
          <p14:tracePt t="111053" x="2635250" y="3146425"/>
          <p14:tracePt t="111068" x="2643188" y="3127375"/>
          <p14:tracePt t="113069" x="2643188" y="3100388"/>
          <p14:tracePt t="113077" x="2635250" y="3054350"/>
          <p14:tracePt t="113086" x="2606675" y="3027363"/>
          <p14:tracePt t="113092" x="2598738" y="3009900"/>
          <p14:tracePt t="113100" x="2589213" y="2990850"/>
          <p14:tracePt t="113109" x="2579688" y="2973388"/>
          <p14:tracePt t="113117" x="2562225" y="2954338"/>
          <p14:tracePt t="113134" x="2552700" y="2946400"/>
          <p14:tracePt t="113332" x="2552700" y="2936875"/>
          <p14:tracePt t="113341" x="2552700" y="2909888"/>
          <p14:tracePt t="113350" x="2552700" y="2863850"/>
          <p14:tracePt t="113358" x="2552700" y="2836863"/>
          <p14:tracePt t="113367" x="2552700" y="2808288"/>
          <p14:tracePt t="113372" x="2552700" y="2790825"/>
          <p14:tracePt t="113380" x="2552700" y="2763838"/>
          <p14:tracePt t="113388" x="2543175" y="2744788"/>
          <p14:tracePt t="113396" x="2543175" y="2698750"/>
          <p14:tracePt t="113413" x="2525713" y="2671763"/>
          <p14:tracePt t="113420" x="2525713" y="2654300"/>
          <p14:tracePt t="113428" x="2525713" y="2617788"/>
          <p14:tracePt t="113444" x="2525713" y="2608263"/>
          <p14:tracePt t="113460" x="2525713" y="2589213"/>
          <p14:tracePt t="113478" x="2516188" y="2581275"/>
          <p14:tracePt t="113820" x="2506663" y="2589213"/>
          <p14:tracePt t="113828" x="2498725" y="2617788"/>
          <p14:tracePt t="113836" x="2470150" y="2681288"/>
          <p14:tracePt t="113845" x="2452688" y="2735263"/>
          <p14:tracePt t="113852" x="2452688" y="2800350"/>
          <p14:tracePt t="113861" x="2433638" y="2854325"/>
          <p14:tracePt t="113869" x="2416175" y="2873375"/>
          <p14:tracePt t="113878" x="2416175" y="2917825"/>
          <p14:tracePt t="113887" x="2406650" y="2946400"/>
          <p14:tracePt t="113894" x="2406650" y="2963863"/>
          <p14:tracePt t="113903" x="2406650" y="2990850"/>
          <p14:tracePt t="114637" x="2406650" y="3000375"/>
          <p14:tracePt t="114652" x="2397125" y="3009900"/>
          <p14:tracePt t="114661" x="2389188" y="3046413"/>
          <p14:tracePt t="114669" x="2370138" y="3090863"/>
          <p14:tracePt t="114677" x="2360613" y="3119438"/>
          <p14:tracePt t="114685" x="2360613" y="3173413"/>
          <p14:tracePt t="114692" x="2352675" y="3200400"/>
          <p14:tracePt t="114700" x="2352675" y="3236913"/>
          <p14:tracePt t="114709" x="2352675" y="3265488"/>
          <p14:tracePt t="114718" x="2352675" y="3292475"/>
          <p14:tracePt t="114724" x="2352675" y="3302000"/>
          <p14:tracePt t="114734" x="2352675" y="3309938"/>
          <p14:tracePt t="114741" x="2352675" y="3319463"/>
          <p14:tracePt t="114908" x="2352675" y="3328988"/>
          <p14:tracePt t="114916" x="2352675" y="3338513"/>
          <p14:tracePt t="114924" x="2352675" y="3346450"/>
          <p14:tracePt t="114932" x="2352675" y="3355975"/>
          <p14:tracePt t="114941" x="2352675" y="3375025"/>
          <p14:tracePt t="114950" x="2352675" y="3382963"/>
          <p14:tracePt t="114964" x="2352675" y="3392488"/>
          <p14:tracePt t="114980" x="2352675" y="3411538"/>
          <p14:tracePt t="114996" x="2352675" y="3419475"/>
          <p14:tracePt t="115004" x="2352675" y="3438525"/>
          <p14:tracePt t="115012" x="2360613" y="3455988"/>
          <p14:tracePt t="115020" x="2360613" y="3475038"/>
          <p14:tracePt t="115028" x="2360613" y="3511550"/>
          <p14:tracePt t="115036" x="2370138" y="3529013"/>
          <p14:tracePt t="115044" x="2379663" y="3565525"/>
          <p14:tracePt t="115052" x="2379663" y="3584575"/>
          <p14:tracePt t="115060" x="2389188" y="3602038"/>
          <p14:tracePt t="115068" x="2397125" y="3602038"/>
          <p14:tracePt t="115116" x="2406650" y="3602038"/>
          <p14:tracePt t="115132" x="2416175" y="3602038"/>
          <p14:tracePt t="115140" x="2425700" y="3592513"/>
          <p14:tracePt t="115269" x="2425700" y="3584575"/>
          <p14:tracePt t="115334" x="2425700" y="3575050"/>
          <p14:tracePt t="115340" x="2425700" y="3565525"/>
          <p14:tracePt t="115356" x="2425700" y="3556000"/>
          <p14:tracePt t="115364" x="2425700" y="3548063"/>
          <p14:tracePt t="115389" x="2425700" y="3538538"/>
          <p14:tracePt t="115541" x="2425700" y="3529013"/>
          <p14:tracePt t="115556" x="2425700" y="3519488"/>
          <p14:tracePt t="115564" x="2443163" y="3502025"/>
          <p14:tracePt t="115581" x="2452688" y="3492500"/>
          <p14:tracePt t="115588" x="2452688" y="3482975"/>
          <p14:tracePt t="115846" x="2452688" y="3475038"/>
          <p14:tracePt t="115852" x="2443163" y="3475038"/>
          <p14:tracePt t="115869" x="2433638" y="3475038"/>
          <p14:tracePt t="116341" x="2433638" y="3492500"/>
          <p14:tracePt t="116350" x="2433638" y="3529013"/>
          <p14:tracePt t="116358" x="2425700" y="3548063"/>
          <p14:tracePt t="116565" x="2389188" y="3548063"/>
          <p14:tracePt t="116572" x="2306638" y="3519488"/>
          <p14:tracePt t="116580" x="2187575" y="3482975"/>
          <p14:tracePt t="116588" x="2078038" y="3438525"/>
          <p14:tracePt t="116596" x="1960563" y="3375025"/>
          <p14:tracePt t="116604" x="1804988" y="3302000"/>
          <p14:tracePt t="116612" x="1658938" y="3273425"/>
          <p14:tracePt t="116620" x="1558925" y="3228975"/>
          <p14:tracePt t="116628" x="1485900" y="3200400"/>
          <p14:tracePt t="116636" x="1403350" y="3146425"/>
          <p14:tracePt t="116644" x="1358900" y="3136900"/>
          <p14:tracePt t="116652" x="1312863" y="3100388"/>
          <p14:tracePt t="116660" x="1303338" y="3090863"/>
          <p14:tracePt t="116668" x="1293813" y="3082925"/>
          <p14:tracePt t="116684" x="1293813" y="3073400"/>
          <p14:tracePt t="116693" x="1293813" y="3063875"/>
          <p14:tracePt t="116701" x="1293813" y="3036888"/>
          <p14:tracePt t="116708" x="1285875" y="3027363"/>
          <p14:tracePt t="117038" x="1285875" y="3063875"/>
          <p14:tracePt t="117045" x="1322388" y="3100388"/>
          <p14:tracePt t="117053" x="1385888" y="3136900"/>
          <p14:tracePt t="117061" x="1458913" y="3136900"/>
          <p14:tracePt t="117071" x="1568450" y="3163888"/>
          <p14:tracePt t="117078" x="1704975" y="3192463"/>
          <p14:tracePt t="117087" x="1831975" y="3209925"/>
          <p14:tracePt t="117094" x="1941513" y="3209925"/>
          <p14:tracePt t="117103" x="2051050" y="3209925"/>
          <p14:tracePt t="117109" x="2124075" y="3209925"/>
          <p14:tracePt t="117118" x="2160588" y="3209925"/>
          <p14:tracePt t="117124" x="2179638" y="3209925"/>
          <p14:tracePt t="117133" x="2214563" y="3209925"/>
          <p14:tracePt t="117309" x="2224088" y="3200400"/>
          <p14:tracePt t="117325" x="2243138" y="3173413"/>
          <p14:tracePt t="117335" x="2251075" y="3155950"/>
          <p14:tracePt t="117341" x="2270125" y="3136900"/>
          <p14:tracePt t="117349" x="2287588" y="3119438"/>
          <p14:tracePt t="117357" x="2316163" y="3090863"/>
          <p14:tracePt t="117372" x="2324100" y="3073400"/>
          <p14:tracePt t="117381" x="2352675" y="3036888"/>
          <p14:tracePt t="117388" x="2370138" y="3017838"/>
          <p14:tracePt t="117398" x="2379663" y="3000375"/>
          <p14:tracePt t="117415" x="2389188" y="2982913"/>
          <p14:tracePt t="117421" x="2389188" y="2963863"/>
          <p14:tracePt t="117437" x="2406650" y="2946400"/>
          <p14:tracePt t="117556" x="2425700" y="2917825"/>
          <p14:tracePt t="117565" x="2443163" y="2900363"/>
          <p14:tracePt t="117572" x="2462213" y="2890838"/>
          <p14:tracePt t="117581" x="2479675" y="2844800"/>
          <p14:tracePt t="117588" x="2498725" y="2827338"/>
          <p14:tracePt t="117596" x="2506663" y="2817813"/>
          <p14:tracePt t="117604" x="2516188" y="2808288"/>
          <p14:tracePt t="117620" x="2525713" y="2800350"/>
          <p14:tracePt t="117628" x="2533650" y="2800350"/>
          <p14:tracePt t="117677" x="2552700" y="2800350"/>
          <p14:tracePt t="117684" x="2579688" y="2800350"/>
          <p14:tracePt t="117692" x="2635250" y="2800350"/>
          <p14:tracePt t="117700" x="2708275" y="2800350"/>
          <p14:tracePt t="117709" x="2798763" y="2800350"/>
          <p14:tracePt t="117717" x="2925763" y="2800350"/>
          <p14:tracePt t="117724" x="3035300" y="2800350"/>
          <p14:tracePt t="117733" x="3127375" y="2800350"/>
          <p14:tracePt t="117740" x="3208338" y="2800350"/>
          <p14:tracePt t="117750" x="3263900" y="2800350"/>
          <p14:tracePt t="117756" x="3300413" y="2800350"/>
          <p14:tracePt t="117768" x="3346450" y="2800350"/>
          <p14:tracePt t="117772" x="3354388" y="2800350"/>
          <p14:tracePt t="117788" x="3354388" y="2790825"/>
          <p14:tracePt t="118062" x="3346450" y="2790825"/>
          <p14:tracePt t="118069" x="3336925" y="2790825"/>
          <p14:tracePt t="118076" x="3309938" y="2790825"/>
          <p14:tracePt t="118084" x="3273425" y="2800350"/>
          <p14:tracePt t="118092" x="3236913" y="2827338"/>
          <p14:tracePt t="118101" x="3208338" y="2827338"/>
          <p14:tracePt t="118108" x="3163888" y="2836863"/>
          <p14:tracePt t="118117" x="3154363" y="2836863"/>
          <p14:tracePt t="118124" x="3108325" y="2844800"/>
          <p14:tracePt t="118132" x="3090863" y="2854325"/>
          <p14:tracePt t="118140" x="3044825" y="2873375"/>
          <p14:tracePt t="118152" x="3027363" y="2881313"/>
          <p14:tracePt t="118156" x="2998788" y="2881313"/>
          <p14:tracePt t="118166" x="2990850" y="2890838"/>
          <p14:tracePt t="118173" x="2962275" y="2900363"/>
          <p14:tracePt t="118188" x="2954338" y="2900363"/>
          <p14:tracePt t="118196" x="2944813" y="2909888"/>
          <p14:tracePt t="118572" x="2944813" y="2927350"/>
          <p14:tracePt t="118580" x="2944813" y="2954338"/>
          <p14:tracePt t="118588" x="2925763" y="2973388"/>
          <p14:tracePt t="118596" x="2908300" y="3017838"/>
          <p14:tracePt t="118604" x="2908300" y="3036888"/>
          <p14:tracePt t="118612" x="2898775" y="3073400"/>
          <p14:tracePt t="118621" x="2889250" y="3109913"/>
          <p14:tracePt t="118629" x="2889250" y="3136900"/>
          <p14:tracePt t="118637" x="2889250" y="3173413"/>
          <p14:tracePt t="118645" x="2871788" y="3219450"/>
          <p14:tracePt t="118653" x="2871788" y="3265488"/>
          <p14:tracePt t="118661" x="2871788" y="3292475"/>
          <p14:tracePt t="118668" x="2871788" y="3328988"/>
          <p14:tracePt t="118676" x="2881313" y="3375025"/>
          <p14:tracePt t="118684" x="2881313" y="3411538"/>
          <p14:tracePt t="118693" x="2881313" y="3419475"/>
          <p14:tracePt t="118701" x="2881313" y="3438525"/>
          <p14:tracePt t="118725" x="2881313" y="3455988"/>
          <p14:tracePt t="119228" x="2881313" y="3482975"/>
          <p14:tracePt t="119236" x="2881313" y="3529013"/>
          <p14:tracePt t="119244" x="2844800" y="3575050"/>
          <p14:tracePt t="119252" x="2844800" y="3611563"/>
          <p14:tracePt t="119260" x="2835275" y="3629025"/>
          <p14:tracePt t="119268" x="2825750" y="3665538"/>
          <p14:tracePt t="119276" x="2825750" y="3684588"/>
          <p14:tracePt t="119285" x="2817813" y="3702050"/>
          <p14:tracePt t="119292" x="2808288" y="3711575"/>
          <p14:tracePt t="119333" x="2808288" y="3721100"/>
          <p14:tracePt t="119388" x="2808288" y="3730625"/>
          <p14:tracePt t="119396" x="2808288" y="3748088"/>
          <p14:tracePt t="119412" x="2825750" y="3767138"/>
          <p14:tracePt t="119420" x="2881313" y="3775075"/>
          <p14:tracePt t="119428" x="2935288" y="3775075"/>
          <p14:tracePt t="119436" x="3027363" y="3794125"/>
          <p14:tracePt t="119444" x="3054350" y="3794125"/>
          <p14:tracePt t="119452" x="3090863" y="3794125"/>
          <p14:tracePt t="119460" x="3108325" y="3794125"/>
          <p14:tracePt t="119492" x="3127375" y="3784600"/>
          <p14:tracePt t="119502" x="3127375" y="3775075"/>
          <p14:tracePt t="119508" x="3136900" y="3757613"/>
          <p14:tracePt t="119518" x="3136900" y="3730625"/>
          <p14:tracePt t="119524" x="3144838" y="3711575"/>
          <p14:tracePt t="119533" x="3144838" y="3684588"/>
          <p14:tracePt t="119540" x="3144838" y="3638550"/>
          <p14:tracePt t="119549" x="3144838" y="3621088"/>
          <p14:tracePt t="119556" x="3144838" y="3584575"/>
          <p14:tracePt t="119566" x="3144838" y="3565525"/>
          <p14:tracePt t="119572" x="3144838" y="3538538"/>
          <p14:tracePt t="119582" x="3144838" y="3519488"/>
          <p14:tracePt t="119588" x="3144838" y="3492500"/>
          <p14:tracePt t="119596" x="3144838" y="3482975"/>
          <p14:tracePt t="119604" x="3144838" y="3455988"/>
          <p14:tracePt t="119612" x="3136900" y="3438525"/>
          <p14:tracePt t="119620" x="3127375" y="3429000"/>
          <p14:tracePt t="119636" x="3117850" y="3411538"/>
          <p14:tracePt t="119893" x="3117850" y="3382963"/>
          <p14:tracePt t="119901" x="3117850" y="3355975"/>
          <p14:tracePt t="119909" x="3117850" y="3338513"/>
          <p14:tracePt t="119917" x="3117850" y="3292475"/>
          <p14:tracePt t="119925" x="3117850" y="3265488"/>
          <p14:tracePt t="119935" x="3117850" y="3236913"/>
          <p14:tracePt t="119942" x="3117850" y="3192463"/>
          <p14:tracePt t="119951" x="3117850" y="3136900"/>
          <p14:tracePt t="119957" x="3117850" y="3100388"/>
          <p14:tracePt t="119967" x="3117850" y="3054350"/>
          <p14:tracePt t="119973" x="3117850" y="3036888"/>
          <p14:tracePt t="119980" x="3117850" y="3000375"/>
          <p14:tracePt t="119988" x="3117850" y="2982913"/>
          <p14:tracePt t="119996" x="3117850" y="2954338"/>
          <p14:tracePt t="120004" x="3117850" y="2936875"/>
          <p14:tracePt t="120012" x="3117850" y="2917825"/>
          <p14:tracePt t="120020" x="3117850" y="2900363"/>
          <p14:tracePt t="120028" x="3136900" y="2873375"/>
          <p14:tracePt t="120036" x="3136900" y="2863850"/>
          <p14:tracePt t="120044" x="3136900" y="2854325"/>
          <p14:tracePt t="120052" x="3144838" y="2836863"/>
          <p14:tracePt t="120060" x="3144838" y="2827338"/>
          <p14:tracePt t="120244" x="3144838" y="2817813"/>
          <p14:tracePt t="120253" x="3127375" y="2817813"/>
          <p14:tracePt t="120260" x="3071813" y="2817813"/>
          <p14:tracePt t="120268" x="2981325" y="2817813"/>
          <p14:tracePt t="120276" x="2908300" y="2817813"/>
          <p14:tracePt t="120284" x="2835275" y="2817813"/>
          <p14:tracePt t="120292" x="2752725" y="2817813"/>
          <p14:tracePt t="120300" x="2698750" y="2817813"/>
          <p14:tracePt t="120309" x="2662238" y="2817813"/>
          <p14:tracePt t="120317" x="2606675" y="2817813"/>
          <p14:tracePt t="120324" x="2570163" y="2808288"/>
          <p14:tracePt t="120340" x="2562225" y="2800350"/>
          <p14:tracePt t="120389" x="2552700" y="2790825"/>
          <p14:tracePt t="120397" x="2552700" y="2781300"/>
          <p14:tracePt t="120405" x="2552700" y="2763838"/>
          <p14:tracePt t="120413" x="2562225" y="2744788"/>
          <p14:tracePt t="120421" x="2562225" y="2727325"/>
          <p14:tracePt t="120429" x="2562225" y="2717800"/>
          <p14:tracePt t="120437" x="2562225" y="2690813"/>
          <p14:tracePt t="120445" x="2562225" y="2681288"/>
          <p14:tracePt t="120452" x="2562225" y="2654300"/>
          <p14:tracePt t="120460" x="2562225" y="2635250"/>
          <p14:tracePt t="120476" x="2562225" y="2617788"/>
          <p14:tracePt t="120484" x="2552700" y="2608263"/>
          <p14:tracePt t="120492" x="2533650" y="2589213"/>
          <p14:tracePt t="120500" x="2516188" y="2571750"/>
          <p14:tracePt t="120508" x="2470150" y="2544763"/>
          <p14:tracePt t="120516" x="2452688" y="2535238"/>
          <p14:tracePt t="120524" x="2443163" y="2535238"/>
          <p14:tracePt t="120533" x="2425700" y="2525713"/>
          <p14:tracePt t="120540" x="2406650" y="2525713"/>
          <p14:tracePt t="120549" x="2397125" y="2525713"/>
          <p14:tracePt t="120556" x="2389188" y="2525713"/>
          <p14:tracePt t="120566" x="2370138" y="2525713"/>
          <p14:tracePt t="120572" x="2343150" y="2525713"/>
          <p14:tracePt t="120580" x="2333625" y="2525713"/>
          <p14:tracePt t="120588" x="2324100" y="2525713"/>
          <p14:tracePt t="120596" x="2306638" y="2525713"/>
          <p14:tracePt t="120653" x="2297113" y="2554288"/>
          <p14:tracePt t="120661" x="2306638" y="2581275"/>
          <p14:tracePt t="120669" x="2416175" y="2635250"/>
          <p14:tracePt t="120676" x="2652713" y="2698750"/>
          <p14:tracePt t="120684" x="2917825" y="2771775"/>
          <p14:tracePt t="120692" x="3200400" y="2836863"/>
          <p14:tracePt t="120700" x="3427413" y="2909888"/>
          <p14:tracePt t="120708" x="3600450" y="2963863"/>
          <p14:tracePt t="120716" x="3729038" y="2982913"/>
          <p14:tracePt t="120724" x="3810000" y="3017838"/>
          <p14:tracePt t="120933" x="3819525" y="3017838"/>
          <p14:tracePt t="120941" x="3819525" y="2990850"/>
          <p14:tracePt t="120949" x="3819525" y="2963863"/>
          <p14:tracePt t="120957" x="3819525" y="2936875"/>
          <p14:tracePt t="120967" x="3792538" y="2909888"/>
          <p14:tracePt t="120972" x="3783013" y="2900363"/>
          <p14:tracePt t="120980" x="3765550" y="2881313"/>
          <p14:tracePt t="120988" x="3765550" y="2873375"/>
          <p14:tracePt t="120996" x="3746500" y="2863850"/>
          <p14:tracePt t="121100" x="3738563" y="2844800"/>
          <p14:tracePt t="121109" x="3738563" y="2827338"/>
          <p14:tracePt t="121116" x="3738563" y="2808288"/>
          <p14:tracePt t="121124" x="3756025" y="2790825"/>
          <p14:tracePt t="121134" x="3765550" y="2781300"/>
          <p14:tracePt t="121140" x="3792538" y="2763838"/>
          <p14:tracePt t="121150" x="3810000" y="2744788"/>
          <p14:tracePt t="121169" x="3856038" y="2717800"/>
          <p14:tracePt t="121172" x="3865563" y="2681288"/>
          <p14:tracePt t="121180" x="3902075" y="2654300"/>
          <p14:tracePt t="121188" x="3911600" y="2644775"/>
          <p14:tracePt t="121196" x="3919538" y="2608263"/>
          <p14:tracePt t="121204" x="3938588" y="2589213"/>
          <p14:tracePt t="121220" x="3938588" y="2571750"/>
          <p14:tracePt t="121253" x="3938588" y="2562225"/>
          <p14:tracePt t="121268" x="3938588" y="2554288"/>
          <p14:tracePt t="121276" x="3938588" y="2525713"/>
          <p14:tracePt t="121293" x="3938588" y="2471738"/>
          <p14:tracePt t="121301" x="3938588" y="2435225"/>
          <p14:tracePt t="121309" x="3919538" y="2362200"/>
          <p14:tracePt t="121317" x="3883025" y="2262188"/>
          <p14:tracePt t="121324" x="3856038" y="2170113"/>
          <p14:tracePt t="121333" x="3810000" y="2052638"/>
          <p14:tracePt t="121340" x="3810000" y="1943100"/>
          <p14:tracePt t="121349" x="3783013" y="1833563"/>
          <p14:tracePt t="121356" x="3738563" y="1714500"/>
          <p14:tracePt t="121366" x="3729038" y="1641475"/>
          <p14:tracePt t="121372" x="3702050" y="1595438"/>
          <p14:tracePt t="121381" x="3673475" y="1514475"/>
          <p14:tracePt t="121388" x="3656013" y="1449388"/>
          <p14:tracePt t="121396" x="3656013" y="1431925"/>
          <p14:tracePt t="121404" x="3636963" y="1412875"/>
          <p14:tracePt t="121412" x="3629025" y="1404938"/>
          <p14:tracePt t="121428" x="3629025" y="1395413"/>
          <p14:tracePt t="121580" x="3619500" y="1385888"/>
          <p14:tracePt t="121621" x="3509963" y="1385888"/>
          <p14:tracePt t="121630" x="3281363" y="1385888"/>
          <p14:tracePt t="121638" x="3027363" y="1385888"/>
          <p14:tracePt t="121646" x="2562225" y="1422400"/>
          <p14:tracePt t="121653" x="2206625" y="1485900"/>
          <p14:tracePt t="121661" x="1997075" y="1514475"/>
          <p14:tracePt t="121669" x="1649413" y="1531938"/>
          <p14:tracePt t="121676" x="1468438" y="1577975"/>
          <p14:tracePt t="121684" x="1303338" y="1595438"/>
          <p14:tracePt t="121693" x="1176338" y="1614488"/>
          <p14:tracePt t="121700" x="1076325" y="1641475"/>
          <p14:tracePt t="121708" x="1066800" y="1641475"/>
          <p14:tracePt t="121717" x="1047750" y="1651000"/>
          <p14:tracePt t="121940" x="1039813" y="1660525"/>
          <p14:tracePt t="121964" x="1039813" y="1677988"/>
          <p14:tracePt t="121972" x="1039813" y="1724025"/>
          <p14:tracePt t="121981" x="1039813" y="1741488"/>
          <p14:tracePt t="121988" x="1066800" y="1768475"/>
          <p14:tracePt t="121997" x="1103313" y="1814513"/>
          <p14:tracePt t="122005" x="1149350" y="1870075"/>
          <p14:tracePt t="122012" x="1212850" y="1906588"/>
          <p14:tracePt t="122020" x="1276350" y="1933575"/>
          <p14:tracePt t="122028" x="1339850" y="1987550"/>
          <p14:tracePt t="122036" x="1358900" y="2006600"/>
          <p14:tracePt t="122044" x="1385888" y="2033588"/>
          <p14:tracePt t="122052" x="1412875" y="2070100"/>
          <p14:tracePt t="122060" x="1468438" y="2133600"/>
          <p14:tracePt t="122068" x="1476375" y="2152650"/>
          <p14:tracePt t="122076" x="1476375" y="2160588"/>
          <p14:tracePt t="122084" x="1504950" y="2206625"/>
          <p14:tracePt t="122092" x="1512888" y="2225675"/>
          <p14:tracePt t="122100" x="1522413" y="2233613"/>
          <p14:tracePt t="122108" x="1541463" y="2262188"/>
          <p14:tracePt t="122117" x="1558925" y="2279650"/>
          <p14:tracePt t="122134" x="1568450" y="2298700"/>
          <p14:tracePt t="122140" x="1576388" y="2306638"/>
          <p14:tracePt t="122167" x="1595438" y="2335213"/>
          <p14:tracePt t="122172" x="1604963" y="2343150"/>
          <p14:tracePt t="122180" x="1612900" y="2352675"/>
          <p14:tracePt t="122188" x="1612900" y="2362200"/>
          <p14:tracePt t="122204" x="1622425" y="2371725"/>
          <p14:tracePt t="122213" x="1631950" y="2379663"/>
          <p14:tracePt t="122220" x="1641475" y="2389188"/>
          <p14:tracePt t="122229" x="1649413" y="2408238"/>
          <p14:tracePt t="122398" x="1685925" y="2408238"/>
          <p14:tracePt t="122404" x="1824038" y="2416175"/>
          <p14:tracePt t="122412" x="2024063" y="2452688"/>
          <p14:tracePt t="122420" x="2233613" y="2481263"/>
          <p14:tracePt t="122428" x="2552700" y="2525713"/>
          <p14:tracePt t="122436" x="2835275" y="2581275"/>
          <p14:tracePt t="122444" x="3044825" y="2617788"/>
          <p14:tracePt t="122452" x="3200400" y="2625725"/>
          <p14:tracePt t="122460" x="3273425" y="2654300"/>
          <p14:tracePt t="122468" x="3290888" y="2654300"/>
          <p14:tracePt t="122517" x="3300413" y="2662238"/>
          <p14:tracePt t="122533" x="3300413" y="2671763"/>
          <p14:tracePt t="122540" x="3263900" y="2681288"/>
          <p14:tracePt t="122548" x="3227388" y="2681288"/>
          <p14:tracePt t="122556" x="3200400" y="2698750"/>
          <p14:tracePt t="122566" x="3171825" y="2698750"/>
          <p14:tracePt t="122572" x="3154363" y="2708275"/>
          <p14:tracePt t="122700" x="3144838" y="2717800"/>
          <p14:tracePt t="122708" x="3108325" y="2735263"/>
          <p14:tracePt t="122716" x="3081338" y="2754313"/>
          <p14:tracePt t="122724" x="3044825" y="2771775"/>
          <p14:tracePt t="122732" x="3008313" y="2800350"/>
          <p14:tracePt t="122740" x="2990850" y="2817813"/>
          <p14:tracePt t="122749" x="2954338" y="2827338"/>
          <p14:tracePt t="122756" x="2944813" y="2827338"/>
          <p14:tracePt t="122767" x="2925763" y="2844800"/>
          <p14:tracePt t="122773" x="2908300" y="2854325"/>
          <p14:tracePt t="122941" x="2908300" y="2844800"/>
          <p14:tracePt t="122948" x="2898775" y="2817813"/>
          <p14:tracePt t="122957" x="2862263" y="2790825"/>
          <p14:tracePt t="122965" x="2844800" y="2771775"/>
          <p14:tracePt t="122972" x="2825750" y="2754313"/>
          <p14:tracePt t="122982" x="2798763" y="2727325"/>
          <p14:tracePt t="122988" x="2752725" y="2708275"/>
          <p14:tracePt t="122996" x="2716213" y="2698750"/>
          <p14:tracePt t="123004" x="2698750" y="2690813"/>
          <p14:tracePt t="123012" x="2671763" y="2681288"/>
          <p14:tracePt t="123020" x="2625725" y="2654300"/>
          <p14:tracePt t="123028" x="2598738" y="2635250"/>
          <p14:tracePt t="123037" x="2579688" y="2625725"/>
          <p14:tracePt t="123044" x="2533650" y="2589213"/>
          <p14:tracePt t="123052" x="2516188" y="2581275"/>
          <p14:tracePt t="123060" x="2489200" y="2562225"/>
          <p14:tracePt t="123068" x="2479675" y="2544763"/>
          <p14:tracePt t="123076" x="2452688" y="2525713"/>
          <p14:tracePt t="123084" x="2443163" y="2508250"/>
          <p14:tracePt t="123092" x="2443163" y="2498725"/>
          <p14:tracePt t="123100" x="2443163" y="2489200"/>
          <p14:tracePt t="123108" x="2443163" y="2471738"/>
          <p14:tracePt t="123133" x="2443163" y="2462213"/>
          <p14:tracePt t="123253" x="2443163" y="2489200"/>
          <p14:tracePt t="123261" x="2443163" y="2508250"/>
          <p14:tracePt t="123269" x="2443163" y="2535238"/>
          <p14:tracePt t="123278" x="2443163" y="2571750"/>
          <p14:tracePt t="123284" x="2452688" y="2608263"/>
          <p14:tracePt t="123292" x="2498725" y="2635250"/>
          <p14:tracePt t="123300" x="2579688" y="2671763"/>
          <p14:tracePt t="123308" x="2606675" y="2690813"/>
          <p14:tracePt t="123316" x="2652713" y="2727325"/>
          <p14:tracePt t="123325" x="2698750" y="2735263"/>
          <p14:tracePt t="123333" x="2725738" y="2771775"/>
          <p14:tracePt t="123340" x="2735263" y="2771775"/>
          <p14:tracePt t="123349" x="2744788" y="2771775"/>
          <p14:tracePt t="123356" x="2752725" y="2781300"/>
          <p14:tracePt t="123710" x="2808288" y="2781300"/>
          <p14:tracePt t="123717" x="2971800" y="2781300"/>
          <p14:tracePt t="123725" x="3100388" y="2781300"/>
          <p14:tracePt t="123735" x="3227388" y="2781300"/>
          <p14:tracePt t="123741" x="3336925" y="2781300"/>
          <p14:tracePt t="123753" x="3400425" y="2771775"/>
          <p14:tracePt t="123757" x="3419475" y="2763838"/>
          <p14:tracePt t="124028" x="3427413" y="2735263"/>
          <p14:tracePt t="124036" x="3446463" y="2708275"/>
          <p14:tracePt t="124044" x="3463925" y="2690813"/>
          <p14:tracePt t="124052" x="3482975" y="2654300"/>
          <p14:tracePt t="124061" x="3519488" y="2625725"/>
          <p14:tracePt t="124069" x="3527425" y="2617788"/>
          <p14:tracePt t="124077" x="3556000" y="2589213"/>
          <p14:tracePt t="124086" x="3573463" y="2554288"/>
          <p14:tracePt t="124092" x="3592513" y="2517775"/>
          <p14:tracePt t="124101" x="3619500" y="2481263"/>
          <p14:tracePt t="124109" x="3636963" y="2452688"/>
          <p14:tracePt t="124117" x="3656013" y="2444750"/>
          <p14:tracePt t="124125" x="3692525" y="2398713"/>
          <p14:tracePt t="124133" x="3702050" y="2379663"/>
          <p14:tracePt t="124141" x="3709988" y="2371725"/>
          <p14:tracePt t="124150" x="3729038" y="2335213"/>
          <p14:tracePt t="124169" x="3738563" y="2298700"/>
          <p14:tracePt t="124172" x="3738563" y="2289175"/>
          <p14:tracePt t="124180" x="3738563" y="2270125"/>
          <p14:tracePt t="124188" x="3756025" y="2243138"/>
          <p14:tracePt t="124196" x="3756025" y="2233613"/>
          <p14:tracePt t="124204" x="3756025" y="2225675"/>
          <p14:tracePt t="124212" x="3756025" y="2197100"/>
          <p14:tracePt t="124221" x="3756025" y="2189163"/>
          <p14:tracePt t="124230" x="3756025" y="2152650"/>
          <p14:tracePt t="124239" x="3756025" y="2125663"/>
          <p14:tracePt t="124245" x="3756025" y="2070100"/>
          <p14:tracePt t="124253" x="3756025" y="2033588"/>
          <p14:tracePt t="124261" x="3746500" y="1987550"/>
          <p14:tracePt t="124269" x="3729038" y="1943100"/>
          <p14:tracePt t="124277" x="3709988" y="1914525"/>
          <p14:tracePt t="124284" x="3709988" y="1897063"/>
          <p14:tracePt t="124292" x="3702050" y="1870075"/>
          <p14:tracePt t="124397" x="3692525" y="1851025"/>
          <p14:tracePt t="124420" x="3692525" y="1841500"/>
          <p14:tracePt t="124428" x="3673475" y="1824038"/>
          <p14:tracePt t="124444" x="3656013" y="1797050"/>
          <p14:tracePt t="124501" x="3646488" y="1797050"/>
          <p14:tracePt t="124508" x="3629025" y="1797050"/>
          <p14:tracePt t="124518" x="3600450" y="1797050"/>
          <p14:tracePt t="124524" x="3500438" y="1797050"/>
          <p14:tracePt t="124533" x="3409950" y="1797050"/>
          <p14:tracePt t="124540" x="3300413" y="1797050"/>
          <p14:tracePt t="124550" x="3227388" y="1797050"/>
          <p14:tracePt t="124556" x="3154363" y="1797050"/>
          <p14:tracePt t="124567" x="3100388" y="1797050"/>
          <p14:tracePt t="124572" x="3035300" y="1797050"/>
          <p14:tracePt t="124581" x="3008313" y="1797050"/>
          <p14:tracePt t="124588" x="2971800" y="1797050"/>
          <p14:tracePt t="124596" x="2935288" y="1797050"/>
          <p14:tracePt t="124604" x="2925763" y="1797050"/>
          <p14:tracePt t="124612" x="2908300" y="1797050"/>
          <p14:tracePt t="124620" x="2898775" y="1797050"/>
          <p14:tracePt t="124628" x="2881313" y="1797050"/>
          <p14:tracePt t="124636" x="2871788" y="1797050"/>
          <p14:tracePt t="124652" x="2862263" y="1797050"/>
          <p14:tracePt t="124660" x="2852738" y="1797050"/>
          <p14:tracePt t="124668" x="2835275" y="1797050"/>
          <p14:tracePt t="124676" x="2817813" y="1797050"/>
          <p14:tracePt t="124685" x="2781300" y="1797050"/>
          <p14:tracePt t="124692" x="2744788" y="1797050"/>
          <p14:tracePt t="124700" x="2716213" y="1797050"/>
          <p14:tracePt t="124708" x="2671763" y="1797050"/>
          <p14:tracePt t="124716" x="2635250" y="1797050"/>
          <p14:tracePt t="124724" x="2625725" y="1797050"/>
          <p14:tracePt t="124732" x="2598738" y="1797050"/>
          <p14:tracePt t="124740" x="2589213" y="1797050"/>
          <p14:tracePt t="124749" x="2579688" y="1797050"/>
          <p14:tracePt t="124756" x="2552700" y="1797050"/>
          <p14:tracePt t="124766" x="2543175" y="1797050"/>
          <p14:tracePt t="124772" x="2533650" y="1797050"/>
          <p14:tracePt t="124780" x="2506663" y="1797050"/>
          <p14:tracePt t="124788" x="2498725" y="1797050"/>
          <p14:tracePt t="124796" x="2479675" y="1804988"/>
          <p14:tracePt t="124804" x="2470150" y="1804988"/>
          <p14:tracePt t="124812" x="2452688" y="1814513"/>
          <p14:tracePt t="124820" x="2443163" y="1824038"/>
          <p14:tracePt t="124948" x="2433638" y="1833563"/>
          <p14:tracePt t="124956" x="2397125" y="1841500"/>
          <p14:tracePt t="124965" x="2352675" y="1870075"/>
          <p14:tracePt t="124972" x="2316163" y="1878013"/>
          <p14:tracePt t="124984" x="2270125" y="1887538"/>
          <p14:tracePt t="124989" x="2243138" y="1897063"/>
          <p14:tracePt t="124997" x="2197100" y="1906588"/>
          <p14:tracePt t="125005" x="2170113" y="1924050"/>
          <p14:tracePt t="125013" x="2160588" y="1924050"/>
          <p14:tracePt t="125020" x="2151063" y="1933575"/>
          <p14:tracePt t="125348" x="2143125" y="1943100"/>
          <p14:tracePt t="125389" x="2114550" y="1997075"/>
          <p14:tracePt t="125397" x="2106613" y="2024063"/>
          <p14:tracePt t="125404" x="2078038" y="2043113"/>
          <p14:tracePt t="125413" x="2051050" y="2089150"/>
          <p14:tracePt t="125420" x="2041525" y="2160588"/>
          <p14:tracePt t="125428" x="2033588" y="2170113"/>
          <p14:tracePt t="125436" x="2033588" y="2197100"/>
          <p14:tracePt t="125444" x="2033588" y="2252663"/>
          <p14:tracePt t="125452" x="2033588" y="2298700"/>
          <p14:tracePt t="125460" x="2033588" y="2335213"/>
          <p14:tracePt t="125468" x="2033588" y="2343150"/>
          <p14:tracePt t="125476" x="2033588" y="2379663"/>
          <p14:tracePt t="125486" x="2033588" y="2389188"/>
          <p14:tracePt t="125493" x="2033588" y="2408238"/>
          <p14:tracePt t="125524" x="2033588" y="2416175"/>
          <p14:tracePt t="125663" x="2041525" y="2425700"/>
          <p14:tracePt t="125678" x="2078038" y="2425700"/>
          <p14:tracePt t="125689" x="2170113" y="2425700"/>
          <p14:tracePt t="125694" x="2279650" y="2425700"/>
          <p14:tracePt t="125701" x="2389188" y="2425700"/>
          <p14:tracePt t="125709" x="2498725" y="2425700"/>
          <p14:tracePt t="125718" x="2552700" y="2425700"/>
          <p14:tracePt t="125725" x="2635250" y="2452688"/>
          <p14:tracePt t="125734" x="2671763" y="2462213"/>
          <p14:tracePt t="125741" x="2716213" y="2489200"/>
          <p14:tracePt t="125753" x="2735263" y="2498725"/>
          <p14:tracePt t="125756" x="2744788" y="2498725"/>
          <p14:tracePt t="125908" x="2752725" y="2508250"/>
          <p14:tracePt t="125917" x="2752725" y="2525713"/>
          <p14:tracePt t="125924" x="2752725" y="2535238"/>
          <p14:tracePt t="125932" x="2752725" y="2562225"/>
          <p14:tracePt t="125948" x="2752725" y="2571750"/>
          <p14:tracePt t="126068" x="2752725" y="2589213"/>
          <p14:tracePt t="126076" x="2752725" y="2617788"/>
          <p14:tracePt t="126085" x="2752725" y="2625725"/>
          <p14:tracePt t="126092" x="2752725" y="2662238"/>
          <p14:tracePt t="126100" x="2752725" y="2681288"/>
          <p14:tracePt t="126108" x="2762250" y="2717800"/>
          <p14:tracePt t="126116" x="2781300" y="2754313"/>
          <p14:tracePt t="126124" x="2781300" y="2771775"/>
          <p14:tracePt t="126141" x="2781300" y="2790825"/>
          <p14:tracePt t="126149" x="2789238" y="2800350"/>
          <p14:tracePt t="126357" x="2789238" y="2808288"/>
          <p14:tracePt t="126366" x="2789238" y="2836863"/>
          <p14:tracePt t="126373" x="2789238" y="2854325"/>
          <p14:tracePt t="126384" x="2789238" y="2890838"/>
          <p14:tracePt t="126388" x="2781300" y="2927350"/>
          <p14:tracePt t="126396" x="2752725" y="2963863"/>
          <p14:tracePt t="126404" x="2744788" y="3009900"/>
          <p14:tracePt t="126412" x="2725738" y="3054350"/>
          <p14:tracePt t="126420" x="2716213" y="3100388"/>
          <p14:tracePt t="126428" x="2708275" y="3127375"/>
          <p14:tracePt t="126436" x="2689225" y="3155950"/>
          <p14:tracePt t="126444" x="2671763" y="3173413"/>
          <p14:tracePt t="126452" x="2671763" y="3209925"/>
          <p14:tracePt t="126468" x="2671763" y="3219450"/>
          <p14:tracePt t="126484" x="2671763" y="3236913"/>
          <p14:tracePt t="126508" x="2671763" y="3246438"/>
          <p14:tracePt t="126524" x="2671763" y="3255963"/>
          <p14:tracePt t="126533" x="2671763" y="3265488"/>
          <p14:tracePt t="126540" x="2671763" y="3273425"/>
          <p14:tracePt t="126549" x="2671763" y="3292475"/>
          <p14:tracePt t="126556" x="2671763" y="3302000"/>
          <p14:tracePt t="126565" x="2671763" y="3328988"/>
          <p14:tracePt t="126572" x="2671763" y="3346450"/>
          <p14:tracePt t="126582" x="2671763" y="3375025"/>
          <p14:tracePt t="126588" x="2679700" y="3392488"/>
          <p14:tracePt t="126596" x="2698750" y="3438525"/>
          <p14:tracePt t="126604" x="2698750" y="3446463"/>
          <p14:tracePt t="126612" x="2716213" y="3482975"/>
          <p14:tracePt t="126620" x="2735263" y="3511550"/>
          <p14:tracePt t="126629" x="2744788" y="3548063"/>
          <p14:tracePt t="126636" x="2762250" y="3565525"/>
          <p14:tracePt t="126644" x="2771775" y="3584575"/>
          <p14:tracePt t="126652" x="2781300" y="3592513"/>
          <p14:tracePt t="126660" x="2789238" y="3629025"/>
          <p14:tracePt t="126668" x="2789238" y="3638550"/>
          <p14:tracePt t="126676" x="2789238" y="3657600"/>
          <p14:tracePt t="126684" x="2789238" y="3675063"/>
          <p14:tracePt t="126694" x="2789238" y="3694113"/>
          <p14:tracePt t="126700" x="2798763" y="3730625"/>
          <p14:tracePt t="126708" x="2825750" y="3767138"/>
          <p14:tracePt t="126716" x="2825750" y="3775075"/>
          <p14:tracePt t="126724" x="2825750" y="3794125"/>
          <p14:tracePt t="126732" x="2825750" y="3811588"/>
          <p14:tracePt t="126741" x="2825750" y="3840163"/>
          <p14:tracePt t="126749" x="2835275" y="3857625"/>
          <p14:tracePt t="126756" x="2835275" y="3867150"/>
          <p14:tracePt t="126767" x="2835275" y="3875088"/>
          <p14:tracePt t="126772" x="2835275" y="3884613"/>
          <p14:tracePt t="126782" x="2835275" y="3894138"/>
          <p14:tracePt t="126894" x="2844800" y="3884613"/>
          <p14:tracePt t="126916" x="2852738" y="3875088"/>
          <p14:tracePt t="127204" x="2844800" y="3875088"/>
          <p14:tracePt t="127213" x="2825750" y="3894138"/>
          <p14:tracePt t="127221" x="2817813" y="3903663"/>
          <p14:tracePt t="127236" x="2817813" y="3911600"/>
          <p14:tracePt t="127244" x="2808288" y="3930650"/>
          <p14:tracePt t="127549" x="2798763" y="3948113"/>
          <p14:tracePt t="127568" x="2781300" y="3957638"/>
          <p14:tracePt t="127574" x="2771775" y="3976688"/>
          <p14:tracePt t="127591" x="2762250" y="3984625"/>
          <p14:tracePt t="127604" x="2752725" y="3994150"/>
          <p14:tracePt t="127612" x="2735263" y="4003675"/>
          <p14:tracePt t="127620" x="2735263" y="4013200"/>
          <p14:tracePt t="127636" x="2735263" y="4021138"/>
          <p14:tracePt t="127644" x="2735263" y="4030663"/>
          <p14:tracePt t="127661" x="2735263" y="4040188"/>
          <p14:tracePt t="127684" x="2725738" y="4040188"/>
          <p14:tracePt t="127708" x="2725738" y="4049713"/>
          <p14:tracePt t="127860" x="2716213" y="4049713"/>
          <p14:tracePt t="128220" x="2725738" y="4049713"/>
          <p14:tracePt t="128228" x="2735263" y="4040188"/>
          <p14:tracePt t="128325" x="2744788" y="4030663"/>
          <p14:tracePt t="128357" x="2762250" y="4030663"/>
          <p14:tracePt t="128662" x="2789238" y="4021138"/>
          <p14:tracePt t="128669" x="2817813" y="4013200"/>
          <p14:tracePt t="128677" x="2844800" y="4003675"/>
          <p14:tracePt t="128694" x="2881313" y="3976688"/>
          <p14:tracePt t="128708" x="2908300" y="3976688"/>
          <p14:tracePt t="128716" x="2917825" y="3967163"/>
          <p14:tracePt t="129148" x="2917825" y="3948113"/>
          <p14:tracePt t="129158" x="2917825" y="3940175"/>
          <p14:tracePt t="129166" x="2917825" y="3930650"/>
          <p14:tracePt t="129189" x="2917825" y="3921125"/>
          <p14:tracePt t="129454" x="2917825" y="3911600"/>
          <p14:tracePt t="129460" x="2889250" y="3911600"/>
          <p14:tracePt t="129468" x="2871788" y="3911600"/>
          <p14:tracePt t="129580" x="2852738" y="3894138"/>
          <p14:tracePt t="129589" x="2852738" y="3875088"/>
          <p14:tracePt t="129597" x="2852738" y="3840163"/>
          <p14:tracePt t="129604" x="2852738" y="3794125"/>
          <p14:tracePt t="129613" x="2852738" y="3775075"/>
          <p14:tracePt t="129621" x="2852738" y="3738563"/>
          <p14:tracePt t="129629" x="2852738" y="3702050"/>
          <p14:tracePt t="129637" x="2852738" y="3675063"/>
          <p14:tracePt t="129645" x="2862263" y="3648075"/>
          <p14:tracePt t="129653" x="2881313" y="3629025"/>
          <p14:tracePt t="129660" x="2889250" y="3611563"/>
          <p14:tracePt t="129668" x="2925763" y="3575050"/>
          <p14:tracePt t="129676" x="2954338" y="3548063"/>
          <p14:tracePt t="129685" x="2990850" y="3511550"/>
          <p14:tracePt t="129693" x="3035300" y="3475038"/>
          <p14:tracePt t="129703" x="3117850" y="3455988"/>
          <p14:tracePt t="129711" x="3181350" y="3411538"/>
          <p14:tracePt t="129718" x="3244850" y="3392488"/>
          <p14:tracePt t="129724" x="3327400" y="3338513"/>
          <p14:tracePt t="129732" x="3419475" y="3292475"/>
          <p14:tracePt t="129740" x="3463925" y="3255963"/>
          <p14:tracePt t="129749" x="3527425" y="3219450"/>
          <p14:tracePt t="129756" x="3600450" y="3146425"/>
          <p14:tracePt t="129765" x="3619500" y="3109913"/>
          <p14:tracePt t="129772" x="3636963" y="3082925"/>
          <p14:tracePt t="129782" x="3656013" y="3046413"/>
          <p14:tracePt t="129788" x="3683000" y="3009900"/>
          <p14:tracePt t="129796" x="3683000" y="2990850"/>
          <p14:tracePt t="129804" x="3692525" y="2990850"/>
          <p14:tracePt t="129812" x="3692525" y="2973388"/>
          <p14:tracePt t="129820" x="3692525" y="2963863"/>
          <p14:tracePt t="129828" x="3692525" y="2954338"/>
          <p14:tracePt t="129956" x="3692525" y="2917825"/>
          <p14:tracePt t="129964" x="3702050" y="2873375"/>
          <p14:tracePt t="129972" x="3702050" y="2844800"/>
          <p14:tracePt t="129981" x="3702050" y="2808288"/>
          <p14:tracePt t="129988" x="3702050" y="2763838"/>
          <p14:tracePt t="129998" x="3702050" y="2727325"/>
          <p14:tracePt t="130004" x="3702050" y="2698750"/>
          <p14:tracePt t="130012" x="3683000" y="2662238"/>
          <p14:tracePt t="130020" x="3665538" y="2635250"/>
          <p14:tracePt t="130028" x="3665538" y="2625725"/>
          <p14:tracePt t="130037" x="3646488" y="2598738"/>
          <p14:tracePt t="130044" x="3636963" y="2589213"/>
          <p14:tracePt t="130052" x="3636963" y="2581275"/>
          <p14:tracePt t="130060" x="3629025" y="2571750"/>
          <p14:tracePt t="130244" x="3619500" y="2571750"/>
          <p14:tracePt t="130253" x="3619500" y="2562225"/>
          <p14:tracePt t="130261" x="3636963" y="2517775"/>
          <p14:tracePt t="130269" x="3656013" y="2508250"/>
          <p14:tracePt t="130276" x="3702050" y="2489200"/>
          <p14:tracePt t="130285" x="3719513" y="2471738"/>
          <p14:tracePt t="130293" x="3738563" y="2462213"/>
          <p14:tracePt t="130302" x="3746500" y="2452688"/>
          <p14:tracePt t="130308" x="3765550" y="2435225"/>
          <p14:tracePt t="130316" x="3783013" y="2416175"/>
          <p14:tracePt t="130324" x="3802063" y="2389188"/>
          <p14:tracePt t="130333" x="3829050" y="2362200"/>
          <p14:tracePt t="130340" x="3838575" y="2325688"/>
          <p14:tracePt t="130348" x="3846513" y="2298700"/>
          <p14:tracePt t="130358" x="3856038" y="2252663"/>
          <p14:tracePt t="130369" x="3875088" y="2225675"/>
          <p14:tracePt t="130373" x="3875088" y="2170113"/>
          <p14:tracePt t="130385" x="3875088" y="2133600"/>
          <p14:tracePt t="130390" x="3875088" y="2116138"/>
          <p14:tracePt t="130402" x="3875088" y="2079625"/>
          <p14:tracePt t="130404" x="3875088" y="2060575"/>
          <p14:tracePt t="130412" x="3875088" y="2024063"/>
          <p14:tracePt t="130420" x="3875088" y="1987550"/>
          <p14:tracePt t="130428" x="3875088" y="1960563"/>
          <p14:tracePt t="130436" x="3875088" y="1933575"/>
          <p14:tracePt t="130444" x="3865563" y="1887538"/>
          <p14:tracePt t="130452" x="3829050" y="1841500"/>
          <p14:tracePt t="130460" x="3819525" y="1824038"/>
          <p14:tracePt t="130468" x="3802063" y="1797050"/>
          <p14:tracePt t="130476" x="3792538" y="1797050"/>
          <p14:tracePt t="130484" x="3765550" y="1768475"/>
          <p14:tracePt t="130492" x="3729038" y="1731963"/>
          <p14:tracePt t="130500" x="3709988" y="1714500"/>
          <p14:tracePt t="130508" x="3683000" y="1677988"/>
          <p14:tracePt t="130517" x="3656013" y="1651000"/>
          <p14:tracePt t="130524" x="3629025" y="1624013"/>
          <p14:tracePt t="130532" x="3619500" y="1614488"/>
          <p14:tracePt t="130542" x="3600450" y="1595438"/>
          <p14:tracePt t="130552" x="3592513" y="1595438"/>
          <p14:tracePt t="130558" x="3582988" y="1587500"/>
          <p14:tracePt t="130569" x="3582988" y="1577975"/>
          <p14:tracePt t="130636" x="3573463" y="1577975"/>
          <p14:tracePt t="130644" x="3500438" y="1577975"/>
          <p14:tracePt t="130652" x="3446463" y="1577975"/>
          <p14:tracePt t="130660" x="3346450" y="1587500"/>
          <p14:tracePt t="130668" x="3273425" y="1595438"/>
          <p14:tracePt t="130676" x="3181350" y="1614488"/>
          <p14:tracePt t="130684" x="3081338" y="1641475"/>
          <p14:tracePt t="130692" x="2990850" y="1651000"/>
          <p14:tracePt t="130700" x="2898775" y="1651000"/>
          <p14:tracePt t="130708" x="2835275" y="1660525"/>
          <p14:tracePt t="130716" x="2762250" y="1677988"/>
          <p14:tracePt t="130724" x="2698750" y="1677988"/>
          <p14:tracePt t="130732" x="2643188" y="1697038"/>
          <p14:tracePt t="130740" x="2598738" y="1697038"/>
          <p14:tracePt t="130748" x="2562225" y="1714500"/>
          <p14:tracePt t="130756" x="2525713" y="1724025"/>
          <p14:tracePt t="130765" x="2498725" y="1724025"/>
          <p14:tracePt t="130772" x="2470150" y="1731963"/>
          <p14:tracePt t="130782" x="2425700" y="1751013"/>
          <p14:tracePt t="130788" x="2406650" y="1760538"/>
          <p14:tracePt t="130796" x="2379663" y="1760538"/>
          <p14:tracePt t="130804" x="2360613" y="1768475"/>
          <p14:tracePt t="130812" x="2333625" y="1768475"/>
          <p14:tracePt t="130821" x="2324100" y="1778000"/>
          <p14:tracePt t="130828" x="2306638" y="1778000"/>
          <p14:tracePt t="130836" x="2297113" y="1778000"/>
          <p14:tracePt t="130844" x="2287588" y="1787525"/>
          <p14:tracePt t="130852" x="2279650" y="1797050"/>
          <p14:tracePt t="130860" x="2270125" y="1797050"/>
          <p14:tracePt t="130892" x="2270125" y="1804988"/>
          <p14:tracePt t="130916" x="2251075" y="1804988"/>
          <p14:tracePt t="130924" x="2243138" y="1804988"/>
          <p14:tracePt t="130932" x="2224088" y="1833563"/>
          <p14:tracePt t="130940" x="2214563" y="1841500"/>
          <p14:tracePt t="130949" x="2197100" y="1860550"/>
          <p14:tracePt t="130956" x="2197100" y="1878013"/>
          <p14:tracePt t="130966" x="2197100" y="1897063"/>
          <p14:tracePt t="130972" x="2170113" y="1933575"/>
          <p14:tracePt t="130982" x="2160588" y="1951038"/>
          <p14:tracePt t="130988" x="2151063" y="1987550"/>
          <p14:tracePt t="130998" x="2106613" y="2052638"/>
          <p14:tracePt t="131004" x="2087563" y="2097088"/>
          <p14:tracePt t="131012" x="2087563" y="2152650"/>
          <p14:tracePt t="131020" x="2087563" y="2206625"/>
          <p14:tracePt t="131028" x="2087563" y="2270125"/>
          <p14:tracePt t="131036" x="2087563" y="2325688"/>
          <p14:tracePt t="131044" x="2087563" y="2398713"/>
          <p14:tracePt t="131052" x="2087563" y="2435225"/>
          <p14:tracePt t="131060" x="2087563" y="2481263"/>
          <p14:tracePt t="131068" x="2087563" y="2508250"/>
          <p14:tracePt t="131076" x="2106613" y="2571750"/>
          <p14:tracePt t="131084" x="2124075" y="2589213"/>
          <p14:tracePt t="131092" x="2143125" y="2608263"/>
          <p14:tracePt t="131100" x="2160588" y="2617788"/>
          <p14:tracePt t="131108" x="2179638" y="2625725"/>
          <p14:tracePt t="131118" x="2206625" y="2635250"/>
          <p14:tracePt t="131124" x="2214563" y="2644775"/>
          <p14:tracePt t="131133" x="2224088" y="2644775"/>
          <p14:tracePt t="131140" x="2243138" y="2644775"/>
          <p14:tracePt t="131148" x="2270125" y="2644775"/>
          <p14:tracePt t="131169" x="2352675" y="2654300"/>
          <p14:tracePt t="131172" x="2406650" y="2662238"/>
          <p14:tracePt t="131182" x="2479675" y="2662238"/>
          <p14:tracePt t="131189" x="2543175" y="2671763"/>
          <p14:tracePt t="131196" x="2652713" y="2708275"/>
          <p14:tracePt t="131204" x="2725738" y="2708275"/>
          <p14:tracePt t="131212" x="2825750" y="2717800"/>
          <p14:tracePt t="131220" x="2917825" y="2735263"/>
          <p14:tracePt t="131228" x="3008313" y="2744788"/>
          <p14:tracePt t="131236" x="3081338" y="2744788"/>
          <p14:tracePt t="131244" x="3144838" y="2744788"/>
          <p14:tracePt t="131252" x="3200400" y="2754313"/>
          <p14:tracePt t="131260" x="3227388" y="2763838"/>
          <p14:tracePt t="131268" x="3244850" y="2763838"/>
          <p14:tracePt t="131284" x="3263900" y="2763838"/>
          <p14:tracePt t="131316" x="3281363" y="2763838"/>
          <p14:tracePt t="131324" x="3290888" y="2763838"/>
          <p14:tracePt t="131332" x="3317875" y="2763838"/>
          <p14:tracePt t="131340" x="3336925" y="2754313"/>
          <p14:tracePt t="131348" x="3363913" y="2744788"/>
          <p14:tracePt t="131356" x="3382963" y="2727325"/>
          <p14:tracePt t="131365" x="3419475" y="2708275"/>
          <p14:tracePt t="131372" x="3446463" y="2690813"/>
          <p14:tracePt t="131382" x="3482975" y="2654300"/>
          <p14:tracePt t="131388" x="3482975" y="2644775"/>
          <p14:tracePt t="131398" x="3536950" y="2617788"/>
          <p14:tracePt t="131404" x="3600450" y="2589213"/>
          <p14:tracePt t="131412" x="3665538" y="2554288"/>
          <p14:tracePt t="131420" x="3709988" y="2525713"/>
          <p14:tracePt t="131428" x="3756025" y="2498725"/>
          <p14:tracePt t="131436" x="3819525" y="2471738"/>
          <p14:tracePt t="131444" x="3846513" y="2435225"/>
          <p14:tracePt t="131452" x="3883025" y="2389188"/>
          <p14:tracePt t="131460" x="3902075" y="2371725"/>
          <p14:tracePt t="131468" x="3929063" y="2343150"/>
          <p14:tracePt t="131476" x="3938588" y="2306638"/>
          <p14:tracePt t="131484" x="3948113" y="2289175"/>
          <p14:tracePt t="131492" x="3948113" y="2270125"/>
          <p14:tracePt t="131500" x="3948113" y="2243138"/>
          <p14:tracePt t="131508" x="3948113" y="2233613"/>
          <p14:tracePt t="131516" x="3948113" y="2206625"/>
          <p14:tracePt t="131532" x="3948113" y="2197100"/>
          <p14:tracePt t="131540" x="3948113" y="2170113"/>
          <p14:tracePt t="131550" x="3948113" y="2143125"/>
          <p14:tracePt t="131556" x="3919538" y="2106613"/>
          <p14:tracePt t="131565" x="3902075" y="2079625"/>
          <p14:tracePt t="131572" x="3856038" y="2033588"/>
          <p14:tracePt t="131582" x="3802063" y="1970088"/>
          <p14:tracePt t="131588" x="3775075" y="1933575"/>
          <p14:tracePt t="131599" x="3738563" y="1887538"/>
          <p14:tracePt t="131604" x="3656013" y="1804988"/>
          <p14:tracePt t="131612" x="3582988" y="1731963"/>
          <p14:tracePt t="131620" x="3536950" y="1697038"/>
          <p14:tracePt t="131628" x="3509963" y="1668463"/>
          <p14:tracePt t="131636" x="3482975" y="1660525"/>
          <p14:tracePt t="131652" x="3463925" y="1651000"/>
          <p14:tracePt t="131716" x="3463925" y="1660525"/>
          <p14:tracePt t="131724" x="3436938" y="1687513"/>
          <p14:tracePt t="131732" x="3382963" y="1697038"/>
          <p14:tracePt t="131740" x="3327400" y="1724025"/>
          <p14:tracePt t="131749" x="3263900" y="1731963"/>
          <p14:tracePt t="131756" x="3200400" y="1760538"/>
          <p14:tracePt t="131765" x="3127375" y="1778000"/>
          <p14:tracePt t="131772" x="3108325" y="1787525"/>
          <p14:tracePt t="131781" x="3090863" y="1787525"/>
          <p14:tracePt t="131788" x="3063875" y="1787525"/>
          <p14:tracePt t="131798" x="3054350" y="1787525"/>
          <p14:tracePt t="131820" x="3044825" y="1787525"/>
          <p14:tracePt t="131837" x="3027363" y="1787525"/>
          <p14:tracePt t="131844" x="3017838" y="1787525"/>
          <p14:tracePt t="131853" x="2998788" y="1797050"/>
          <p14:tracePt t="131860" x="2962275" y="1804988"/>
          <p14:tracePt t="131869" x="2917825" y="1833563"/>
          <p14:tracePt t="131876" x="2889250" y="1841500"/>
          <p14:tracePt t="131885" x="2844800" y="1851025"/>
          <p14:tracePt t="131892" x="2798763" y="1860550"/>
          <p14:tracePt t="131900" x="2771775" y="1887538"/>
          <p14:tracePt t="131908" x="2725738" y="1906588"/>
          <p14:tracePt t="131917" x="2698750" y="1914525"/>
          <p14:tracePt t="131924" x="2679700" y="1924050"/>
          <p14:tracePt t="131932" x="2643188" y="1943100"/>
          <p14:tracePt t="131940" x="2643188" y="1951038"/>
          <p14:tracePt t="131956" x="2616200" y="1960563"/>
          <p14:tracePt t="131998" x="2606675" y="1970088"/>
          <p14:tracePt t="132013" x="2589213" y="1987550"/>
          <p14:tracePt t="132020" x="2570163" y="1997075"/>
          <p14:tracePt t="132028" x="2552700" y="1997075"/>
          <p14:tracePt t="132044" x="2525713" y="1997075"/>
          <p14:tracePt t="132053" x="2489200" y="2016125"/>
          <p14:tracePt t="132060" x="2470150" y="2033588"/>
          <p14:tracePt t="132070" x="2452688" y="2043113"/>
          <p14:tracePt t="132076" x="2433638" y="2052638"/>
          <p14:tracePt t="132084" x="2416175" y="2079625"/>
          <p14:tracePt t="132101" x="2406650" y="2079625"/>
          <p14:tracePt t="132108" x="2397125" y="2089150"/>
          <p14:tracePt t="132117" x="2389188" y="2097088"/>
          <p14:tracePt t="132124" x="2389188" y="2116138"/>
          <p14:tracePt t="132132" x="2370138" y="2133600"/>
          <p14:tracePt t="132140" x="2370138" y="2152650"/>
          <p14:tracePt t="132148" x="2352675" y="2179638"/>
          <p14:tracePt t="132167" x="2352675" y="2197100"/>
          <p14:tracePt t="132172" x="2352675" y="2216150"/>
          <p14:tracePt t="132182" x="2352675" y="2243138"/>
          <p14:tracePt t="132188" x="2352675" y="2262188"/>
          <p14:tracePt t="132197" x="2352675" y="2306638"/>
          <p14:tracePt t="132204" x="2352675" y="2316163"/>
          <p14:tracePt t="132212" x="2379663" y="2362200"/>
          <p14:tracePt t="132220" x="2379663" y="2371725"/>
          <p14:tracePt t="132228" x="2397125" y="2398713"/>
          <p14:tracePt t="132236" x="2425700" y="2416175"/>
          <p14:tracePt t="132244" x="2443163" y="2435225"/>
          <p14:tracePt t="132252" x="2452688" y="2444750"/>
          <p14:tracePt t="132260" x="2470150" y="2462213"/>
          <p14:tracePt t="132276" x="2470150" y="2471738"/>
          <p14:tracePt t="132285" x="2479675" y="2489200"/>
          <p14:tracePt t="132293" x="2489200" y="2508250"/>
          <p14:tracePt t="132303" x="2506663" y="2525713"/>
          <p14:tracePt t="132309" x="2525713" y="2554288"/>
          <p14:tracePt t="132320" x="2533650" y="2589213"/>
          <p14:tracePt t="132325" x="2562225" y="2635250"/>
          <p14:tracePt t="132335" x="2598738" y="2681288"/>
          <p14:tracePt t="132341" x="2635250" y="2727325"/>
          <p14:tracePt t="132349" x="2708275" y="2808288"/>
          <p14:tracePt t="132356" x="2752725" y="2863850"/>
          <p14:tracePt t="132367" x="2817813" y="2909888"/>
          <p14:tracePt t="132373" x="2889250" y="2963863"/>
          <p14:tracePt t="132386" x="2935288" y="2990850"/>
          <p14:tracePt t="132390" x="2981325" y="3009900"/>
          <p14:tracePt t="132399" x="3027363" y="3036888"/>
          <p14:tracePt t="132412" x="3044825" y="3036888"/>
          <p14:tracePt t="132420" x="3054350" y="3036888"/>
          <p14:tracePt t="132452" x="3063875" y="3036888"/>
          <p14:tracePt t="132484" x="3100388" y="3036888"/>
          <p14:tracePt t="132492" x="3136900" y="3036888"/>
          <p14:tracePt t="132501" x="3154363" y="3017838"/>
          <p14:tracePt t="132508" x="3181350" y="3009900"/>
          <p14:tracePt t="132518" x="3208338" y="2982913"/>
          <p14:tracePt t="132524" x="3244850" y="2954338"/>
          <p14:tracePt t="132533" x="3273425" y="2936875"/>
          <p14:tracePt t="132540" x="3300413" y="2909888"/>
          <p14:tracePt t="132549" x="3309938" y="2900363"/>
          <p14:tracePt t="132556" x="3346450" y="2881313"/>
          <p14:tracePt t="132566" x="3354388" y="2873375"/>
          <p14:tracePt t="132572" x="3363913" y="2863850"/>
          <p14:tracePt t="132582" x="3373438" y="2863850"/>
          <p14:tracePt t="132588" x="3382963" y="2854325"/>
          <p14:tracePt t="132598" x="3390900" y="2836863"/>
          <p14:tracePt t="132612" x="3400425" y="2836863"/>
          <p14:tracePt t="132620" x="3419475" y="2827338"/>
          <p14:tracePt t="132628" x="3436938" y="2817813"/>
          <p14:tracePt t="132636" x="3446463" y="2781300"/>
          <p14:tracePt t="132653" x="3473450" y="2754313"/>
          <p14:tracePt t="132660" x="3482975" y="2735263"/>
          <p14:tracePt t="132668" x="3490913" y="2717800"/>
          <p14:tracePt t="132676" x="3519488" y="2671763"/>
          <p14:tracePt t="132684" x="3527425" y="2654300"/>
          <p14:tracePt t="132692" x="3546475" y="2598738"/>
          <p14:tracePt t="132701" x="3546475" y="2562225"/>
          <p14:tracePt t="132708" x="3546475" y="2525713"/>
          <p14:tracePt t="132716" x="3546475" y="2481263"/>
          <p14:tracePt t="132724" x="3556000" y="2425700"/>
          <p14:tracePt t="132732" x="3556000" y="2408238"/>
          <p14:tracePt t="132740" x="3556000" y="2379663"/>
          <p14:tracePt t="132748" x="3582988" y="2352675"/>
          <p14:tracePt t="132756" x="3582988" y="2335213"/>
          <p14:tracePt t="132765" x="3582988" y="2316163"/>
          <p14:tracePt t="132772" x="3582988" y="2298700"/>
          <p14:tracePt t="132788" x="3582988" y="2289175"/>
          <p14:tracePt t="132799" x="3582988" y="2270125"/>
          <p14:tracePt t="132822" x="3573463" y="2262188"/>
          <p14:tracePt t="132830" x="3563938" y="2262188"/>
          <p14:tracePt t="132839" x="3556000" y="2252663"/>
          <p14:tracePt t="132846" x="3536950" y="2243138"/>
          <p14:tracePt t="132860" x="3527425" y="2233613"/>
          <p14:tracePt t="132868" x="3519488" y="2233613"/>
          <p14:tracePt t="132876" x="3500438" y="2233613"/>
          <p14:tracePt t="132884" x="3455988" y="2225675"/>
          <p14:tracePt t="132892" x="3419475" y="2225675"/>
          <p14:tracePt t="132900" x="3346450" y="2197100"/>
          <p14:tracePt t="132908" x="3281363" y="2197100"/>
          <p14:tracePt t="132917" x="3208338" y="2197100"/>
          <p14:tracePt t="132924" x="3136900" y="2197100"/>
          <p14:tracePt t="132933" x="3027363" y="2197100"/>
          <p14:tracePt t="132940" x="2990850" y="2197100"/>
          <p14:tracePt t="132948" x="2917825" y="2197100"/>
          <p14:tracePt t="132956" x="2862263" y="2197100"/>
          <p14:tracePt t="132965" x="2808288" y="2197100"/>
          <p14:tracePt t="132972" x="2762250" y="2197100"/>
          <p14:tracePt t="132982" x="2735263" y="2197100"/>
          <p14:tracePt t="132989" x="2689225" y="2197100"/>
          <p14:tracePt t="132998" x="2652713" y="2206625"/>
          <p14:tracePt t="133005" x="2606675" y="2225675"/>
          <p14:tracePt t="133012" x="2570163" y="2233613"/>
          <p14:tracePt t="133020" x="2562225" y="2243138"/>
          <p14:tracePt t="133028" x="2543175" y="2252663"/>
          <p14:tracePt t="133037" x="2516188" y="2262188"/>
          <p14:tracePt t="133045" x="2506663" y="2262188"/>
          <p14:tracePt t="133053" x="2489200" y="2262188"/>
          <p14:tracePt t="133061" x="2470150" y="2262188"/>
          <p14:tracePt t="133071" x="2462213" y="2270125"/>
          <p14:tracePt t="133117" x="2452688" y="2270125"/>
          <p14:tracePt t="133125" x="2443163" y="2270125"/>
          <p14:tracePt t="133141" x="2425700" y="2289175"/>
          <p14:tracePt t="133148" x="2425700" y="2298700"/>
          <p14:tracePt t="133166" x="2406650" y="2306638"/>
          <p14:tracePt t="133196" x="2397125" y="2316163"/>
          <p14:tracePt t="133204" x="2397125" y="2335213"/>
          <p14:tracePt t="133214" x="2379663" y="2352675"/>
          <p14:tracePt t="133223" x="2379663" y="2371725"/>
          <p14:tracePt t="133228" x="2370138" y="2389188"/>
          <p14:tracePt t="133236" x="2360613" y="2425700"/>
          <p14:tracePt t="133244" x="2360613" y="2462213"/>
          <p14:tracePt t="133253" x="2360613" y="2471738"/>
          <p14:tracePt t="133260" x="2360613" y="2508250"/>
          <p14:tracePt t="133284" x="2360613" y="2517775"/>
          <p14:tracePt t="133501" x="2352675" y="2517775"/>
          <p14:tracePt t="133508" x="2333625" y="2525713"/>
          <p14:tracePt t="133519" x="2333625" y="2535238"/>
          <p14:tracePt t="133524" x="2333625" y="2554288"/>
          <p14:tracePt t="133532" x="2324100" y="2562225"/>
          <p14:tracePt t="133540" x="2324100" y="2571750"/>
          <p14:tracePt t="133552" x="2324100" y="2598738"/>
          <p14:tracePt t="133568" x="2324100" y="2608263"/>
          <p14:tracePt t="133573" x="2324100" y="2625725"/>
          <p14:tracePt t="133584" x="2324100" y="2635250"/>
          <p14:tracePt t="133601" x="2324100" y="2654300"/>
          <p14:tracePt t="133840" x="2316163" y="2690813"/>
          <p14:tracePt t="133844" x="2287588" y="2708275"/>
          <p14:tracePt t="133852" x="2243138" y="2744788"/>
          <p14:tracePt t="133860" x="2179638" y="2763838"/>
          <p14:tracePt t="133868" x="2097088" y="2808288"/>
          <p14:tracePt t="133876" x="2033588" y="2827338"/>
          <p14:tracePt t="133884" x="1960563" y="2873375"/>
          <p14:tracePt t="133892" x="1895475" y="2900363"/>
          <p14:tracePt t="133901" x="1814513" y="2954338"/>
          <p14:tracePt t="133909" x="1751013" y="2990850"/>
          <p14:tracePt t="133916" x="1704975" y="3009900"/>
          <p14:tracePt t="133924" x="1685925" y="3027363"/>
          <p14:tracePt t="133934" x="1658938" y="3054350"/>
          <p14:tracePt t="133940" x="1612900" y="3100388"/>
          <p14:tracePt t="133956" x="1604963" y="3109913"/>
          <p14:tracePt t="133980" x="1595438" y="3119438"/>
          <p14:tracePt t="133997" x="1576388" y="3136900"/>
          <p14:tracePt t="134014" x="1568450" y="3146425"/>
          <p14:tracePt t="134020" x="1558925" y="3155950"/>
          <p14:tracePt t="134028" x="1549400" y="3155950"/>
          <p14:tracePt t="134036" x="1549400" y="3163888"/>
          <p14:tracePt t="134044" x="1541463" y="3163888"/>
          <p14:tracePt t="134052" x="1531938" y="3163888"/>
          <p14:tracePt t="134132" x="1512888" y="3182938"/>
          <p14:tracePt t="134157" x="1468438" y="3200400"/>
          <p14:tracePt t="134172" x="1439863" y="3209925"/>
          <p14:tracePt t="134180" x="1422400" y="3228975"/>
          <p14:tracePt t="134189" x="1376363" y="3255963"/>
          <p14:tracePt t="134197" x="1366838" y="3255963"/>
          <p14:tracePt t="134204" x="1330325" y="3273425"/>
          <p14:tracePt t="134212" x="1312863" y="3282950"/>
          <p14:tracePt t="134222" x="1266825" y="3282950"/>
          <p14:tracePt t="134228" x="1249363" y="3282950"/>
          <p14:tracePt t="134238" x="1222375" y="3282950"/>
          <p14:tracePt t="134244" x="1212850" y="3282950"/>
          <p14:tracePt t="134252" x="1176338" y="3282950"/>
          <p14:tracePt t="134268" x="1157288" y="3282950"/>
          <p14:tracePt t="134276" x="1112838" y="3282950"/>
          <p14:tracePt t="134284" x="1084263" y="3282950"/>
          <p14:tracePt t="134292" x="1057275" y="3282950"/>
          <p14:tracePt t="134300" x="1039813" y="3273425"/>
          <p14:tracePt t="134308" x="974725" y="3246438"/>
          <p14:tracePt t="134317" x="947738" y="3228975"/>
          <p14:tracePt t="134324" x="893763" y="3219450"/>
          <p14:tracePt t="134333" x="857250" y="3182938"/>
          <p14:tracePt t="134340" x="830263" y="3163888"/>
          <p14:tracePt t="134349" x="774700" y="3136900"/>
          <p14:tracePt t="134356" x="738188" y="3109913"/>
          <p14:tracePt t="134365" x="720725" y="3100388"/>
          <p14:tracePt t="134372" x="692150" y="3063875"/>
          <p14:tracePt t="134381" x="684213" y="3063875"/>
          <p14:tracePt t="134388" x="665163" y="3046413"/>
          <p14:tracePt t="134397" x="665163" y="3036888"/>
          <p14:tracePt t="134404" x="665163" y="3017838"/>
          <p14:tracePt t="134412" x="665163" y="2990850"/>
          <p14:tracePt t="134420" x="665163" y="2973388"/>
          <p14:tracePt t="134428" x="665163" y="2954338"/>
          <p14:tracePt t="134436" x="665163" y="2936875"/>
          <p14:tracePt t="134444" x="665163" y="2917825"/>
          <p14:tracePt t="134452" x="674688" y="2900363"/>
          <p14:tracePt t="134460" x="684213" y="2890838"/>
          <p14:tracePt t="134468" x="701675" y="2873375"/>
          <p14:tracePt t="134476" x="711200" y="2854325"/>
          <p14:tracePt t="134484" x="728663" y="2827338"/>
          <p14:tracePt t="134492" x="747713" y="2827338"/>
          <p14:tracePt t="134501" x="765175" y="2808288"/>
          <p14:tracePt t="134508" x="774700" y="2800350"/>
          <p14:tracePt t="134516" x="793750" y="2800350"/>
          <p14:tracePt t="134524" x="801688" y="2800350"/>
          <p14:tracePt t="134548" x="811213" y="2800350"/>
          <p14:tracePt t="134565" x="830263" y="2800350"/>
          <p14:tracePt t="134572" x="838200" y="2800350"/>
          <p14:tracePt t="134588" x="857250" y="2800350"/>
          <p14:tracePt t="134598" x="874713" y="2800350"/>
          <p14:tracePt t="134604" x="893763" y="2808288"/>
          <p14:tracePt t="134612" x="911225" y="2827338"/>
          <p14:tracePt t="134620" x="930275" y="2854325"/>
          <p14:tracePt t="134628" x="939800" y="2873375"/>
          <p14:tracePt t="134636" x="939800" y="2890838"/>
          <p14:tracePt t="134644" x="947738" y="2900363"/>
          <p14:tracePt t="134652" x="947738" y="2909888"/>
          <p14:tracePt t="134660" x="957263" y="2936875"/>
          <p14:tracePt t="134668" x="957263" y="2954338"/>
          <p14:tracePt t="134676" x="957263" y="2973388"/>
          <p14:tracePt t="134684" x="957263" y="2990850"/>
          <p14:tracePt t="134692" x="957263" y="3000375"/>
          <p14:tracePt t="134700" x="957263" y="3009900"/>
          <p14:tracePt t="134708" x="957263" y="3027363"/>
          <p14:tracePt t="134717" x="957263" y="3036888"/>
          <p14:tracePt t="134724" x="957263" y="3054350"/>
          <p14:tracePt t="134732" x="957263" y="3063875"/>
          <p14:tracePt t="134740" x="957263" y="3090863"/>
          <p14:tracePt t="134749" x="947738" y="3119438"/>
          <p14:tracePt t="134756" x="930275" y="3127375"/>
          <p14:tracePt t="134764" x="911225" y="3136900"/>
          <p14:tracePt t="134774" x="893763" y="3155950"/>
          <p14:tracePt t="134785" x="884238" y="3163888"/>
          <p14:tracePt t="134790" x="866775" y="3173413"/>
          <p14:tracePt t="134801" x="857250" y="3173413"/>
          <p14:tracePt t="134842" x="847725" y="3173413"/>
          <p14:tracePt t="135060" x="857250" y="3173413"/>
          <p14:tracePt t="135068" x="874713" y="3173413"/>
          <p14:tracePt t="135077" x="893763" y="3173413"/>
          <p14:tracePt t="135084" x="903288" y="3173413"/>
          <p14:tracePt t="135100" x="930275" y="3173413"/>
          <p14:tracePt t="135141" x="939800" y="3163888"/>
          <p14:tracePt t="135165" x="957263" y="3163888"/>
          <p14:tracePt t="135172" x="974725" y="3163888"/>
          <p14:tracePt t="135181" x="1020763" y="3163888"/>
          <p14:tracePt t="135188" x="1039813" y="3163888"/>
          <p14:tracePt t="135198" x="1066800" y="3163888"/>
          <p14:tracePt t="135204" x="1084263" y="3163888"/>
          <p14:tracePt t="135212" x="1103313" y="3163888"/>
          <p14:tracePt t="135220" x="1120775" y="3163888"/>
          <p14:tracePt t="135237" x="1149350" y="3155950"/>
          <p14:tracePt t="135244" x="1157288" y="3155950"/>
          <p14:tracePt t="135252" x="1185863" y="3146425"/>
          <p14:tracePt t="135260" x="1203325" y="3136900"/>
          <p14:tracePt t="135269" x="1212850" y="3136900"/>
          <p14:tracePt t="135276" x="1249363" y="3127375"/>
          <p14:tracePt t="135284" x="1258888" y="3119438"/>
          <p14:tracePt t="135292" x="1276350" y="3109913"/>
          <p14:tracePt t="135300" x="1285875" y="3109913"/>
          <p14:tracePt t="135324" x="1293813" y="3109913"/>
          <p14:tracePt t="135535" x="1303338" y="3109913"/>
          <p14:tracePt t="135710" x="1312863" y="3109913"/>
          <p14:tracePt t="136276" x="1339850" y="3109913"/>
          <p14:tracePt t="136284" x="1395413" y="3109913"/>
          <p14:tracePt t="136292" x="1504950" y="3109913"/>
          <p14:tracePt t="136300" x="1612900" y="3109913"/>
          <p14:tracePt t="136308" x="1722438" y="3109913"/>
          <p14:tracePt t="136316" x="1795463" y="3127375"/>
          <p14:tracePt t="136324" x="1841500" y="3136900"/>
          <p14:tracePt t="136332" x="1887538" y="3146425"/>
          <p14:tracePt t="136340" x="1924050" y="3146425"/>
          <p14:tracePt t="136349" x="1941513" y="3146425"/>
          <p14:tracePt t="136356" x="1951038" y="3146425"/>
          <p14:tracePt t="136380" x="1968500" y="3146425"/>
          <p14:tracePt t="136596" x="1978025" y="3155950"/>
          <p14:tracePt t="136604" x="1978025" y="3173413"/>
          <p14:tracePt t="136614" x="1987550" y="3200400"/>
          <p14:tracePt t="136621" x="2005013" y="3246438"/>
          <p14:tracePt t="136629" x="2033588" y="3292475"/>
          <p14:tracePt t="136637" x="2041525" y="3319463"/>
          <p14:tracePt t="136645" x="2060575" y="3375025"/>
          <p14:tracePt t="136654" x="2097088" y="3429000"/>
          <p14:tracePt t="136662" x="2124075" y="3482975"/>
          <p14:tracePt t="136670" x="2179638" y="3565525"/>
          <p14:tracePt t="136677" x="2214563" y="3629025"/>
          <p14:tracePt t="136684" x="2251075" y="3694113"/>
          <p14:tracePt t="136692" x="2287588" y="3748088"/>
          <p14:tracePt t="136700" x="2306638" y="3775075"/>
          <p14:tracePt t="136708" x="2343150" y="3830638"/>
          <p14:tracePt t="136716" x="2352675" y="3848100"/>
          <p14:tracePt t="136724" x="2389188" y="3884613"/>
          <p14:tracePt t="136733" x="2397125" y="3903663"/>
          <p14:tracePt t="136740" x="2406650" y="3921125"/>
          <p14:tracePt t="136749" x="2416175" y="3948113"/>
          <p14:tracePt t="136756" x="2433638" y="3984625"/>
          <p14:tracePt t="136766" x="2462213" y="4021138"/>
          <p14:tracePt t="136772" x="2470150" y="4067175"/>
          <p14:tracePt t="136783" x="2506663" y="4113213"/>
          <p14:tracePt t="136788" x="2516188" y="4176713"/>
          <p14:tracePt t="136799" x="2552700" y="4240213"/>
          <p14:tracePt t="136804" x="2562225" y="4276725"/>
          <p14:tracePt t="136812" x="2589213" y="4313238"/>
          <p14:tracePt t="136820" x="2606675" y="4368800"/>
          <p14:tracePt t="136829" x="2616200" y="4376738"/>
          <p14:tracePt t="136836" x="2625725" y="4413250"/>
          <p14:tracePt t="136988" x="2625725" y="4405313"/>
          <p14:tracePt t="136997" x="2625725" y="4395788"/>
          <p14:tracePt t="137004" x="2625725" y="4376738"/>
          <p14:tracePt t="137012" x="2625725" y="4359275"/>
          <p14:tracePt t="137021" x="2616200" y="4340225"/>
          <p14:tracePt t="137030" x="2616200" y="4322763"/>
          <p14:tracePt t="137037" x="2606675" y="4295775"/>
          <p14:tracePt t="137046" x="2606675" y="4276725"/>
          <p14:tracePt t="137054" x="2598738" y="4268788"/>
          <p14:tracePt t="137061" x="2598738" y="4240213"/>
          <p14:tracePt t="137069" x="2589213" y="4213225"/>
          <p14:tracePt t="137077" x="2570163" y="4195763"/>
          <p14:tracePt t="137084" x="2562225" y="4176713"/>
          <p14:tracePt t="137092" x="2552700" y="4159250"/>
          <p14:tracePt t="137100" x="2543175" y="4140200"/>
          <p14:tracePt t="137108" x="2516188" y="4113213"/>
          <p14:tracePt t="137116" x="2506663" y="4086225"/>
          <p14:tracePt t="137124" x="2506663" y="4076700"/>
          <p14:tracePt t="137132" x="2498725" y="4040188"/>
          <p14:tracePt t="137140" x="2489200" y="4021138"/>
          <p14:tracePt t="137165" x="2470150" y="3957638"/>
          <p14:tracePt t="137173" x="2462213" y="3948113"/>
          <p14:tracePt t="137188" x="2462213" y="3940175"/>
          <p14:tracePt t="137260" x="2452688" y="3930650"/>
          <p14:tracePt t="137276" x="2425700" y="3930650"/>
          <p14:tracePt t="137284" x="2406650" y="3930650"/>
          <p14:tracePt t="137293" x="2379663" y="3940175"/>
          <p14:tracePt t="137301" x="2370138" y="3948113"/>
          <p14:tracePt t="137308" x="2360613" y="3957638"/>
          <p14:tracePt t="137316" x="2352675" y="3967163"/>
          <p14:tracePt t="137348" x="2333625" y="3984625"/>
          <p14:tracePt t="137413" x="2324100" y="3994150"/>
          <p14:tracePt t="137420" x="2316163" y="4003675"/>
          <p14:tracePt t="137429" x="2316163" y="4013200"/>
          <p14:tracePt t="137436" x="2297113" y="4040188"/>
          <p14:tracePt t="137452" x="2287588" y="4067175"/>
          <p14:tracePt t="137460" x="2287588" y="4076700"/>
          <p14:tracePt t="137468" x="2287588" y="4086225"/>
          <p14:tracePt t="137476" x="2287588" y="4103688"/>
          <p14:tracePt t="137484" x="2279650" y="4113213"/>
          <p14:tracePt t="137492" x="2279650" y="4122738"/>
          <p14:tracePt t="137628" x="2279650" y="4113213"/>
          <p14:tracePt t="137636" x="2279650" y="4067175"/>
          <p14:tracePt t="137644" x="2287588" y="4030663"/>
          <p14:tracePt t="137652" x="2306638" y="3994150"/>
          <p14:tracePt t="137660" x="2316163" y="3957638"/>
          <p14:tracePt t="137669" x="2316163" y="3911600"/>
          <p14:tracePt t="137676" x="2316163" y="3875088"/>
          <p14:tracePt t="137685" x="2324100" y="3857625"/>
          <p14:tracePt t="137692" x="2324100" y="3848100"/>
          <p14:tracePt t="137700" x="2324100" y="3830638"/>
          <p14:tracePt t="137708" x="2324100" y="3811588"/>
          <p14:tracePt t="137717" x="2324100" y="3803650"/>
          <p14:tracePt t="137732" x="2324100" y="3784600"/>
          <p14:tracePt t="137749" x="2324100" y="3775075"/>
          <p14:tracePt t="137756" x="2324100" y="3767138"/>
          <p14:tracePt t="137764" x="2324100" y="3748088"/>
          <p14:tracePt t="137772" x="2324100" y="3738563"/>
          <p14:tracePt t="137783" x="2324100" y="3730625"/>
          <p14:tracePt t="137788" x="2324100" y="3721100"/>
          <p14:tracePt t="137799" x="2324100" y="3711575"/>
          <p14:tracePt t="137806" x="2324100" y="3702050"/>
          <p14:tracePt t="137818" x="2324100" y="3694113"/>
          <p14:tracePt t="137982" x="2343150" y="3684588"/>
          <p14:tracePt t="137988" x="2425700" y="3684588"/>
          <p14:tracePt t="137997" x="2533650" y="3684588"/>
          <p14:tracePt t="138004" x="2625725" y="3684588"/>
          <p14:tracePt t="138012" x="2679700" y="3684588"/>
          <p14:tracePt t="138020" x="2735263" y="3684588"/>
          <p14:tracePt t="138028" x="2762250" y="3684588"/>
          <p14:tracePt t="138036" x="2771775" y="3684588"/>
          <p14:tracePt t="138044" x="2781300" y="3675063"/>
          <p14:tracePt t="138060" x="2808288" y="3665538"/>
          <p14:tracePt t="138076" x="2817813" y="3657600"/>
          <p14:tracePt t="138716" x="2817813" y="3665538"/>
          <p14:tracePt t="138724" x="2817813" y="3694113"/>
          <p14:tracePt t="138732" x="2817813" y="3702050"/>
          <p14:tracePt t="138740" x="2817813" y="3711575"/>
          <p14:tracePt t="138764" x="2817813" y="3721100"/>
          <p14:tracePt t="138836" x="2817813" y="3730625"/>
          <p14:tracePt t="138845" x="2817813" y="3748088"/>
          <p14:tracePt t="138852" x="2817813" y="3775075"/>
          <p14:tracePt t="138860" x="2817813" y="3794125"/>
          <p14:tracePt t="138868" x="2817813" y="3840163"/>
          <p14:tracePt t="138876" x="2817813" y="3875088"/>
          <p14:tracePt t="138884" x="2817813" y="3894138"/>
          <p14:tracePt t="138895" x="2817813" y="3921125"/>
          <p14:tracePt t="138901" x="2817813" y="3940175"/>
          <p14:tracePt t="138910" x="2817813" y="3984625"/>
          <p14:tracePt t="138917" x="2817813" y="3994150"/>
          <p14:tracePt t="138925" x="2825750" y="4021138"/>
          <p14:tracePt t="138932" x="2825750" y="4040188"/>
          <p14:tracePt t="138941" x="2825750" y="4067175"/>
          <p14:tracePt t="138949" x="2835275" y="4086225"/>
          <p14:tracePt t="138965" x="2835275" y="4103688"/>
          <p14:tracePt t="139293" x="2844800" y="4113213"/>
          <p14:tracePt t="139301" x="2871788" y="4103688"/>
          <p14:tracePt t="139309" x="2954338" y="4086225"/>
          <p14:tracePt t="139317" x="3054350" y="4057650"/>
          <p14:tracePt t="139324" x="3163888" y="4049713"/>
          <p14:tracePt t="139332" x="3254375" y="4030663"/>
          <p14:tracePt t="139340" x="3336925" y="4021138"/>
          <p14:tracePt t="139350" x="3446463" y="3994150"/>
          <p14:tracePt t="139357" x="3490913" y="3984625"/>
          <p14:tracePt t="139368" x="3519488" y="3976688"/>
          <p14:tracePt t="139373" x="3546475" y="3957638"/>
          <p14:tracePt t="139518" x="3556000" y="3957638"/>
          <p14:tracePt t="139524" x="3556000" y="3948113"/>
          <p14:tracePt t="139533" x="3556000" y="3940175"/>
          <p14:tracePt t="139580" x="3556000" y="3930650"/>
          <p14:tracePt t="139605" x="3556000" y="3911600"/>
          <p14:tracePt t="139613" x="3546475" y="3903663"/>
          <p14:tracePt t="139621" x="3500438" y="3894138"/>
          <p14:tracePt t="139629" x="3446463" y="3884613"/>
          <p14:tracePt t="139637" x="3346450" y="3840163"/>
          <p14:tracePt t="139645" x="3317875" y="3830638"/>
          <p14:tracePt t="139653" x="3254375" y="3811588"/>
          <p14:tracePt t="139660" x="3208338" y="3784600"/>
          <p14:tracePt t="139668" x="3200400" y="3775075"/>
          <p14:tracePt t="139677" x="3200400" y="3767138"/>
          <p14:tracePt t="139948" x="3181350" y="3767138"/>
          <p14:tracePt t="139956" x="3171825" y="3767138"/>
          <p14:tracePt t="139989" x="3163888" y="3767138"/>
          <p14:tracePt t="139997" x="3154363" y="3767138"/>
          <p14:tracePt t="140029" x="3154363" y="3775075"/>
          <p14:tracePt t="140045" x="3154363" y="3784600"/>
          <p14:tracePt t="140189" x="3144838" y="3794125"/>
          <p14:tracePt t="140262" x="3171825" y="3794125"/>
          <p14:tracePt t="140268" x="3227388" y="3794125"/>
          <p14:tracePt t="140276" x="3336925" y="3803650"/>
          <p14:tracePt t="140284" x="3419475" y="3830638"/>
          <p14:tracePt t="140292" x="3527425" y="3848100"/>
          <p14:tracePt t="140300" x="3629025" y="3857625"/>
          <p14:tracePt t="140308" x="3683000" y="3857625"/>
          <p14:tracePt t="140316" x="3738563" y="3857625"/>
          <p14:tracePt t="140324" x="3765550" y="3867150"/>
          <p14:tracePt t="140332" x="3783013" y="3867150"/>
          <p14:tracePt t="140340" x="3792538" y="3867150"/>
          <p14:tracePt t="140484" x="3802063" y="3867150"/>
          <p14:tracePt t="140567" x="3802063" y="3857625"/>
          <p14:tracePt t="140572" x="3802063" y="3848100"/>
          <p14:tracePt t="140588" x="3802063" y="3840163"/>
          <p14:tracePt t="140596" x="3792538" y="3794125"/>
          <p14:tracePt t="140604" x="3775075" y="3767138"/>
          <p14:tracePt t="140615" x="3765550" y="3748088"/>
          <p14:tracePt t="140620" x="3738563" y="3711575"/>
          <p14:tracePt t="140628" x="3729038" y="3665538"/>
          <p14:tracePt t="140636" x="3709988" y="3638550"/>
          <p14:tracePt t="140644" x="3683000" y="3592513"/>
          <p14:tracePt t="140652" x="3673475" y="3575050"/>
          <p14:tracePt t="140660" x="3665538" y="3548063"/>
          <p14:tracePt t="140668" x="3665538" y="3538538"/>
          <p14:tracePt t="140676" x="3656013" y="3511550"/>
          <p14:tracePt t="140902" x="3646488" y="3502025"/>
          <p14:tracePt t="140908" x="3629025" y="3511550"/>
          <p14:tracePt t="140916" x="3619500" y="3519488"/>
          <p14:tracePt t="140924" x="3600450" y="3538538"/>
          <p14:tracePt t="140932" x="3592513" y="3538538"/>
          <p14:tracePt t="140940" x="3582988" y="3556000"/>
          <p14:tracePt t="140948" x="3573463" y="3575050"/>
          <p14:tracePt t="140956" x="3573463" y="3584575"/>
          <p14:tracePt t="140965" x="3556000" y="3602038"/>
          <p14:tracePt t="141118" x="3556000" y="3584575"/>
          <p14:tracePt t="141126" x="3582988" y="3538538"/>
          <p14:tracePt t="141133" x="3629025" y="3502025"/>
          <p14:tracePt t="141143" x="3673475" y="3465513"/>
          <p14:tracePt t="141167" x="3829050" y="3402013"/>
          <p14:tracePt t="141173" x="3838575" y="3402013"/>
          <p14:tracePt t="141181" x="3846513" y="3402013"/>
          <p14:tracePt t="141382" x="3856038" y="3382963"/>
          <p14:tracePt t="141388" x="3856038" y="3309938"/>
          <p14:tracePt t="141396" x="3810000" y="3228975"/>
          <p14:tracePt t="141404" x="3756025" y="3163888"/>
          <p14:tracePt t="141413" x="3719513" y="3082925"/>
          <p14:tracePt t="141420" x="3673475" y="3000375"/>
          <p14:tracePt t="141428" x="3665538" y="2963863"/>
          <p14:tracePt t="141436" x="3629025" y="2900363"/>
          <p14:tracePt t="141444" x="3600450" y="2854325"/>
          <p14:tracePt t="141452" x="3600450" y="2844800"/>
          <p14:tracePt t="141462" x="3600450" y="2817813"/>
          <p14:tracePt t="141469" x="3600450" y="2800350"/>
          <p14:tracePt t="141477" x="3600450" y="2781300"/>
          <p14:tracePt t="141487" x="3600450" y="2763838"/>
          <p14:tracePt t="141500" x="3600450" y="2754313"/>
          <p14:tracePt t="141508" x="3600450" y="2735263"/>
          <p14:tracePt t="141702" x="3592513" y="2735263"/>
          <p14:tracePt t="141783" x="3582988" y="2735263"/>
          <p14:tracePt t="141793" x="3527425" y="2754313"/>
          <p14:tracePt t="141798" x="3436938" y="2790825"/>
          <p14:tracePt t="141804" x="3317875" y="2808288"/>
          <p14:tracePt t="141814" x="3190875" y="2854325"/>
          <p14:tracePt t="141820" x="3054350" y="2881313"/>
          <p14:tracePt t="141829" x="2925763" y="2927350"/>
          <p14:tracePt t="141836" x="2762250" y="2973388"/>
          <p14:tracePt t="141845" x="2643188" y="3009900"/>
          <p14:tracePt t="141852" x="2533650" y="3027363"/>
          <p14:tracePt t="141861" x="2433638" y="3063875"/>
          <p14:tracePt t="141868" x="2406650" y="3082925"/>
          <p14:tracePt t="141876" x="2352675" y="3090863"/>
          <p14:tracePt t="141884" x="2297113" y="3127375"/>
          <p14:tracePt t="141893" x="2279650" y="3136900"/>
          <p14:tracePt t="141900" x="2251075" y="3146425"/>
          <p14:tracePt t="141908" x="2243138" y="3155950"/>
          <p14:tracePt t="141916" x="2214563" y="3173413"/>
          <p14:tracePt t="141924" x="2197100" y="3173413"/>
          <p14:tracePt t="141932" x="2179638" y="3182938"/>
          <p14:tracePt t="141940" x="2143125" y="3192463"/>
          <p14:tracePt t="141949" x="2087563" y="3192463"/>
          <p14:tracePt t="141956" x="2005013" y="3200400"/>
          <p14:tracePt t="141964" x="1914525" y="3228975"/>
          <p14:tracePt t="141972" x="1814513" y="3228975"/>
          <p14:tracePt t="141983" x="1741488" y="3228975"/>
          <p14:tracePt t="141988" x="1649413" y="3228975"/>
          <p14:tracePt t="141998" x="1595438" y="3228975"/>
          <p14:tracePt t="142004" x="1568450" y="3228975"/>
          <p14:tracePt t="142014" x="1549400" y="3228975"/>
          <p14:tracePt t="142020" x="1541463" y="3228975"/>
          <p14:tracePt t="142137" x="1531938" y="3228975"/>
          <p14:tracePt t="142154" x="1522413" y="3228975"/>
          <p14:tracePt t="142159" x="1495425" y="3219450"/>
          <p14:tracePt t="142164" x="1485900" y="3219450"/>
          <p14:tracePt t="142173" x="1449388" y="3209925"/>
          <p14:tracePt t="142180" x="1403350" y="3192463"/>
          <p14:tracePt t="142189" x="1385888" y="3182938"/>
          <p14:tracePt t="142197" x="1349375" y="3173413"/>
          <p14:tracePt t="142204" x="1330325" y="3163888"/>
          <p14:tracePt t="142214" x="1312863" y="3163888"/>
          <p14:tracePt t="142221" x="1293813" y="3155950"/>
          <p14:tracePt t="142228" x="1285875" y="3146425"/>
          <p14:tracePt t="142237" x="1258888" y="3136900"/>
          <p14:tracePt t="142244" x="1249363" y="3136900"/>
          <p14:tracePt t="142253" x="1239838" y="3127375"/>
          <p14:tracePt t="142293" x="1222375" y="3127375"/>
          <p14:tracePt t="142317" x="1222375" y="3119438"/>
          <p14:tracePt t="142708" x="1322388" y="3119438"/>
          <p14:tracePt t="142716" x="1395413" y="3119438"/>
          <p14:tracePt t="142724" x="1485900" y="3119438"/>
          <p14:tracePt t="142732" x="1585913" y="3119438"/>
          <p14:tracePt t="142741" x="1641475" y="3119438"/>
          <p14:tracePt t="142748" x="1714500" y="3119438"/>
          <p14:tracePt t="142756" x="1751013" y="3119438"/>
          <p14:tracePt t="142765" x="1795463" y="3119438"/>
          <p14:tracePt t="142772" x="1824038" y="3119438"/>
          <p14:tracePt t="142781" x="1841500" y="3119438"/>
          <p14:tracePt t="142788" x="1860550" y="3119438"/>
          <p14:tracePt t="142797" x="1878013" y="3119438"/>
          <p14:tracePt t="142804" x="1905000" y="3119438"/>
          <p14:tracePt t="142815" x="1914525" y="3119438"/>
          <p14:tracePt t="142822" x="1931988" y="3119438"/>
          <p14:tracePt t="142836" x="1941513" y="3119438"/>
          <p14:tracePt t="142864" x="1951038" y="3119438"/>
          <p14:tracePt t="142869" x="1978025" y="3119438"/>
          <p14:tracePt t="142877" x="1997075" y="3119438"/>
          <p14:tracePt t="142885" x="2024063" y="3119438"/>
          <p14:tracePt t="142893" x="2070100" y="3119438"/>
          <p14:tracePt t="142901" x="2087563" y="3119438"/>
          <p14:tracePt t="142909" x="2097088" y="3119438"/>
          <p14:tracePt t="142917" x="2114550" y="3119438"/>
          <p14:tracePt t="142925" x="2124075" y="3119438"/>
          <p14:tracePt t="142933" x="2143125" y="3109913"/>
          <p14:tracePt t="142942" x="2179638" y="3090863"/>
          <p14:tracePt t="142949" x="2214563" y="3073400"/>
          <p14:tracePt t="142958" x="2251075" y="3036888"/>
          <p14:tracePt t="142967" x="2270125" y="3027363"/>
          <p14:tracePt t="142973" x="2297113" y="3000375"/>
          <p14:tracePt t="142983" x="2316163" y="2990850"/>
          <p14:tracePt t="142989" x="2324100" y="2982913"/>
          <p14:tracePt t="142998" x="2333625" y="2973388"/>
          <p14:tracePt t="143016" x="2343150" y="2954338"/>
          <p14:tracePt t="143029" x="2352675" y="2946400"/>
          <p14:tracePt t="143053" x="2360613" y="2936875"/>
          <p14:tracePt t="143125" x="2360613" y="2927350"/>
          <p14:tracePt t="143132" x="2379663" y="2900363"/>
          <p14:tracePt t="143140" x="2389188" y="2900363"/>
          <p14:tracePt t="143148" x="2406650" y="2881313"/>
          <p14:tracePt t="143168" x="2433638" y="2854325"/>
          <p14:tracePt t="143172" x="2462213" y="2827338"/>
          <p14:tracePt t="143180" x="2462213" y="2817813"/>
          <p14:tracePt t="143188" x="2479675" y="2800350"/>
          <p14:tracePt t="143197" x="2516188" y="2781300"/>
          <p14:tracePt t="143204" x="2533650" y="2771775"/>
          <p14:tracePt t="143214" x="2552700" y="2771775"/>
          <p14:tracePt t="143221" x="2579688" y="2771775"/>
          <p14:tracePt t="143228" x="2598738" y="2771775"/>
          <p14:tracePt t="143236" x="2625725" y="2771775"/>
          <p14:tracePt t="143244" x="2652713" y="2771775"/>
          <p14:tracePt t="143252" x="2698750" y="2771775"/>
          <p14:tracePt t="143260" x="2725738" y="2771775"/>
          <p14:tracePt t="143268" x="2762250" y="2771775"/>
          <p14:tracePt t="143276" x="2798763" y="2771775"/>
          <p14:tracePt t="143284" x="2825750" y="2771775"/>
          <p14:tracePt t="143292" x="2844800" y="2771775"/>
          <p14:tracePt t="143300" x="2871788" y="2781300"/>
          <p14:tracePt t="143316" x="2889250" y="2781300"/>
          <p14:tracePt t="143342" x="2898775" y="2781300"/>
          <p14:tracePt t="143358" x="2917825" y="2781300"/>
          <p14:tracePt t="143367" x="2935288" y="2781300"/>
          <p14:tracePt t="143373" x="2962275" y="2781300"/>
          <p14:tracePt t="143381" x="3017838" y="2781300"/>
          <p14:tracePt t="143388" x="3071813" y="2781300"/>
          <p14:tracePt t="143398" x="3127375" y="2781300"/>
          <p14:tracePt t="143404" x="3171825" y="2781300"/>
          <p14:tracePt t="143414" x="3236913" y="2781300"/>
          <p14:tracePt t="143420" x="3281363" y="2781300"/>
          <p14:tracePt t="143428" x="3317875" y="2781300"/>
          <p14:tracePt t="143436" x="3363913" y="2781300"/>
          <p14:tracePt t="143444" x="3390900" y="2781300"/>
          <p14:tracePt t="143452" x="3409950" y="2781300"/>
          <p14:tracePt t="143460" x="3436938" y="2781300"/>
          <p14:tracePt t="143468" x="3446463" y="2781300"/>
          <p14:tracePt t="143750" x="3419475" y="2817813"/>
          <p14:tracePt t="143758" x="3373438" y="2844800"/>
          <p14:tracePt t="143765" x="3336925" y="2854325"/>
          <p14:tracePt t="143772" x="3317875" y="2873375"/>
          <p14:tracePt t="143781" x="3300413" y="2890838"/>
          <p14:tracePt t="146660" x="3290888" y="2900363"/>
          <p14:tracePt t="147348" x="3346450" y="2900363"/>
          <p14:tracePt t="147356" x="3509963" y="2900363"/>
          <p14:tracePt t="147364" x="3673475" y="2900363"/>
          <p14:tracePt t="147374" x="3819525" y="2900363"/>
          <p14:tracePt t="147384" x="3938588" y="2900363"/>
          <p14:tracePt t="147390" x="4057650" y="2900363"/>
          <p14:tracePt t="147400" x="4148138" y="2909888"/>
          <p14:tracePt t="147405" x="4184650" y="2917825"/>
          <p14:tracePt t="147418" x="4248150" y="2917825"/>
          <p14:tracePt t="147422" x="4284663" y="2936875"/>
          <p14:tracePt t="147432" x="4303713" y="2936875"/>
          <p14:tracePt t="147437" x="4330700" y="2936875"/>
          <p14:tracePt t="147444" x="4340225" y="2936875"/>
          <p14:tracePt t="147452" x="4348163" y="2936875"/>
          <p14:tracePt t="147468" x="4376738" y="2936875"/>
          <p14:tracePt t="147476" x="4394200" y="2917825"/>
          <p14:tracePt t="147484" x="4430713" y="2900363"/>
          <p14:tracePt t="147492" x="4457700" y="2890838"/>
          <p14:tracePt t="147501" x="4484688" y="2873375"/>
          <p14:tracePt t="147509" x="4494213" y="2863850"/>
          <p14:tracePt t="147519" x="4513263" y="2854325"/>
          <p14:tracePt t="147548" x="4521200" y="2854325"/>
          <p14:tracePt t="147621" x="4540250" y="2854325"/>
          <p14:tracePt t="147638" x="4557713" y="2854325"/>
          <p14:tracePt t="148221" x="4630738" y="2817813"/>
          <p14:tracePt t="148228" x="4749800" y="2744788"/>
          <p14:tracePt t="148236" x="4832350" y="2717800"/>
          <p14:tracePt t="148244" x="4913313" y="2681288"/>
          <p14:tracePt t="148252" x="5005388" y="2654300"/>
          <p14:tracePt t="148260" x="5105400" y="2608263"/>
          <p14:tracePt t="148268" x="5159375" y="2598738"/>
          <p14:tracePt t="148276" x="5224463" y="2598738"/>
          <p14:tracePt t="148284" x="5251450" y="2598738"/>
          <p14:tracePt t="148293" x="5278438" y="2598738"/>
          <p14:tracePt t="148613" x="5287963" y="2589213"/>
          <p14:tracePt t="148620" x="5297488" y="2554288"/>
          <p14:tracePt t="148629" x="5305425" y="2508250"/>
          <p14:tracePt t="148636" x="5305425" y="2498725"/>
          <p14:tracePt t="148644" x="5314950" y="2498725"/>
          <p14:tracePt t="149685" x="5324475" y="2481263"/>
          <p14:tracePt t="149693" x="5378450" y="2444750"/>
          <p14:tracePt t="149701" x="5461000" y="2398713"/>
          <p14:tracePt t="149709" x="5524500" y="2379663"/>
          <p14:tracePt t="149717" x="5570538" y="2352675"/>
          <p14:tracePt t="149725" x="5580063" y="2352675"/>
          <p14:tracePt t="149796" x="5588000" y="2343150"/>
          <p14:tracePt t="149862" x="5597525" y="2343150"/>
          <p14:tracePt t="149870" x="5616575" y="2325688"/>
          <p14:tracePt t="149877" x="5624513" y="2325688"/>
          <p14:tracePt t="149884" x="5634038" y="2316163"/>
          <p14:tracePt t="149948" x="5643563" y="2306638"/>
          <p14:tracePt t="150110" x="5653088" y="2306638"/>
          <p14:tracePt t="150124" x="5653088" y="2316163"/>
          <p14:tracePt t="157004" x="5653088" y="2389188"/>
          <p14:tracePt t="157013" x="5688013" y="2452688"/>
          <p14:tracePt t="157021" x="5716588" y="2489200"/>
          <p14:tracePt t="157029" x="5780088" y="2517775"/>
          <p14:tracePt t="157037" x="5797550" y="2535238"/>
          <p14:tracePt t="157047" x="5816600" y="2554288"/>
          <p14:tracePt t="157053" x="5826125" y="2571750"/>
          <p14:tracePt t="157061" x="5834063" y="2581275"/>
          <p14:tracePt t="157069" x="5834063" y="2608263"/>
          <p14:tracePt t="157076" x="5843588" y="2625725"/>
          <p14:tracePt t="157084" x="5862638" y="2654300"/>
          <p14:tracePt t="157092" x="5870575" y="2662238"/>
          <p14:tracePt t="157100" x="5880100" y="2681288"/>
          <p14:tracePt t="157108" x="5889625" y="2717800"/>
          <p14:tracePt t="157116" x="5907088" y="2727325"/>
          <p14:tracePt t="157124" x="5916613" y="2735263"/>
          <p14:tracePt t="157132" x="5926138" y="2754313"/>
          <p14:tracePt t="157141" x="5935663" y="2763838"/>
          <p14:tracePt t="157157" x="5953125" y="2771775"/>
          <p14:tracePt t="157204" x="5953125" y="2790825"/>
          <p14:tracePt t="157212" x="5962650" y="2808288"/>
          <p14:tracePt t="157220" x="5972175" y="2836863"/>
          <p14:tracePt t="157229" x="6016625" y="2900363"/>
          <p14:tracePt t="157236" x="6053138" y="2946400"/>
          <p14:tracePt t="157245" x="6089650" y="2990850"/>
          <p14:tracePt t="157252" x="6126163" y="3036888"/>
          <p14:tracePt t="157260" x="6153150" y="3082925"/>
          <p14:tracePt t="157268" x="6199188" y="3136900"/>
          <p14:tracePt t="157276" x="6254750" y="3219450"/>
          <p14:tracePt t="157284" x="6262688" y="3228975"/>
          <p14:tracePt t="157292" x="6281738" y="3255963"/>
          <p14:tracePt t="157300" x="6281738" y="3265488"/>
          <p14:tracePt t="157396" x="6291263" y="3273425"/>
          <p14:tracePt t="157404" x="6299200" y="3282950"/>
          <p14:tracePt t="157412" x="6299200" y="3302000"/>
          <p14:tracePt t="157420" x="6299200" y="3309938"/>
          <p14:tracePt t="157430" x="6299200" y="3338513"/>
          <p14:tracePt t="157436" x="6299200" y="3346450"/>
          <p14:tracePt t="157446" x="6299200" y="3365500"/>
          <p14:tracePt t="157452" x="6299200" y="3392488"/>
          <p14:tracePt t="157461" x="6299200" y="3402013"/>
          <p14:tracePt t="157468" x="6299200" y="3419475"/>
          <p14:tracePt t="157476" x="6299200" y="3438525"/>
          <p14:tracePt t="157484" x="6299200" y="3475038"/>
          <p14:tracePt t="157492" x="6299200" y="3502025"/>
          <p14:tracePt t="157500" x="6299200" y="3538538"/>
          <p14:tracePt t="157508" x="6299200" y="3584575"/>
          <p14:tracePt t="157518" x="6299200" y="3638550"/>
          <p14:tracePt t="157525" x="6299200" y="3711575"/>
          <p14:tracePt t="157532" x="6299200" y="3748088"/>
          <p14:tracePt t="157540" x="6299200" y="3803650"/>
          <p14:tracePt t="157549" x="6299200" y="3848100"/>
          <p14:tracePt t="157556" x="6299200" y="3867150"/>
          <p14:tracePt t="157564" x="6299200" y="3903663"/>
          <p14:tracePt t="157572" x="6299200" y="3911600"/>
          <p14:tracePt t="157581" x="6299200" y="3921125"/>
          <p14:tracePt t="157588" x="6299200" y="3948113"/>
          <p14:tracePt t="157604" x="6299200" y="3957638"/>
          <p14:tracePt t="157620" x="6299200" y="3967163"/>
          <p14:tracePt t="157629" x="6299200" y="3984625"/>
          <p14:tracePt t="157636" x="6299200" y="4030663"/>
          <p14:tracePt t="157646" x="6299200" y="4057650"/>
          <p14:tracePt t="157652" x="6299200" y="4113213"/>
          <p14:tracePt t="157662" x="6299200" y="4167188"/>
          <p14:tracePt t="157668" x="6299200" y="4222750"/>
          <p14:tracePt t="157676" x="6299200" y="4268788"/>
          <p14:tracePt t="157684" x="6299200" y="4322763"/>
          <p14:tracePt t="157692" x="6299200" y="4359275"/>
          <p14:tracePt t="157700" x="6299200" y="4395788"/>
          <p14:tracePt t="157708" x="6299200" y="4432300"/>
          <p14:tracePt t="157716" x="6299200" y="4459288"/>
          <p14:tracePt t="157724" x="6299200" y="4478338"/>
          <p14:tracePt t="157732" x="6299200" y="4522788"/>
          <p14:tracePt t="157740" x="6299200" y="4532313"/>
          <p14:tracePt t="157748" x="6299200" y="4541838"/>
          <p14:tracePt t="157757" x="6299200" y="4559300"/>
          <p14:tracePt t="157772" x="6299200" y="4568825"/>
          <p14:tracePt t="157788" x="6299200" y="4587875"/>
          <p14:tracePt t="157812" x="6299200" y="4595813"/>
          <p14:tracePt t="157820" x="6299200" y="4614863"/>
          <p14:tracePt t="157829" x="6299200" y="4641850"/>
          <p14:tracePt t="157836" x="6299200" y="4660900"/>
          <p14:tracePt t="157847" x="6291263" y="4687888"/>
          <p14:tracePt t="157853" x="6281738" y="4705350"/>
          <p14:tracePt t="157861" x="6281738" y="4732338"/>
          <p14:tracePt t="157869" x="6254750" y="4751388"/>
          <p14:tracePt t="157877" x="6254750" y="4768850"/>
          <p14:tracePt t="157885" x="6245225" y="4787900"/>
          <p14:tracePt t="157893" x="6235700" y="4833938"/>
          <p14:tracePt t="157909" x="6226175" y="4851400"/>
          <p14:tracePt t="157917" x="6226175" y="4870450"/>
          <p14:tracePt t="157925" x="6218238" y="4878388"/>
          <p14:tracePt t="157933" x="6218238" y="4887913"/>
          <p14:tracePt t="157940" x="6218238" y="4897438"/>
          <p14:tracePt t="157949" x="6208713" y="4897438"/>
          <p14:tracePt t="157957" x="6208713" y="4906963"/>
          <p14:tracePt t="157964" x="6199188" y="4914900"/>
          <p14:tracePt t="157972" x="6199188" y="4924425"/>
          <p14:tracePt t="157980" x="6199188" y="4933950"/>
          <p14:tracePt t="157989" x="6189663" y="4960938"/>
          <p14:tracePt t="157998" x="6172200" y="4979988"/>
          <p14:tracePt t="158004" x="6162675" y="4987925"/>
          <p14:tracePt t="158013" x="6145213" y="5016500"/>
          <p14:tracePt t="158020" x="6126163" y="5033963"/>
          <p14:tracePt t="158029" x="6108700" y="5053013"/>
          <p14:tracePt t="158036" x="6080125" y="5070475"/>
          <p14:tracePt t="158046" x="6053138" y="5106988"/>
          <p14:tracePt t="158052" x="6043613" y="5126038"/>
          <p14:tracePt t="158060" x="6026150" y="5143500"/>
          <p14:tracePt t="158068" x="6007100" y="5170488"/>
          <p14:tracePt t="158076" x="5999163" y="5180013"/>
          <p14:tracePt t="158084" x="5999163" y="5189538"/>
          <p14:tracePt t="158092" x="5980113" y="5207000"/>
          <p14:tracePt t="158359" x="5972175" y="5160963"/>
          <p14:tracePt t="158367" x="5953125" y="5024438"/>
          <p14:tracePt t="158374" x="5943600" y="4914900"/>
          <p14:tracePt t="158383" x="5943600" y="4787900"/>
          <p14:tracePt t="158392" x="5943600" y="4624388"/>
          <p14:tracePt t="158397" x="5943600" y="4478338"/>
          <p14:tracePt t="158404" x="5943600" y="4313238"/>
          <p14:tracePt t="158413" x="5943600" y="4140200"/>
          <p14:tracePt t="158421" x="5943600" y="3994150"/>
          <p14:tracePt t="158430" x="5907088" y="3857625"/>
          <p14:tracePt t="158436" x="5907088" y="3730625"/>
          <p14:tracePt t="158445" x="5907088" y="3602038"/>
          <p14:tracePt t="158452" x="5907088" y="3511550"/>
          <p14:tracePt t="158460" x="5907088" y="3402013"/>
          <p14:tracePt t="158468" x="5907088" y="3328988"/>
          <p14:tracePt t="158477" x="5907088" y="3302000"/>
          <p14:tracePt t="158485" x="5907088" y="3255963"/>
          <p14:tracePt t="158492" x="5907088" y="3200400"/>
          <p14:tracePt t="158500" x="5907088" y="3192463"/>
          <p14:tracePt t="158508" x="5907088" y="3146425"/>
          <p14:tracePt t="158516" x="5907088" y="3127375"/>
          <p14:tracePt t="158524" x="5907088" y="3100388"/>
          <p14:tracePt t="158532" x="5907088" y="3082925"/>
          <p14:tracePt t="158540" x="5916613" y="3054350"/>
          <p14:tracePt t="158550" x="5916613" y="3046413"/>
          <p14:tracePt t="158556" x="5916613" y="3017838"/>
          <p14:tracePt t="158566" x="5916613" y="3009900"/>
          <p14:tracePt t="158574" x="5926138" y="2982913"/>
          <p14:tracePt t="158583" x="5926138" y="2973388"/>
          <p14:tracePt t="158590" x="5926138" y="2946400"/>
          <p14:tracePt t="158600" x="5926138" y="2909888"/>
          <p14:tracePt t="158605" x="5926138" y="2854325"/>
          <p14:tracePt t="158614" x="5926138" y="2808288"/>
          <p14:tracePt t="158621" x="5926138" y="2771775"/>
          <p14:tracePt t="158630" x="5926138" y="2744788"/>
          <p14:tracePt t="158636" x="5926138" y="2698750"/>
          <p14:tracePt t="158646" x="5926138" y="2662238"/>
          <p14:tracePt t="158652" x="5926138" y="2654300"/>
          <p14:tracePt t="158662" x="5926138" y="2625725"/>
          <p14:tracePt t="158669" x="5926138" y="2617788"/>
          <p14:tracePt t="158679" x="5926138" y="2608263"/>
          <p14:tracePt t="158684" x="5926138" y="2598738"/>
          <p14:tracePt t="158694" x="5926138" y="2589213"/>
          <p14:tracePt t="158702" x="5926138" y="2581275"/>
          <p14:tracePt t="158717" x="5926138" y="2571750"/>
          <p14:tracePt t="158733" x="5926138" y="2562225"/>
          <p14:tracePt t="158741" x="5926138" y="2544763"/>
          <p14:tracePt t="160005" x="5926138" y="2581275"/>
          <p14:tracePt t="160014" x="5899150" y="2654300"/>
          <p14:tracePt t="160022" x="5880100" y="2727325"/>
          <p14:tracePt t="160029" x="5880100" y="2836863"/>
          <p14:tracePt t="160037" x="5862638" y="2936875"/>
          <p14:tracePt t="160047" x="5816600" y="3063875"/>
          <p14:tracePt t="160053" x="5816600" y="3209925"/>
          <p14:tracePt t="160063" x="5816600" y="3355975"/>
          <p14:tracePt t="160068" x="5816600" y="3482975"/>
          <p14:tracePt t="160076" x="5816600" y="3556000"/>
          <p14:tracePt t="160084" x="5816600" y="3684588"/>
          <p14:tracePt t="160092" x="5816600" y="3775075"/>
          <p14:tracePt t="160100" x="5816600" y="3903663"/>
          <p14:tracePt t="160108" x="5816600" y="4030663"/>
          <p14:tracePt t="160116" x="5816600" y="4122738"/>
          <p14:tracePt t="160124" x="5816600" y="4232275"/>
          <p14:tracePt t="160132" x="5816600" y="4322763"/>
          <p14:tracePt t="160140" x="5816600" y="4386263"/>
          <p14:tracePt t="160149" x="5816600" y="4478338"/>
          <p14:tracePt t="160156" x="5807075" y="4505325"/>
          <p14:tracePt t="160165" x="5807075" y="4551363"/>
          <p14:tracePt t="160181" x="5807075" y="4578350"/>
          <p14:tracePt t="160197" x="5807075" y="4595813"/>
          <p14:tracePt t="160212" x="5797550" y="4624388"/>
          <p14:tracePt t="160230" x="5789613" y="4660900"/>
          <p14:tracePt t="160237" x="5780088" y="4668838"/>
          <p14:tracePt t="160249" x="5770563" y="4687888"/>
          <p14:tracePt t="160252" x="5761038" y="4714875"/>
          <p14:tracePt t="160262" x="5753100" y="4741863"/>
          <p14:tracePt t="160268" x="5743575" y="4797425"/>
          <p14:tracePt t="160276" x="5716588" y="4833938"/>
          <p14:tracePt t="160284" x="5707063" y="4870450"/>
          <p14:tracePt t="160292" x="5697538" y="4906963"/>
          <p14:tracePt t="160300" x="5688013" y="4960938"/>
          <p14:tracePt t="160308" x="5680075" y="4987925"/>
          <p14:tracePt t="160316" x="5680075" y="5006975"/>
          <p14:tracePt t="160324" x="5670550" y="5033963"/>
          <p14:tracePt t="160332" x="5670550" y="5053013"/>
          <p14:tracePt t="160340" x="5670550" y="5080000"/>
          <p14:tracePt t="160348" x="5670550" y="5089525"/>
          <p14:tracePt t="160356" x="5670550" y="5097463"/>
          <p14:tracePt t="160420" x="5670550" y="5116513"/>
          <p14:tracePt t="160428" x="5670550" y="5126038"/>
          <p14:tracePt t="160436" x="5670550" y="5133975"/>
          <p14:tracePt t="160445" x="5653088" y="5170488"/>
          <p14:tracePt t="160452" x="5643563" y="5189538"/>
          <p14:tracePt t="160460" x="5616575" y="5216525"/>
          <p14:tracePt t="160468" x="5616575" y="5233988"/>
          <p14:tracePt t="160476" x="5607050" y="5262563"/>
          <p14:tracePt t="160485" x="5597525" y="5280025"/>
          <p14:tracePt t="160492" x="5580063" y="5326063"/>
          <p14:tracePt t="160501" x="5570538" y="5362575"/>
          <p14:tracePt t="160508" x="5561013" y="5380038"/>
          <p14:tracePt t="160516" x="5561013" y="5416550"/>
          <p14:tracePt t="160524" x="5551488" y="5426075"/>
          <p14:tracePt t="160533" x="5534025" y="5453063"/>
          <p14:tracePt t="160540" x="5524500" y="5472113"/>
          <p14:tracePt t="160549" x="5514975" y="5499100"/>
          <p14:tracePt t="160556" x="5478463" y="5535613"/>
          <p14:tracePt t="160564" x="5470525" y="5554663"/>
          <p14:tracePt t="160574" x="5461000" y="5572125"/>
          <p14:tracePt t="160585" x="5434013" y="5599113"/>
          <p14:tracePt t="160589" x="5434013" y="5626100"/>
          <p14:tracePt t="160597" x="5397500" y="5691188"/>
          <p14:tracePt t="160605" x="5378450" y="5735638"/>
          <p14:tracePt t="160613" x="5351463" y="5754688"/>
          <p14:tracePt t="160621" x="5341938" y="5800725"/>
          <p14:tracePt t="160629" x="5324475" y="5845175"/>
          <p14:tracePt t="160636" x="5297488" y="5900738"/>
          <p14:tracePt t="160646" x="5287963" y="5937250"/>
          <p14:tracePt t="160653" x="5287963" y="5964238"/>
          <p14:tracePt t="160662" x="5287963" y="6000750"/>
          <p14:tracePt t="160668" x="5287963" y="6010275"/>
          <p14:tracePt t="160676" x="5287963" y="6027738"/>
          <p14:tracePt t="160684" x="5287963" y="6037263"/>
          <p14:tracePt t="160692" x="5287963" y="6046788"/>
          <p14:tracePt t="160990" x="5287963" y="6037263"/>
          <p14:tracePt t="161093" x="5287963" y="6027738"/>
          <p14:tracePt t="161100" x="5287963" y="6010275"/>
          <p14:tracePt t="161109" x="5287963" y="6000750"/>
          <p14:tracePt t="161125" x="5287963" y="5991225"/>
          <p14:tracePt t="161133" x="5287963" y="5983288"/>
          <p14:tracePt t="161141" x="5287963" y="5964238"/>
          <p14:tracePt t="161165" x="5360988" y="5937250"/>
          <p14:tracePt t="161174" x="5387975" y="5927725"/>
          <p14:tracePt t="161181" x="5405438" y="5918200"/>
          <p14:tracePt t="161189" x="5441950" y="5918200"/>
          <p14:tracePt t="161198" x="5451475" y="5918200"/>
          <p14:tracePt t="161206" x="5461000" y="5918200"/>
          <p14:tracePt t="161268" x="5470525" y="5918200"/>
          <p14:tracePt t="161276" x="5487988" y="5918200"/>
          <p14:tracePt t="161284" x="5497513" y="5927725"/>
          <p14:tracePt t="161292" x="5514975" y="5937250"/>
          <p14:tracePt t="161300" x="5514975" y="5946775"/>
          <p14:tracePt t="161308" x="5514975" y="5954713"/>
          <p14:tracePt t="161318" x="5514975" y="5964238"/>
          <p14:tracePt t="161324" x="5524500" y="5991225"/>
          <p14:tracePt t="161332" x="5534025" y="6000750"/>
          <p14:tracePt t="161348" x="5534025" y="6027738"/>
          <p14:tracePt t="161356" x="5543550" y="6037263"/>
          <p14:tracePt t="161364" x="5543550" y="6064250"/>
          <p14:tracePt t="161372" x="5543550" y="6073775"/>
          <p14:tracePt t="161380" x="5543550" y="6091238"/>
          <p14:tracePt t="161388" x="5543550" y="6110288"/>
          <p14:tracePt t="161396" x="5543550" y="6127750"/>
          <p14:tracePt t="161412" x="5543550" y="6146800"/>
          <p14:tracePt t="161420" x="5543550" y="6156325"/>
          <p14:tracePt t="161428" x="5543550" y="6164263"/>
          <p14:tracePt t="161436" x="5543550" y="6173788"/>
          <p14:tracePt t="161446" x="5543550" y="6192838"/>
          <p14:tracePt t="161469" x="5543550" y="6210300"/>
          <p14:tracePt t="161477" x="5543550" y="6229350"/>
          <p14:tracePt t="161485" x="5543550" y="6237288"/>
          <p14:tracePt t="161492" x="5534025" y="6246813"/>
          <p14:tracePt t="161501" x="5534025" y="6256338"/>
          <p14:tracePt t="161510" x="5534025" y="6283325"/>
          <p14:tracePt t="161520" x="5524500" y="6302375"/>
          <p14:tracePt t="161525" x="5524500" y="6310313"/>
          <p14:tracePt t="161534" x="5514975" y="6329363"/>
          <p14:tracePt t="161540" x="5497513" y="6338888"/>
          <p14:tracePt t="161564" x="5497513" y="6356350"/>
          <p14:tracePt t="161584" x="5487988" y="6375400"/>
          <p14:tracePt t="161598" x="5478463" y="6383338"/>
          <p14:tracePt t="161610" x="5478463" y="6402388"/>
          <p14:tracePt t="161613" x="5451475" y="6419850"/>
          <p14:tracePt t="161620" x="5451475" y="6429375"/>
          <p14:tracePt t="161629" x="5434013" y="6446838"/>
          <p14:tracePt t="161636" x="5414963" y="6465888"/>
          <p14:tracePt t="161646" x="5351463" y="6475413"/>
          <p14:tracePt t="161652" x="5341938" y="6475413"/>
          <p14:tracePt t="161663" x="5305425" y="6483350"/>
          <p14:tracePt t="161668" x="5297488" y="6483350"/>
          <p14:tracePt t="161676" x="5251450" y="6511925"/>
          <p14:tracePt t="161684" x="5214938" y="6519863"/>
          <p14:tracePt t="161692" x="5159375" y="6529388"/>
          <p14:tracePt t="161700" x="5132388" y="6529388"/>
          <p14:tracePt t="161708" x="5095875" y="6529388"/>
          <p14:tracePt t="161716" x="5049838" y="6529388"/>
          <p14:tracePt t="161724" x="5014913" y="6529388"/>
          <p14:tracePt t="161732" x="4995863" y="6529388"/>
          <p14:tracePt t="161740" x="4986338" y="6529388"/>
          <p14:tracePt t="161748" x="4968875" y="6529388"/>
          <p14:tracePt t="161764" x="4959350" y="6529388"/>
          <p14:tracePt t="161772" x="4949825" y="6529388"/>
          <p14:tracePt t="161780" x="4932363" y="6502400"/>
          <p14:tracePt t="161789" x="4932363" y="6475413"/>
          <p14:tracePt t="161798" x="4932363" y="6438900"/>
          <p14:tracePt t="161804" x="4895850" y="6375400"/>
          <p14:tracePt t="161813" x="4886325" y="6346825"/>
          <p14:tracePt t="161820" x="4886325" y="6319838"/>
          <p14:tracePt t="161828" x="4886325" y="6302375"/>
          <p14:tracePt t="161836" x="4876800" y="6273800"/>
          <p14:tracePt t="161845" x="4876800" y="6229350"/>
          <p14:tracePt t="161852" x="4876800" y="6219825"/>
          <p14:tracePt t="161861" x="4876800" y="6200775"/>
          <p14:tracePt t="161868" x="4876800" y="6183313"/>
          <p14:tracePt t="161884" x="4876800" y="6164263"/>
          <p14:tracePt t="161892" x="4876800" y="6146800"/>
          <p14:tracePt t="161900" x="4876800" y="6137275"/>
          <p14:tracePt t="161909" x="4876800" y="6127750"/>
          <p14:tracePt t="161916" x="4876800" y="6119813"/>
          <p14:tracePt t="161924" x="4876800" y="6100763"/>
          <p14:tracePt t="161940" x="4876800" y="6091238"/>
          <p14:tracePt t="161948" x="4886325" y="6083300"/>
          <p14:tracePt t="161957" x="4895850" y="6073775"/>
          <p14:tracePt t="161965" x="4913313" y="6054725"/>
          <p14:tracePt t="161974" x="4941888" y="6037263"/>
          <p14:tracePt t="161983" x="4959350" y="6027738"/>
          <p14:tracePt t="161990" x="5005388" y="6000750"/>
          <p14:tracePt t="161999" x="5049838" y="5991225"/>
          <p14:tracePt t="162006" x="5095875" y="5973763"/>
          <p14:tracePt t="162015" x="5122863" y="5954713"/>
          <p14:tracePt t="162021" x="5151438" y="5946775"/>
          <p14:tracePt t="162032" x="5168900" y="5927725"/>
          <p14:tracePt t="162038" x="5214938" y="5927725"/>
          <p14:tracePt t="162051" x="5251450" y="5927725"/>
          <p14:tracePt t="162053" x="5297488" y="5927725"/>
          <p14:tracePt t="162062" x="5324475" y="5918200"/>
          <p14:tracePt t="162068" x="5368925" y="5918200"/>
          <p14:tracePt t="162076" x="5397500" y="5918200"/>
          <p14:tracePt t="162084" x="5424488" y="5918200"/>
          <p14:tracePt t="162092" x="5461000" y="5918200"/>
          <p14:tracePt t="162100" x="5507038" y="5918200"/>
          <p14:tracePt t="162108" x="5543550" y="5918200"/>
          <p14:tracePt t="162116" x="5580063" y="5918200"/>
          <p14:tracePt t="162124" x="5607050" y="5918200"/>
          <p14:tracePt t="162132" x="5624513" y="5946775"/>
          <p14:tracePt t="162164" x="5634038" y="5946775"/>
          <p14:tracePt t="162172" x="5653088" y="5954713"/>
          <p14:tracePt t="162222" x="5653088" y="5973763"/>
          <p14:tracePt t="162405" x="5653088" y="5964238"/>
          <p14:tracePt t="162413" x="5653088" y="5946775"/>
          <p14:tracePt t="162421" x="5653088" y="5918200"/>
          <p14:tracePt t="162428" x="5653088" y="5900738"/>
          <p14:tracePt t="162436" x="5653088" y="5864225"/>
          <p14:tracePt t="162445" x="5653088" y="5837238"/>
          <p14:tracePt t="162453" x="5653088" y="5808663"/>
          <p14:tracePt t="162462" x="5653088" y="5791200"/>
          <p14:tracePt t="162468" x="5653088" y="5772150"/>
          <p14:tracePt t="162476" x="5653088" y="5754688"/>
          <p14:tracePt t="162484" x="5653088" y="5745163"/>
          <p14:tracePt t="162492" x="5661025" y="5745163"/>
          <p14:tracePt t="162926" x="5661025" y="5735638"/>
          <p14:tracePt t="162932" x="5661025" y="5718175"/>
          <p14:tracePt t="162942" x="5661025" y="5672138"/>
          <p14:tracePt t="162951" x="5661025" y="5635625"/>
          <p14:tracePt t="162959" x="5670550" y="5608638"/>
          <p14:tracePt t="162965" x="5670550" y="5572125"/>
          <p14:tracePt t="162973" x="5680075" y="5535613"/>
          <p14:tracePt t="162980" x="5680075" y="5508625"/>
          <p14:tracePt t="162989" x="5680075" y="5462588"/>
          <p14:tracePt t="162996" x="5680075" y="5426075"/>
          <p14:tracePt t="163004" x="5680075" y="5408613"/>
          <p14:tracePt t="163012" x="5697538" y="5372100"/>
          <p14:tracePt t="163020" x="5697538" y="5362575"/>
          <p14:tracePt t="163036" x="5707063" y="5335588"/>
          <p14:tracePt t="163076" x="5707063" y="5326063"/>
          <p14:tracePt t="163692" x="5707063" y="5316538"/>
          <p14:tracePt t="163724" x="5707063" y="5326063"/>
          <p14:tracePt t="163732" x="5697538" y="5343525"/>
          <p14:tracePt t="163749" x="5688013" y="5372100"/>
          <p14:tracePt t="163757" x="5688013" y="5380038"/>
          <p14:tracePt t="163765" x="5670550" y="5416550"/>
          <p14:tracePt t="163773" x="5653088" y="5435600"/>
          <p14:tracePt t="163781" x="5643563" y="5453063"/>
          <p14:tracePt t="163789" x="5607050" y="5489575"/>
          <p14:tracePt t="163796" x="5570538" y="5554663"/>
          <p14:tracePt t="163805" x="5543550" y="5581650"/>
          <p14:tracePt t="163812" x="5470525" y="5662613"/>
          <p14:tracePt t="163820" x="5424488" y="5699125"/>
          <p14:tracePt t="163828" x="5360988" y="5754688"/>
          <p14:tracePt t="163836" x="5341938" y="5772150"/>
          <p14:tracePt t="163845" x="5278438" y="5837238"/>
          <p14:tracePt t="163852" x="5241925" y="5864225"/>
          <p14:tracePt t="163861" x="5214938" y="5881688"/>
          <p14:tracePt t="163868" x="5195888" y="5910263"/>
          <p14:tracePt t="163876" x="5168900" y="5918200"/>
          <p14:tracePt t="163884" x="5159375" y="5918200"/>
          <p14:tracePt t="163893" x="5141913" y="5927725"/>
          <p14:tracePt t="163990" x="5141913" y="5891213"/>
          <p14:tracePt t="163996" x="5141913" y="5864225"/>
          <p14:tracePt t="164004" x="5141913" y="5854700"/>
          <p14:tracePt t="164012" x="5141913" y="5845175"/>
          <p14:tracePt t="164028" x="5141913" y="5837238"/>
          <p14:tracePt t="164157" x="5141913" y="5818188"/>
          <p14:tracePt t="164164" x="5141913" y="5800725"/>
          <p14:tracePt t="164173" x="5141913" y="5772150"/>
          <p14:tracePt t="164180" x="5141913" y="5764213"/>
          <p14:tracePt t="164190" x="5141913" y="5754688"/>
          <p14:tracePt t="164196" x="5151438" y="5754688"/>
          <p14:tracePt t="164205" x="5159375" y="5735638"/>
          <p14:tracePt t="164215" x="5178425" y="5718175"/>
          <p14:tracePt t="164221" x="5187950" y="5708650"/>
          <p14:tracePt t="164238" x="5187950" y="5699125"/>
          <p14:tracePt t="164453" x="5187950" y="5718175"/>
          <p14:tracePt t="164462" x="5187950" y="5754688"/>
          <p14:tracePt t="164469" x="5187950" y="5772150"/>
          <p14:tracePt t="164477" x="5187950" y="5818188"/>
          <p14:tracePt t="164484" x="5187950" y="5827713"/>
          <p14:tracePt t="164492" x="5187950" y="5864225"/>
          <p14:tracePt t="164500" x="5187950" y="5873750"/>
          <p14:tracePt t="164508" x="5168900" y="5891213"/>
          <p14:tracePt t="164517" x="5168900" y="5900738"/>
          <p14:tracePt t="164524" x="5168900" y="5910263"/>
          <p14:tracePt t="164974" x="5178425" y="5910263"/>
          <p14:tracePt t="165005" x="5187950" y="5910263"/>
          <p14:tracePt t="165077" x="5195888" y="5910263"/>
          <p14:tracePt t="165085" x="5224463" y="5910263"/>
          <p14:tracePt t="165092" x="5241925" y="5910263"/>
          <p14:tracePt t="165108" x="5268913" y="5900738"/>
          <p14:tracePt t="165124" x="5278438" y="5900738"/>
          <p14:tracePt t="165132" x="5287963" y="5891213"/>
          <p14:tracePt t="165140" x="5314950" y="5891213"/>
          <p14:tracePt t="165148" x="5334000" y="5881688"/>
          <p14:tracePt t="165156" x="5378450" y="5864225"/>
          <p14:tracePt t="165180" x="5378450" y="5854700"/>
          <p14:tracePt t="165190" x="5397500" y="5854700"/>
          <p14:tracePt t="165196" x="5405438" y="5854700"/>
          <p14:tracePt t="165509" x="5414963" y="5827713"/>
          <p14:tracePt t="165518" x="5397500" y="5754688"/>
          <p14:tracePt t="165524" x="5378450" y="5672138"/>
          <p14:tracePt t="165532" x="5378450" y="5618163"/>
          <p14:tracePt t="165540" x="5351463" y="5562600"/>
          <p14:tracePt t="165548" x="5351463" y="5481638"/>
          <p14:tracePt t="165556" x="5341938" y="5445125"/>
          <p14:tracePt t="165564" x="5341938" y="5389563"/>
          <p14:tracePt t="165572" x="5334000" y="5343525"/>
          <p14:tracePt t="165581" x="5334000" y="5335588"/>
          <p14:tracePt t="165588" x="5334000" y="5307013"/>
          <p14:tracePt t="165596" x="5334000" y="5289550"/>
          <p14:tracePt t="165604" x="5324475" y="5280025"/>
          <p14:tracePt t="165620" x="5324475" y="5270500"/>
          <p14:tracePt t="165629" x="5324475" y="5262563"/>
          <p14:tracePt t="165668" x="5324475" y="5253038"/>
          <p14:tracePt t="165677" x="5305425" y="5233988"/>
          <p14:tracePt t="165685" x="5305425" y="5226050"/>
          <p14:tracePt t="165692" x="5297488" y="5216525"/>
          <p14:tracePt t="165700" x="5278438" y="5170488"/>
          <p14:tracePt t="165708" x="5224463" y="5106988"/>
          <p14:tracePt t="165716" x="5151438" y="5016500"/>
          <p14:tracePt t="165724" x="5078413" y="4914900"/>
          <p14:tracePt t="165732" x="4995863" y="4814888"/>
          <p14:tracePt t="165741" x="4886325" y="4697413"/>
          <p14:tracePt t="165749" x="4803775" y="4595813"/>
          <p14:tracePt t="165757" x="4749800" y="4514850"/>
          <p14:tracePt t="165765" x="4667250" y="4441825"/>
          <p14:tracePt t="165773" x="4603750" y="4405313"/>
          <p14:tracePt t="165780" x="4549775" y="4368800"/>
          <p14:tracePt t="165789" x="4503738" y="4332288"/>
          <p14:tracePt t="165798" x="4484688" y="4322763"/>
          <p14:tracePt t="165804" x="4467225" y="4303713"/>
          <p14:tracePt t="165814" x="4457700" y="4303713"/>
          <p14:tracePt t="165820" x="4448175" y="4303713"/>
          <p14:tracePt t="165829" x="4440238" y="4276725"/>
          <p14:tracePt t="165836" x="4430713" y="4268788"/>
          <p14:tracePt t="165852" x="4430713" y="4259263"/>
          <p14:tracePt t="165862" x="4413250" y="4240213"/>
          <p14:tracePt t="165868" x="4403725" y="4240213"/>
          <p14:tracePt t="165876" x="4367213" y="4222750"/>
          <p14:tracePt t="165884" x="4348163" y="4222750"/>
          <p14:tracePt t="165892" x="4311650" y="4222750"/>
          <p14:tracePt t="165900" x="4284663" y="4213225"/>
          <p14:tracePt t="165908" x="4257675" y="4213225"/>
          <p14:tracePt t="165916" x="4211638" y="4213225"/>
          <p14:tracePt t="165925" x="4194175" y="4203700"/>
          <p14:tracePt t="165932" x="4157663" y="4195763"/>
          <p14:tracePt t="165941" x="4129088" y="4195763"/>
          <p14:tracePt t="165949" x="4111625" y="4195763"/>
          <p14:tracePt t="165957" x="4065588" y="4195763"/>
          <p14:tracePt t="165965" x="4057650" y="4195763"/>
          <p14:tracePt t="166141" x="4048125" y="4186238"/>
          <p14:tracePt t="166156" x="4048125" y="4176713"/>
          <p14:tracePt t="166164" x="4048125" y="4140200"/>
          <p14:tracePt t="166172" x="4048125" y="4103688"/>
          <p14:tracePt t="166180" x="4048125" y="4086225"/>
          <p14:tracePt t="166189" x="4084638" y="4021138"/>
          <p14:tracePt t="166196" x="4094163" y="3994150"/>
          <p14:tracePt t="166204" x="4102100" y="3976688"/>
          <p14:tracePt t="166212" x="4121150" y="3948113"/>
          <p14:tracePt t="166220" x="4129088" y="3903663"/>
          <p14:tracePt t="166228" x="4148138" y="3875088"/>
          <p14:tracePt t="166237" x="4148138" y="3857625"/>
          <p14:tracePt t="166245" x="4175125" y="3821113"/>
          <p14:tracePt t="166252" x="4194175" y="3794125"/>
          <p14:tracePt t="166261" x="4202113" y="3784600"/>
          <p14:tracePt t="166268" x="4211638" y="3767138"/>
          <p14:tracePt t="166277" x="4221163" y="3748088"/>
          <p14:tracePt t="166284" x="4238625" y="3730625"/>
          <p14:tracePt t="166300" x="4257675" y="3702050"/>
          <p14:tracePt t="166308" x="4267200" y="3694113"/>
          <p14:tracePt t="166316" x="4275138" y="3684588"/>
          <p14:tracePt t="166324" x="4284663" y="3675063"/>
          <p14:tracePt t="166340" x="4311650" y="3657600"/>
          <p14:tracePt t="166348" x="4311650" y="3648075"/>
          <p14:tracePt t="166356" x="4321175" y="3648075"/>
          <p14:tracePt t="166364" x="4348163" y="3638550"/>
          <p14:tracePt t="166372" x="4384675" y="3611563"/>
          <p14:tracePt t="166380" x="4413250" y="3602038"/>
          <p14:tracePt t="166388" x="4421188" y="3592513"/>
          <p14:tracePt t="166396" x="4457700" y="3584575"/>
          <p14:tracePt t="166404" x="4476750" y="3565525"/>
          <p14:tracePt t="166415" x="4494213" y="3556000"/>
          <p14:tracePt t="166432" x="4513263" y="3548063"/>
          <p14:tracePt t="166439" x="4530725" y="3548063"/>
          <p14:tracePt t="166445" x="4540250" y="3538538"/>
          <p14:tracePt t="166452" x="4567238" y="3519488"/>
          <p14:tracePt t="166462" x="4586288" y="3519488"/>
          <p14:tracePt t="166468" x="4603750" y="3511550"/>
          <p14:tracePt t="166476" x="4640263" y="3511550"/>
          <p14:tracePt t="166484" x="4667250" y="3502025"/>
          <p14:tracePt t="166493" x="4730750" y="3492500"/>
          <p14:tracePt t="166500" x="4786313" y="3492500"/>
          <p14:tracePt t="166509" x="4813300" y="3475038"/>
          <p14:tracePt t="166520" x="4868863" y="3475038"/>
          <p14:tracePt t="166525" x="4922838" y="3475038"/>
          <p14:tracePt t="166533" x="4968875" y="3475038"/>
          <p14:tracePt t="166541" x="5022850" y="3475038"/>
          <p14:tracePt t="166548" x="5049838" y="3475038"/>
          <p14:tracePt t="166556" x="5068888" y="3475038"/>
          <p14:tracePt t="166564" x="5105400" y="3475038"/>
          <p14:tracePt t="166572" x="5122863" y="3475038"/>
          <p14:tracePt t="166580" x="5159375" y="3475038"/>
          <p14:tracePt t="166598" x="5187950" y="3475038"/>
          <p14:tracePt t="166605" x="5195888" y="3475038"/>
          <p14:tracePt t="166615" x="5205413" y="3475038"/>
          <p14:tracePt t="166621" x="5241925" y="3475038"/>
          <p14:tracePt t="166629" x="5268913" y="3475038"/>
          <p14:tracePt t="166637" x="5314950" y="3475038"/>
          <p14:tracePt t="166646" x="5368925" y="3475038"/>
          <p14:tracePt t="166654" x="5441950" y="3492500"/>
          <p14:tracePt t="166662" x="5524500" y="3529013"/>
          <p14:tracePt t="166668" x="5607050" y="3548063"/>
          <p14:tracePt t="166676" x="5661025" y="3556000"/>
          <p14:tracePt t="166684" x="5743575" y="3592513"/>
          <p14:tracePt t="166692" x="5770563" y="3602038"/>
          <p14:tracePt t="166700" x="5789613" y="3611563"/>
          <p14:tracePt t="166716" x="5797550" y="3621088"/>
          <p14:tracePt t="166788" x="5834063" y="3665538"/>
          <p14:tracePt t="166796" x="5889625" y="3711575"/>
          <p14:tracePt t="166804" x="5943600" y="3775075"/>
          <p14:tracePt t="166812" x="5972175" y="3803650"/>
          <p14:tracePt t="166820" x="5999163" y="3830638"/>
          <p14:tracePt t="166828" x="6026150" y="3848100"/>
          <p14:tracePt t="166838" x="6043613" y="3867150"/>
          <p14:tracePt t="167044" x="6053138" y="3867150"/>
          <p14:tracePt t="167052" x="6053138" y="3848100"/>
          <p14:tracePt t="167061" x="6035675" y="3811588"/>
          <p14:tracePt t="167068" x="5980113" y="3767138"/>
          <p14:tracePt t="167076" x="5916613" y="3711575"/>
          <p14:tracePt t="167084" x="5862638" y="3675063"/>
          <p14:tracePt t="167092" x="5743575" y="3602038"/>
          <p14:tracePt t="167100" x="5697538" y="3556000"/>
          <p14:tracePt t="167108" x="5616575" y="3511550"/>
          <p14:tracePt t="167116" x="5588000" y="3492500"/>
          <p14:tracePt t="167124" x="5524500" y="3446463"/>
          <p14:tracePt t="167132" x="5478463" y="3411538"/>
          <p14:tracePt t="167140" x="5434013" y="3375025"/>
          <p14:tracePt t="167148" x="5424488" y="3355975"/>
          <p14:tracePt t="167156" x="5414963" y="3338513"/>
          <p14:tracePt t="167179" x="5405438" y="3319463"/>
          <p14:tracePt t="167181" x="5405438" y="3309938"/>
          <p14:tracePt t="167352" x="5424488" y="3309938"/>
          <p14:tracePt t="167358" x="5497513" y="3365500"/>
          <p14:tracePt t="167368" x="5580063" y="3419475"/>
          <p14:tracePt t="167373" x="5624513" y="3438525"/>
          <p14:tracePt t="167380" x="5653088" y="3446463"/>
          <p14:tracePt t="167388" x="5688013" y="3482975"/>
          <p14:tracePt t="167397" x="5697538" y="3492500"/>
          <p14:tracePt t="167677" x="5697538" y="3511550"/>
          <p14:tracePt t="167686" x="5653088" y="3565525"/>
          <p14:tracePt t="167694" x="5607050" y="3584575"/>
          <p14:tracePt t="167703" x="5551488" y="3629025"/>
          <p14:tracePt t="167709" x="5534025" y="3657600"/>
          <p14:tracePt t="167717" x="5487988" y="3702050"/>
          <p14:tracePt t="167724" x="5470525" y="3721100"/>
          <p14:tracePt t="167733" x="5441950" y="3748088"/>
          <p14:tracePt t="167741" x="5434013" y="3757613"/>
          <p14:tracePt t="167749" x="5424488" y="3784600"/>
          <p14:tracePt t="167765" x="5424488" y="3794125"/>
          <p14:tracePt t="167980" x="5424488" y="3811588"/>
          <p14:tracePt t="167988" x="5424488" y="3830638"/>
          <p14:tracePt t="168004" x="5424488" y="3840163"/>
          <p14:tracePt t="168012" x="5424488" y="3857625"/>
          <p14:tracePt t="168028" x="5424488" y="3867150"/>
          <p14:tracePt t="168180" x="5424488" y="3857625"/>
          <p14:tracePt t="168189" x="5414963" y="3803650"/>
          <p14:tracePt t="168196" x="5414963" y="3748088"/>
          <p14:tracePt t="168206" x="5414963" y="3657600"/>
          <p14:tracePt t="168215" x="5414963" y="3602038"/>
          <p14:tracePt t="168221" x="5414963" y="3519488"/>
          <p14:tracePt t="168231" x="5441950" y="3446463"/>
          <p14:tracePt t="168237" x="5451475" y="3365500"/>
          <p14:tracePt t="168246" x="5478463" y="3319463"/>
          <p14:tracePt t="168253" x="5514975" y="3236913"/>
          <p14:tracePt t="168263" x="5543550" y="3192463"/>
          <p14:tracePt t="168269" x="5561013" y="3173413"/>
          <p14:tracePt t="168279" x="5580063" y="3155950"/>
          <p14:tracePt t="168285" x="5588000" y="3136900"/>
          <p14:tracePt t="168293" x="5616575" y="3127375"/>
          <p14:tracePt t="168364" x="5624513" y="3127375"/>
          <p14:tracePt t="168380" x="5661025" y="3155950"/>
          <p14:tracePt t="168388" x="5724525" y="3228975"/>
          <p14:tracePt t="168396" x="5743575" y="3273425"/>
          <p14:tracePt t="168404" x="5780088" y="3319463"/>
          <p14:tracePt t="168412" x="5789613" y="3338513"/>
          <p14:tracePt t="168420" x="5807075" y="3392488"/>
          <p14:tracePt t="168428" x="5807075" y="3419475"/>
          <p14:tracePt t="168436" x="5807075" y="3438525"/>
          <p14:tracePt t="168445" x="5807075" y="3446463"/>
          <p14:tracePt t="168452" x="5807075" y="3465513"/>
          <p14:tracePt t="168462" x="5807075" y="3475038"/>
          <p14:tracePt t="168469" x="5807075" y="3482975"/>
          <p14:tracePt t="168481" x="5807075" y="3492500"/>
          <p14:tracePt t="168501" x="5797550" y="3502025"/>
          <p14:tracePt t="168508" x="5789613" y="3511550"/>
          <p14:tracePt t="168532" x="5780088" y="3519488"/>
          <p14:tracePt t="168718" x="5834063" y="3492500"/>
          <p14:tracePt t="168725" x="5899150" y="3455988"/>
          <p14:tracePt t="168732" x="5926138" y="3402013"/>
          <p14:tracePt t="168740" x="5962650" y="3382963"/>
          <p14:tracePt t="168748" x="5972175" y="3375025"/>
          <p14:tracePt t="168756" x="5980113" y="3346450"/>
          <p14:tracePt t="168764" x="5980113" y="3338513"/>
          <p14:tracePt t="168788" x="5980113" y="3328988"/>
          <p14:tracePt t="168900" x="5980113" y="3355975"/>
          <p14:tracePt t="168908" x="5962650" y="3402013"/>
          <p14:tracePt t="168917" x="5943600" y="3429000"/>
          <p14:tracePt t="168924" x="5916613" y="3475038"/>
          <p14:tracePt t="168932" x="5899150" y="3492500"/>
          <p14:tracePt t="168940" x="5889625" y="3511550"/>
          <p14:tracePt t="168956" x="5889625" y="3519488"/>
          <p14:tracePt t="169102" x="5889625" y="3492500"/>
          <p14:tracePt t="169108" x="5889625" y="3482975"/>
          <p14:tracePt t="169117" x="5889625" y="3475038"/>
          <p14:tracePt t="169132" x="5889625" y="3465513"/>
          <p14:tracePt t="169148" x="5889625" y="3455988"/>
          <p14:tracePt t="169156" x="5907088" y="3438525"/>
          <p14:tracePt t="169164" x="5935663" y="3429000"/>
          <p14:tracePt t="169183" x="6072188" y="3411538"/>
          <p14:tracePt t="169188" x="6181725" y="3411538"/>
          <p14:tracePt t="169196" x="6335713" y="3411538"/>
          <p14:tracePt t="169204" x="6500813" y="3411538"/>
          <p14:tracePt t="169212" x="6681788" y="3411538"/>
          <p14:tracePt t="169220" x="6883400" y="3411538"/>
          <p14:tracePt t="169228" x="7029450" y="3411538"/>
          <p14:tracePt t="169236" x="7156450" y="3411538"/>
          <p14:tracePt t="169245" x="7283450" y="3438525"/>
          <p14:tracePt t="169252" x="7348538" y="3455988"/>
          <p14:tracePt t="169261" x="7375525" y="3455988"/>
          <p14:tracePt t="169310" x="7385050" y="3465513"/>
          <p14:tracePt t="169374" x="7385050" y="3475038"/>
          <p14:tracePt t="169381" x="7385050" y="3482975"/>
          <p14:tracePt t="169388" x="7385050" y="3502025"/>
          <p14:tracePt t="169396" x="7375525" y="3511550"/>
          <p14:tracePt t="169404" x="7356475" y="3529013"/>
          <p14:tracePt t="169412" x="7348538" y="3538538"/>
          <p14:tracePt t="169420" x="7339013" y="3556000"/>
          <p14:tracePt t="169428" x="7319963" y="3575050"/>
          <p14:tracePt t="169437" x="7302500" y="3602038"/>
          <p14:tracePt t="169447" x="7283450" y="3629025"/>
          <p14:tracePt t="169453" x="7256463" y="3694113"/>
          <p14:tracePt t="169464" x="7239000" y="3694113"/>
          <p14:tracePt t="169469" x="7212013" y="3721100"/>
          <p14:tracePt t="169478" x="7175500" y="3784600"/>
          <p14:tracePt t="169484" x="7146925" y="3848100"/>
          <p14:tracePt t="169494" x="7092950" y="3911600"/>
          <p14:tracePt t="169500" x="7065963" y="3994150"/>
          <p14:tracePt t="169508" x="7029450" y="4076700"/>
          <p14:tracePt t="169517" x="7000875" y="4149725"/>
          <p14:tracePt t="169524" x="6973888" y="4232275"/>
          <p14:tracePt t="169532" x="6964363" y="4276725"/>
          <p14:tracePt t="169540" x="6964363" y="4368800"/>
          <p14:tracePt t="169549" x="6956425" y="4441825"/>
          <p14:tracePt t="169556" x="6910388" y="4522788"/>
          <p14:tracePt t="169565" x="6883400" y="4605338"/>
          <p14:tracePt t="169572" x="6873875" y="4660900"/>
          <p14:tracePt t="169580" x="6856413" y="4705350"/>
          <p14:tracePt t="169588" x="6827838" y="4768850"/>
          <p14:tracePt t="169597" x="6819900" y="4797425"/>
          <p14:tracePt t="169604" x="6783388" y="4833938"/>
          <p14:tracePt t="169613" x="6773863" y="4851400"/>
          <p14:tracePt t="169621" x="6764338" y="4870450"/>
          <p14:tracePt t="169724" x="6737350" y="4870450"/>
          <p14:tracePt t="169732" x="6700838" y="4732338"/>
          <p14:tracePt t="169741" x="6637338" y="4587875"/>
          <p14:tracePt t="169748" x="6527800" y="4405313"/>
          <p14:tracePt t="169757" x="6435725" y="4203700"/>
          <p14:tracePt t="169764" x="6354763" y="4003675"/>
          <p14:tracePt t="169772" x="6326188" y="3821113"/>
          <p14:tracePt t="169780" x="6235700" y="3575050"/>
          <p14:tracePt t="169788" x="6226175" y="3392488"/>
          <p14:tracePt t="169796" x="6172200" y="3182938"/>
          <p14:tracePt t="169804" x="6153150" y="2946400"/>
          <p14:tracePt t="169813" x="6153150" y="2763838"/>
          <p14:tracePt t="169820" x="6153150" y="2635250"/>
          <p14:tracePt t="169829" x="6189663" y="2471738"/>
          <p14:tracePt t="169836" x="6226175" y="2343150"/>
          <p14:tracePt t="169845" x="6281738" y="2170113"/>
          <p14:tracePt t="169852" x="6345238" y="2024063"/>
          <p14:tracePt t="169861" x="6399213" y="1887538"/>
          <p14:tracePt t="169868" x="6464300" y="1751013"/>
          <p14:tracePt t="169878" x="6518275" y="1651000"/>
          <p14:tracePt t="169884" x="6591300" y="1522413"/>
          <p14:tracePt t="169892" x="6618288" y="1477963"/>
          <p14:tracePt t="169900" x="6654800" y="1431925"/>
          <p14:tracePt t="169908" x="6681788" y="1395413"/>
          <p14:tracePt t="169916" x="6718300" y="1349375"/>
          <p14:tracePt t="169924" x="6754813" y="1312863"/>
          <p14:tracePt t="169932" x="6783388" y="1285875"/>
          <p14:tracePt t="169941" x="6810375" y="1276350"/>
          <p14:tracePt t="169948" x="6856413" y="1268413"/>
          <p14:tracePt t="169956" x="6919913" y="1239838"/>
          <p14:tracePt t="169964" x="6973888" y="1239838"/>
          <p14:tracePt t="169972" x="7065963" y="1239838"/>
          <p14:tracePt t="169980" x="7156450" y="1239838"/>
          <p14:tracePt t="169988" x="7248525" y="1239838"/>
          <p14:tracePt t="169996" x="7348538" y="1276350"/>
          <p14:tracePt t="170004" x="7421563" y="1285875"/>
          <p14:tracePt t="170012" x="7502525" y="1358900"/>
          <p14:tracePt t="170020" x="7621588" y="1431925"/>
          <p14:tracePt t="170028" x="7694613" y="1514475"/>
          <p14:tracePt t="170036" x="7740650" y="1624013"/>
          <p14:tracePt t="170045" x="7785100" y="1760538"/>
          <p14:tracePt t="170052" x="7794625" y="1814513"/>
          <p14:tracePt t="170061" x="7858125" y="1987550"/>
          <p14:tracePt t="170068" x="7885113" y="2133600"/>
          <p14:tracePt t="170078" x="7913688" y="2279650"/>
          <p14:tracePt t="170084" x="7931150" y="2425700"/>
          <p14:tracePt t="170092" x="7940675" y="2562225"/>
          <p14:tracePt t="170100" x="7958138" y="2690813"/>
          <p14:tracePt t="170108" x="8004175" y="2817813"/>
          <p14:tracePt t="170116" x="8004175" y="2927350"/>
          <p14:tracePt t="170124" x="8004175" y="3036888"/>
          <p14:tracePt t="170132" x="8004175" y="3127375"/>
          <p14:tracePt t="170140" x="8013700" y="3246438"/>
          <p14:tracePt t="170148" x="8013700" y="3338513"/>
          <p14:tracePt t="170166" x="8013700" y="3538538"/>
          <p14:tracePt t="170173" x="8013700" y="3648075"/>
          <p14:tracePt t="170180" x="7977188" y="3767138"/>
          <p14:tracePt t="170190" x="7940675" y="3875088"/>
          <p14:tracePt t="170196" x="7867650" y="3976688"/>
          <p14:tracePt t="170204" x="7777163" y="4113213"/>
          <p14:tracePt t="170212" x="7694613" y="4195763"/>
          <p14:tracePt t="170221" x="7602538" y="4303713"/>
          <p14:tracePt t="170229" x="7531100" y="4386263"/>
          <p14:tracePt t="170236" x="7412038" y="4459288"/>
          <p14:tracePt t="170245" x="7312025" y="4532313"/>
          <p14:tracePt t="170252" x="7219950" y="4587875"/>
          <p14:tracePt t="170261" x="7138988" y="4614863"/>
          <p14:tracePt t="170268" x="7056438" y="4641850"/>
          <p14:tracePt t="170278" x="6992938" y="4660900"/>
          <p14:tracePt t="170285" x="6956425" y="4678363"/>
          <p14:tracePt t="170293" x="6946900" y="4678363"/>
          <p14:tracePt t="170349" x="6937375" y="4587875"/>
          <p14:tracePt t="170357" x="6956425" y="4432300"/>
          <p14:tracePt t="170365" x="7000875" y="4303713"/>
          <p14:tracePt t="170373" x="7056438" y="4186238"/>
          <p14:tracePt t="170381" x="7110413" y="4086225"/>
          <p14:tracePt t="170389" x="7165975" y="4003675"/>
          <p14:tracePt t="170398" x="7219950" y="3940175"/>
          <p14:tracePt t="170404" x="7256463" y="3911600"/>
          <p14:tracePt t="170412" x="7283450" y="3875088"/>
          <p14:tracePt t="170420" x="7319963" y="3848100"/>
          <p14:tracePt t="170428" x="7348538" y="3821113"/>
          <p14:tracePt t="170436" x="7392988" y="3794125"/>
          <p14:tracePt t="170444" x="7439025" y="3767138"/>
          <p14:tracePt t="170452" x="7521575" y="3738563"/>
          <p14:tracePt t="170461" x="7612063" y="3684588"/>
          <p14:tracePt t="170468" x="7704138" y="3611563"/>
          <p14:tracePt t="170478" x="7821613" y="3529013"/>
          <p14:tracePt t="170484" x="7904163" y="3438525"/>
          <p14:tracePt t="170492" x="7994650" y="3338513"/>
          <p14:tracePt t="170500" x="8067675" y="3219450"/>
          <p14:tracePt t="170508" x="8104188" y="3136900"/>
          <p14:tracePt t="170516" x="8150225" y="3027363"/>
          <p14:tracePt t="170524" x="8169275" y="2963863"/>
          <p14:tracePt t="170533" x="8196263" y="2917825"/>
          <p14:tracePt t="170540" x="8213725" y="2873375"/>
          <p14:tracePt t="170549" x="8223250" y="2844800"/>
          <p14:tracePt t="170558" x="8223250" y="2817813"/>
          <p14:tracePt t="170569" x="8240713" y="2800350"/>
          <p14:tracePt t="170574" x="8240713" y="2790825"/>
          <p14:tracePt t="170581" x="8240713" y="2763838"/>
          <p14:tracePt t="170597" x="8240713" y="2717800"/>
          <p14:tracePt t="170605" x="8240713" y="2698750"/>
          <p14:tracePt t="170613" x="8269288" y="2662238"/>
          <p14:tracePt t="170621" x="8269288" y="2617788"/>
          <p14:tracePt t="170628" x="8269288" y="2562225"/>
          <p14:tracePt t="170637" x="8269288" y="2508250"/>
          <p14:tracePt t="170645" x="8269288" y="2481263"/>
          <p14:tracePt t="170653" x="8269288" y="2425700"/>
          <p14:tracePt t="170662" x="8269288" y="2398713"/>
          <p14:tracePt t="170669" x="8269288" y="2352675"/>
          <p14:tracePt t="170679" x="8269288" y="2335213"/>
          <p14:tracePt t="170685" x="8269288" y="2325688"/>
          <p14:tracePt t="170693" x="8269288" y="2298700"/>
          <p14:tracePt t="170701" x="8259763" y="2279650"/>
          <p14:tracePt t="170708" x="8259763" y="2262188"/>
          <p14:tracePt t="170716" x="8259763" y="2243138"/>
          <p14:tracePt t="170724" x="8259763" y="2206625"/>
          <p14:tracePt t="170732" x="8250238" y="2160588"/>
          <p14:tracePt t="170740" x="8223250" y="2133600"/>
          <p14:tracePt t="170748" x="8196263" y="2070100"/>
          <p14:tracePt t="170756" x="8159750" y="2024063"/>
          <p14:tracePt t="170764" x="8140700" y="1970088"/>
          <p14:tracePt t="170772" x="8104188" y="1906588"/>
          <p14:tracePt t="170780" x="8086725" y="1860550"/>
          <p14:tracePt t="170789" x="8059738" y="1824038"/>
          <p14:tracePt t="170796" x="8031163" y="1804988"/>
          <p14:tracePt t="170806" x="8013700" y="1778000"/>
          <p14:tracePt t="170812" x="7977188" y="1741488"/>
          <p14:tracePt t="170821" x="7913688" y="1704975"/>
          <p14:tracePt t="170829" x="7867650" y="1668463"/>
          <p14:tracePt t="170836" x="7785100" y="1631950"/>
          <p14:tracePt t="170844" x="7740650" y="1604963"/>
          <p14:tracePt t="170852" x="7639050" y="1550988"/>
          <p14:tracePt t="170865" x="7531100" y="1522413"/>
          <p14:tracePt t="170870" x="7402513" y="1477963"/>
          <p14:tracePt t="170881" x="7248525" y="1422400"/>
          <p14:tracePt t="170886" x="7083425" y="1385888"/>
          <p14:tracePt t="170897" x="6910388" y="1331913"/>
          <p14:tracePt t="170901" x="6673850" y="1258888"/>
          <p14:tracePt t="170908" x="6508750" y="1212850"/>
          <p14:tracePt t="170916" x="6354763" y="1166813"/>
          <p14:tracePt t="170924" x="6226175" y="1139825"/>
          <p14:tracePt t="170932" x="6126163" y="1093788"/>
          <p14:tracePt t="170940" x="6053138" y="1085850"/>
          <p14:tracePt t="170948" x="5953125" y="1039813"/>
          <p14:tracePt t="170964" x="5907088" y="1003300"/>
          <p14:tracePt t="170972" x="5899150" y="1003300"/>
          <p14:tracePt t="170980" x="5862638" y="976313"/>
          <p14:tracePt t="170996" x="5826125" y="957263"/>
          <p14:tracePt t="171006" x="5797550" y="930275"/>
          <p14:tracePt t="171012" x="5780088" y="920750"/>
          <p14:tracePt t="171022" x="5753100" y="903288"/>
          <p14:tracePt t="171030" x="5724525" y="893763"/>
          <p14:tracePt t="171038" x="5697538" y="874713"/>
          <p14:tracePt t="171044" x="5688013" y="874713"/>
          <p14:tracePt t="171052" x="5653088" y="866775"/>
          <p14:tracePt t="171061" x="5634038" y="866775"/>
          <p14:tracePt t="171068" x="5607050" y="857250"/>
          <p14:tracePt t="171077" x="5570538" y="857250"/>
          <p14:tracePt t="171084" x="5524500" y="857250"/>
          <p14:tracePt t="171092" x="5497513" y="857250"/>
          <p14:tracePt t="171100" x="5451475" y="857250"/>
          <p14:tracePt t="171108" x="5387975" y="857250"/>
          <p14:tracePt t="171116" x="5334000" y="857250"/>
          <p14:tracePt t="171124" x="5268913" y="857250"/>
          <p14:tracePt t="171132" x="5195888" y="874713"/>
          <p14:tracePt t="171140" x="5132388" y="893763"/>
          <p14:tracePt t="171148" x="5032375" y="920750"/>
          <p14:tracePt t="171163" x="5005388" y="957263"/>
          <p14:tracePt t="171164" x="4959350" y="976313"/>
          <p14:tracePt t="171172" x="4859338" y="1020763"/>
          <p14:tracePt t="171180" x="4776788" y="1057275"/>
          <p14:tracePt t="171188" x="4713288" y="1103313"/>
          <p14:tracePt t="171196" x="4649788" y="1149350"/>
          <p14:tracePt t="171205" x="4603750" y="1176338"/>
          <p14:tracePt t="171213" x="4540250" y="1231900"/>
          <p14:tracePt t="171221" x="4476750" y="1268413"/>
          <p14:tracePt t="171229" x="4448175" y="1285875"/>
          <p14:tracePt t="171237" x="4384675" y="1312863"/>
          <p14:tracePt t="171245" x="4357688" y="1339850"/>
          <p14:tracePt t="171252" x="4340225" y="1349375"/>
          <p14:tracePt t="171261" x="4311650" y="1376363"/>
          <p14:tracePt t="171268" x="4284663" y="1404938"/>
          <p14:tracePt t="171277" x="4267200" y="1431925"/>
          <p14:tracePt t="171284" x="4238625" y="1449388"/>
          <p14:tracePt t="171292" x="4211638" y="1485900"/>
          <p14:tracePt t="171300" x="4184650" y="1504950"/>
          <p14:tracePt t="171308" x="4165600" y="1522413"/>
          <p14:tracePt t="171316" x="4148138" y="1541463"/>
          <p14:tracePt t="171324" x="4102100" y="1587500"/>
          <p14:tracePt t="171332" x="4084638" y="1624013"/>
          <p14:tracePt t="171340" x="4057650" y="1651000"/>
          <p14:tracePt t="171348" x="4029075" y="1677988"/>
          <p14:tracePt t="171356" x="3975100" y="1731963"/>
          <p14:tracePt t="171364" x="3956050" y="1760538"/>
          <p14:tracePt t="171372" x="3892550" y="1824038"/>
          <p14:tracePt t="171380" x="3856038" y="1870075"/>
          <p14:tracePt t="171388" x="3819525" y="1933575"/>
          <p14:tracePt t="171396" x="3783013" y="1979613"/>
          <p14:tracePt t="171404" x="3729038" y="2052638"/>
          <p14:tracePt t="171412" x="3709988" y="2097088"/>
          <p14:tracePt t="171421" x="3656013" y="2160588"/>
          <p14:tracePt t="171428" x="3619500" y="2206625"/>
          <p14:tracePt t="171437" x="3592513" y="2289175"/>
          <p14:tracePt t="171445" x="3536950" y="2371725"/>
          <p14:tracePt t="171452" x="3519488" y="2425700"/>
          <p14:tracePt t="171461" x="3490913" y="2471738"/>
          <p14:tracePt t="171469" x="3463925" y="2554288"/>
          <p14:tracePt t="171479" x="3427413" y="2635250"/>
          <p14:tracePt t="171484" x="3427413" y="2671763"/>
          <p14:tracePt t="171492" x="3427413" y="2717800"/>
          <p14:tracePt t="171500" x="3419475" y="2771775"/>
          <p14:tracePt t="171508" x="3419475" y="2800350"/>
          <p14:tracePt t="171516" x="3419475" y="2827338"/>
          <p14:tracePt t="171524" x="3419475" y="2844800"/>
          <p14:tracePt t="171534" x="3419475" y="2881313"/>
          <p14:tracePt t="171540" x="3427413" y="2881313"/>
          <p14:tracePt t="171548" x="3427413" y="2909888"/>
          <p14:tracePt t="171556" x="3427413" y="2917825"/>
          <p14:tracePt t="171564" x="3427413" y="2927350"/>
          <p14:tracePt t="171572" x="3436938" y="2954338"/>
          <p14:tracePt t="171580" x="3463925" y="2982913"/>
          <p14:tracePt t="171588" x="3482975" y="3009900"/>
          <p14:tracePt t="171596" x="3519488" y="3046413"/>
          <p14:tracePt t="171604" x="3536950" y="3082925"/>
          <p14:tracePt t="171613" x="3582988" y="3136900"/>
          <p14:tracePt t="171622" x="3636963" y="3209925"/>
          <p14:tracePt t="171631" x="3702050" y="3273425"/>
          <p14:tracePt t="171638" x="3802063" y="3365500"/>
          <p14:tracePt t="171648" x="3902075" y="3419475"/>
          <p14:tracePt t="171654" x="4002088" y="3492500"/>
          <p14:tracePt t="171670" x="4148138" y="3584575"/>
          <p14:tracePt t="171677" x="4194175" y="3602038"/>
          <p14:tracePt t="171684" x="4238625" y="3638550"/>
          <p14:tracePt t="171692" x="4267200" y="3657600"/>
          <p14:tracePt t="171700" x="4284663" y="3675063"/>
          <p14:tracePt t="171716" x="4294188" y="3684588"/>
          <p14:tracePt t="171958" x="4303713" y="3684588"/>
          <p14:tracePt t="171966" x="4357688" y="3684588"/>
          <p14:tracePt t="171974" x="4421188" y="3657600"/>
          <p14:tracePt t="171983" x="4476750" y="3621088"/>
          <p14:tracePt t="171989" x="4521200" y="3575050"/>
          <p14:tracePt t="171999" x="4586288" y="3519488"/>
          <p14:tracePt t="172006" x="4649788" y="3492500"/>
          <p14:tracePt t="172012" x="4713288" y="3455988"/>
          <p14:tracePt t="172020" x="4759325" y="3446463"/>
          <p14:tracePt t="172030" x="4795838" y="3438525"/>
          <p14:tracePt t="172036" x="4876800" y="3411538"/>
          <p14:tracePt t="172045" x="4895850" y="3402013"/>
          <p14:tracePt t="172052" x="4905375" y="3402013"/>
          <p14:tracePt t="172061" x="4922838" y="3402013"/>
          <p14:tracePt t="172191" x="4941888" y="3446463"/>
          <p14:tracePt t="172199" x="4941888" y="3455988"/>
          <p14:tracePt t="172238" x="4941888" y="3475038"/>
          <p14:tracePt t="172246" x="4949825" y="3492500"/>
          <p14:tracePt t="172263" x="4978400" y="3502025"/>
          <p14:tracePt t="172271" x="5014913" y="3519488"/>
          <p14:tracePt t="172281" x="5049838" y="3548063"/>
          <p14:tracePt t="172285" x="5078413" y="3556000"/>
          <p14:tracePt t="172293" x="5132388" y="3575050"/>
          <p14:tracePt t="172300" x="5168900" y="3592513"/>
          <p14:tracePt t="172308" x="5187950" y="3602038"/>
          <p14:tracePt t="172316" x="5232400" y="3629025"/>
          <p14:tracePt t="172324" x="5251450" y="3648075"/>
          <p14:tracePt t="172333" x="5260975" y="3657600"/>
          <p14:tracePt t="172340" x="5260975" y="3665538"/>
          <p14:tracePt t="172348" x="5268913" y="3675063"/>
          <p14:tracePt t="172356" x="5278438" y="3675063"/>
          <p14:tracePt t="172388" x="5278438" y="3684588"/>
          <p14:tracePt t="172836" x="5278438" y="3694113"/>
          <p14:tracePt t="172844" x="5278438" y="3702050"/>
          <p14:tracePt t="172852" x="5287963" y="3730625"/>
          <p14:tracePt t="172860" x="5305425" y="3748088"/>
          <p14:tracePt t="172869" x="5351463" y="3794125"/>
          <p14:tracePt t="172878" x="5387975" y="3857625"/>
          <p14:tracePt t="172885" x="5397500" y="3867150"/>
          <p14:tracePt t="172894" x="5405438" y="3894138"/>
          <p14:tracePt t="172901" x="5414963" y="3911600"/>
          <p14:tracePt t="172911" x="5434013" y="3930650"/>
          <p14:tracePt t="173100" x="5434013" y="3911600"/>
          <p14:tracePt t="173302" x="5434013" y="3903663"/>
          <p14:tracePt t="173325" x="5434013" y="3894138"/>
          <p14:tracePt t="173348" x="5434013" y="3875088"/>
          <p14:tracePt t="173356" x="5434013" y="3867150"/>
          <p14:tracePt t="173364" x="5434013" y="3857625"/>
          <p14:tracePt t="173380" x="5434013" y="3848100"/>
          <p14:tracePt t="173524" x="5434013" y="3840163"/>
          <p14:tracePt t="173532" x="5434013" y="3830638"/>
          <p14:tracePt t="173540" x="5441950" y="3821113"/>
          <p14:tracePt t="173549" x="5451475" y="3811588"/>
          <p14:tracePt t="173557" x="5461000" y="3803650"/>
          <p14:tracePt t="173568" x="5461000" y="3794125"/>
          <p14:tracePt t="173750" x="5470525" y="3784600"/>
          <p14:tracePt t="173829" x="5487988" y="3775075"/>
          <p14:tracePt t="173837" x="5497513" y="3767138"/>
          <p14:tracePt t="173893" x="5507038" y="3767138"/>
          <p14:tracePt t="173901" x="5534025" y="3748088"/>
          <p14:tracePt t="173917" x="5534025" y="3738563"/>
          <p14:tracePt t="173925" x="5551488" y="3738563"/>
          <p14:tracePt t="173933" x="5561013" y="3730625"/>
          <p14:tracePt t="173941" x="5570538" y="3730625"/>
          <p14:tracePt t="173949" x="5580063" y="3730625"/>
          <p14:tracePt t="173957" x="5597525" y="3721100"/>
          <p14:tracePt t="173966" x="5616575" y="3721100"/>
          <p14:tracePt t="173973" x="5643563" y="3721100"/>
          <p14:tracePt t="173981" x="5661025" y="3702050"/>
          <p14:tracePt t="173989" x="5680075" y="3694113"/>
          <p14:tracePt t="173998" x="5707063" y="3694113"/>
          <p14:tracePt t="174006" x="5724525" y="3684588"/>
          <p14:tracePt t="174013" x="5753100" y="3675063"/>
          <p14:tracePt t="174021" x="5780088" y="3657600"/>
          <p14:tracePt t="174028" x="5807075" y="3648075"/>
          <p14:tracePt t="174045" x="5816600" y="3638550"/>
          <p14:tracePt t="174061" x="5826125" y="3629025"/>
          <p14:tracePt t="174180" x="5843588" y="3638550"/>
          <p14:tracePt t="174196" x="5843588" y="3648075"/>
          <p14:tracePt t="174206" x="5843588" y="3657600"/>
          <p14:tracePt t="174270" x="5843588" y="3675063"/>
          <p14:tracePt t="174294" x="5843588" y="3684588"/>
          <p14:tracePt t="174301" x="5843588" y="3702050"/>
          <p14:tracePt t="174310" x="5843588" y="3730625"/>
          <p14:tracePt t="174317" x="5843588" y="3748088"/>
          <p14:tracePt t="174325" x="5843588" y="3775075"/>
          <p14:tracePt t="174333" x="5843588" y="3784600"/>
          <p14:tracePt t="174341" x="5843588" y="3811588"/>
          <p14:tracePt t="174349" x="5843588" y="3830638"/>
          <p14:tracePt t="174357" x="5843588" y="3840163"/>
          <p14:tracePt t="174365" x="5843588" y="3848100"/>
          <p14:tracePt t="174381" x="5843588" y="3857625"/>
          <p14:tracePt t="174534" x="5843588" y="3867150"/>
          <p14:tracePt t="174540" x="5843588" y="3875088"/>
          <p14:tracePt t="174548" x="5843588" y="3894138"/>
          <p14:tracePt t="174557" x="5843588" y="3911600"/>
          <p14:tracePt t="174564" x="5843588" y="3921125"/>
          <p14:tracePt t="174718" x="5826125" y="3930650"/>
          <p14:tracePt t="174734" x="5816600" y="3957638"/>
          <p14:tracePt t="174746" x="5797550" y="3967163"/>
          <p14:tracePt t="174750" x="5780088" y="3994150"/>
          <p14:tracePt t="174757" x="5753100" y="4013200"/>
          <p14:tracePt t="174764" x="5743575" y="4021138"/>
          <p14:tracePt t="174772" x="5743575" y="4030663"/>
          <p14:tracePt t="174781" x="5734050" y="4040188"/>
          <p14:tracePt t="174788" x="5724525" y="4049713"/>
          <p14:tracePt t="175116" x="5724525" y="4057650"/>
          <p14:tracePt t="175125" x="5688013" y="4076700"/>
          <p14:tracePt t="175132" x="5661025" y="4094163"/>
          <p14:tracePt t="175140" x="5616575" y="4103688"/>
          <p14:tracePt t="175148" x="5597525" y="4103688"/>
          <p14:tracePt t="175156" x="5570538" y="4113213"/>
          <p14:tracePt t="175165" x="5551488" y="4113213"/>
          <p14:tracePt t="175172" x="5543550" y="4113213"/>
          <p14:tracePt t="175180" x="5534025" y="4113213"/>
          <p14:tracePt t="175188" x="5524500" y="4122738"/>
          <p14:tracePt t="175196" x="5514975" y="4140200"/>
          <p14:tracePt t="175238" x="5507038" y="4140200"/>
          <p14:tracePt t="175401" x="5497513" y="4140200"/>
          <p14:tracePt t="175414" x="5507038" y="4130675"/>
          <p14:tracePt t="175421" x="5534025" y="4122738"/>
          <p14:tracePt t="175431" x="5588000" y="4113213"/>
          <p14:tracePt t="175436" x="5597525" y="4094163"/>
          <p14:tracePt t="175445" x="5634038" y="4076700"/>
          <p14:tracePt t="175452" x="5643563" y="4067175"/>
          <p14:tracePt t="175461" x="5661025" y="4049713"/>
          <p14:tracePt t="175468" x="5680075" y="4040188"/>
          <p14:tracePt t="175581" x="5688013" y="4030663"/>
          <p14:tracePt t="175631" x="5697538" y="4003675"/>
          <p14:tracePt t="175639" x="5716588" y="3994150"/>
          <p14:tracePt t="175645" x="5724525" y="3984625"/>
          <p14:tracePt t="175653" x="5743575" y="3976688"/>
          <p14:tracePt t="175668" x="5753100" y="3967163"/>
          <p14:tracePt t="175886" x="5761038" y="3930650"/>
          <p14:tracePt t="175895" x="5770563" y="3903663"/>
          <p14:tracePt t="175902" x="5770563" y="3875088"/>
          <p14:tracePt t="175909" x="5780088" y="3857625"/>
          <p14:tracePt t="175916" x="5780088" y="3830638"/>
          <p14:tracePt t="175924" x="5780088" y="3811588"/>
          <p14:tracePt t="175932" x="5780088" y="3784600"/>
          <p14:tracePt t="175940" x="5780088" y="3775075"/>
          <p14:tracePt t="175948" x="5780088" y="3767138"/>
          <p14:tracePt t="175964" x="5780088" y="3757613"/>
          <p14:tracePt t="181007" x="5789613" y="3748088"/>
          <p14:tracePt t="181101" x="5797550" y="3748088"/>
          <p14:tracePt t="181134" x="5807075" y="3748088"/>
          <p14:tracePt t="181141" x="5853113" y="3702050"/>
          <p14:tracePt t="181149" x="5989638" y="3675063"/>
          <p14:tracePt t="181157" x="6080125" y="3657600"/>
          <p14:tracePt t="181165" x="6208713" y="3648075"/>
          <p14:tracePt t="181175" x="6335713" y="3648075"/>
          <p14:tracePt t="181181" x="6464300" y="3629025"/>
          <p14:tracePt t="181189" x="6573838" y="3629025"/>
          <p14:tracePt t="181196" x="6700838" y="3629025"/>
          <p14:tracePt t="181205" x="6827838" y="3629025"/>
          <p14:tracePt t="181212" x="6956425" y="3629025"/>
          <p14:tracePt t="181221" x="7046913" y="3629025"/>
          <p14:tracePt t="181229" x="7138988" y="3629025"/>
          <p14:tracePt t="181237" x="7219950" y="3629025"/>
          <p14:tracePt t="181244" x="7292975" y="3629025"/>
          <p14:tracePt t="181252" x="7366000" y="3629025"/>
          <p14:tracePt t="181260" x="7439025" y="3629025"/>
          <p14:tracePt t="181268" x="7531100" y="3629025"/>
          <p14:tracePt t="181278" x="7585075" y="3629025"/>
          <p14:tracePt t="181284" x="7639050" y="3629025"/>
          <p14:tracePt t="181294" x="7704138" y="3629025"/>
          <p14:tracePt t="181300" x="7777163" y="3629025"/>
          <p14:tracePt t="181308" x="7813675" y="3629025"/>
          <p14:tracePt t="181316" x="7840663" y="3629025"/>
          <p14:tracePt t="181324" x="7885113" y="3629025"/>
          <p14:tracePt t="181332" x="7913688" y="3629025"/>
          <p14:tracePt t="181341" x="7931150" y="3629025"/>
          <p14:tracePt t="181349" x="7940675" y="3629025"/>
          <p14:tracePt t="181357" x="7958138" y="3629025"/>
          <p14:tracePt t="181365" x="7977188" y="3629025"/>
          <p14:tracePt t="181373" x="7994650" y="3629025"/>
          <p14:tracePt t="181381" x="8023225" y="3629025"/>
          <p14:tracePt t="181390" x="8050213" y="3629025"/>
          <p14:tracePt t="181397" x="8067675" y="3629025"/>
          <p14:tracePt t="181405" x="8104188" y="3629025"/>
          <p14:tracePt t="181413" x="8113713" y="3629025"/>
          <p14:tracePt t="181421" x="8123238" y="3629025"/>
          <p14:tracePt t="181429" x="8150225" y="3629025"/>
          <p14:tracePt t="181436" x="8159750" y="3629025"/>
          <p14:tracePt t="181444" x="8169275" y="3629025"/>
          <p14:tracePt t="181452" x="8196263" y="3629025"/>
          <p14:tracePt t="181492" x="8204200" y="3629025"/>
          <p14:tracePt t="181821" x="8323263" y="3629025"/>
          <p14:tracePt t="181833" x="8459788" y="3629025"/>
          <p14:tracePt t="181836" x="8661400" y="3629025"/>
          <p14:tracePt t="181846" x="8870950" y="3602038"/>
          <p14:tracePt t="181853" x="9070975" y="36020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4"/>
          <p:cNvGrpSpPr>
            <a:grpSpLocks/>
          </p:cNvGrpSpPr>
          <p:nvPr/>
        </p:nvGrpSpPr>
        <p:grpSpPr bwMode="auto">
          <a:xfrm rot="5400000">
            <a:off x="2412206" y="2851944"/>
            <a:ext cx="360363" cy="504825"/>
            <a:chOff x="1519" y="2069"/>
            <a:chExt cx="227" cy="318"/>
          </a:xfrm>
        </p:grpSpPr>
        <p:sp>
          <p:nvSpPr>
            <p:cNvPr id="6194" name="AutoShape 5"/>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sp>
          <p:nvSpPr>
            <p:cNvPr id="6195" name="Oval 6"/>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grpSp>
      <p:grpSp>
        <p:nvGrpSpPr>
          <p:cNvPr id="6147" name="Group 10"/>
          <p:cNvGrpSpPr>
            <a:grpSpLocks/>
          </p:cNvGrpSpPr>
          <p:nvPr/>
        </p:nvGrpSpPr>
        <p:grpSpPr bwMode="auto">
          <a:xfrm rot="5400000">
            <a:off x="2412207" y="3933031"/>
            <a:ext cx="360362" cy="504825"/>
            <a:chOff x="1519" y="2069"/>
            <a:chExt cx="227" cy="318"/>
          </a:xfrm>
        </p:grpSpPr>
        <p:sp>
          <p:nvSpPr>
            <p:cNvPr id="6192" name="AutoShape 11"/>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sp>
          <p:nvSpPr>
            <p:cNvPr id="6193" name="Oval 12"/>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grpSp>
      <p:sp>
        <p:nvSpPr>
          <p:cNvPr id="6148" name="Line 13"/>
          <p:cNvSpPr>
            <a:spLocks noChangeShapeType="1"/>
          </p:cNvSpPr>
          <p:nvPr/>
        </p:nvSpPr>
        <p:spPr bwMode="auto">
          <a:xfrm>
            <a:off x="2843213" y="30686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49" name="Line 14"/>
          <p:cNvSpPr>
            <a:spLocks noChangeShapeType="1"/>
          </p:cNvSpPr>
          <p:nvPr/>
        </p:nvSpPr>
        <p:spPr bwMode="auto">
          <a:xfrm>
            <a:off x="3059113" y="3068638"/>
            <a:ext cx="0" cy="433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0" name="Line 15"/>
          <p:cNvSpPr>
            <a:spLocks noChangeShapeType="1"/>
          </p:cNvSpPr>
          <p:nvPr/>
        </p:nvSpPr>
        <p:spPr bwMode="auto">
          <a:xfrm flipH="1">
            <a:off x="2051050" y="3502025"/>
            <a:ext cx="10080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1" name="Line 16"/>
          <p:cNvSpPr>
            <a:spLocks noChangeShapeType="1"/>
          </p:cNvSpPr>
          <p:nvPr/>
        </p:nvSpPr>
        <p:spPr bwMode="auto">
          <a:xfrm>
            <a:off x="2051050" y="393382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2" name="Line 17"/>
          <p:cNvSpPr>
            <a:spLocks noChangeShapeType="1"/>
          </p:cNvSpPr>
          <p:nvPr/>
        </p:nvSpPr>
        <p:spPr bwMode="auto">
          <a:xfrm>
            <a:off x="2051050" y="42211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3" name="Line 18"/>
          <p:cNvSpPr>
            <a:spLocks noChangeShapeType="1"/>
          </p:cNvSpPr>
          <p:nvPr/>
        </p:nvSpPr>
        <p:spPr bwMode="auto">
          <a:xfrm>
            <a:off x="2843213" y="42211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4" name="Line 19"/>
          <p:cNvSpPr>
            <a:spLocks noChangeShapeType="1"/>
          </p:cNvSpPr>
          <p:nvPr/>
        </p:nvSpPr>
        <p:spPr bwMode="auto">
          <a:xfrm>
            <a:off x="3059113" y="3787775"/>
            <a:ext cx="0"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5" name="Line 20"/>
          <p:cNvSpPr>
            <a:spLocks noChangeShapeType="1"/>
          </p:cNvSpPr>
          <p:nvPr/>
        </p:nvSpPr>
        <p:spPr bwMode="auto">
          <a:xfrm>
            <a:off x="2051050" y="307022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6" name="Line 21"/>
          <p:cNvSpPr>
            <a:spLocks noChangeShapeType="1"/>
          </p:cNvSpPr>
          <p:nvPr/>
        </p:nvSpPr>
        <p:spPr bwMode="auto">
          <a:xfrm>
            <a:off x="2051050" y="30686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7" name="Line 22"/>
          <p:cNvSpPr>
            <a:spLocks noChangeShapeType="1"/>
          </p:cNvSpPr>
          <p:nvPr/>
        </p:nvSpPr>
        <p:spPr bwMode="auto">
          <a:xfrm>
            <a:off x="2051050" y="3357563"/>
            <a:ext cx="10080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8" name="Line 23"/>
          <p:cNvSpPr>
            <a:spLocks noChangeShapeType="1"/>
          </p:cNvSpPr>
          <p:nvPr/>
        </p:nvSpPr>
        <p:spPr bwMode="auto">
          <a:xfrm>
            <a:off x="3059113" y="3068638"/>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59" name="Line 24"/>
          <p:cNvSpPr>
            <a:spLocks noChangeShapeType="1"/>
          </p:cNvSpPr>
          <p:nvPr/>
        </p:nvSpPr>
        <p:spPr bwMode="auto">
          <a:xfrm>
            <a:off x="3059113" y="4221163"/>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60" name="Text Box 25"/>
          <p:cNvSpPr txBox="1">
            <a:spLocks noChangeArrowheads="1"/>
          </p:cNvSpPr>
          <p:nvPr/>
        </p:nvSpPr>
        <p:spPr bwMode="auto">
          <a:xfrm>
            <a:off x="3759200" y="2800350"/>
            <a:ext cx="383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Q</a:t>
            </a:r>
          </a:p>
        </p:txBody>
      </p:sp>
      <p:sp>
        <p:nvSpPr>
          <p:cNvPr id="6161" name="Text Box 26"/>
          <p:cNvSpPr txBox="1">
            <a:spLocks noChangeArrowheads="1"/>
          </p:cNvSpPr>
          <p:nvPr/>
        </p:nvSpPr>
        <p:spPr bwMode="auto">
          <a:xfrm>
            <a:off x="3779838" y="3998913"/>
            <a:ext cx="383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Q</a:t>
            </a:r>
          </a:p>
        </p:txBody>
      </p:sp>
      <p:sp>
        <p:nvSpPr>
          <p:cNvPr id="6162" name="Line 27"/>
          <p:cNvSpPr>
            <a:spLocks noChangeShapeType="1"/>
          </p:cNvSpPr>
          <p:nvPr/>
        </p:nvSpPr>
        <p:spPr bwMode="auto">
          <a:xfrm>
            <a:off x="3851275" y="40052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grpSp>
        <p:nvGrpSpPr>
          <p:cNvPr id="6163" name="Group 28"/>
          <p:cNvGrpSpPr>
            <a:grpSpLocks/>
          </p:cNvGrpSpPr>
          <p:nvPr/>
        </p:nvGrpSpPr>
        <p:grpSpPr bwMode="auto">
          <a:xfrm rot="5400000">
            <a:off x="5650706" y="2832894"/>
            <a:ext cx="360363" cy="504825"/>
            <a:chOff x="1519" y="2069"/>
            <a:chExt cx="227" cy="318"/>
          </a:xfrm>
        </p:grpSpPr>
        <p:sp>
          <p:nvSpPr>
            <p:cNvPr id="6190" name="AutoShape 29"/>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sp>
          <p:nvSpPr>
            <p:cNvPr id="6191" name="Oval 30"/>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grpSp>
      <p:grpSp>
        <p:nvGrpSpPr>
          <p:cNvPr id="6164" name="Group 31"/>
          <p:cNvGrpSpPr>
            <a:grpSpLocks/>
          </p:cNvGrpSpPr>
          <p:nvPr/>
        </p:nvGrpSpPr>
        <p:grpSpPr bwMode="auto">
          <a:xfrm rot="5400000">
            <a:off x="5650707" y="3913981"/>
            <a:ext cx="360362" cy="504825"/>
            <a:chOff x="1519" y="2069"/>
            <a:chExt cx="227" cy="318"/>
          </a:xfrm>
        </p:grpSpPr>
        <p:sp>
          <p:nvSpPr>
            <p:cNvPr id="6188" name="AutoShape 32"/>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sp>
          <p:nvSpPr>
            <p:cNvPr id="6189" name="Oval 33"/>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000"/>
            </a:p>
          </p:txBody>
        </p:sp>
      </p:grpSp>
      <p:sp>
        <p:nvSpPr>
          <p:cNvPr id="6165" name="Line 34"/>
          <p:cNvSpPr>
            <a:spLocks noChangeShapeType="1"/>
          </p:cNvSpPr>
          <p:nvPr/>
        </p:nvSpPr>
        <p:spPr bwMode="auto">
          <a:xfrm>
            <a:off x="6081713" y="30495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66" name="Line 35"/>
          <p:cNvSpPr>
            <a:spLocks noChangeShapeType="1"/>
          </p:cNvSpPr>
          <p:nvPr/>
        </p:nvSpPr>
        <p:spPr bwMode="auto">
          <a:xfrm>
            <a:off x="6297613" y="3049588"/>
            <a:ext cx="0" cy="433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67" name="Line 36"/>
          <p:cNvSpPr>
            <a:spLocks noChangeShapeType="1"/>
          </p:cNvSpPr>
          <p:nvPr/>
        </p:nvSpPr>
        <p:spPr bwMode="auto">
          <a:xfrm flipH="1">
            <a:off x="5289550" y="3482975"/>
            <a:ext cx="10080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68" name="Line 37"/>
          <p:cNvSpPr>
            <a:spLocks noChangeShapeType="1"/>
          </p:cNvSpPr>
          <p:nvPr/>
        </p:nvSpPr>
        <p:spPr bwMode="auto">
          <a:xfrm>
            <a:off x="5289550" y="391477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69" name="Line 38"/>
          <p:cNvSpPr>
            <a:spLocks noChangeShapeType="1"/>
          </p:cNvSpPr>
          <p:nvPr/>
        </p:nvSpPr>
        <p:spPr bwMode="auto">
          <a:xfrm>
            <a:off x="5289550" y="42021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0" name="Line 39"/>
          <p:cNvSpPr>
            <a:spLocks noChangeShapeType="1"/>
          </p:cNvSpPr>
          <p:nvPr/>
        </p:nvSpPr>
        <p:spPr bwMode="auto">
          <a:xfrm>
            <a:off x="6081713" y="420211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1" name="Line 40"/>
          <p:cNvSpPr>
            <a:spLocks noChangeShapeType="1"/>
          </p:cNvSpPr>
          <p:nvPr/>
        </p:nvSpPr>
        <p:spPr bwMode="auto">
          <a:xfrm>
            <a:off x="6297613" y="3768725"/>
            <a:ext cx="0"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2" name="Line 41"/>
          <p:cNvSpPr>
            <a:spLocks noChangeShapeType="1"/>
          </p:cNvSpPr>
          <p:nvPr/>
        </p:nvSpPr>
        <p:spPr bwMode="auto">
          <a:xfrm>
            <a:off x="5289550" y="305117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3" name="Line 42"/>
          <p:cNvSpPr>
            <a:spLocks noChangeShapeType="1"/>
          </p:cNvSpPr>
          <p:nvPr/>
        </p:nvSpPr>
        <p:spPr bwMode="auto">
          <a:xfrm>
            <a:off x="5289550" y="30495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4" name="Line 43"/>
          <p:cNvSpPr>
            <a:spLocks noChangeShapeType="1"/>
          </p:cNvSpPr>
          <p:nvPr/>
        </p:nvSpPr>
        <p:spPr bwMode="auto">
          <a:xfrm>
            <a:off x="5289550" y="3338513"/>
            <a:ext cx="10080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5" name="Line 44"/>
          <p:cNvSpPr>
            <a:spLocks noChangeShapeType="1"/>
          </p:cNvSpPr>
          <p:nvPr/>
        </p:nvSpPr>
        <p:spPr bwMode="auto">
          <a:xfrm>
            <a:off x="6297613" y="3049588"/>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6" name="Line 45"/>
          <p:cNvSpPr>
            <a:spLocks noChangeShapeType="1"/>
          </p:cNvSpPr>
          <p:nvPr/>
        </p:nvSpPr>
        <p:spPr bwMode="auto">
          <a:xfrm>
            <a:off x="6297613" y="4202113"/>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77" name="Text Box 46"/>
          <p:cNvSpPr txBox="1">
            <a:spLocks noChangeArrowheads="1"/>
          </p:cNvSpPr>
          <p:nvPr/>
        </p:nvSpPr>
        <p:spPr bwMode="auto">
          <a:xfrm>
            <a:off x="6997700" y="2781300"/>
            <a:ext cx="383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Q</a:t>
            </a:r>
          </a:p>
        </p:txBody>
      </p:sp>
      <p:sp>
        <p:nvSpPr>
          <p:cNvPr id="6178" name="Text Box 47"/>
          <p:cNvSpPr txBox="1">
            <a:spLocks noChangeArrowheads="1"/>
          </p:cNvSpPr>
          <p:nvPr/>
        </p:nvSpPr>
        <p:spPr bwMode="auto">
          <a:xfrm>
            <a:off x="7018338" y="3979863"/>
            <a:ext cx="383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Q</a:t>
            </a:r>
          </a:p>
        </p:txBody>
      </p:sp>
      <p:sp>
        <p:nvSpPr>
          <p:cNvPr id="6179" name="Line 48"/>
          <p:cNvSpPr>
            <a:spLocks noChangeShapeType="1"/>
          </p:cNvSpPr>
          <p:nvPr/>
        </p:nvSpPr>
        <p:spPr bwMode="auto">
          <a:xfrm>
            <a:off x="7089775" y="398621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p>
        </p:txBody>
      </p:sp>
      <p:sp>
        <p:nvSpPr>
          <p:cNvPr id="6180" name="Text Box 49"/>
          <p:cNvSpPr txBox="1">
            <a:spLocks noChangeArrowheads="1"/>
          </p:cNvSpPr>
          <p:nvPr/>
        </p:nvSpPr>
        <p:spPr bwMode="auto">
          <a:xfrm>
            <a:off x="3040063" y="2584450"/>
            <a:ext cx="3706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H</a:t>
            </a:r>
          </a:p>
        </p:txBody>
      </p:sp>
      <p:sp>
        <p:nvSpPr>
          <p:cNvPr id="6181" name="Text Box 50"/>
          <p:cNvSpPr txBox="1">
            <a:spLocks noChangeArrowheads="1"/>
          </p:cNvSpPr>
          <p:nvPr/>
        </p:nvSpPr>
        <p:spPr bwMode="auto">
          <a:xfrm>
            <a:off x="3132138" y="4221163"/>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L</a:t>
            </a:r>
          </a:p>
        </p:txBody>
      </p:sp>
      <p:sp>
        <p:nvSpPr>
          <p:cNvPr id="6182" name="Text Box 51"/>
          <p:cNvSpPr txBox="1">
            <a:spLocks noChangeArrowheads="1"/>
          </p:cNvSpPr>
          <p:nvPr/>
        </p:nvSpPr>
        <p:spPr bwMode="auto">
          <a:xfrm>
            <a:off x="6348413" y="27082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L</a:t>
            </a:r>
          </a:p>
        </p:txBody>
      </p:sp>
      <p:sp>
        <p:nvSpPr>
          <p:cNvPr id="6183" name="Text Box 52"/>
          <p:cNvSpPr txBox="1">
            <a:spLocks noChangeArrowheads="1"/>
          </p:cNvSpPr>
          <p:nvPr/>
        </p:nvSpPr>
        <p:spPr bwMode="auto">
          <a:xfrm>
            <a:off x="6372225" y="4221163"/>
            <a:ext cx="3706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t>H</a:t>
            </a:r>
          </a:p>
        </p:txBody>
      </p:sp>
      <p:sp>
        <p:nvSpPr>
          <p:cNvPr id="6184" name="Text Box 53"/>
          <p:cNvSpPr txBox="1">
            <a:spLocks noChangeArrowheads="1"/>
          </p:cNvSpPr>
          <p:nvPr/>
        </p:nvSpPr>
        <p:spPr bwMode="auto">
          <a:xfrm>
            <a:off x="1835696" y="4653136"/>
            <a:ext cx="20874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a:t>セットの状態</a:t>
            </a:r>
          </a:p>
        </p:txBody>
      </p:sp>
      <p:sp>
        <p:nvSpPr>
          <p:cNvPr id="6185" name="Text Box 54"/>
          <p:cNvSpPr txBox="1">
            <a:spLocks noChangeArrowheads="1"/>
          </p:cNvSpPr>
          <p:nvPr/>
        </p:nvSpPr>
        <p:spPr bwMode="auto">
          <a:xfrm>
            <a:off x="5102771" y="4732511"/>
            <a:ext cx="23551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a:t>リセットの状態</a:t>
            </a:r>
          </a:p>
        </p:txBody>
      </p:sp>
      <p:sp>
        <p:nvSpPr>
          <p:cNvPr id="6186" name="Text Box 55"/>
          <p:cNvSpPr txBox="1">
            <a:spLocks noChangeArrowheads="1"/>
          </p:cNvSpPr>
          <p:nvPr/>
        </p:nvSpPr>
        <p:spPr bwMode="auto">
          <a:xfrm>
            <a:off x="2336195" y="1142207"/>
            <a:ext cx="37226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a:t>最も簡単な記憶回路</a:t>
            </a:r>
          </a:p>
        </p:txBody>
      </p:sp>
      <p:sp>
        <p:nvSpPr>
          <p:cNvPr id="6187" name="Text Box 56"/>
          <p:cNvSpPr txBox="1">
            <a:spLocks noChangeArrowheads="1"/>
          </p:cNvSpPr>
          <p:nvPr/>
        </p:nvSpPr>
        <p:spPr bwMode="auto">
          <a:xfrm>
            <a:off x="0" y="5578593"/>
            <a:ext cx="94051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dirty="0"/>
              <a:t>一度その状態になったら保持し続ける→　記憶</a:t>
            </a:r>
          </a:p>
          <a:p>
            <a:pPr eaLnBrk="1" hangingPunct="1"/>
            <a:r>
              <a:rPr lang="ja-JP" altLang="en-US" sz="2400" b="1" dirty="0"/>
              <a:t>このままだと切り替える手段がない→記憶用のデータとタイミング入力</a:t>
            </a:r>
          </a:p>
        </p:txBody>
      </p:sp>
      <p:pic>
        <p:nvPicPr>
          <p:cNvPr id="2" name="オーディオ 1">
            <a:hlinkClick r:id="" action="ppaction://media"/>
            <a:extLst>
              <a:ext uri="{FF2B5EF4-FFF2-40B4-BE49-F238E27FC236}">
                <a16:creationId xmlns:a16="http://schemas.microsoft.com/office/drawing/2014/main" id="{2DB33EEB-6AB7-4EDD-AC97-AEB1C9ED3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9047"/>
    </mc:Choice>
    <mc:Fallback>
      <p:transition spd="slow" advTm="14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88" x="182563" y="2900363"/>
          <p14:tracePt t="7309" x="192088" y="2909888"/>
          <p14:tracePt t="7316" x="228600" y="2917825"/>
          <p14:tracePt t="7325" x="292100" y="2890838"/>
          <p14:tracePt t="7333" x="355600" y="2863850"/>
          <p14:tracePt t="7340" x="401638" y="2836863"/>
          <p14:tracePt t="7349" x="438150" y="2827338"/>
          <p14:tracePt t="7356" x="482600" y="2808288"/>
          <p14:tracePt t="7366" x="547688" y="2800350"/>
          <p14:tracePt t="7372" x="584200" y="2800350"/>
          <p14:tracePt t="7381" x="628650" y="2781300"/>
          <p14:tracePt t="7388" x="655638" y="2781300"/>
          <p14:tracePt t="7399" x="684213" y="2771775"/>
          <p14:tracePt t="7404" x="701675" y="2771775"/>
          <p14:tracePt t="7415" x="728663" y="2771775"/>
          <p14:tracePt t="7421" x="774700" y="2771775"/>
          <p14:tracePt t="7429" x="811213" y="2771775"/>
          <p14:tracePt t="7436" x="857250" y="2771775"/>
          <p14:tracePt t="7445" x="893763" y="2771775"/>
          <p14:tracePt t="7452" x="966788" y="2771775"/>
          <p14:tracePt t="7461" x="1057275" y="2781300"/>
          <p14:tracePt t="7469" x="1084263" y="2781300"/>
          <p14:tracePt t="7476" x="1193800" y="2817813"/>
          <p14:tracePt t="7484" x="1322388" y="2844800"/>
          <p14:tracePt t="7492" x="1468438" y="2890838"/>
          <p14:tracePt t="7500" x="1622425" y="2909888"/>
          <p14:tracePt t="7510" x="1751013" y="2917825"/>
          <p14:tracePt t="7516" x="1841500" y="2917825"/>
          <p14:tracePt t="7524" x="1914525" y="2917825"/>
          <p14:tracePt t="7532" x="1987550" y="2917825"/>
          <p14:tracePt t="7541" x="2014538" y="2917825"/>
          <p14:tracePt t="7549" x="2060575" y="2917825"/>
          <p14:tracePt t="7557" x="2070100" y="2917825"/>
          <p14:tracePt t="7654" x="2087563" y="2936875"/>
          <p14:tracePt t="7663" x="2114550" y="2954338"/>
          <p14:tracePt t="7668" x="2151063" y="3000375"/>
          <p14:tracePt t="7678" x="2170113" y="3017838"/>
          <p14:tracePt t="7684" x="2187575" y="3046413"/>
          <p14:tracePt t="7693" x="2197100" y="3046413"/>
          <p14:tracePt t="7700" x="2206625" y="3054350"/>
          <p14:tracePt t="7709" x="2224088" y="3054350"/>
          <p14:tracePt t="7717" x="2233613" y="3063875"/>
          <p14:tracePt t="7725" x="2251075" y="3073400"/>
          <p14:tracePt t="7733" x="2260600" y="3082925"/>
          <p14:tracePt t="7741" x="2279650" y="3100388"/>
          <p14:tracePt t="7750" x="2297113" y="3109913"/>
          <p14:tracePt t="7756" x="2316163" y="3127375"/>
          <p14:tracePt t="7766" x="2324100" y="3136900"/>
          <p14:tracePt t="7772" x="2343150" y="3155950"/>
          <p14:tracePt t="7781" x="2370138" y="3182938"/>
          <p14:tracePt t="7789" x="2406650" y="3219450"/>
          <p14:tracePt t="7798" x="2433638" y="3246438"/>
          <p14:tracePt t="7805" x="2470150" y="3255963"/>
          <p14:tracePt t="7814" x="2498725" y="3292475"/>
          <p14:tracePt t="7821" x="2525713" y="3302000"/>
          <p14:tracePt t="7831" x="2533650" y="3302000"/>
          <p14:tracePt t="7837" x="2543175" y="3302000"/>
          <p14:tracePt t="7844" x="2562225" y="3309938"/>
          <p14:tracePt t="8141" x="2570163" y="3292475"/>
          <p14:tracePt t="8157" x="2570163" y="3282950"/>
          <p14:tracePt t="8165" x="2570163" y="3273425"/>
          <p14:tracePt t="8172" x="2570163" y="3255963"/>
          <p14:tracePt t="8181" x="2570163" y="3236913"/>
          <p14:tracePt t="8189" x="2570163" y="3228975"/>
          <p14:tracePt t="8198" x="2570163" y="3200400"/>
          <p14:tracePt t="8204" x="2570163" y="3192463"/>
          <p14:tracePt t="8215" x="2570163" y="3173413"/>
          <p14:tracePt t="8220" x="2579688" y="3163888"/>
          <p14:tracePt t="8237" x="2579688" y="3155950"/>
          <p14:tracePt t="8343" x="2589213" y="3155950"/>
          <p14:tracePt t="8351" x="2598738" y="3163888"/>
          <p14:tracePt t="8365" x="2606675" y="3163888"/>
          <p14:tracePt t="8725" x="2616200" y="3163888"/>
          <p14:tracePt t="8861" x="2625725" y="3163888"/>
          <p14:tracePt t="8868" x="2635250" y="3163888"/>
          <p14:tracePt t="8876" x="2652713" y="3155950"/>
          <p14:tracePt t="8900" x="2662238" y="3136900"/>
          <p14:tracePt t="8909" x="2662238" y="3127375"/>
          <p14:tracePt t="8917" x="2671763" y="3119438"/>
          <p14:tracePt t="8981" x="2679700" y="3119438"/>
          <p14:tracePt t="8988" x="2698750" y="3119438"/>
          <p14:tracePt t="8996" x="2708275" y="3119438"/>
          <p14:tracePt t="9004" x="2735263" y="3119438"/>
          <p14:tracePt t="9014" x="2744788" y="3119438"/>
          <p14:tracePt t="9020" x="2752725" y="3119438"/>
          <p14:tracePt t="9028" x="2771775" y="3119438"/>
          <p14:tracePt t="9045" x="2781300" y="3119438"/>
          <p14:tracePt t="9053" x="2789238" y="3127375"/>
          <p14:tracePt t="9118" x="2789238" y="3136900"/>
          <p14:tracePt t="9132" x="2789238" y="3155950"/>
          <p14:tracePt t="9140" x="2789238" y="3163888"/>
          <p14:tracePt t="9149" x="2781300" y="3182938"/>
          <p14:tracePt t="9156" x="2771775" y="3192463"/>
          <p14:tracePt t="9172" x="2771775" y="3200400"/>
          <p14:tracePt t="9189" x="2762250" y="3219450"/>
          <p14:tracePt t="9389" x="2789238" y="3219450"/>
          <p14:tracePt t="9397" x="2844800" y="3219450"/>
          <p14:tracePt t="9404" x="2871788" y="3219450"/>
          <p14:tracePt t="9414" x="2908300" y="3219450"/>
          <p14:tracePt t="9420" x="2935288" y="3219450"/>
          <p14:tracePt t="9430" x="2971800" y="3219450"/>
          <p14:tracePt t="9437" x="2981325" y="3219450"/>
          <p14:tracePt t="9445" x="2990850" y="3219450"/>
          <p14:tracePt t="9461" x="2998788" y="3219450"/>
          <p14:tracePt t="9693" x="3008313" y="3219450"/>
          <p14:tracePt t="9702" x="3008313" y="3228975"/>
          <p14:tracePt t="9710" x="3008313" y="3246438"/>
          <p14:tracePt t="9718" x="3008313" y="3265488"/>
          <p14:tracePt t="9809" x="2998788" y="3282950"/>
          <p14:tracePt t="9815" x="2962275" y="3309938"/>
          <p14:tracePt t="9825" x="2954338" y="3328988"/>
          <p14:tracePt t="9838" x="2925763" y="3375025"/>
          <p14:tracePt t="9855" x="2917825" y="3382963"/>
          <p14:tracePt t="9863" x="2889250" y="3402013"/>
          <p14:tracePt t="9888" x="2844800" y="3419475"/>
          <p14:tracePt t="9894" x="2825750" y="3429000"/>
          <p14:tracePt t="9903" x="2798763" y="3438525"/>
          <p14:tracePt t="9910" x="2762250" y="3446463"/>
          <p14:tracePt t="9918" x="2735263" y="3446463"/>
          <p14:tracePt t="9925" x="2671763" y="3446463"/>
          <p14:tracePt t="9934" x="2635250" y="3455988"/>
          <p14:tracePt t="9942" x="2616200" y="3465513"/>
          <p14:tracePt t="9952" x="2579688" y="3475038"/>
          <p14:tracePt t="9956" x="2516188" y="3502025"/>
          <p14:tracePt t="9965" x="2498725" y="3511550"/>
          <p14:tracePt t="9972" x="2452688" y="3529013"/>
          <p14:tracePt t="9981" x="2433638" y="3538538"/>
          <p14:tracePt t="9989" x="2406650" y="3556000"/>
          <p14:tracePt t="9997" x="2360613" y="3584575"/>
          <p14:tracePt t="10004" x="2316163" y="3611563"/>
          <p14:tracePt t="10014" x="2270125" y="3629025"/>
          <p14:tracePt t="10022" x="2224088" y="3665538"/>
          <p14:tracePt t="10032" x="2187575" y="3684588"/>
          <p14:tracePt t="10039" x="2143125" y="3711575"/>
          <p14:tracePt t="10046" x="2124075" y="3730625"/>
          <p14:tracePt t="10055" x="2114550" y="3738563"/>
          <p14:tracePt t="10062" x="2106613" y="3748088"/>
          <p14:tracePt t="10071" x="2097088" y="3757613"/>
          <p14:tracePt t="10213" x="2097088" y="3767138"/>
          <p14:tracePt t="10221" x="2097088" y="3775075"/>
          <p14:tracePt t="10228" x="2087563" y="3794125"/>
          <p14:tracePt t="10245" x="2087563" y="3811588"/>
          <p14:tracePt t="10262" x="2087563" y="3821113"/>
          <p14:tracePt t="10270" x="2087563" y="3830638"/>
          <p14:tracePt t="10277" x="2087563" y="3840163"/>
          <p14:tracePt t="10285" x="2087563" y="3848100"/>
          <p14:tracePt t="10295" x="2087563" y="3867150"/>
          <p14:tracePt t="10301" x="2087563" y="3894138"/>
          <p14:tracePt t="10310" x="2087563" y="3911600"/>
          <p14:tracePt t="10317" x="2087563" y="3967163"/>
          <p14:tracePt t="10325" x="2087563" y="4013200"/>
          <p14:tracePt t="10333" x="2087563" y="4049713"/>
          <p14:tracePt t="10341" x="2078038" y="4067175"/>
          <p14:tracePt t="10350" x="2078038" y="4113213"/>
          <p14:tracePt t="10357" x="2078038" y="4130675"/>
          <p14:tracePt t="10365" x="2078038" y="4159250"/>
          <p14:tracePt t="10373" x="2078038" y="4167188"/>
          <p14:tracePt t="10383" x="2060575" y="4186238"/>
          <p14:tracePt t="10389" x="2060575" y="4195763"/>
          <p14:tracePt t="10405" x="2060575" y="4203700"/>
          <p14:tracePt t="10416" x="2060575" y="4213225"/>
          <p14:tracePt t="10437" x="2060575" y="4232275"/>
          <p14:tracePt t="10469" x="2060575" y="4240213"/>
          <p14:tracePt t="10477" x="2060575" y="4249738"/>
          <p14:tracePt t="10486" x="2060575" y="4259263"/>
          <p14:tracePt t="10492" x="2060575" y="4268788"/>
          <p14:tracePt t="10500" x="2070100" y="4286250"/>
          <p14:tracePt t="10517" x="2097088" y="4322763"/>
          <p14:tracePt t="10525" x="2106613" y="4349750"/>
          <p14:tracePt t="10532" x="2114550" y="4376738"/>
          <p14:tracePt t="10541" x="2151063" y="4413250"/>
          <p14:tracePt t="10549" x="2170113" y="4432300"/>
          <p14:tracePt t="10557" x="2197100" y="4441825"/>
          <p14:tracePt t="10566" x="2243138" y="4449763"/>
          <p14:tracePt t="10573" x="2251075" y="4459288"/>
          <p14:tracePt t="10581" x="2287588" y="4478338"/>
          <p14:tracePt t="10590" x="2316163" y="4478338"/>
          <p14:tracePt t="10599" x="2370138" y="4478338"/>
          <p14:tracePt t="10605" x="2416175" y="4478338"/>
          <p14:tracePt t="10617" x="2462213" y="4478338"/>
          <p14:tracePt t="10622" x="2506663" y="4478338"/>
          <p14:tracePt t="10632" x="2543175" y="4478338"/>
          <p14:tracePt t="10637" x="2598738" y="4478338"/>
          <p14:tracePt t="10646" x="2643188" y="4478338"/>
          <p14:tracePt t="10654" x="2689225" y="4468813"/>
          <p14:tracePt t="10662" x="2752725" y="4432300"/>
          <p14:tracePt t="10670" x="2771775" y="4432300"/>
          <p14:tracePt t="10678" x="2789238" y="4422775"/>
          <p14:tracePt t="10687" x="2798763" y="4413250"/>
          <p14:tracePt t="10703" x="2808288" y="4413250"/>
          <p14:tracePt t="10765" x="2817813" y="4413250"/>
          <p14:tracePt t="10773" x="2825750" y="4413250"/>
          <p14:tracePt t="10805" x="2835275" y="4405313"/>
          <p14:tracePt t="10975" x="2844800" y="4368800"/>
          <p14:tracePt t="10980" x="2844800" y="4322763"/>
          <p14:tracePt t="10988" x="2844800" y="4286250"/>
          <p14:tracePt t="10996" x="2844800" y="4249738"/>
          <p14:tracePt t="11004" x="2852738" y="4213225"/>
          <p14:tracePt t="11013" x="2871788" y="4186238"/>
          <p14:tracePt t="11021" x="2871788" y="4140200"/>
          <p14:tracePt t="11029" x="2898775" y="4086225"/>
          <p14:tracePt t="11037" x="2898775" y="4030663"/>
          <p14:tracePt t="11045" x="2917825" y="3994150"/>
          <p14:tracePt t="11053" x="2925763" y="3967163"/>
          <p14:tracePt t="11061" x="2925763" y="3930650"/>
          <p14:tracePt t="11069" x="2935288" y="3911600"/>
          <p14:tracePt t="11077" x="2935288" y="3903663"/>
          <p14:tracePt t="11085" x="2935288" y="3875088"/>
          <p14:tracePt t="11102" x="2935288" y="3867150"/>
          <p14:tracePt t="11334" x="2925763" y="3848100"/>
          <p14:tracePt t="11342" x="2852738" y="3830638"/>
          <p14:tracePt t="11350" x="2762250" y="3811588"/>
          <p14:tracePt t="11358" x="2652713" y="3794125"/>
          <p14:tracePt t="11365" x="2570163" y="3784600"/>
          <p14:tracePt t="11374" x="2479675" y="3757613"/>
          <p14:tracePt t="11382" x="2389188" y="3748088"/>
          <p14:tracePt t="11389" x="2306638" y="3730625"/>
          <p14:tracePt t="11400" x="2251075" y="3730625"/>
          <p14:tracePt t="11404" x="2206625" y="3721100"/>
          <p14:tracePt t="11414" x="2170113" y="3721100"/>
          <p14:tracePt t="11420" x="2151063" y="3702050"/>
          <p14:tracePt t="11638" x="2151063" y="3684588"/>
          <p14:tracePt t="11646" x="2151063" y="3657600"/>
          <p14:tracePt t="11654" x="2151063" y="3638550"/>
          <p14:tracePt t="11662" x="2151063" y="3611563"/>
          <p14:tracePt t="11670" x="2151063" y="3565525"/>
          <p14:tracePt t="11678" x="2151063" y="3548063"/>
          <p14:tracePt t="11686" x="2151063" y="3511550"/>
          <p14:tracePt t="11694" x="2151063" y="3465513"/>
          <p14:tracePt t="11702" x="2151063" y="3446463"/>
          <p14:tracePt t="11710" x="2151063" y="3411538"/>
          <p14:tracePt t="11718" x="2151063" y="3392488"/>
          <p14:tracePt t="11725" x="2151063" y="3375025"/>
          <p14:tracePt t="11732" x="2151063" y="3355975"/>
          <p14:tracePt t="11740" x="2151063" y="3346450"/>
          <p14:tracePt t="11749" x="2151063" y="3328988"/>
          <p14:tracePt t="11765" x="2143125" y="3319463"/>
          <p14:tracePt t="11773" x="2143125" y="3309938"/>
          <p14:tracePt t="11782" x="2143125" y="3292475"/>
          <p14:tracePt t="11798" x="2143125" y="3282950"/>
          <p14:tracePt t="11814" x="2143125" y="3273425"/>
          <p14:tracePt t="11837" x="2143125" y="3255963"/>
          <p14:tracePt t="11853" x="2143125" y="3246438"/>
          <p14:tracePt t="12504" x="2143125" y="3236913"/>
          <p14:tracePt t="12541" x="2143125" y="3228975"/>
          <p14:tracePt t="12548" x="2179638" y="3228975"/>
          <p14:tracePt t="12557" x="2233613" y="3228975"/>
          <p14:tracePt t="12565" x="2287588" y="3228975"/>
          <p14:tracePt t="12573" x="2343150" y="3228975"/>
          <p14:tracePt t="12581" x="2360613" y="3236913"/>
          <p14:tracePt t="12589" x="2379663" y="3236913"/>
          <p14:tracePt t="12598" x="2397125" y="3255963"/>
          <p14:tracePt t="12605" x="2406650" y="3255963"/>
          <p14:tracePt t="12646" x="2416175" y="3255963"/>
          <p14:tracePt t="12665" x="2425700" y="3255963"/>
          <p14:tracePt t="12671" x="2433638" y="3255963"/>
          <p14:tracePt t="12679" x="2462213" y="3255963"/>
          <p14:tracePt t="12702" x="2479675" y="3246438"/>
          <p14:tracePt t="13438" x="2479675" y="3255963"/>
          <p14:tracePt t="13905" x="2498725" y="3236913"/>
          <p14:tracePt t="13911" x="2506663" y="3236913"/>
          <p14:tracePt t="13917" x="2525713" y="3236913"/>
          <p14:tracePt t="13925" x="2543175" y="3236913"/>
          <p14:tracePt t="13933" x="2562225" y="3228975"/>
          <p14:tracePt t="13941" x="2570163" y="3219450"/>
          <p14:tracePt t="13949" x="2579688" y="3209925"/>
          <p14:tracePt t="13957" x="2598738" y="3200400"/>
          <p14:tracePt t="13981" x="2598738" y="3192463"/>
          <p14:tracePt t="13997" x="2625725" y="3173413"/>
          <p14:tracePt t="14013" x="2643188" y="3155950"/>
          <p14:tracePt t="14039" x="2671763" y="3146425"/>
          <p14:tracePt t="14062" x="2679700" y="3146425"/>
          <p14:tracePt t="14165" x="2689225" y="3136900"/>
          <p14:tracePt t="14173" x="2689225" y="3127375"/>
          <p14:tracePt t="14181" x="2689225" y="3119438"/>
          <p14:tracePt t="14188" x="2689225" y="3109913"/>
          <p14:tracePt t="14404" x="2698750" y="3119438"/>
          <p14:tracePt t="14437" x="2708275" y="3119438"/>
          <p14:tracePt t="14464" x="2716213" y="3119438"/>
          <p14:tracePt t="14471" x="2725738" y="3119438"/>
          <p14:tracePt t="14481" x="2744788" y="3119438"/>
          <p14:tracePt t="14487" x="2762250" y="3119438"/>
          <p14:tracePt t="14502" x="2771775" y="3119438"/>
          <p14:tracePt t="14517" x="2789238" y="3119438"/>
          <p14:tracePt t="15406" x="2808288" y="3119438"/>
          <p14:tracePt t="15412" x="2835275" y="3119438"/>
          <p14:tracePt t="15422" x="2852738" y="3119438"/>
          <p14:tracePt t="15433" x="2898775" y="3119438"/>
          <p14:tracePt t="15447" x="2908300" y="3119438"/>
          <p14:tracePt t="15452" x="2935288" y="3119438"/>
          <p14:tracePt t="15468" x="2944813" y="3119438"/>
          <p14:tracePt t="15477" x="2954338" y="3119438"/>
          <p14:tracePt t="15543" x="2962275" y="3119438"/>
          <p14:tracePt t="15549" x="2981325" y="3119438"/>
          <p14:tracePt t="16574" x="2990850" y="3119438"/>
          <p14:tracePt t="16591" x="2990850" y="3127375"/>
          <p14:tracePt t="16599" x="2990850" y="3155950"/>
          <p14:tracePt t="16606" x="2990850" y="3173413"/>
          <p14:tracePt t="16615" x="2990850" y="3192463"/>
          <p14:tracePt t="16621" x="2990850" y="3209925"/>
          <p14:tracePt t="16632" x="2981325" y="3236913"/>
          <p14:tracePt t="16638" x="2971800" y="3255963"/>
          <p14:tracePt t="16648" x="2962275" y="3265488"/>
          <p14:tracePt t="16653" x="2954338" y="3282950"/>
          <p14:tracePt t="16661" x="2954338" y="3302000"/>
          <p14:tracePt t="16668" x="2935288" y="3328988"/>
          <p14:tracePt t="16676" x="2925763" y="3346450"/>
          <p14:tracePt t="16685" x="2917825" y="3375025"/>
          <p14:tracePt t="16693" x="2908300" y="3382963"/>
          <p14:tracePt t="16701" x="2889250" y="3411538"/>
          <p14:tracePt t="16709" x="2889250" y="3429000"/>
          <p14:tracePt t="16725" x="2889250" y="3446463"/>
          <p14:tracePt t="16732" x="2881313" y="3455988"/>
          <p14:tracePt t="16740" x="2881313" y="3475038"/>
          <p14:tracePt t="16749" x="2871788" y="3482975"/>
          <p14:tracePt t="16805" x="2862263" y="3492500"/>
          <p14:tracePt t="16812" x="2862263" y="3502025"/>
          <p14:tracePt t="16821" x="2852738" y="3519488"/>
          <p14:tracePt t="16829" x="2835275" y="3538538"/>
          <p14:tracePt t="16837" x="2825750" y="3548063"/>
          <p14:tracePt t="16847" x="2825750" y="3556000"/>
          <p14:tracePt t="16853" x="2825750" y="3565525"/>
          <p14:tracePt t="16883" x="2825750" y="3575050"/>
          <p14:tracePt t="16893" x="2825750" y="3592513"/>
          <p14:tracePt t="17038" x="2798763" y="3611563"/>
          <p14:tracePt t="17046" x="2762250" y="3621088"/>
          <p14:tracePt t="17059" x="2735263" y="3629025"/>
          <p14:tracePt t="17060" x="2698750" y="3648075"/>
          <p14:tracePt t="17069" x="2643188" y="3657600"/>
          <p14:tracePt t="17077" x="2579688" y="3675063"/>
          <p14:tracePt t="17084" x="2562225" y="3694113"/>
          <p14:tracePt t="17092" x="2525713" y="3711575"/>
          <p14:tracePt t="17101" x="2489200" y="3711575"/>
          <p14:tracePt t="17108" x="2470150" y="3711575"/>
          <p14:tracePt t="17117" x="2443163" y="3721100"/>
          <p14:tracePt t="17125" x="2425700" y="3730625"/>
          <p14:tracePt t="17133" x="2416175" y="3748088"/>
          <p14:tracePt t="17141" x="2397125" y="3757613"/>
          <p14:tracePt t="17149" x="2389188" y="3757613"/>
          <p14:tracePt t="17156" x="2379663" y="3767138"/>
          <p14:tracePt t="17166" x="2370138" y="3767138"/>
          <p14:tracePt t="17180" x="2352675" y="3767138"/>
          <p14:tracePt t="17188" x="2343150" y="3775075"/>
          <p14:tracePt t="17198" x="2324100" y="3784600"/>
          <p14:tracePt t="17206" x="2306638" y="3803650"/>
          <p14:tracePt t="17216" x="2287588" y="3803650"/>
          <p14:tracePt t="17222" x="2243138" y="3830638"/>
          <p14:tracePt t="17230" x="2224088" y="3840163"/>
          <p14:tracePt t="17238" x="2206625" y="3857625"/>
          <p14:tracePt t="17248" x="2197100" y="3867150"/>
          <p14:tracePt t="17254" x="2170113" y="3875088"/>
          <p14:tracePt t="17262" x="2151063" y="3884613"/>
          <p14:tracePt t="17271" x="2143125" y="3884613"/>
          <p14:tracePt t="17285" x="2133600" y="3894138"/>
          <p14:tracePt t="17302" x="2124075" y="3903663"/>
          <p14:tracePt t="17309" x="2124075" y="3911600"/>
          <p14:tracePt t="17317" x="2114550" y="3911600"/>
          <p14:tracePt t="17326" x="2097088" y="3921125"/>
          <p14:tracePt t="17333" x="2087563" y="3940175"/>
          <p14:tracePt t="17349" x="2070100" y="3957638"/>
          <p14:tracePt t="17357" x="2060575" y="3957638"/>
          <p14:tracePt t="17366" x="2033588" y="3967163"/>
          <p14:tracePt t="17373" x="2014538" y="3984625"/>
          <p14:tracePt t="17382" x="1978025" y="4003675"/>
          <p14:tracePt t="17389" x="1960563" y="4030663"/>
          <p14:tracePt t="17397" x="1951038" y="4030663"/>
          <p14:tracePt t="17415" x="1941513" y="4040188"/>
          <p14:tracePt t="17614" x="1931988" y="4049713"/>
          <p14:tracePt t="17622" x="1931988" y="4057650"/>
          <p14:tracePt t="17631" x="1931988" y="4076700"/>
          <p14:tracePt t="17638" x="1941513" y="4103688"/>
          <p14:tracePt t="17649" x="1941513" y="4113213"/>
          <p14:tracePt t="17656" x="1951038" y="4130675"/>
          <p14:tracePt t="17668" x="1951038" y="4149725"/>
          <p14:tracePt t="17677" x="1951038" y="4159250"/>
          <p14:tracePt t="17685" x="1951038" y="4176713"/>
          <p14:tracePt t="17693" x="1951038" y="4213225"/>
          <p14:tracePt t="17700" x="1960563" y="4222750"/>
          <p14:tracePt t="17709" x="1968500" y="4240213"/>
          <p14:tracePt t="17717" x="1968500" y="4259263"/>
          <p14:tracePt t="17725" x="1997075" y="4286250"/>
          <p14:tracePt t="17732" x="2014538" y="4322763"/>
          <p14:tracePt t="17742" x="2033588" y="4340225"/>
          <p14:tracePt t="17749" x="2051050" y="4359275"/>
          <p14:tracePt t="17757" x="2060575" y="4368800"/>
          <p14:tracePt t="17765" x="2070100" y="4376738"/>
          <p14:tracePt t="17773" x="2078038" y="4376738"/>
          <p14:tracePt t="17781" x="2087563" y="4376738"/>
          <p14:tracePt t="17863" x="2097088" y="4376738"/>
          <p14:tracePt t="17870" x="2114550" y="4376738"/>
          <p14:tracePt t="17879" x="2160588" y="4376738"/>
          <p14:tracePt t="17888" x="2197100" y="4376738"/>
          <p14:tracePt t="17894" x="2251075" y="4368800"/>
          <p14:tracePt t="17901" x="2287588" y="4349750"/>
          <p14:tracePt t="17909" x="2324100" y="4340225"/>
          <p14:tracePt t="17917" x="2370138" y="4340225"/>
          <p14:tracePt t="17926" x="2389188" y="4332288"/>
          <p14:tracePt t="17937" x="2406650" y="4332288"/>
          <p14:tracePt t="17942" x="2425700" y="4332288"/>
          <p14:tracePt t="17957" x="2433638" y="4332288"/>
          <p14:tracePt t="17965" x="2452688" y="4322763"/>
          <p14:tracePt t="18263" x="2452688" y="4313238"/>
          <p14:tracePt t="18270" x="2462213" y="4295775"/>
          <p14:tracePt t="18278" x="2470150" y="4286250"/>
          <p14:tracePt t="18297" x="2506663" y="4276725"/>
          <p14:tracePt t="18303" x="2552700" y="4259263"/>
          <p14:tracePt t="18310" x="2616200" y="4232275"/>
          <p14:tracePt t="18321" x="2662238" y="4222750"/>
          <p14:tracePt t="18325" x="2708275" y="4203700"/>
          <p14:tracePt t="18333" x="2744788" y="4186238"/>
          <p14:tracePt t="18341" x="2771775" y="4176713"/>
          <p14:tracePt t="18349" x="2817813" y="4167188"/>
          <p14:tracePt t="18357" x="2835275" y="4149725"/>
          <p14:tracePt t="18365" x="2844800" y="4149725"/>
          <p14:tracePt t="18374" x="2852738" y="4140200"/>
          <p14:tracePt t="18535" x="2852738" y="4149725"/>
          <p14:tracePt t="18545" x="2852738" y="4176713"/>
          <p14:tracePt t="18549" x="2852738" y="4186238"/>
          <p14:tracePt t="18573" x="2844800" y="4195763"/>
          <p14:tracePt t="18597" x="2835275" y="4203700"/>
          <p14:tracePt t="19006" x="2825750" y="4213225"/>
          <p14:tracePt t="19110" x="2825750" y="4232275"/>
          <p14:tracePt t="19126" x="2825750" y="4240213"/>
          <p14:tracePt t="19134" x="2817813" y="4259263"/>
          <p14:tracePt t="19142" x="2817813" y="4268788"/>
          <p14:tracePt t="19151" x="2789238" y="4295775"/>
          <p14:tracePt t="19166" x="2789238" y="4303713"/>
          <p14:tracePt t="19181" x="2781300" y="4313238"/>
          <p14:tracePt t="19431" x="2789238" y="4303713"/>
          <p14:tracePt t="19614" x="2789238" y="4295775"/>
          <p14:tracePt t="19638" x="2798763" y="4286250"/>
          <p14:tracePt t="19841" x="2798763" y="4276725"/>
          <p14:tracePt t="19849" x="2817813" y="4276725"/>
          <p14:tracePt t="19855" x="2825750" y="4276725"/>
          <p14:tracePt t="19867" x="2844800" y="4276725"/>
          <p14:tracePt t="19882" x="2862263" y="4268788"/>
          <p14:tracePt t="19886" x="2871788" y="4268788"/>
          <p14:tracePt t="19933" x="2898775" y="4268788"/>
          <p14:tracePt t="19941" x="2908300" y="4259263"/>
          <p14:tracePt t="19948" x="2917825" y="4259263"/>
          <p14:tracePt t="19964" x="2944813" y="4259263"/>
          <p14:tracePt t="19973" x="2962275" y="4249738"/>
          <p14:tracePt t="19997" x="2971800" y="4249738"/>
          <p14:tracePt t="20005" x="2981325" y="4249738"/>
          <p14:tracePt t="20021" x="2998788" y="4249738"/>
          <p14:tracePt t="20032" x="3008313" y="4249738"/>
          <p14:tracePt t="20037" x="3027363" y="4249738"/>
          <p14:tracePt t="20047" x="3044825" y="4249738"/>
          <p14:tracePt t="20053" x="3063875" y="4240213"/>
          <p14:tracePt t="20065" x="3071813" y="4232275"/>
          <p14:tracePt t="20069" x="3081338" y="4232275"/>
          <p14:tracePt t="20093" x="3090863" y="4232275"/>
          <p14:tracePt t="20261" x="3100388" y="4203700"/>
          <p14:tracePt t="20269" x="3100388" y="4167188"/>
          <p14:tracePt t="20277" x="3100388" y="4122738"/>
          <p14:tracePt t="20285" x="3100388" y="4094163"/>
          <p14:tracePt t="20293" x="3100388" y="4067175"/>
          <p14:tracePt t="20301" x="3100388" y="4021138"/>
          <p14:tracePt t="20309" x="3100388" y="3994150"/>
          <p14:tracePt t="20317" x="3100388" y="3976688"/>
          <p14:tracePt t="20325" x="3100388" y="3967163"/>
          <p14:tracePt t="20333" x="3100388" y="3948113"/>
          <p14:tracePt t="20348" x="3100388" y="3940175"/>
          <p14:tracePt t="20356" x="3100388" y="3930650"/>
          <p14:tracePt t="20389" x="3100388" y="3911600"/>
          <p14:tracePt t="20397" x="3100388" y="3903663"/>
          <p14:tracePt t="20405" x="3100388" y="3884613"/>
          <p14:tracePt t="20421" x="3100388" y="3867150"/>
          <p14:tracePt t="20431" x="3090863" y="3867150"/>
          <p14:tracePt t="20437" x="3090863" y="3857625"/>
          <p14:tracePt t="20532" x="3081338" y="3848100"/>
          <p14:tracePt t="20548" x="3071813" y="3848100"/>
          <p14:tracePt t="20556" x="3035300" y="3840163"/>
          <p14:tracePt t="20565" x="2990850" y="3840163"/>
          <p14:tracePt t="20572" x="2954338" y="3840163"/>
          <p14:tracePt t="20581" x="2898775" y="3811588"/>
          <p14:tracePt t="20588" x="2862263" y="3803650"/>
          <p14:tracePt t="20597" x="2808288" y="3803650"/>
          <p14:tracePt t="20604" x="2789238" y="3794125"/>
          <p14:tracePt t="20612" x="2762250" y="3784600"/>
          <p14:tracePt t="20620" x="2708275" y="3767138"/>
          <p14:tracePt t="20629" x="2671763" y="3757613"/>
          <p14:tracePt t="20636" x="2652713" y="3738563"/>
          <p14:tracePt t="20647" x="2635250" y="3738563"/>
          <p14:tracePt t="20652" x="2616200" y="3730625"/>
          <p14:tracePt t="20661" x="2606675" y="3730625"/>
          <p14:tracePt t="20677" x="2589213" y="3721100"/>
          <p14:tracePt t="20701" x="2579688" y="3721100"/>
          <p14:tracePt t="20710" x="2570163" y="3711575"/>
          <p14:tracePt t="20733" x="2562225" y="3684588"/>
          <p14:tracePt t="20742" x="2562225" y="3675063"/>
          <p14:tracePt t="20750" x="2552700" y="3665538"/>
          <p14:tracePt t="20758" x="2543175" y="3657600"/>
          <p14:tracePt t="20765" x="2533650" y="3648075"/>
          <p14:tracePt t="20774" x="2525713" y="3648075"/>
          <p14:tracePt t="20782" x="2525713" y="3638550"/>
          <p14:tracePt t="20790" x="2525713" y="3621088"/>
          <p14:tracePt t="20806" x="2516188" y="3611563"/>
          <p14:tracePt t="20822" x="2498725" y="3592513"/>
          <p14:tracePt t="20838" x="2498725" y="3584575"/>
          <p14:tracePt t="20848" x="2489200" y="3575050"/>
          <p14:tracePt t="20865" x="2489200" y="3565525"/>
          <p14:tracePt t="20883" x="2489200" y="3556000"/>
          <p14:tracePt t="20887" x="2479675" y="3548063"/>
          <p14:tracePt t="20913" x="2470150" y="3529013"/>
          <p14:tracePt t="20919" x="2462213" y="3519488"/>
          <p14:tracePt t="20932" x="2452688" y="3511550"/>
          <p14:tracePt t="20934" x="2452688" y="3502025"/>
          <p14:tracePt t="20949" x="2443163" y="3502025"/>
          <p14:tracePt t="20957" x="2425700" y="3482975"/>
          <p14:tracePt t="20966" x="2416175" y="3465513"/>
          <p14:tracePt t="20973" x="2406650" y="3446463"/>
          <p14:tracePt t="20982" x="2370138" y="3411538"/>
          <p14:tracePt t="20990" x="2360613" y="3392488"/>
          <p14:tracePt t="20997" x="2352675" y="3382963"/>
          <p14:tracePt t="21005" x="2352675" y="3375025"/>
          <p14:tracePt t="21014" x="2343150" y="3365500"/>
          <p14:tracePt t="21109" x="2333625" y="3365500"/>
          <p14:tracePt t="21118" x="2333625" y="3346450"/>
          <p14:tracePt t="21128" x="2333625" y="3328988"/>
          <p14:tracePt t="21134" x="2333625" y="3319463"/>
          <p14:tracePt t="21146" x="2333625" y="3309938"/>
          <p14:tracePt t="21148" x="2333625" y="3302000"/>
          <p14:tracePt t="21165" x="2333625" y="3292475"/>
          <p14:tracePt t="21304" x="2333625" y="3273425"/>
          <p14:tracePt t="21311" x="2343150" y="3265488"/>
          <p14:tracePt t="21317" x="2360613" y="3246438"/>
          <p14:tracePt t="21332" x="2379663" y="3236913"/>
          <p14:tracePt t="21341" x="2425700" y="3228975"/>
          <p14:tracePt t="21349" x="2433638" y="3228975"/>
          <p14:tracePt t="21357" x="2452688" y="3228975"/>
          <p14:tracePt t="21365" x="2462213" y="3228975"/>
          <p14:tracePt t="21373" x="2498725" y="3228975"/>
          <p14:tracePt t="21381" x="2516188" y="3228975"/>
          <p14:tracePt t="21389" x="2533650" y="3219450"/>
          <p14:tracePt t="21397" x="2533650" y="3209925"/>
          <p14:tracePt t="21404" x="2543175" y="3209925"/>
          <p14:tracePt t="21414" x="2552700" y="3209925"/>
          <p14:tracePt t="21429" x="2562225" y="3209925"/>
          <p14:tracePt t="21447" x="2579688" y="3209925"/>
          <p14:tracePt t="22400" x="2589213" y="3209925"/>
          <p14:tracePt t="22405" x="2606675" y="3209925"/>
          <p14:tracePt t="22413" x="2643188" y="3209925"/>
          <p14:tracePt t="22420" x="2671763" y="3209925"/>
          <p14:tracePt t="22429" x="2689225" y="3200400"/>
          <p14:tracePt t="22437" x="2716213" y="3200400"/>
          <p14:tracePt t="22447" x="2725738" y="3200400"/>
          <p14:tracePt t="22454" x="2744788" y="3200400"/>
          <p14:tracePt t="23014" x="2762250" y="3200400"/>
          <p14:tracePt t="23030" x="2771775" y="3200400"/>
          <p14:tracePt t="23039" x="2781300" y="3200400"/>
          <p14:tracePt t="23117" x="2789238" y="3200400"/>
          <p14:tracePt t="23133" x="2798763" y="3200400"/>
          <p14:tracePt t="23156" x="2817813" y="3200400"/>
          <p14:tracePt t="23172" x="2825750" y="3200400"/>
          <p14:tracePt t="23198" x="2844800" y="3200400"/>
          <p14:tracePt t="23204" x="2852738" y="3192463"/>
          <p14:tracePt t="23814" x="2844800" y="3182938"/>
          <p14:tracePt t="23846" x="2844800" y="3173413"/>
          <p14:tracePt t="23870" x="2852738" y="3163888"/>
          <p14:tracePt t="23881" x="2862263" y="3163888"/>
          <p14:tracePt t="23894" x="2871788" y="3163888"/>
          <p14:tracePt t="23901" x="2898775" y="3155950"/>
          <p14:tracePt t="25037" x="2889250" y="3155950"/>
          <p14:tracePt t="25061" x="2889250" y="3163888"/>
          <p14:tracePt t="25077" x="2881313" y="3173413"/>
          <p14:tracePt t="26167" x="2881313" y="3163888"/>
          <p14:tracePt t="26188" x="2881313" y="3155950"/>
          <p14:tracePt t="26594" x="2871788" y="3155950"/>
          <p14:tracePt t="26733" x="2852738" y="3163888"/>
          <p14:tracePt t="26750" x="2844800" y="3173413"/>
          <p14:tracePt t="26910" x="2835275" y="3173413"/>
          <p14:tracePt t="26918" x="2835275" y="3182938"/>
          <p14:tracePt t="26934" x="2808288" y="3209925"/>
          <p14:tracePt t="26958" x="2808288" y="3219450"/>
          <p14:tracePt t="26969" x="2798763" y="3228975"/>
          <p14:tracePt t="27126" x="2798763" y="3236913"/>
          <p14:tracePt t="27134" x="2789238" y="3246438"/>
          <p14:tracePt t="27478" x="2798763" y="3236913"/>
          <p14:tracePt t="27486" x="2808288" y="3228975"/>
          <p14:tracePt t="27494" x="2817813" y="3219450"/>
          <p14:tracePt t="27503" x="2835275" y="3200400"/>
          <p14:tracePt t="27509" x="2852738" y="3192463"/>
          <p14:tracePt t="27525" x="2862263" y="3182938"/>
          <p14:tracePt t="27542" x="2871788" y="3182938"/>
          <p14:tracePt t="27549" x="2881313" y="3173413"/>
          <p14:tracePt t="27565" x="2889250" y="3173413"/>
          <p14:tracePt t="27656" x="2908300" y="3163888"/>
          <p14:tracePt t="27663" x="2908300" y="3155950"/>
          <p14:tracePt t="27674" x="2917825" y="3146425"/>
          <p14:tracePt t="27701" x="2935288" y="3136900"/>
          <p14:tracePt t="27878" x="2944813" y="3155950"/>
          <p14:tracePt t="27886" x="2954338" y="3163888"/>
          <p14:tracePt t="27926" x="2981325" y="3163888"/>
          <p14:tracePt t="27993" x="2990850" y="3173413"/>
          <p14:tracePt t="28029" x="2998788" y="3173413"/>
          <p14:tracePt t="28037" x="3008313" y="3173413"/>
          <p14:tracePt t="28047" x="3017838" y="3173413"/>
          <p14:tracePt t="28058" x="3027363" y="3173413"/>
          <p14:tracePt t="28065" x="3035300" y="3173413"/>
          <p14:tracePt t="28081" x="3054350" y="3173413"/>
          <p14:tracePt t="28343" x="3063875" y="3173413"/>
          <p14:tracePt t="28349" x="3081338" y="3155950"/>
          <p14:tracePt t="28356" x="3090863" y="3136900"/>
          <p14:tracePt t="28365" x="3090863" y="3127375"/>
          <p14:tracePt t="28373" x="3108325" y="3109913"/>
          <p14:tracePt t="28381" x="3117850" y="3082925"/>
          <p14:tracePt t="28397" x="3117850" y="3073400"/>
          <p14:tracePt t="28805" x="3117850" y="3063875"/>
          <p14:tracePt t="28813" x="3100388" y="3073400"/>
          <p14:tracePt t="28829" x="3090863" y="3082925"/>
          <p14:tracePt t="29325" x="3071813" y="3082925"/>
          <p14:tracePt t="29341" x="3054350" y="3100388"/>
          <p14:tracePt t="29365" x="3044825" y="3119438"/>
          <p14:tracePt t="29431" x="3027363" y="3136900"/>
          <p14:tracePt t="29439" x="3017838" y="3155950"/>
          <p14:tracePt t="29448" x="3008313" y="3173413"/>
          <p14:tracePt t="29454" x="2998788" y="3192463"/>
          <p14:tracePt t="29465" x="2998788" y="3209925"/>
          <p14:tracePt t="29470" x="2962275" y="3246438"/>
          <p14:tracePt t="29486" x="2954338" y="3255963"/>
          <p14:tracePt t="29498" x="2954338" y="3265488"/>
          <p14:tracePt t="29501" x="2954338" y="3273425"/>
          <p14:tracePt t="29557" x="2944813" y="3282950"/>
          <p14:tracePt t="29701" x="2935288" y="3282950"/>
          <p14:tracePt t="29709" x="2935288" y="3273425"/>
          <p14:tracePt t="29717" x="2935288" y="3265488"/>
          <p14:tracePt t="29725" x="2935288" y="3255963"/>
          <p14:tracePt t="29750" x="2935288" y="3236913"/>
          <p14:tracePt t="29958" x="2935288" y="3246438"/>
          <p14:tracePt t="29966" x="2917825" y="3273425"/>
          <p14:tracePt t="29981" x="2898775" y="3282950"/>
          <p14:tracePt t="29988" x="2889250" y="3282950"/>
          <p14:tracePt t="29997" x="2871788" y="3292475"/>
          <p14:tracePt t="30005" x="2862263" y="3302000"/>
          <p14:tracePt t="30017" x="2852738" y="3302000"/>
          <p14:tracePt t="30022" x="2844800" y="3302000"/>
          <p14:tracePt t="30174" x="2835275" y="3302000"/>
          <p14:tracePt t="30189" x="2835275" y="3292475"/>
          <p14:tracePt t="30196" x="2835275" y="3282950"/>
          <p14:tracePt t="30205" x="2835275" y="3273425"/>
          <p14:tracePt t="30212" x="2835275" y="3265488"/>
          <p14:tracePt t="30221" x="2835275" y="3255963"/>
          <p14:tracePt t="30229" x="2835275" y="3236913"/>
          <p14:tracePt t="30237" x="2835275" y="3228975"/>
          <p14:tracePt t="30512" x="2835275" y="3219450"/>
          <p14:tracePt t="30518" x="2835275" y="3192463"/>
          <p14:tracePt t="30526" x="2835275" y="3173413"/>
          <p14:tracePt t="30536" x="2835275" y="3127375"/>
          <p14:tracePt t="30541" x="2835275" y="3100388"/>
          <p14:tracePt t="30548" x="2835275" y="3073400"/>
          <p14:tracePt t="30556" x="2835275" y="3036888"/>
          <p14:tracePt t="30565" x="2835275" y="3017838"/>
          <p14:tracePt t="30572" x="2835275" y="2982913"/>
          <p14:tracePt t="30589" x="2835275" y="2954338"/>
          <p14:tracePt t="30597" x="2835275" y="2946400"/>
          <p14:tracePt t="30605" x="2835275" y="2936875"/>
          <p14:tracePt t="30613" x="2835275" y="2917825"/>
          <p14:tracePt t="30621" x="2835275" y="2909888"/>
          <p14:tracePt t="30629" x="2835275" y="2900363"/>
          <p14:tracePt t="30645" x="2835275" y="2863850"/>
          <p14:tracePt t="30652" x="2844800" y="2854325"/>
          <p14:tracePt t="30662" x="2844800" y="2844800"/>
          <p14:tracePt t="30669" x="2852738" y="2827338"/>
          <p14:tracePt t="30677" x="2852738" y="2817813"/>
          <p14:tracePt t="30685" x="2871788" y="2808288"/>
          <p14:tracePt t="30693" x="2881313" y="2800350"/>
          <p14:tracePt t="30701" x="2889250" y="2790825"/>
          <p14:tracePt t="30709" x="2898775" y="2790825"/>
          <p14:tracePt t="30750" x="2917825" y="2790825"/>
          <p14:tracePt t="30757" x="2917825" y="2781300"/>
          <p14:tracePt t="30773" x="2925763" y="2781300"/>
          <p14:tracePt t="30781" x="2935288" y="2781300"/>
          <p14:tracePt t="30789" x="2954338" y="2781300"/>
          <p14:tracePt t="30798" x="2962275" y="2781300"/>
          <p14:tracePt t="30805" x="2981325" y="2781300"/>
          <p14:tracePt t="30813" x="2998788" y="2781300"/>
          <p14:tracePt t="30830" x="3008313" y="2781300"/>
          <p14:tracePt t="30837" x="3017838" y="2781300"/>
          <p14:tracePt t="30847" x="3035300" y="2781300"/>
          <p14:tracePt t="30853" x="3054350" y="2781300"/>
          <p14:tracePt t="30863" x="3081338" y="2781300"/>
          <p14:tracePt t="30883" x="3136900" y="2781300"/>
          <p14:tracePt t="30885" x="3154363" y="2781300"/>
          <p14:tracePt t="30893" x="3190875" y="2781300"/>
          <p14:tracePt t="30909" x="3217863" y="2781300"/>
          <p14:tracePt t="30918" x="3236913" y="2781300"/>
          <p14:tracePt t="30925" x="3254375" y="2781300"/>
          <p14:tracePt t="30933" x="3263900" y="2781300"/>
          <p14:tracePt t="30941" x="3273425" y="2781300"/>
          <p14:tracePt t="30958" x="3281363" y="2781300"/>
          <p14:tracePt t="30970" x="3290888" y="2781300"/>
          <p14:tracePt t="30983" x="3300413" y="2790825"/>
          <p14:tracePt t="31005" x="3300413" y="2800350"/>
          <p14:tracePt t="31014" x="3309938" y="2800350"/>
          <p14:tracePt t="31021" x="3317875" y="2817813"/>
          <p14:tracePt t="31030" x="3317875" y="2827338"/>
          <p14:tracePt t="31037" x="3327400" y="2836863"/>
          <p14:tracePt t="31046" x="3336925" y="2863850"/>
          <p14:tracePt t="31053" x="3336925" y="2881313"/>
          <p14:tracePt t="31063" x="3346450" y="2909888"/>
          <p14:tracePt t="31069" x="3354388" y="2927350"/>
          <p14:tracePt t="31080" x="3363913" y="2954338"/>
          <p14:tracePt t="31084" x="3363913" y="2973388"/>
          <p14:tracePt t="31092" x="3363913" y="2990850"/>
          <p14:tracePt t="31100" x="3363913" y="3009900"/>
          <p14:tracePt t="31108" x="3363913" y="3017838"/>
          <p14:tracePt t="31116" x="3363913" y="3046413"/>
          <p14:tracePt t="31124" x="3363913" y="3054350"/>
          <p14:tracePt t="31149" x="3363913" y="3063875"/>
          <p14:tracePt t="31188" x="3363913" y="3073400"/>
          <p14:tracePt t="31196" x="3363913" y="3082925"/>
          <p14:tracePt t="31213" x="3363913" y="3100388"/>
          <p14:tracePt t="31221" x="3354388" y="3109913"/>
          <p14:tracePt t="31229" x="3354388" y="3119438"/>
          <p14:tracePt t="31237" x="3346450" y="3127375"/>
          <p14:tracePt t="31245" x="3327400" y="3146425"/>
          <p14:tracePt t="31253" x="3317875" y="3155950"/>
          <p14:tracePt t="31262" x="3300413" y="3155950"/>
          <p14:tracePt t="31277" x="3281363" y="3182938"/>
          <p14:tracePt t="31284" x="3273425" y="3182938"/>
          <p14:tracePt t="31301" x="3263900" y="3192463"/>
          <p14:tracePt t="31358" x="3244850" y="3192463"/>
          <p14:tracePt t="31375" x="3236913" y="3192463"/>
          <p14:tracePt t="31383" x="3200400" y="3192463"/>
          <p14:tracePt t="31390" x="3171825" y="3192463"/>
          <p14:tracePt t="31397" x="3136900" y="3192463"/>
          <p14:tracePt t="31405" x="3100388" y="3192463"/>
          <p14:tracePt t="31413" x="3090863" y="3192463"/>
          <p14:tracePt t="31421" x="3044825" y="3192463"/>
          <p14:tracePt t="31437" x="3035300" y="3192463"/>
          <p14:tracePt t="31446" x="3027363" y="3192463"/>
          <p14:tracePt t="31469" x="3017838" y="3192463"/>
          <p14:tracePt t="31484" x="3017838" y="3173413"/>
          <p14:tracePt t="31492" x="3008313" y="3163888"/>
          <p14:tracePt t="31501" x="3008313" y="3146425"/>
          <p14:tracePt t="31509" x="3008313" y="3127375"/>
          <p14:tracePt t="31517" x="2998788" y="3100388"/>
          <p14:tracePt t="31525" x="2990850" y="3090863"/>
          <p14:tracePt t="31533" x="2990850" y="3073400"/>
          <p14:tracePt t="31541" x="2990850" y="3054350"/>
          <p14:tracePt t="31548" x="2981325" y="3036888"/>
          <p14:tracePt t="31564" x="2981325" y="3027363"/>
          <p14:tracePt t="31581" x="2981325" y="3017838"/>
          <p14:tracePt t="31604" x="2981325" y="3009900"/>
          <p14:tracePt t="31621" x="2981325" y="3000375"/>
          <p14:tracePt t="31629" x="2981325" y="2990850"/>
          <p14:tracePt t="31646" x="2981325" y="2973388"/>
          <p14:tracePt t="31653" x="2981325" y="2963863"/>
          <p14:tracePt t="31670" x="2981325" y="2954338"/>
          <p14:tracePt t="31693" x="2981325" y="2936875"/>
          <p14:tracePt t="31701" x="2981325" y="2927350"/>
          <p14:tracePt t="31708" x="2981325" y="2917825"/>
          <p14:tracePt t="31725" x="2981325" y="2909888"/>
          <p14:tracePt t="31749" x="2981325" y="2890838"/>
          <p14:tracePt t="31814" x="2990850" y="2873375"/>
          <p14:tracePt t="31824" x="2998788" y="2863850"/>
          <p14:tracePt t="31830" x="3054350" y="2854325"/>
          <p14:tracePt t="31838" x="3063875" y="2844800"/>
          <p14:tracePt t="31846" x="3071813" y="2827338"/>
          <p14:tracePt t="31853" x="3081338" y="2817813"/>
          <p14:tracePt t="31862" x="3090863" y="2808288"/>
          <p14:tracePt t="31881" x="3100388" y="2800350"/>
          <p14:tracePt t="31950" x="3117850" y="2800350"/>
          <p14:tracePt t="31966" x="3127375" y="2800350"/>
          <p14:tracePt t="31974" x="3136900" y="2800350"/>
          <p14:tracePt t="31982" x="3163888" y="2800350"/>
          <p14:tracePt t="31990" x="3163888" y="2808288"/>
          <p14:tracePt t="31997" x="3171825" y="2817813"/>
          <p14:tracePt t="32007" x="3190875" y="2836863"/>
          <p14:tracePt t="32013" x="3200400" y="2844800"/>
          <p14:tracePt t="32021" x="3217863" y="2854325"/>
          <p14:tracePt t="32038" x="3227388" y="2873375"/>
          <p14:tracePt t="32045" x="3227388" y="2881313"/>
          <p14:tracePt t="32053" x="3227388" y="2890838"/>
          <p14:tracePt t="32070" x="3227388" y="2917825"/>
          <p14:tracePt t="32078" x="3227388" y="2936875"/>
          <p14:tracePt t="32085" x="3227388" y="2973388"/>
          <p14:tracePt t="32092" x="3227388" y="2990850"/>
          <p14:tracePt t="32100" x="3227388" y="3017838"/>
          <p14:tracePt t="32108" x="3227388" y="3036888"/>
          <p14:tracePt t="32116" x="3227388" y="3063875"/>
          <p14:tracePt t="32124" x="3227388" y="3082925"/>
          <p14:tracePt t="32141" x="3208338" y="3127375"/>
          <p14:tracePt t="32156" x="3200400" y="3136900"/>
          <p14:tracePt t="32164" x="3190875" y="3155950"/>
          <p14:tracePt t="32172" x="3171825" y="3163888"/>
          <p14:tracePt t="32180" x="3163888" y="3173413"/>
          <p14:tracePt t="32189" x="3154363" y="3173413"/>
          <p14:tracePt t="32198" x="3136900" y="3173413"/>
          <p14:tracePt t="32204" x="3127375" y="3173413"/>
          <p14:tracePt t="32212" x="3127375" y="3182938"/>
          <p14:tracePt t="32319" x="3117850" y="3182938"/>
          <p14:tracePt t="32326" x="3090863" y="3182938"/>
          <p14:tracePt t="32350" x="3081338" y="3192463"/>
          <p14:tracePt t="32503" x="3090863" y="3200400"/>
          <p14:tracePt t="32510" x="3144838" y="3200400"/>
          <p14:tracePt t="32518" x="3236913" y="3192463"/>
          <p14:tracePt t="32526" x="3309938" y="3192463"/>
          <p14:tracePt t="32534" x="3390900" y="3182938"/>
          <p14:tracePt t="32542" x="3446463" y="3163888"/>
          <p14:tracePt t="32549" x="3500438" y="3163888"/>
          <p14:tracePt t="32556" x="3536950" y="3146425"/>
          <p14:tracePt t="32565" x="3546475" y="3146425"/>
          <p14:tracePt t="32669" x="3556000" y="3146425"/>
          <p14:tracePt t="32676" x="3563938" y="3146425"/>
          <p14:tracePt t="32685" x="3582988" y="3146425"/>
          <p14:tracePt t="32693" x="3592513" y="3146425"/>
          <p14:tracePt t="32701" x="3600450" y="3146425"/>
          <p14:tracePt t="32718" x="3609975" y="3146425"/>
          <p14:tracePt t="32878" x="3619500" y="3146425"/>
          <p14:tracePt t="32988" x="3629025" y="3136900"/>
          <p14:tracePt t="32996" x="3646488" y="3136900"/>
          <p14:tracePt t="33005" x="3665538" y="3127375"/>
          <p14:tracePt t="33013" x="3673475" y="3127375"/>
          <p14:tracePt t="33021" x="3692525" y="3127375"/>
          <p14:tracePt t="33029" x="3709988" y="3127375"/>
          <p14:tracePt t="33037" x="3719513" y="3127375"/>
          <p14:tracePt t="33269" x="3709988" y="3119438"/>
          <p14:tracePt t="33277" x="3702050" y="3119438"/>
          <p14:tracePt t="33285" x="3683000" y="3100388"/>
          <p14:tracePt t="33293" x="3683000" y="3090863"/>
          <p14:tracePt t="33301" x="3683000" y="3063875"/>
          <p14:tracePt t="33308" x="3683000" y="3046413"/>
          <p14:tracePt t="33317" x="3673475" y="3017838"/>
          <p14:tracePt t="33325" x="3673475" y="2973388"/>
          <p14:tracePt t="33333" x="3673475" y="2946400"/>
          <p14:tracePt t="33341" x="3673475" y="2917825"/>
          <p14:tracePt t="33349" x="3673475" y="2900363"/>
          <p14:tracePt t="33357" x="3673475" y="2873375"/>
          <p14:tracePt t="33365" x="3673475" y="2854325"/>
          <p14:tracePt t="33375" x="3673475" y="2836863"/>
          <p14:tracePt t="33381" x="3673475" y="2827338"/>
          <p14:tracePt t="33456" x="3673475" y="2817813"/>
          <p14:tracePt t="33470" x="3683000" y="2817813"/>
          <p14:tracePt t="33479" x="3719513" y="2817813"/>
          <p14:tracePt t="33487" x="3756025" y="2817813"/>
          <p14:tracePt t="33497" x="3775075" y="2817813"/>
          <p14:tracePt t="33502" x="3802063" y="2817813"/>
          <p14:tracePt t="33510" x="3829050" y="2817813"/>
          <p14:tracePt t="33518" x="3865563" y="2817813"/>
          <p14:tracePt t="33526" x="3875088" y="2817813"/>
          <p14:tracePt t="33534" x="3902075" y="2817813"/>
          <p14:tracePt t="33543" x="3911600" y="2817813"/>
          <p14:tracePt t="33549" x="3919538" y="2817813"/>
          <p14:tracePt t="33557" x="3948113" y="2817813"/>
          <p14:tracePt t="33566" x="3956050" y="2817813"/>
          <p14:tracePt t="33573" x="3965575" y="2827338"/>
          <p14:tracePt t="33582" x="3975100" y="2836863"/>
          <p14:tracePt t="33591" x="4002088" y="2863850"/>
          <p14:tracePt t="33599" x="4011613" y="2890838"/>
          <p14:tracePt t="33605" x="4021138" y="2909888"/>
          <p14:tracePt t="33613" x="4029075" y="2917825"/>
          <p14:tracePt t="33621" x="4029075" y="2927350"/>
          <p14:tracePt t="33630" x="4038600" y="2936875"/>
          <p14:tracePt t="33705" x="4038600" y="2946400"/>
          <p14:tracePt t="33712" x="4038600" y="2963863"/>
          <p14:tracePt t="33718" x="4048125" y="3009900"/>
          <p14:tracePt t="33732" x="4048125" y="3063875"/>
          <p14:tracePt t="33734" x="4065588" y="3109913"/>
          <p14:tracePt t="33742" x="4065588" y="3146425"/>
          <p14:tracePt t="33748" x="4084638" y="3182938"/>
          <p14:tracePt t="33758" x="4094163" y="3236913"/>
          <p14:tracePt t="33765" x="4094163" y="3265488"/>
          <p14:tracePt t="33774" x="4094163" y="3302000"/>
          <p14:tracePt t="33780" x="4094163" y="3319463"/>
          <p14:tracePt t="33788" x="4094163" y="3355975"/>
          <p14:tracePt t="33913" x="4094163" y="3365500"/>
          <p14:tracePt t="33919" x="4084638" y="3392488"/>
          <p14:tracePt t="33926" x="4048125" y="3402013"/>
          <p14:tracePt t="33935" x="3984625" y="3402013"/>
          <p14:tracePt t="33947" x="3948113" y="3402013"/>
          <p14:tracePt t="33950" x="3919538" y="3402013"/>
          <p14:tracePt t="33959" x="3883025" y="3402013"/>
          <p14:tracePt t="33976" x="3865563" y="3402013"/>
          <p14:tracePt t="33983" x="3856038" y="3402013"/>
          <p14:tracePt t="33998" x="3846513" y="3382963"/>
          <p14:tracePt t="34006" x="3846513" y="3375025"/>
          <p14:tracePt t="34014" x="3846513" y="3365500"/>
          <p14:tracePt t="34021" x="3846513" y="3338513"/>
          <p14:tracePt t="34030" x="3846513" y="3328988"/>
          <p14:tracePt t="34045" x="3846513" y="3319463"/>
          <p14:tracePt t="34117" x="3846513" y="3292475"/>
          <p14:tracePt t="34125" x="3838575" y="3282950"/>
          <p14:tracePt t="34132" x="3829050" y="3255963"/>
          <p14:tracePt t="34141" x="3810000" y="3228975"/>
          <p14:tracePt t="34149" x="3775075" y="3192463"/>
          <p14:tracePt t="34158" x="3765550" y="3173413"/>
          <p14:tracePt t="34165" x="3738563" y="3127375"/>
          <p14:tracePt t="34174" x="3709988" y="3100388"/>
          <p14:tracePt t="34181" x="3702050" y="3082925"/>
          <p14:tracePt t="34188" x="3683000" y="3063875"/>
          <p14:tracePt t="34197" x="3665538" y="3036888"/>
          <p14:tracePt t="34204" x="3656013" y="3036888"/>
          <p14:tracePt t="34229" x="3646488" y="3036888"/>
          <p14:tracePt t="34303" x="3636963" y="3036888"/>
          <p14:tracePt t="34319" x="3619500" y="3036888"/>
          <p14:tracePt t="34376" x="3609975" y="3036888"/>
          <p14:tracePt t="34399" x="3600450" y="3036888"/>
          <p14:tracePt t="34407" x="3592513" y="3036888"/>
          <p14:tracePt t="34413" x="3563938" y="3036888"/>
          <p14:tracePt t="34422" x="3546475" y="3036888"/>
          <p14:tracePt t="34431" x="3519488" y="3046413"/>
          <p14:tracePt t="34438" x="3500438" y="3054350"/>
          <p14:tracePt t="34454" x="3455988" y="3063875"/>
          <p14:tracePt t="34479" x="3427413" y="3063875"/>
          <p14:tracePt t="34487" x="3419475" y="3073400"/>
          <p14:tracePt t="34621" x="3419475" y="3082925"/>
          <p14:tracePt t="34645" x="3409950" y="3082925"/>
          <p14:tracePt t="34661" x="3390900" y="3082925"/>
          <p14:tracePt t="34669" x="3382963" y="3082925"/>
          <p14:tracePt t="34685" x="3373438" y="3082925"/>
          <p14:tracePt t="34694" x="3363913" y="3082925"/>
          <p14:tracePt t="34718" x="3354388" y="3082925"/>
          <p14:tracePt t="34726" x="3336925" y="3082925"/>
          <p14:tracePt t="34734" x="3317875" y="3090863"/>
          <p14:tracePt t="34742" x="3300413" y="3090863"/>
          <p14:tracePt t="34750" x="3281363" y="3100388"/>
          <p14:tracePt t="34758" x="3244850" y="3109913"/>
          <p14:tracePt t="34767" x="3227388" y="3127375"/>
          <p14:tracePt t="34774" x="3208338" y="3127375"/>
          <p14:tracePt t="34782" x="3190875" y="3136900"/>
          <p14:tracePt t="34797" x="3163888" y="3136900"/>
          <p14:tracePt t="34869" x="3154363" y="3136900"/>
          <p14:tracePt t="34885" x="3154363" y="3127375"/>
          <p14:tracePt t="34901" x="3154363" y="3119438"/>
          <p14:tracePt t="34974" x="3154363" y="3109913"/>
          <p14:tracePt t="34980" x="3154363" y="3100388"/>
          <p14:tracePt t="34988" x="3154363" y="3082925"/>
          <p14:tracePt t="34997" x="3154363" y="3063875"/>
          <p14:tracePt t="35005" x="3171825" y="3046413"/>
          <p14:tracePt t="35013" x="3181350" y="3036888"/>
          <p14:tracePt t="35021" x="3200400" y="3027363"/>
          <p14:tracePt t="35030" x="3200400" y="3017838"/>
          <p14:tracePt t="35407" x="3200400" y="3036888"/>
          <p14:tracePt t="35415" x="3200400" y="3054350"/>
          <p14:tracePt t="35422" x="3200400" y="3082925"/>
          <p14:tracePt t="35431" x="3200400" y="3090863"/>
          <p14:tracePt t="35438" x="3190875" y="3100388"/>
          <p14:tracePt t="35454" x="3181350" y="3109913"/>
          <p14:tracePt t="35470" x="3181350" y="3119438"/>
          <p14:tracePt t="35591" x="3181350" y="3109913"/>
          <p14:tracePt t="35606" x="3181350" y="3100388"/>
          <p14:tracePt t="35622" x="3181350" y="3090863"/>
          <p14:tracePt t="35629" x="3181350" y="3082925"/>
          <p14:tracePt t="35637" x="3181350" y="3063875"/>
          <p14:tracePt t="35646" x="3181350" y="3054350"/>
          <p14:tracePt t="35653" x="3181350" y="3046413"/>
          <p14:tracePt t="35669" x="3181350" y="3027363"/>
          <p14:tracePt t="35680" x="3181350" y="3017838"/>
          <p14:tracePt t="35684" x="3181350" y="3009900"/>
          <p14:tracePt t="35693" x="3181350" y="3000375"/>
          <p14:tracePt t="36173" x="3171825" y="2990850"/>
          <p14:tracePt t="36196" x="3163888" y="3009900"/>
          <p14:tracePt t="36204" x="3163888" y="3017838"/>
          <p14:tracePt t="36220" x="3144838" y="3036888"/>
          <p14:tracePt t="36228" x="3136900" y="3046413"/>
          <p14:tracePt t="36237" x="3127375" y="3063875"/>
          <p14:tracePt t="36245" x="3108325" y="3073400"/>
          <p14:tracePt t="36253" x="3100388" y="3090863"/>
          <p14:tracePt t="36263" x="3100388" y="3109913"/>
          <p14:tracePt t="36268" x="3090863" y="3127375"/>
          <p14:tracePt t="36278" x="3090863" y="3146425"/>
          <p14:tracePt t="36285" x="3063875" y="3173413"/>
          <p14:tracePt t="36292" x="3054350" y="3192463"/>
          <p14:tracePt t="36300" x="3054350" y="3209925"/>
          <p14:tracePt t="36309" x="3044825" y="3228975"/>
          <p14:tracePt t="36317" x="3044825" y="3236913"/>
          <p14:tracePt t="36333" x="3044825" y="3246438"/>
          <p14:tracePt t="36374" x="3044825" y="3255963"/>
          <p14:tracePt t="36398" x="3027363" y="3273425"/>
          <p14:tracePt t="36407" x="3017838" y="3292475"/>
          <p14:tracePt t="36414" x="2990850" y="3319463"/>
          <p14:tracePt t="36422" x="2971800" y="3346450"/>
          <p14:tracePt t="36430" x="2954338" y="3382963"/>
          <p14:tracePt t="36437" x="2935288" y="3411538"/>
          <p14:tracePt t="36447" x="2898775" y="3446463"/>
          <p14:tracePt t="36461" x="2889250" y="3465513"/>
          <p14:tracePt t="36468" x="2871788" y="3482975"/>
          <p14:tracePt t="36607" x="2862263" y="3492500"/>
          <p14:tracePt t="36617" x="2852738" y="3502025"/>
          <p14:tracePt t="36622" x="2808288" y="3519488"/>
          <p14:tracePt t="36630" x="2708275" y="3548063"/>
          <p14:tracePt t="36637" x="2635250" y="3565525"/>
          <p14:tracePt t="36645" x="2543175" y="3565525"/>
          <p14:tracePt t="36652" x="2462213" y="3592513"/>
          <p14:tracePt t="36661" x="2389188" y="3602038"/>
          <p14:tracePt t="36669" x="2370138" y="3602038"/>
          <p14:tracePt t="36677" x="2343150" y="3602038"/>
          <p14:tracePt t="36684" x="2324100" y="3611563"/>
          <p14:tracePt t="36774" x="2306638" y="3621088"/>
          <p14:tracePt t="36781" x="2270125" y="3638550"/>
          <p14:tracePt t="36788" x="2260600" y="3648075"/>
          <p14:tracePt t="36796" x="2260600" y="3657600"/>
          <p14:tracePt t="36804" x="2251075" y="3665538"/>
          <p14:tracePt t="36813" x="2243138" y="3684588"/>
          <p14:tracePt t="36821" x="2233613" y="3694113"/>
          <p14:tracePt t="36831" x="2224088" y="3702050"/>
          <p14:tracePt t="36879" x="2214563" y="3702050"/>
          <p14:tracePt t="36909" x="2214563" y="3721100"/>
          <p14:tracePt t="36917" x="2197100" y="3738563"/>
          <p14:tracePt t="36925" x="2187575" y="3775075"/>
          <p14:tracePt t="36933" x="2179638" y="3794125"/>
          <p14:tracePt t="36942" x="2170113" y="3821113"/>
          <p14:tracePt t="36949" x="2151063" y="3840163"/>
          <p14:tracePt t="36957" x="2151063" y="3857625"/>
          <p14:tracePt t="36965" x="2143125" y="3875088"/>
          <p14:tracePt t="36973" x="2133600" y="3903663"/>
          <p14:tracePt t="36981" x="2124075" y="3921125"/>
          <p14:tracePt t="36989" x="2124075" y="3930650"/>
          <p14:tracePt t="37000" x="2124075" y="3957638"/>
          <p14:tracePt t="37004" x="2124075" y="3967163"/>
          <p14:tracePt t="37012" x="2114550" y="3984625"/>
          <p14:tracePt t="37021" x="2106613" y="4003675"/>
          <p14:tracePt t="37037" x="2106613" y="4013200"/>
          <p14:tracePt t="37045" x="2106613" y="4021138"/>
          <p14:tracePt t="37102" x="2106613" y="4030663"/>
          <p14:tracePt t="37110" x="2106613" y="4040188"/>
          <p14:tracePt t="37118" x="2106613" y="4057650"/>
          <p14:tracePt t="37126" x="2106613" y="4076700"/>
          <p14:tracePt t="37132" x="2097088" y="4094163"/>
          <p14:tracePt t="37140" x="2097088" y="4103688"/>
          <p14:tracePt t="37148" x="2087563" y="4130675"/>
          <p14:tracePt t="37165" x="2087563" y="4140200"/>
          <p14:tracePt t="37422" x="2114550" y="4149725"/>
          <p14:tracePt t="37430" x="2224088" y="4149725"/>
          <p14:tracePt t="37438" x="2297113" y="4149725"/>
          <p14:tracePt t="37448" x="2352675" y="4159250"/>
          <p14:tracePt t="37454" x="2416175" y="4186238"/>
          <p14:tracePt t="37463" x="2425700" y="4186238"/>
          <p14:tracePt t="37469" x="2443163" y="4186238"/>
          <p14:tracePt t="37942" x="2452688" y="4195763"/>
          <p14:tracePt t="38038" x="2452688" y="4213225"/>
          <p14:tracePt t="38045" x="2452688" y="4222750"/>
          <p14:tracePt t="38069" x="2452688" y="4232275"/>
          <p14:tracePt t="38077" x="2443163" y="4240213"/>
          <p14:tracePt t="38085" x="2443163" y="4268788"/>
          <p14:tracePt t="38093" x="2433638" y="4276725"/>
          <p14:tracePt t="38109" x="2416175" y="4286250"/>
          <p14:tracePt t="38117" x="2416175" y="4295775"/>
          <p14:tracePt t="38133" x="2416175" y="4303713"/>
          <p14:tracePt t="38140" x="2416175" y="4313238"/>
          <p14:tracePt t="38261" x="2406650" y="4322763"/>
          <p14:tracePt t="38294" x="2406650" y="4340225"/>
          <p14:tracePt t="38486" x="2406650" y="4349750"/>
          <p14:tracePt t="38493" x="2416175" y="4349750"/>
          <p14:tracePt t="38500" x="2489200" y="4368800"/>
          <p14:tracePt t="38508" x="2562225" y="4368800"/>
          <p14:tracePt t="38517" x="2635250" y="4368800"/>
          <p14:tracePt t="38525" x="2689225" y="4368800"/>
          <p14:tracePt t="38533" x="2735263" y="4368800"/>
          <p14:tracePt t="38541" x="2752725" y="4368800"/>
          <p14:tracePt t="38548" x="2771775" y="4368800"/>
          <p14:tracePt t="38556" x="2789238" y="4368800"/>
          <p14:tracePt t="38581" x="2798763" y="4368800"/>
          <p14:tracePt t="38982" x="2808288" y="4359275"/>
          <p14:tracePt t="38992" x="2825750" y="4359275"/>
          <p14:tracePt t="38996" x="2844800" y="4359275"/>
          <p14:tracePt t="39013" x="2852738" y="4359275"/>
          <p14:tracePt t="39020" x="2871788" y="4359275"/>
          <p14:tracePt t="39085" x="2881313" y="4359275"/>
          <p14:tracePt t="39150" x="2889250" y="4368800"/>
          <p14:tracePt t="39165" x="2908300" y="4368800"/>
          <p14:tracePt t="39254" x="2917825" y="4376738"/>
          <p14:tracePt t="39280" x="2917825" y="4386263"/>
          <p14:tracePt t="39287" x="2917825" y="4395788"/>
          <p14:tracePt t="39295" x="2917825" y="4405313"/>
          <p14:tracePt t="39301" x="2917825" y="4422775"/>
          <p14:tracePt t="39325" x="2917825" y="4432300"/>
          <p14:tracePt t="39349" x="2917825" y="4441825"/>
          <p14:tracePt t="39382" x="2917825" y="4468813"/>
          <p14:tracePt t="39389" x="2925763" y="4478338"/>
          <p14:tracePt t="39397" x="2925763" y="4495800"/>
          <p14:tracePt t="39406" x="2935288" y="4514850"/>
          <p14:tracePt t="39415" x="2935288" y="4532313"/>
          <p14:tracePt t="39421" x="2944813" y="4559300"/>
          <p14:tracePt t="39430" x="2944813" y="4578350"/>
          <p14:tracePt t="39438" x="2971800" y="4605338"/>
          <p14:tracePt t="39447" x="2981325" y="4605338"/>
          <p14:tracePt t="39454" x="2981325" y="4614863"/>
          <p14:tracePt t="39463" x="2981325" y="4624388"/>
          <p14:tracePt t="39527" x="2981325" y="4641850"/>
          <p14:tracePt t="39591" x="2981325" y="4624388"/>
          <p14:tracePt t="39599" x="2981325" y="4605338"/>
          <p14:tracePt t="39607" x="2981325" y="4578350"/>
          <p14:tracePt t="39614" x="2981325" y="4559300"/>
          <p14:tracePt t="39621" x="2981325" y="4514850"/>
          <p14:tracePt t="39629" x="2981325" y="4495800"/>
          <p14:tracePt t="39638" x="2981325" y="4459288"/>
          <p14:tracePt t="39647" x="2981325" y="4413250"/>
          <p14:tracePt t="39653" x="2990850" y="4376738"/>
          <p14:tracePt t="39663" x="3017838" y="4332288"/>
          <p14:tracePt t="39669" x="3017838" y="4286250"/>
          <p14:tracePt t="39680" x="3017838" y="4259263"/>
          <p14:tracePt t="39685" x="3035300" y="4232275"/>
          <p14:tracePt t="39695" x="3044825" y="4186238"/>
          <p14:tracePt t="39701" x="3044825" y="4159250"/>
          <p14:tracePt t="39709" x="3063875" y="4140200"/>
          <p14:tracePt t="39717" x="3071813" y="4130675"/>
          <p14:tracePt t="39726" x="3081338" y="4113213"/>
          <p14:tracePt t="39765" x="3100388" y="4103688"/>
          <p14:tracePt t="39772" x="3108325" y="4103688"/>
          <p14:tracePt t="39789" x="3117850" y="4094163"/>
          <p14:tracePt t="39805" x="3144838" y="4086225"/>
          <p14:tracePt t="39812" x="3163888" y="4086225"/>
          <p14:tracePt t="39821" x="3190875" y="4086225"/>
          <p14:tracePt t="39829" x="3208338" y="4086225"/>
          <p14:tracePt t="39837" x="3217863" y="4086225"/>
          <p14:tracePt t="39845" x="3227388" y="4086225"/>
          <p14:tracePt t="39853" x="3244850" y="4086225"/>
          <p14:tracePt t="39862" x="3273425" y="4086225"/>
          <p14:tracePt t="39869" x="3290888" y="4086225"/>
          <p14:tracePt t="39878" x="3327400" y="4086225"/>
          <p14:tracePt t="39898" x="3382963" y="4086225"/>
          <p14:tracePt t="39900" x="3390900" y="4086225"/>
          <p14:tracePt t="39908" x="3409950" y="4103688"/>
          <p14:tracePt t="39917" x="3419475" y="4113213"/>
          <p14:tracePt t="39925" x="3427413" y="4122738"/>
          <p14:tracePt t="39949" x="3436938" y="4130675"/>
          <p14:tracePt t="39982" x="3455988" y="4130675"/>
          <p14:tracePt t="39999" x="3473450" y="4130675"/>
          <p14:tracePt t="40014" x="3490913" y="4149725"/>
          <p14:tracePt t="40023" x="3509963" y="4159250"/>
          <p14:tracePt t="40037" x="3519488" y="4167188"/>
          <p14:tracePt t="40045" x="3527425" y="4176713"/>
          <p14:tracePt t="40061" x="3527425" y="4186238"/>
          <p14:tracePt t="40068" x="3536950" y="4195763"/>
          <p14:tracePt t="40078" x="3536950" y="4203700"/>
          <p14:tracePt t="40084" x="3536950" y="4232275"/>
          <p14:tracePt t="40094" x="3536950" y="4240213"/>
          <p14:tracePt t="40100" x="3536950" y="4249738"/>
          <p14:tracePt t="40108" x="3536950" y="4276725"/>
          <p14:tracePt t="40125" x="3546475" y="4286250"/>
          <p14:tracePt t="40134" x="3546475" y="4295775"/>
          <p14:tracePt t="40142" x="3546475" y="4303713"/>
          <p14:tracePt t="40152" x="3546475" y="4313238"/>
          <p14:tracePt t="40181" x="3546475" y="4322763"/>
          <p14:tracePt t="40214" x="3546475" y="4340225"/>
          <p14:tracePt t="40222" x="3546475" y="4359275"/>
          <p14:tracePt t="40229" x="3546475" y="4368800"/>
          <p14:tracePt t="40238" x="3536950" y="4386263"/>
          <p14:tracePt t="40247" x="3527425" y="4405313"/>
          <p14:tracePt t="40270" x="3509963" y="4413250"/>
          <p14:tracePt t="40280" x="3500438" y="4422775"/>
          <p14:tracePt t="40297" x="3482975" y="4422775"/>
          <p14:tracePt t="40302" x="3473450" y="4432300"/>
          <p14:tracePt t="40334" x="3463925" y="4441825"/>
          <p14:tracePt t="40366" x="3455988" y="4449763"/>
          <p14:tracePt t="40374" x="3427413" y="4459288"/>
          <p14:tracePt t="40382" x="3409950" y="4468813"/>
          <p14:tracePt t="40388" x="3354388" y="4486275"/>
          <p14:tracePt t="40396" x="3336925" y="4495800"/>
          <p14:tracePt t="40404" x="3309938" y="4505325"/>
          <p14:tracePt t="40414" x="3273425" y="4522788"/>
          <p14:tracePt t="40420" x="3254375" y="4551363"/>
          <p14:tracePt t="40429" x="3236913" y="4551363"/>
          <p14:tracePt t="40437" x="3217863" y="4559300"/>
          <p14:tracePt t="40446" x="3208338" y="4559300"/>
          <p14:tracePt t="40452" x="3200400" y="4568825"/>
          <p14:tracePt t="40461" x="3190875" y="4568825"/>
          <p14:tracePt t="40485" x="3181350" y="4568825"/>
          <p14:tracePt t="40509" x="3171825" y="4568825"/>
          <p14:tracePt t="40516" x="3154363" y="4568825"/>
          <p14:tracePt t="40525" x="3144838" y="4568825"/>
          <p14:tracePt t="40533" x="3136900" y="4568825"/>
          <p14:tracePt t="40557" x="3117850" y="4568825"/>
          <p14:tracePt t="40581" x="3108325" y="4568825"/>
          <p14:tracePt t="40614" x="3100388" y="4568825"/>
          <p14:tracePt t="40622" x="3100388" y="4559300"/>
          <p14:tracePt t="40630" x="3100388" y="4551363"/>
          <p14:tracePt t="40639" x="3090863" y="4541838"/>
          <p14:tracePt t="40654" x="3090863" y="4514850"/>
          <p14:tracePt t="40664" x="3090863" y="4505325"/>
          <p14:tracePt t="40670" x="3090863" y="4495800"/>
          <p14:tracePt t="40681" x="3090863" y="4478338"/>
          <p14:tracePt t="40686" x="3090863" y="4468813"/>
          <p14:tracePt t="40696" x="3090863" y="4449763"/>
          <p14:tracePt t="40702" x="3090863" y="4432300"/>
          <p14:tracePt t="40713" x="3090863" y="4422775"/>
          <p14:tracePt t="40726" x="3090863" y="4413250"/>
          <p14:tracePt t="40751" x="3090863" y="4395788"/>
          <p14:tracePt t="40774" x="3090863" y="4386263"/>
          <p14:tracePt t="40783" x="3090863" y="4376738"/>
          <p14:tracePt t="40790" x="3090863" y="4368800"/>
          <p14:tracePt t="40800" x="3090863" y="4349750"/>
          <p14:tracePt t="40804" x="3090863" y="4340225"/>
          <p14:tracePt t="40821" x="3090863" y="4332288"/>
          <p14:tracePt t="40869" x="3090863" y="4322763"/>
          <p14:tracePt t="42040" x="3081338" y="4303713"/>
          <p14:tracePt t="42045" x="3081338" y="4268788"/>
          <p14:tracePt t="42054" x="3081338" y="4232275"/>
          <p14:tracePt t="42063" x="3081338" y="4203700"/>
          <p14:tracePt t="42072" x="3081338" y="4149725"/>
          <p14:tracePt t="42080" x="3081338" y="4113213"/>
          <p14:tracePt t="42089" x="3081338" y="4040188"/>
          <p14:tracePt t="42096" x="3081338" y="4003675"/>
          <p14:tracePt t="42103" x="3081338" y="3948113"/>
          <p14:tracePt t="42112" x="3081338" y="3884613"/>
          <p14:tracePt t="42120" x="3081338" y="3857625"/>
          <p14:tracePt t="42126" x="3081338" y="3830638"/>
          <p14:tracePt t="42134" x="3081338" y="3821113"/>
          <p14:tracePt t="42143" x="3081338" y="3811588"/>
          <p14:tracePt t="42542" x="3063875" y="3803650"/>
          <p14:tracePt t="42550" x="3035300" y="3794125"/>
          <p14:tracePt t="42559" x="2981325" y="3775075"/>
          <p14:tracePt t="42567" x="2917825" y="3757613"/>
          <p14:tracePt t="42574" x="2825750" y="3748088"/>
          <p14:tracePt t="42581" x="2744788" y="3711575"/>
          <p14:tracePt t="42589" x="2635250" y="3675063"/>
          <p14:tracePt t="42597" x="2570163" y="3638550"/>
          <p14:tracePt t="42605" x="2506663" y="3629025"/>
          <p14:tracePt t="42615" x="2462213" y="3592513"/>
          <p14:tracePt t="42621" x="2443163" y="3584575"/>
          <p14:tracePt t="42628" x="2425700" y="3575050"/>
          <p14:tracePt t="42645" x="2406650" y="3575050"/>
          <p14:tracePt t="42709" x="2397125" y="3575050"/>
          <p14:tracePt t="42716" x="2389188" y="3575050"/>
          <p14:tracePt t="42725" x="2360613" y="3575050"/>
          <p14:tracePt t="42733" x="2343150" y="3575050"/>
          <p14:tracePt t="42742" x="2316163" y="3575050"/>
          <p14:tracePt t="42749" x="2297113" y="3575050"/>
          <p14:tracePt t="42757" x="2279650" y="3565525"/>
          <p14:tracePt t="42765" x="2270125" y="3565525"/>
          <p14:tracePt t="42781" x="2243138" y="3548063"/>
          <p14:tracePt t="42791" x="2243138" y="3538538"/>
          <p14:tracePt t="42798" x="2224088" y="3529013"/>
          <p14:tracePt t="42806" x="2214563" y="3519488"/>
          <p14:tracePt t="42815" x="2206625" y="3519488"/>
          <p14:tracePt t="42822" x="2187575" y="3519488"/>
          <p14:tracePt t="42829" x="2179638" y="3519488"/>
          <p14:tracePt t="42838" x="2170113" y="3519488"/>
          <p14:tracePt t="42862" x="2143125" y="3519488"/>
          <p14:tracePt t="42870" x="2133600" y="3519488"/>
          <p14:tracePt t="42882" x="2124075" y="3519488"/>
          <p14:tracePt t="42886" x="2097088" y="3519488"/>
          <p14:tracePt t="43086" x="2087563" y="3502025"/>
          <p14:tracePt t="43093" x="2087563" y="3482975"/>
          <p14:tracePt t="43101" x="2087563" y="3465513"/>
          <p14:tracePt t="43108" x="2087563" y="3455988"/>
          <p14:tracePt t="43117" x="2087563" y="3419475"/>
          <p14:tracePt t="43125" x="2087563" y="3402013"/>
          <p14:tracePt t="43133" x="2087563" y="3365500"/>
          <p14:tracePt t="43142" x="2087563" y="3346450"/>
          <p14:tracePt t="43149" x="2097088" y="3319463"/>
          <p14:tracePt t="43159" x="2106613" y="3309938"/>
          <p14:tracePt t="43165" x="2106613" y="3282950"/>
          <p14:tracePt t="43173" x="2106613" y="3265488"/>
          <p14:tracePt t="43181" x="2106613" y="3236913"/>
          <p14:tracePt t="43196" x="2114550" y="3219450"/>
          <p14:tracePt t="43230" x="2133600" y="3200400"/>
          <p14:tracePt t="43238" x="2133600" y="3192463"/>
          <p14:tracePt t="43247" x="2143125" y="3182938"/>
          <p14:tracePt t="43254" x="2151063" y="3173413"/>
          <p14:tracePt t="43263" x="2160588" y="3163888"/>
          <p14:tracePt t="43281" x="2170113" y="3136900"/>
          <p14:tracePt t="43284" x="2179638" y="3127375"/>
          <p14:tracePt t="43294" x="2179638" y="3119438"/>
          <p14:tracePt t="43448" x="2187575" y="3119438"/>
          <p14:tracePt t="43462" x="2206625" y="3119438"/>
          <p14:tracePt t="43478" x="2214563" y="3119438"/>
          <p14:tracePt t="43487" x="2224088" y="3119438"/>
          <p14:tracePt t="43495" x="2233613" y="3119438"/>
          <p14:tracePt t="43502" x="2251075" y="3119438"/>
          <p14:tracePt t="43512" x="2260600" y="3119438"/>
          <p14:tracePt t="43517" x="2306638" y="3119438"/>
          <p14:tracePt t="43525" x="2324100" y="3119438"/>
          <p14:tracePt t="43533" x="2379663" y="3136900"/>
          <p14:tracePt t="43541" x="2397125" y="3136900"/>
          <p14:tracePt t="43549" x="2416175" y="3136900"/>
          <p14:tracePt t="43557" x="2443163" y="3136900"/>
          <p14:tracePt t="43565" x="2452688" y="3136900"/>
          <p14:tracePt t="43573" x="2462213" y="3136900"/>
          <p14:tracePt t="44013" x="2470150" y="3146425"/>
          <p14:tracePt t="44878" x="2462213" y="3155950"/>
          <p14:tracePt t="44885" x="2452688" y="3163888"/>
          <p14:tracePt t="44893" x="2443163" y="3173413"/>
          <p14:tracePt t="44916" x="2433638" y="3182938"/>
          <p14:tracePt t="45142" x="2452688" y="3182938"/>
          <p14:tracePt t="45148" x="2498725" y="3182938"/>
          <p14:tracePt t="45156" x="2533650" y="3182938"/>
          <p14:tracePt t="45165" x="2625725" y="3182938"/>
          <p14:tracePt t="45172" x="2716213" y="3182938"/>
          <p14:tracePt t="45180" x="2844800" y="3182938"/>
          <p14:tracePt t="45188" x="2898775" y="3182938"/>
          <p14:tracePt t="45197" x="3008313" y="3182938"/>
          <p14:tracePt t="45206" x="3081338" y="3182938"/>
          <p14:tracePt t="45214" x="3144838" y="3182938"/>
          <p14:tracePt t="45222" x="3163888" y="3192463"/>
          <p14:tracePt t="45229" x="3171825" y="3192463"/>
          <p14:tracePt t="45544" x="3171825" y="3200400"/>
          <p14:tracePt t="45567" x="3171825" y="3228975"/>
          <p14:tracePt t="45574" x="3171825" y="3236913"/>
          <p14:tracePt t="45582" x="3171825" y="3273425"/>
          <p14:tracePt t="45589" x="3171825" y="3292475"/>
          <p14:tracePt t="45597" x="3144838" y="3319463"/>
          <p14:tracePt t="45605" x="3144838" y="3328988"/>
          <p14:tracePt t="45613" x="3136900" y="3355975"/>
          <p14:tracePt t="45621" x="3127375" y="3375025"/>
          <p14:tracePt t="45630" x="3127375" y="3411538"/>
          <p14:tracePt t="45637" x="3117850" y="3446463"/>
          <p14:tracePt t="45646" x="3117850" y="3475038"/>
          <p14:tracePt t="45653" x="3108325" y="3511550"/>
          <p14:tracePt t="45662" x="3100388" y="3519488"/>
          <p14:tracePt t="45668" x="3090863" y="3548063"/>
          <p14:tracePt t="45677" x="3090863" y="3565525"/>
          <p14:tracePt t="45685" x="3081338" y="3584575"/>
          <p14:tracePt t="45694" x="3081338" y="3592513"/>
          <p14:tracePt t="45710" x="3081338" y="3602038"/>
          <p14:tracePt t="45853" x="3054350" y="3611563"/>
          <p14:tracePt t="45860" x="3017838" y="3611563"/>
          <p14:tracePt t="45869" x="2962275" y="3611563"/>
          <p14:tracePt t="45876" x="2917825" y="3621088"/>
          <p14:tracePt t="45884" x="2862263" y="3621088"/>
          <p14:tracePt t="45894" x="2835275" y="3629025"/>
          <p14:tracePt t="45900" x="2789238" y="3629025"/>
          <p14:tracePt t="45910" x="2771775" y="3648075"/>
          <p14:tracePt t="45932" x="2752725" y="3648075"/>
          <p14:tracePt t="45958" x="2735263" y="3665538"/>
          <p14:tracePt t="45966" x="2725738" y="3675063"/>
          <p14:tracePt t="45974" x="2708275" y="3694113"/>
          <p14:tracePt t="45985" x="2689225" y="3711575"/>
          <p14:tracePt t="45990" x="2643188" y="3757613"/>
          <p14:tracePt t="45998" x="2598738" y="3784600"/>
          <p14:tracePt t="46004" x="2552700" y="3821113"/>
          <p14:tracePt t="46012" x="2525713" y="3840163"/>
          <p14:tracePt t="46020" x="2470150" y="3884613"/>
          <p14:tracePt t="46029" x="2425700" y="3921125"/>
          <p14:tracePt t="46036" x="2406650" y="3940175"/>
          <p14:tracePt t="46044" x="2397125" y="3948113"/>
          <p14:tracePt t="46053" x="2360613" y="3967163"/>
          <p14:tracePt t="46060" x="2352675" y="3976688"/>
          <p14:tracePt t="46172" x="2333625" y="3976688"/>
          <p14:tracePt t="46180" x="2333625" y="3984625"/>
          <p14:tracePt t="46188" x="2316163" y="4003675"/>
          <p14:tracePt t="46197" x="2279650" y="4021138"/>
          <p14:tracePt t="46205" x="2260600" y="4030663"/>
          <p14:tracePt t="46213" x="2251075" y="4040188"/>
          <p14:tracePt t="46220" x="2243138" y="4049713"/>
          <p14:tracePt t="46229" x="2233613" y="4057650"/>
          <p14:tracePt t="46245" x="2224088" y="4057650"/>
          <p14:tracePt t="46350" x="2224088" y="4086225"/>
          <p14:tracePt t="46358" x="2224088" y="4103688"/>
          <p14:tracePt t="46366" x="2224088" y="4130675"/>
          <p14:tracePt t="46374" x="2224088" y="4140200"/>
          <p14:tracePt t="46390" x="2224088" y="4149725"/>
          <p14:tracePt t="46399" x="2224088" y="4159250"/>
          <p14:tracePt t="46909" x="2224088" y="4149725"/>
          <p14:tracePt t="46916" x="2233613" y="4122738"/>
          <p14:tracePt t="46924" x="2260600" y="4094163"/>
          <p14:tracePt t="46933" x="2270125" y="4086225"/>
          <p14:tracePt t="46940" x="2287588" y="4076700"/>
          <p14:tracePt t="46948" x="2306638" y="4067175"/>
          <p14:tracePt t="46957" x="2316163" y="4057650"/>
          <p14:tracePt t="47094" x="2324100" y="4049713"/>
          <p14:tracePt t="47105" x="2333625" y="4040188"/>
          <p14:tracePt t="47111" x="2343150" y="4030663"/>
          <p14:tracePt t="47124" x="2370138" y="3994150"/>
          <p14:tracePt t="47125" x="2406650" y="3948113"/>
          <p14:tracePt t="47132" x="2416175" y="3930650"/>
          <p14:tracePt t="47141" x="2443163" y="3894138"/>
          <p14:tracePt t="47148" x="2489200" y="3830638"/>
          <p14:tracePt t="47158" x="2506663" y="3811588"/>
          <p14:tracePt t="47164" x="2525713" y="3767138"/>
          <p14:tracePt t="47174" x="2543175" y="3738563"/>
          <p14:tracePt t="47181" x="2552700" y="3721100"/>
          <p14:tracePt t="47188" x="2562225" y="3694113"/>
          <p14:tracePt t="47196" x="2589213" y="3657600"/>
          <p14:tracePt t="47204" x="2606675" y="3629025"/>
          <p14:tracePt t="47213" x="2606675" y="3602038"/>
          <p14:tracePt t="47221" x="2616200" y="3592513"/>
          <p14:tracePt t="47229" x="2635250" y="3575050"/>
          <p14:tracePt t="47236" x="2635250" y="3556000"/>
          <p14:tracePt t="47245" x="2635250" y="3548063"/>
          <p14:tracePt t="47254" x="2635250" y="3538538"/>
          <p14:tracePt t="47351" x="2616200" y="3548063"/>
          <p14:tracePt t="47358" x="2598738" y="3575050"/>
          <p14:tracePt t="47366" x="2589213" y="3602038"/>
          <p14:tracePt t="47375" x="2579688" y="3611563"/>
          <p14:tracePt t="47383" x="2570163" y="3629025"/>
          <p14:tracePt t="47402" x="2570163" y="3638550"/>
          <p14:tracePt t="47477" x="2570163" y="3657600"/>
          <p14:tracePt t="47485" x="2570163" y="3665538"/>
          <p14:tracePt t="47495" x="2570163" y="3675063"/>
          <p14:tracePt t="47517" x="2570163" y="3684588"/>
          <p14:tracePt t="47524" x="2570163" y="3694113"/>
          <p14:tracePt t="47532" x="2570163" y="3721100"/>
          <p14:tracePt t="47540" x="2570163" y="3730625"/>
          <p14:tracePt t="47549" x="2570163" y="3738563"/>
          <p14:tracePt t="47564" x="2570163" y="3748088"/>
          <p14:tracePt t="47573" x="2570163" y="3757613"/>
          <p14:tracePt t="47589" x="2570163" y="3767138"/>
          <p14:tracePt t="47597" x="2570163" y="3775075"/>
          <p14:tracePt t="47605" x="2570163" y="3794125"/>
          <p14:tracePt t="47613" x="2570163" y="3803650"/>
          <p14:tracePt t="47629" x="2552700" y="3830638"/>
          <p14:tracePt t="47637" x="2543175" y="3848100"/>
          <p14:tracePt t="47646" x="2533650" y="3884613"/>
          <p14:tracePt t="47653" x="2525713" y="3903663"/>
          <p14:tracePt t="47661" x="2498725" y="3967163"/>
          <p14:tracePt t="47669" x="2479675" y="4013200"/>
          <p14:tracePt t="47678" x="2479675" y="4049713"/>
          <p14:tracePt t="47685" x="2470150" y="4076700"/>
          <p14:tracePt t="47694" x="2443163" y="4113213"/>
          <p14:tracePt t="47701" x="2425700" y="4140200"/>
          <p14:tracePt t="47710" x="2425700" y="4159250"/>
          <p14:tracePt t="47717" x="2425700" y="4167188"/>
          <p14:tracePt t="47837" x="2425700" y="4176713"/>
          <p14:tracePt t="47869" x="2425700" y="4195763"/>
          <p14:tracePt t="47894" x="2416175" y="4195763"/>
          <p14:tracePt t="47934" x="2416175" y="4203700"/>
          <p14:tracePt t="47950" x="2416175" y="4213225"/>
          <p14:tracePt t="47966" x="2416175" y="4232275"/>
          <p14:tracePt t="47974" x="2416175" y="4240213"/>
          <p14:tracePt t="47992" x="2416175" y="4249738"/>
          <p14:tracePt t="47999" x="2416175" y="4259263"/>
          <p14:tracePt t="48007" x="2433638" y="4259263"/>
          <p14:tracePt t="48014" x="2462213" y="4286250"/>
          <p14:tracePt t="48024" x="2506663" y="4286250"/>
          <p14:tracePt t="48029" x="2562225" y="4286250"/>
          <p14:tracePt t="48037" x="2616200" y="4286250"/>
          <p14:tracePt t="48045" x="2671763" y="4286250"/>
          <p14:tracePt t="48053" x="2735263" y="4286250"/>
          <p14:tracePt t="48060" x="2771775" y="4268788"/>
          <p14:tracePt t="48069" x="2808288" y="4259263"/>
          <p14:tracePt t="48077" x="2825750" y="4259263"/>
          <p14:tracePt t="48085" x="2844800" y="4240213"/>
          <p14:tracePt t="48093" x="2889250" y="4222750"/>
          <p14:tracePt t="48127" x="2908300" y="4213225"/>
          <p14:tracePt t="48197" x="2917825" y="4213225"/>
          <p14:tracePt t="48204" x="2925763" y="4203700"/>
          <p14:tracePt t="48221" x="2935288" y="4195763"/>
          <p14:tracePt t="48422" x="2935288" y="4176713"/>
          <p14:tracePt t="48428" x="2935288" y="4122738"/>
          <p14:tracePt t="48437" x="2962275" y="4040188"/>
          <p14:tracePt t="48445" x="2962275" y="4003675"/>
          <p14:tracePt t="48452" x="2962275" y="3930650"/>
          <p14:tracePt t="48461" x="2962275" y="3875088"/>
          <p14:tracePt t="48469" x="2962275" y="3821113"/>
          <p14:tracePt t="48477" x="2962275" y="3784600"/>
          <p14:tracePt t="48484" x="2962275" y="3748088"/>
          <p14:tracePt t="48493" x="2962275" y="3730625"/>
          <p14:tracePt t="48500" x="2962275" y="3711575"/>
          <p14:tracePt t="48614" x="2954338" y="3730625"/>
          <p14:tracePt t="48622" x="2935288" y="3748088"/>
          <p14:tracePt t="48630" x="2925763" y="3757613"/>
          <p14:tracePt t="48639" x="2917825" y="3757613"/>
          <p14:tracePt t="48646" x="2889250" y="3767138"/>
          <p14:tracePt t="48653" x="2871788" y="3794125"/>
          <p14:tracePt t="48701" x="2862263" y="3794125"/>
          <p14:tracePt t="48716" x="2844800" y="3794125"/>
          <p14:tracePt t="48732" x="2825750" y="3794125"/>
          <p14:tracePt t="48741" x="2789238" y="3794125"/>
          <p14:tracePt t="48749" x="2781300" y="3794125"/>
          <p14:tracePt t="48757" x="2771775" y="3775075"/>
          <p14:tracePt t="48764" x="2725738" y="3738563"/>
          <p14:tracePt t="48773" x="2716213" y="3730625"/>
          <p14:tracePt t="48781" x="2689225" y="3721100"/>
          <p14:tracePt t="48789" x="2662238" y="3694113"/>
          <p14:tracePt t="48796" x="2635250" y="3684588"/>
          <p14:tracePt t="48805" x="2598738" y="3648075"/>
          <p14:tracePt t="48812" x="2570163" y="3629025"/>
          <p14:tracePt t="48821" x="2552700" y="3621088"/>
          <p14:tracePt t="48828" x="2533650" y="3602038"/>
          <p14:tracePt t="48836" x="2525713" y="3592513"/>
          <p14:tracePt t="48845" x="2516188" y="3584575"/>
          <p14:tracePt t="48853" x="2498725" y="3565525"/>
          <p14:tracePt t="48862" x="2489200" y="3556000"/>
          <p14:tracePt t="48896" x="2479675" y="3538538"/>
          <p14:tracePt t="48926" x="2462213" y="3538538"/>
          <p14:tracePt t="48965" x="2452688" y="3538538"/>
          <p14:tracePt t="48981" x="2443163" y="3538538"/>
          <p14:tracePt t="48990" x="2425700" y="3538538"/>
          <p14:tracePt t="48998" x="2406650" y="3538538"/>
          <p14:tracePt t="49006" x="2397125" y="3538538"/>
          <p14:tracePt t="49014" x="2370138" y="3538538"/>
          <p14:tracePt t="49022" x="2360613" y="3538538"/>
          <p14:tracePt t="49029" x="2333625" y="3538538"/>
          <p14:tracePt t="49038" x="2324100" y="3538538"/>
          <p14:tracePt t="49054" x="2316163" y="3538538"/>
          <p14:tracePt t="49064" x="2287588" y="3538538"/>
          <p14:tracePt t="49070" x="2270125" y="3519488"/>
          <p14:tracePt t="49080" x="2260600" y="3511550"/>
          <p14:tracePt t="49086" x="2233613" y="3502025"/>
          <p14:tracePt t="49097" x="2206625" y="3492500"/>
          <p14:tracePt t="49102" x="2170113" y="3455988"/>
          <p14:tracePt t="49113" x="2151063" y="3446463"/>
          <p14:tracePt t="49118" x="2133600" y="3438525"/>
          <p14:tracePt t="49128" x="2087563" y="3402013"/>
          <p14:tracePt t="49132" x="2078038" y="3402013"/>
          <p14:tracePt t="49140" x="2060575" y="3382963"/>
          <p14:tracePt t="49148" x="2060575" y="3375025"/>
          <p14:tracePt t="49164" x="2041525" y="3365500"/>
          <p14:tracePt t="49172" x="2041525" y="3355975"/>
          <p14:tracePt t="49196" x="2033588" y="3346450"/>
          <p14:tracePt t="49206" x="2033588" y="3338513"/>
          <p14:tracePt t="49230" x="2033588" y="3328988"/>
          <p14:tracePt t="49279" x="2033588" y="3319463"/>
          <p14:tracePt t="49286" x="2033588" y="3302000"/>
          <p14:tracePt t="49294" x="2041525" y="3282950"/>
          <p14:tracePt t="49302" x="2051050" y="3273425"/>
          <p14:tracePt t="49311" x="2060575" y="3265488"/>
          <p14:tracePt t="49317" x="2087563" y="3236913"/>
          <p14:tracePt t="49332" x="2106613" y="3219450"/>
          <p14:tracePt t="49341" x="2114550" y="3200400"/>
          <p14:tracePt t="49349" x="2124075" y="3192463"/>
          <p14:tracePt t="49356" x="2124075" y="3182938"/>
          <p14:tracePt t="49365" x="2133600" y="3173413"/>
          <p14:tracePt t="49534" x="2133600" y="3182938"/>
          <p14:tracePt t="49567" x="2133600" y="3192463"/>
          <p14:tracePt t="49702" x="2143125" y="3192463"/>
          <p14:tracePt t="49734" x="2151063" y="3173413"/>
          <p14:tracePt t="49744" x="2170113" y="3155950"/>
          <p14:tracePt t="49751" x="2179638" y="3146425"/>
          <p14:tracePt t="50783" x="2179638" y="3136900"/>
          <p14:tracePt t="50902" x="2179638" y="3146425"/>
          <p14:tracePt t="50926" x="2179638" y="3155950"/>
          <p14:tracePt t="50957" x="2170113" y="3163888"/>
          <p14:tracePt t="51350" x="2170113" y="3182938"/>
          <p14:tracePt t="51358" x="2151063" y="3209925"/>
          <p14:tracePt t="51366" x="2124075" y="3219450"/>
          <p14:tracePt t="51375" x="2060575" y="3255963"/>
          <p14:tracePt t="51381" x="2024063" y="3265488"/>
          <p14:tracePt t="51390" x="1960563" y="3273425"/>
          <p14:tracePt t="51399" x="1924050" y="3273425"/>
          <p14:tracePt t="51404" x="1878013" y="3309938"/>
          <p14:tracePt t="51412" x="1831975" y="3309938"/>
          <p14:tracePt t="51420" x="1804988" y="3319463"/>
          <p14:tracePt t="51429" x="1795463" y="3328988"/>
          <p14:tracePt t="51437" x="1758950" y="3338513"/>
          <p14:tracePt t="51446" x="1751013" y="3346450"/>
          <p14:tracePt t="51452" x="1714500" y="3355975"/>
          <p14:tracePt t="51462" x="1695450" y="3355975"/>
          <p14:tracePt t="51469" x="1668463" y="3355975"/>
          <p14:tracePt t="51478" x="1649413" y="3365500"/>
          <p14:tracePt t="51484" x="1622425" y="3375025"/>
          <p14:tracePt t="51493" x="1612900" y="3375025"/>
          <p14:tracePt t="51500" x="1604963" y="3375025"/>
          <p14:tracePt t="51996" x="1595438" y="3382963"/>
          <p14:tracePt t="52021" x="1576388" y="3402013"/>
          <p14:tracePt t="52028" x="1576388" y="3429000"/>
          <p14:tracePt t="52037" x="1576388" y="3446463"/>
          <p14:tracePt t="52044" x="1576388" y="3455988"/>
          <p14:tracePt t="52053" x="1576388" y="3475038"/>
          <p14:tracePt t="52061" x="1576388" y="3482975"/>
          <p14:tracePt t="52077" x="1576388" y="3492500"/>
          <p14:tracePt t="52085" x="1576388" y="3511550"/>
          <p14:tracePt t="53134" x="1576388" y="3502025"/>
          <p14:tracePt t="53142" x="1576388" y="3492500"/>
          <p14:tracePt t="53150" x="1576388" y="3475038"/>
          <p14:tracePt t="53157" x="1576388" y="3455988"/>
          <p14:tracePt t="53165" x="1576388" y="3446463"/>
          <p14:tracePt t="53173" x="1576388" y="3438525"/>
          <p14:tracePt t="53180" x="1576388" y="3429000"/>
          <p14:tracePt t="53710" x="1576388" y="3402013"/>
          <p14:tracePt t="53734" x="1576388" y="3365500"/>
          <p14:tracePt t="53740" x="1585913" y="3346450"/>
          <p14:tracePt t="53748" x="1622425" y="3309938"/>
          <p14:tracePt t="53757" x="1631950" y="3282950"/>
          <p14:tracePt t="53764" x="1649413" y="3255963"/>
          <p14:tracePt t="53772" x="1695450" y="3192463"/>
          <p14:tracePt t="53780" x="1731963" y="3155950"/>
          <p14:tracePt t="53789" x="1751013" y="3119438"/>
          <p14:tracePt t="53797" x="1787525" y="3063875"/>
          <p14:tracePt t="53805" x="1804988" y="3046413"/>
          <p14:tracePt t="53813" x="1814513" y="3017838"/>
          <p14:tracePt t="53821" x="1841500" y="3000375"/>
          <p14:tracePt t="53829" x="1860550" y="2963863"/>
          <p14:tracePt t="53853" x="1860550" y="2946400"/>
          <p14:tracePt t="54087" x="1868488" y="2936875"/>
          <p14:tracePt t="54095" x="1878013" y="2936875"/>
          <p14:tracePt t="54726" x="1887538" y="2946400"/>
          <p14:tracePt t="54758" x="1887538" y="2963863"/>
          <p14:tracePt t="54766" x="1887538" y="2982913"/>
          <p14:tracePt t="54775" x="1887538" y="2990850"/>
          <p14:tracePt t="54783" x="1887538" y="3000375"/>
          <p14:tracePt t="54791" x="1887538" y="3009900"/>
          <p14:tracePt t="55702" x="1905000" y="2990850"/>
          <p14:tracePt t="55710" x="1941513" y="2973388"/>
          <p14:tracePt t="55718" x="1941513" y="2963863"/>
          <p14:tracePt t="55727" x="1978025" y="2936875"/>
          <p14:tracePt t="55734" x="1978025" y="2927350"/>
          <p14:tracePt t="55744" x="1987550" y="2917825"/>
          <p14:tracePt t="55750" x="1997075" y="2909888"/>
          <p14:tracePt t="55758" x="2005013" y="2900363"/>
          <p14:tracePt t="55764" x="2014538" y="2900363"/>
          <p14:tracePt t="55852" x="2024063" y="2890838"/>
          <p14:tracePt t="55910" x="2024063" y="2900363"/>
          <p14:tracePt t="55918" x="2024063" y="2917825"/>
          <p14:tracePt t="55932" x="2024063" y="2936875"/>
          <p14:tracePt t="55941" x="2041525" y="2963863"/>
          <p14:tracePt t="55948" x="2070100" y="2990850"/>
          <p14:tracePt t="55956" x="2078038" y="2990850"/>
          <p14:tracePt t="55964" x="2106613" y="3009900"/>
          <p14:tracePt t="55972" x="2114550" y="3017838"/>
          <p14:tracePt t="55982" x="2114550" y="3027363"/>
          <p14:tracePt t="56042" x="2124075" y="3036888"/>
          <p14:tracePt t="56057" x="2124075" y="3054350"/>
          <p14:tracePt t="56061" x="2143125" y="3073400"/>
          <p14:tracePt t="56072" x="2151063" y="3090863"/>
          <p14:tracePt t="56077" x="2160588" y="3100388"/>
          <p14:tracePt t="56084" x="2179638" y="3127375"/>
          <p14:tracePt t="56093" x="2187575" y="3127375"/>
          <p14:tracePt t="56101" x="2206625" y="3146425"/>
          <p14:tracePt t="56116" x="2233613" y="3163888"/>
          <p14:tracePt t="56141" x="2243138" y="3163888"/>
          <p14:tracePt t="56149" x="2251075" y="3173413"/>
          <p14:tracePt t="56207" x="2270125" y="3192463"/>
          <p14:tracePt t="56217" x="2279650" y="3200400"/>
          <p14:tracePt t="56223" x="2297113" y="3209925"/>
          <p14:tracePt t="56229" x="2316163" y="3219450"/>
          <p14:tracePt t="56236" x="2324100" y="3219450"/>
          <p14:tracePt t="56277" x="2333625" y="3219450"/>
          <p14:tracePt t="56293" x="2352675" y="3219450"/>
          <p14:tracePt t="56318" x="2360613" y="3219450"/>
          <p14:tracePt t="56327" x="2370138" y="3219450"/>
          <p14:tracePt t="56334" x="2379663" y="3219450"/>
          <p14:tracePt t="56343" x="2406650" y="3219450"/>
          <p14:tracePt t="56349" x="2416175" y="3219450"/>
          <p14:tracePt t="56373" x="2433638" y="3219450"/>
          <p14:tracePt t="56397" x="2452688" y="3219450"/>
          <p14:tracePt t="56404" x="2479675" y="3219450"/>
          <p14:tracePt t="56413" x="2489200" y="3219450"/>
          <p14:tracePt t="56420" x="2533650" y="3219450"/>
          <p14:tracePt t="56429" x="2570163" y="3219450"/>
          <p14:tracePt t="56437" x="2598738" y="3219450"/>
          <p14:tracePt t="56445" x="2625725" y="3209925"/>
          <p14:tracePt t="56454" x="2652713" y="3192463"/>
          <p14:tracePt t="56462" x="2662238" y="3182938"/>
          <p14:tracePt t="56470" x="2671763" y="3173413"/>
          <p14:tracePt t="56479" x="2679700" y="3173413"/>
          <p14:tracePt t="56493" x="2698750" y="3155950"/>
          <p14:tracePt t="56510" x="2708275" y="3146425"/>
          <p14:tracePt t="56598" x="2716213" y="3136900"/>
          <p14:tracePt t="56606" x="2725738" y="3127375"/>
          <p14:tracePt t="56614" x="2735263" y="3109913"/>
          <p14:tracePt t="56622" x="2771775" y="3090863"/>
          <p14:tracePt t="56631" x="2789238" y="3082925"/>
          <p14:tracePt t="56641" x="2835275" y="3046413"/>
          <p14:tracePt t="56646" x="2898775" y="3027363"/>
          <p14:tracePt t="56653" x="2954338" y="3000375"/>
          <p14:tracePt t="56661" x="3017838" y="2973388"/>
          <p14:tracePt t="56668" x="3117850" y="2946400"/>
          <p14:tracePt t="56678" x="3171825" y="2917825"/>
          <p14:tracePt t="56685" x="3254375" y="2909888"/>
          <p14:tracePt t="56692" x="3281363" y="2900363"/>
          <p14:tracePt t="56702" x="3336925" y="2890838"/>
          <p14:tracePt t="56714" x="3346450" y="2881313"/>
          <p14:tracePt t="56719" x="3363913" y="2873375"/>
          <p14:tracePt t="57143" x="3363913" y="2917825"/>
          <p14:tracePt t="57150" x="3363913" y="2954338"/>
          <p14:tracePt t="57158" x="3363913" y="3027363"/>
          <p14:tracePt t="57165" x="3363913" y="3082925"/>
          <p14:tracePt t="57172" x="3346450" y="3163888"/>
          <p14:tracePt t="57181" x="3336925" y="3236913"/>
          <p14:tracePt t="57188" x="3317875" y="3273425"/>
          <p14:tracePt t="57196" x="3300413" y="3328988"/>
          <p14:tracePt t="57207" x="3290888" y="3382963"/>
          <p14:tracePt t="57216" x="3290888" y="3455988"/>
          <p14:tracePt t="57222" x="3281363" y="3519488"/>
          <p14:tracePt t="57232" x="3263900" y="3611563"/>
          <p14:tracePt t="57237" x="3254375" y="3675063"/>
          <p14:tracePt t="57245" x="3254375" y="3767138"/>
          <p14:tracePt t="57253" x="3254375" y="3840163"/>
          <p14:tracePt t="57262" x="3254375" y="3894138"/>
          <p14:tracePt t="57268" x="3254375" y="3967163"/>
          <p14:tracePt t="57276" x="3254375" y="4021138"/>
          <p14:tracePt t="57284" x="3254375" y="4103688"/>
          <p14:tracePt t="57293" x="3254375" y="4159250"/>
          <p14:tracePt t="57300" x="3254375" y="4213225"/>
          <p14:tracePt t="57309" x="3254375" y="4268788"/>
          <p14:tracePt t="57316" x="3254375" y="4313238"/>
          <p14:tracePt t="57326" x="3254375" y="4340225"/>
          <p14:tracePt t="57333" x="3254375" y="4376738"/>
          <p14:tracePt t="57340" x="3254375" y="4413250"/>
          <p14:tracePt t="57356" x="3254375" y="4441825"/>
          <p14:tracePt t="57364" x="3254375" y="4449763"/>
          <p14:tracePt t="57373" x="3254375" y="4459288"/>
          <p14:tracePt t="57511" x="3254375" y="4486275"/>
          <p14:tracePt t="57518" x="3254375" y="4505325"/>
          <p14:tracePt t="57528" x="3254375" y="4522788"/>
          <p14:tracePt t="57534" x="3254375" y="4532313"/>
          <p14:tracePt t="57544" x="3254375" y="4541838"/>
          <p14:tracePt t="57549" x="3254375" y="4578350"/>
          <p14:tracePt t="57565" x="3254375" y="4587875"/>
          <p14:tracePt t="57573" x="3254375" y="4605338"/>
          <p14:tracePt t="57589" x="3254375" y="4614863"/>
          <p14:tracePt t="58615" x="3254375" y="4641850"/>
          <p14:tracePt t="58620" x="3254375" y="4678363"/>
          <p14:tracePt t="58629" x="3254375" y="4732338"/>
          <p14:tracePt t="58637" x="3227388" y="4797425"/>
          <p14:tracePt t="58644" x="3217863" y="4841875"/>
          <p14:tracePt t="58653" x="3171825" y="4906963"/>
          <p14:tracePt t="58660" x="3163888" y="4951413"/>
          <p14:tracePt t="58669" x="3154363" y="4970463"/>
          <p14:tracePt t="58678" x="3117850" y="5024438"/>
          <p14:tracePt t="58686" x="3117850" y="5033963"/>
          <p14:tracePt t="58695" x="3117850" y="5053013"/>
          <p14:tracePt t="58710" x="3117850" y="5060950"/>
          <p14:tracePt t="58799" x="3081338" y="5070475"/>
          <p14:tracePt t="58804" x="3035300" y="5080000"/>
          <p14:tracePt t="58812" x="2954338" y="5106988"/>
          <p14:tracePt t="58821" x="2898775" y="5116513"/>
          <p14:tracePt t="58828" x="2835275" y="5126038"/>
          <p14:tracePt t="58836" x="2798763" y="5133975"/>
          <p14:tracePt t="58844" x="2735263" y="5133975"/>
          <p14:tracePt t="58854" x="2689225" y="5160963"/>
          <p14:tracePt t="58861" x="2679700" y="5160963"/>
          <p14:tracePt t="58869" x="2643188" y="5170488"/>
          <p14:tracePt t="58878" x="2625725" y="5170488"/>
          <p14:tracePt t="58884" x="2606675" y="5180013"/>
          <p14:tracePt t="58901" x="2598738" y="5180013"/>
          <p14:tracePt t="58950" x="2589213" y="5180013"/>
          <p14:tracePt t="58959" x="2579688" y="5180013"/>
          <p14:tracePt t="58966" x="2562225" y="5180013"/>
          <p14:tracePt t="58973" x="2543175" y="5180013"/>
          <p14:tracePt t="58980" x="2533650" y="5180013"/>
          <p14:tracePt t="58988" x="2506663" y="5180013"/>
          <p14:tracePt t="58996" x="2479675" y="5170488"/>
          <p14:tracePt t="59004" x="2462213" y="5160963"/>
          <p14:tracePt t="59012" x="2452688" y="5153025"/>
          <p14:tracePt t="59020" x="2416175" y="5133975"/>
          <p14:tracePt t="59028" x="2397125" y="5116513"/>
          <p14:tracePt t="59037" x="2379663" y="5089525"/>
          <p14:tracePt t="59044" x="2370138" y="5089525"/>
          <p14:tracePt t="59054" x="2370138" y="5080000"/>
          <p14:tracePt t="59061" x="2360613" y="5070475"/>
          <p14:tracePt t="59069" x="2352675" y="5060950"/>
          <p14:tracePt t="59086" x="2352675" y="5043488"/>
          <p14:tracePt t="59095" x="2343150" y="5033963"/>
          <p14:tracePt t="59129" x="2343150" y="5024438"/>
          <p14:tracePt t="59132" x="2343150" y="5006975"/>
          <p14:tracePt t="59143" x="2324100" y="4987925"/>
          <p14:tracePt t="59303" x="2324100" y="4979988"/>
          <p14:tracePt t="59318" x="2324100" y="4960938"/>
          <p14:tracePt t="59350" x="2333625" y="4933950"/>
          <p14:tracePt t="59358" x="2343150" y="4924425"/>
          <p14:tracePt t="59366" x="2360613" y="4906963"/>
          <p14:tracePt t="59373" x="2379663" y="4887913"/>
          <p14:tracePt t="59381" x="2443163" y="4860925"/>
          <p14:tracePt t="59389" x="2489200" y="4841875"/>
          <p14:tracePt t="59397" x="2516188" y="4833938"/>
          <p14:tracePt t="59406" x="2543175" y="4824413"/>
          <p14:tracePt t="59413" x="2570163" y="4824413"/>
          <p14:tracePt t="59421" x="2589213" y="4824413"/>
          <p14:tracePt t="59429" x="2635250" y="4824413"/>
          <p14:tracePt t="59437" x="2643188" y="4824413"/>
          <p14:tracePt t="59445" x="2671763" y="4805363"/>
          <p14:tracePt t="59461" x="2679700" y="4797425"/>
          <p14:tracePt t="60078" x="2689225" y="4797425"/>
          <p14:tracePt t="60534" x="2698750" y="4797425"/>
          <p14:tracePt t="60550" x="2708275" y="4787900"/>
          <p14:tracePt t="60582" x="2716213" y="4778375"/>
          <p14:tracePt t="60782" x="2752725" y="4760913"/>
          <p14:tracePt t="60790" x="2762250" y="4751388"/>
          <p14:tracePt t="60798" x="2771775" y="4741863"/>
          <p14:tracePt t="60806" x="2771775" y="4724400"/>
          <p14:tracePt t="60814" x="2798763" y="4705350"/>
          <p14:tracePt t="60821" x="2808288" y="4687888"/>
          <p14:tracePt t="60837" x="2817813" y="4678363"/>
          <p14:tracePt t="61985" x="2817813" y="4687888"/>
          <p14:tracePt t="61991" x="2825750" y="4687888"/>
          <p14:tracePt t="61999" x="2871788" y="4668838"/>
          <p14:tracePt t="62005" x="2898775" y="4668838"/>
          <p14:tracePt t="62013" x="2954338" y="4660900"/>
          <p14:tracePt t="62021" x="3008313" y="4641850"/>
          <p14:tracePt t="62029" x="3054350" y="4632325"/>
          <p14:tracePt t="62037" x="3127375" y="4632325"/>
          <p14:tracePt t="62047" x="3208338" y="4605338"/>
          <p14:tracePt t="62053" x="3263900" y="4605338"/>
          <p14:tracePt t="62063" x="3327400" y="4595813"/>
          <p14:tracePt t="62069" x="3382963" y="4595813"/>
          <p14:tracePt t="62077" x="3419475" y="4595813"/>
          <p14:tracePt t="62085" x="3463925" y="4595813"/>
          <p14:tracePt t="62093" x="3519488" y="4595813"/>
          <p14:tracePt t="62101" x="3536950" y="4595813"/>
          <p14:tracePt t="62110" x="3563938" y="4595813"/>
          <p14:tracePt t="62117" x="3582988" y="4587875"/>
          <p14:tracePt t="62127" x="3609975" y="4587875"/>
          <p14:tracePt t="62133" x="3629025" y="4578350"/>
          <p14:tracePt t="62149" x="3646488" y="4578350"/>
          <p14:tracePt t="62157" x="3673475" y="4559300"/>
          <p14:tracePt t="62165" x="3709988" y="4551363"/>
          <p14:tracePt t="62172" x="3719513" y="4541838"/>
          <p14:tracePt t="62180" x="3738563" y="4541838"/>
          <p14:tracePt t="62188" x="3783013" y="4505325"/>
          <p14:tracePt t="62197" x="3819525" y="4495800"/>
          <p14:tracePt t="62204" x="3875088" y="4495800"/>
          <p14:tracePt t="62212" x="3965575" y="4478338"/>
          <p14:tracePt t="62220" x="4057650" y="4478338"/>
          <p14:tracePt t="62228" x="4148138" y="4468813"/>
          <p14:tracePt t="62236" x="4248150" y="4441825"/>
          <p14:tracePt t="62244" x="4321175" y="4441825"/>
          <p14:tracePt t="62253" x="4384675" y="4432300"/>
          <p14:tracePt t="62260" x="4457700" y="4413250"/>
          <p14:tracePt t="62269" x="4503738" y="4405313"/>
          <p14:tracePt t="62277" x="4549775" y="4386263"/>
          <p14:tracePt t="62285" x="4567238" y="4376738"/>
          <p14:tracePt t="62294" x="4594225" y="4376738"/>
          <p14:tracePt t="62301" x="4603750" y="4368800"/>
          <p14:tracePt t="62316" x="4613275" y="4359275"/>
          <p14:tracePt t="62325" x="4630738" y="4340225"/>
          <p14:tracePt t="62332" x="4649788" y="4332288"/>
          <p14:tracePt t="62342" x="4667250" y="4322763"/>
          <p14:tracePt t="62349" x="4686300" y="4313238"/>
          <p14:tracePt t="62357" x="4722813" y="4303713"/>
          <p14:tracePt t="62365" x="4740275" y="4295775"/>
          <p14:tracePt t="62373" x="4767263" y="4286250"/>
          <p14:tracePt t="62381" x="4795838" y="4276725"/>
          <p14:tracePt t="62389" x="4832350" y="4259263"/>
          <p14:tracePt t="62398" x="4859338" y="4240213"/>
          <p14:tracePt t="62405" x="4905375" y="4232275"/>
          <p14:tracePt t="62414" x="4949825" y="4213225"/>
          <p14:tracePt t="62422" x="4978400" y="4195763"/>
          <p14:tracePt t="62434" x="4986338" y="4195763"/>
          <p14:tracePt t="62438" x="5014913" y="4176713"/>
          <p14:tracePt t="62449" x="5068888" y="4140200"/>
          <p14:tracePt t="62455" x="5114925" y="4103688"/>
          <p14:tracePt t="62461" x="5168900" y="4067175"/>
          <p14:tracePt t="62468" x="5214938" y="4021138"/>
          <p14:tracePt t="62478" x="5260975" y="3994150"/>
          <p14:tracePt t="62485" x="5287963" y="3967163"/>
          <p14:tracePt t="62493" x="5341938" y="3930650"/>
          <p14:tracePt t="62501" x="5368925" y="3894138"/>
          <p14:tracePt t="62511" x="5387975" y="3875088"/>
          <p14:tracePt t="62518" x="5424488" y="3848100"/>
          <p14:tracePt t="62528" x="5424488" y="3840163"/>
          <p14:tracePt t="62534" x="5451475" y="3821113"/>
          <p14:tracePt t="62545" x="5461000" y="3803650"/>
          <p14:tracePt t="62550" x="5470525" y="3794125"/>
          <p14:tracePt t="62558" x="5470525" y="3784600"/>
          <p14:tracePt t="62566" x="5487988" y="3775075"/>
          <p14:tracePt t="62574" x="5507038" y="3757613"/>
          <p14:tracePt t="62582" x="5524500" y="3748088"/>
          <p14:tracePt t="62590" x="5551488" y="3721100"/>
          <p14:tracePt t="62598" x="5580063" y="3694113"/>
          <p14:tracePt t="62606" x="5607050" y="3675063"/>
          <p14:tracePt t="62613" x="5643563" y="3648075"/>
          <p14:tracePt t="62622" x="5661025" y="3638550"/>
          <p14:tracePt t="62631" x="5688013" y="3602038"/>
          <p14:tracePt t="62637" x="5724525" y="3584575"/>
          <p14:tracePt t="62647" x="5753100" y="3548063"/>
          <p14:tracePt t="62654" x="5770563" y="3529013"/>
          <p14:tracePt t="62663" x="5789613" y="3519488"/>
          <p14:tracePt t="62670" x="5816600" y="3492500"/>
          <p14:tracePt t="62679" x="5834063" y="3482975"/>
          <p14:tracePt t="62686" x="5853113" y="3475038"/>
          <p14:tracePt t="62696" x="5862638" y="3465513"/>
          <p14:tracePt t="62702" x="5870575" y="3446463"/>
          <p14:tracePt t="62711" x="5880100" y="3446463"/>
          <p14:tracePt t="62718" x="5889625" y="3438525"/>
          <p14:tracePt t="62729" x="5907088" y="3419475"/>
          <p14:tracePt t="62734" x="5916613" y="3419475"/>
          <p14:tracePt t="62744" x="5926138" y="3411538"/>
          <p14:tracePt t="62757" x="5935663" y="3402013"/>
          <p14:tracePt t="62765" x="5953125" y="3382963"/>
          <p14:tracePt t="62774" x="5953125" y="3375025"/>
          <p14:tracePt t="62790" x="5962650" y="3365500"/>
          <p14:tracePt t="63182" x="5972175" y="3355975"/>
          <p14:tracePt t="63189" x="5989638" y="3338513"/>
          <p14:tracePt t="63197" x="5999163" y="3338513"/>
          <p14:tracePt t="63204" x="6007100" y="3328988"/>
          <p14:tracePt t="63212" x="6016625" y="3319463"/>
          <p14:tracePt t="63220" x="6035675" y="3302000"/>
          <p14:tracePt t="63236" x="6035675" y="3292475"/>
          <p14:tracePt t="63501" x="6043613" y="3282950"/>
          <p14:tracePt t="63533" x="6053138" y="3282950"/>
          <p14:tracePt t="63548" x="6062663" y="3273425"/>
          <p14:tracePt t="63556" x="6072188" y="3273425"/>
          <p14:tracePt t="63604" x="6080125" y="3273425"/>
          <p14:tracePt t="63637" x="6089650" y="3273425"/>
          <p14:tracePt t="63660" x="6108700" y="3273425"/>
          <p14:tracePt t="63669" x="6126163" y="3273425"/>
          <p14:tracePt t="63677" x="6135688" y="3273425"/>
          <p14:tracePt t="63685" x="6153150" y="3273425"/>
          <p14:tracePt t="63693" x="6162675" y="3273425"/>
          <p14:tracePt t="63734" x="6172200" y="3273425"/>
          <p14:tracePt t="63822" x="6181725" y="3273425"/>
          <p14:tracePt t="64230" x="6181725" y="3265488"/>
          <p14:tracePt t="64533" x="6181725" y="3255963"/>
          <p14:tracePt t="64541" x="6208713" y="3228975"/>
          <p14:tracePt t="64549" x="6262688" y="3173413"/>
          <p14:tracePt t="64557" x="6291263" y="3146425"/>
          <p14:tracePt t="64564" x="6318250" y="3127375"/>
          <p14:tracePt t="64573" x="6354763" y="3090863"/>
          <p14:tracePt t="64580" x="6372225" y="3073400"/>
          <p14:tracePt t="64588" x="6391275" y="3063875"/>
          <p14:tracePt t="64596" x="6399213" y="3046413"/>
          <p14:tracePt t="64654" x="6408738" y="3036888"/>
          <p14:tracePt t="65013" x="6418263" y="3036888"/>
          <p14:tracePt t="65022" x="6435725" y="3017838"/>
          <p14:tracePt t="65032" x="6454775" y="2990850"/>
          <p14:tracePt t="65039" x="6464300" y="2973388"/>
          <p14:tracePt t="65048" x="6464300" y="2963863"/>
          <p14:tracePt t="65054" x="6472238" y="2946400"/>
          <p14:tracePt t="65062" x="6481763" y="2927350"/>
          <p14:tracePt t="65068" x="6481763" y="2917825"/>
          <p14:tracePt t="65077" x="6491288" y="2900363"/>
          <p14:tracePt t="65084" x="6500813" y="2890838"/>
          <p14:tracePt t="65108" x="6508750" y="2881313"/>
          <p14:tracePt t="65149" x="6508750" y="2873375"/>
          <p14:tracePt t="65165" x="6508750" y="2863850"/>
          <p14:tracePt t="65188" x="6508750" y="2844800"/>
          <p14:tracePt t="65461" x="6508750" y="2863850"/>
          <p14:tracePt t="65469" x="6500813" y="2927350"/>
          <p14:tracePt t="65477" x="6491288" y="2954338"/>
          <p14:tracePt t="65485" x="6481763" y="2990850"/>
          <p14:tracePt t="65501" x="6481763" y="3000375"/>
          <p14:tracePt t="65870" x="6508750" y="3009900"/>
          <p14:tracePt t="65877" x="6554788" y="3009900"/>
          <p14:tracePt t="65884" x="6610350" y="3009900"/>
          <p14:tracePt t="65892" x="6664325" y="3009900"/>
          <p14:tracePt t="65901" x="6700838" y="3009900"/>
          <p14:tracePt t="65909" x="6718300" y="3009900"/>
          <p14:tracePt t="66014" x="6727825" y="3017838"/>
          <p14:tracePt t="66038" x="6727825" y="3027363"/>
          <p14:tracePt t="66054" x="6727825" y="3036888"/>
          <p14:tracePt t="66062" x="6727825" y="3046413"/>
          <p14:tracePt t="66253" x="6718300" y="3046413"/>
          <p14:tracePt t="66260" x="6700838" y="3054350"/>
          <p14:tracePt t="66389" x="6681788" y="3054350"/>
          <p14:tracePt t="66397" x="6664325" y="3054350"/>
          <p14:tracePt t="66405" x="6618288" y="3054350"/>
          <p14:tracePt t="66413" x="6581775" y="3054350"/>
          <p14:tracePt t="66421" x="6554788" y="3054350"/>
          <p14:tracePt t="66429" x="6527800" y="3054350"/>
          <p14:tracePt t="66437" x="6508750" y="3054350"/>
          <p14:tracePt t="66445" x="6491288" y="3054350"/>
          <p14:tracePt t="66461" x="6481763" y="3054350"/>
          <p14:tracePt t="66871" x="6472238" y="3046413"/>
          <p14:tracePt t="66879" x="6464300" y="3027363"/>
          <p14:tracePt t="66886" x="6464300" y="3017838"/>
          <p14:tracePt t="66898" x="6464300" y="2990850"/>
          <p14:tracePt t="66902" x="6454775" y="2973388"/>
          <p14:tracePt t="66912" x="6454775" y="2946400"/>
          <p14:tracePt t="66919" x="6454775" y="2936875"/>
          <p14:tracePt t="66927" x="6454775" y="2927350"/>
          <p14:tracePt t="66933" x="6454775" y="2900363"/>
          <p14:tracePt t="66944" x="6435725" y="2881313"/>
          <p14:tracePt t="67140" x="6427788" y="2900363"/>
          <p14:tracePt t="67148" x="6418263" y="2909888"/>
          <p14:tracePt t="67157" x="6418263" y="2946400"/>
          <p14:tracePt t="67165" x="6408738" y="2973388"/>
          <p14:tracePt t="67172" x="6381750" y="3009900"/>
          <p14:tracePt t="67181" x="6381750" y="3027363"/>
          <p14:tracePt t="67189" x="6372225" y="3054350"/>
          <p14:tracePt t="67206" x="6362700" y="3073400"/>
          <p14:tracePt t="67215" x="6354763" y="3082925"/>
          <p14:tracePt t="68062" x="6345238" y="3109913"/>
          <p14:tracePt t="68072" x="6335713" y="3127375"/>
          <p14:tracePt t="68080" x="6318250" y="3146425"/>
          <p14:tracePt t="68088" x="6308725" y="3173413"/>
          <p14:tracePt t="68093" x="6308725" y="3192463"/>
          <p14:tracePt t="68100" x="6308725" y="3219450"/>
          <p14:tracePt t="68108" x="6291263" y="3255963"/>
          <p14:tracePt t="68116" x="6291263" y="3273425"/>
          <p14:tracePt t="68125" x="6291263" y="3282950"/>
          <p14:tracePt t="68132" x="6291263" y="3302000"/>
          <p14:tracePt t="68142" x="6281738" y="3309938"/>
          <p14:tracePt t="68148" x="6281738" y="3319463"/>
          <p14:tracePt t="68165" x="6281738" y="3328988"/>
          <p14:tracePt t="68181" x="6281738" y="3346450"/>
          <p14:tracePt t="68197" x="6281738" y="3355975"/>
          <p14:tracePt t="68221" x="6281738" y="3365500"/>
          <p14:tracePt t="68245" x="6281738" y="3392488"/>
          <p14:tracePt t="68254" x="6281738" y="3411538"/>
          <p14:tracePt t="68263" x="6281738" y="3438525"/>
          <p14:tracePt t="68268" x="6281738" y="3455988"/>
          <p14:tracePt t="68276" x="6281738" y="3492500"/>
          <p14:tracePt t="68309" x="6281738" y="3502025"/>
          <p14:tracePt t="68358" x="6281738" y="3519488"/>
          <p14:tracePt t="68366" x="6281738" y="3538538"/>
          <p14:tracePt t="68383" x="6281738" y="3565525"/>
          <p14:tracePt t="68605" x="6281738" y="3575050"/>
          <p14:tracePt t="68613" x="6262688" y="3602038"/>
          <p14:tracePt t="68622" x="6218238" y="3621088"/>
          <p14:tracePt t="68630" x="6162675" y="3648075"/>
          <p14:tracePt t="68637" x="6062663" y="3665538"/>
          <p14:tracePt t="68645" x="5999163" y="3684588"/>
          <p14:tracePt t="68653" x="5943600" y="3702050"/>
          <p14:tracePt t="68663" x="5916613" y="3711575"/>
          <p14:tracePt t="68669" x="5853113" y="3721100"/>
          <p14:tracePt t="68679" x="5843588" y="3721100"/>
          <p14:tracePt t="68685" x="5826125" y="3730625"/>
          <p14:tracePt t="68696" x="5816600" y="3738563"/>
          <p14:tracePt t="68726" x="5797550" y="3748088"/>
          <p14:tracePt t="68734" x="5789613" y="3757613"/>
          <p14:tracePt t="68744" x="5780088" y="3757613"/>
          <p14:tracePt t="68750" x="5753100" y="3767138"/>
          <p14:tracePt t="68761" x="5707063" y="3784600"/>
          <p14:tracePt t="68766" x="5688013" y="3794125"/>
          <p14:tracePt t="68772" x="5670550" y="3803650"/>
          <p14:tracePt t="68780" x="5616575" y="3840163"/>
          <p14:tracePt t="68788" x="5588000" y="3848100"/>
          <p14:tracePt t="68796" x="5543550" y="3857625"/>
          <p14:tracePt t="68804" x="5524500" y="3867150"/>
          <p14:tracePt t="68812" x="5478463" y="3894138"/>
          <p14:tracePt t="68820" x="5461000" y="3903663"/>
          <p14:tracePt t="68829" x="5434013" y="3911600"/>
          <p14:tracePt t="68837" x="5414963" y="3921125"/>
          <p14:tracePt t="68845" x="5378450" y="3921125"/>
          <p14:tracePt t="68853" x="5360988" y="3940175"/>
          <p14:tracePt t="68861" x="5351463" y="3948113"/>
          <p14:tracePt t="68871" x="5341938" y="3948113"/>
          <p14:tracePt t="68885" x="5334000" y="3948113"/>
          <p14:tracePt t="68892" x="5324475" y="3957638"/>
          <p14:tracePt t="69054" x="5305425" y="3957638"/>
          <p14:tracePt t="69062" x="5297488" y="3957638"/>
          <p14:tracePt t="69076" x="5278438" y="3976688"/>
          <p14:tracePt t="69086" x="5278438" y="3984625"/>
          <p14:tracePt t="69094" x="5268913" y="3984625"/>
          <p14:tracePt t="69103" x="5251450" y="3994150"/>
          <p14:tracePt t="69334" x="5251450" y="4021138"/>
          <p14:tracePt t="69345" x="5251450" y="4030663"/>
          <p14:tracePt t="69358" x="5251450" y="4040188"/>
          <p14:tracePt t="69365" x="5251450" y="4057650"/>
          <p14:tracePt t="69388" x="5251450" y="4067175"/>
          <p14:tracePt t="69404" x="5251450" y="4076700"/>
          <p14:tracePt t="69558" x="5251450" y="4103688"/>
          <p14:tracePt t="69622" x="5251450" y="4113213"/>
          <p14:tracePt t="69630" x="5260975" y="4130675"/>
          <p14:tracePt t="69639" x="5260975" y="4140200"/>
          <p14:tracePt t="69647" x="5260975" y="4159250"/>
          <p14:tracePt t="69653" x="5268913" y="4167188"/>
          <p14:tracePt t="69662" x="5278438" y="4186238"/>
          <p14:tracePt t="69668" x="5287963" y="4213225"/>
          <p14:tracePt t="69676" x="5297488" y="4232275"/>
          <p14:tracePt t="69685" x="5297488" y="4249738"/>
          <p14:tracePt t="69700" x="5305425" y="4276725"/>
          <p14:tracePt t="69717" x="5314950" y="4286250"/>
          <p14:tracePt t="69766" x="5314950" y="4295775"/>
          <p14:tracePt t="69791" x="5324475" y="4303713"/>
          <p14:tracePt t="69870" x="5334000" y="4303713"/>
          <p14:tracePt t="69877" x="5341938" y="4295775"/>
          <p14:tracePt t="69884" x="5351463" y="4276725"/>
          <p14:tracePt t="70165" x="5378450" y="4259263"/>
          <p14:tracePt t="70172" x="5424488" y="4259263"/>
          <p14:tracePt t="70180" x="5451475" y="4240213"/>
          <p14:tracePt t="70188" x="5478463" y="4232275"/>
          <p14:tracePt t="70196" x="5497513" y="4232275"/>
          <p14:tracePt t="70205" x="5524500" y="4232275"/>
          <p14:tracePt t="70220" x="5534025" y="4232275"/>
          <p14:tracePt t="70806" x="5534025" y="4240213"/>
          <p14:tracePt t="72053" x="5534025" y="4259263"/>
          <p14:tracePt t="72060" x="5534025" y="4268788"/>
          <p14:tracePt t="72076" x="5534025" y="4276725"/>
          <p14:tracePt t="72085" x="5534025" y="4286250"/>
          <p14:tracePt t="72092" x="5543550" y="4313238"/>
          <p14:tracePt t="72100" x="5551488" y="4313238"/>
          <p14:tracePt t="72108" x="5580063" y="4340225"/>
          <p14:tracePt t="72117" x="5597525" y="4368800"/>
          <p14:tracePt t="72125" x="5616575" y="4376738"/>
          <p14:tracePt t="72133" x="5624513" y="4376738"/>
          <p14:tracePt t="72142" x="5653088" y="4386263"/>
          <p14:tracePt t="72158" x="5688013" y="4405313"/>
          <p14:tracePt t="72188" x="5697538" y="4405313"/>
          <p14:tracePt t="72197" x="5707063" y="4405313"/>
          <p14:tracePt t="72214" x="5724525" y="4405313"/>
          <p14:tracePt t="72222" x="5753100" y="4405313"/>
          <p14:tracePt t="72230" x="5770563" y="4405313"/>
          <p14:tracePt t="72238" x="5789613" y="4405313"/>
          <p14:tracePt t="72246" x="5797550" y="4405313"/>
          <p14:tracePt t="72254" x="5826125" y="4405313"/>
          <p14:tracePt t="72262" x="5843588" y="4395788"/>
          <p14:tracePt t="72270" x="5853113" y="4395788"/>
          <p14:tracePt t="72279" x="5880100" y="4386263"/>
          <p14:tracePt t="72286" x="5907088" y="4368800"/>
          <p14:tracePt t="72294" x="5926138" y="4368800"/>
          <p14:tracePt t="72302" x="5953125" y="4368800"/>
          <p14:tracePt t="72311" x="6007100" y="4368800"/>
          <p14:tracePt t="72318" x="6062663" y="4368800"/>
          <p14:tracePt t="72327" x="6126163" y="4368800"/>
          <p14:tracePt t="72333" x="6145213" y="4368800"/>
          <p14:tracePt t="72342" x="6153150" y="4368800"/>
          <p14:tracePt t="72348" x="6189663" y="4368800"/>
          <p14:tracePt t="72460" x="6199188" y="4359275"/>
          <p14:tracePt t="72470" x="6199188" y="4349750"/>
          <p14:tracePt t="72478" x="6208713" y="4322763"/>
          <p14:tracePt t="72492" x="6218238" y="4313238"/>
          <p14:tracePt t="72500" x="6235700" y="4276725"/>
          <p14:tracePt t="72516" x="6235700" y="4268788"/>
          <p14:tracePt t="73196" x="6245225" y="4259263"/>
          <p14:tracePt t="73221" x="6281738" y="4268788"/>
          <p14:tracePt t="73228" x="6291263" y="4268788"/>
          <p14:tracePt t="73236" x="6308725" y="4276725"/>
          <p14:tracePt t="73245" x="6326188" y="4286250"/>
          <p14:tracePt t="73253" x="6335713" y="4295775"/>
          <p14:tracePt t="73261" x="6345238" y="4295775"/>
          <p14:tracePt t="73269" x="6354763" y="4303713"/>
          <p14:tracePt t="73276" x="6362700" y="4313238"/>
          <p14:tracePt t="73286" x="6362700" y="4322763"/>
          <p14:tracePt t="73367" x="6372225" y="4322763"/>
          <p14:tracePt t="73760" x="6381750" y="4332288"/>
          <p14:tracePt t="73767" x="6381750" y="4340225"/>
          <p14:tracePt t="73777" x="6381750" y="4359275"/>
          <p14:tracePt t="73780" x="6381750" y="4376738"/>
          <p14:tracePt t="73789" x="6381750" y="4395788"/>
          <p14:tracePt t="73796" x="6372225" y="4432300"/>
          <p14:tracePt t="73805" x="6372225" y="4441825"/>
          <p14:tracePt t="73812" x="6362700" y="4459288"/>
          <p14:tracePt t="73820" x="6362700" y="4478338"/>
          <p14:tracePt t="73829" x="6354763" y="4486275"/>
          <p14:tracePt t="73837" x="6354763" y="4495800"/>
          <p14:tracePt t="73845" x="6354763" y="4505325"/>
          <p14:tracePt t="73853" x="6354763" y="4522788"/>
          <p14:tracePt t="73877" x="6345238" y="4532313"/>
          <p14:tracePt t="73998" x="6345238" y="4522788"/>
          <p14:tracePt t="74008" x="6345238" y="4505325"/>
          <p14:tracePt t="74012" x="6345238" y="4495800"/>
          <p14:tracePt t="74020" x="6345238" y="4486275"/>
          <p14:tracePt t="74028" x="6345238" y="4468813"/>
          <p14:tracePt t="74037" x="6345238" y="4459288"/>
          <p14:tracePt t="74044" x="6345238" y="4441825"/>
          <p14:tracePt t="74053" x="6345238" y="4422775"/>
          <p14:tracePt t="74060" x="6345238" y="4413250"/>
          <p14:tracePt t="74069" x="6345238" y="4395788"/>
          <p14:tracePt t="74093" x="6345238" y="4376738"/>
          <p14:tracePt t="74221" x="6345238" y="4368800"/>
          <p14:tracePt t="74238" x="6345238" y="4359275"/>
          <p14:tracePt t="74254" x="6345238" y="4340225"/>
          <p14:tracePt t="74270" x="6345238" y="4332288"/>
          <p14:tracePt t="74286" x="6345238" y="4322763"/>
          <p14:tracePt t="74317" x="6345238" y="4313238"/>
          <p14:tracePt t="74518" x="6345238" y="4303713"/>
          <p14:tracePt t="74525" x="6345238" y="4295775"/>
          <p14:tracePt t="74533" x="6345238" y="4286250"/>
          <p14:tracePt t="74541" x="6345238" y="4276725"/>
          <p14:tracePt t="74557" x="6345238" y="4259263"/>
          <p14:tracePt t="74565" x="6345238" y="4249738"/>
          <p14:tracePt t="75097" x="6345238" y="4240213"/>
          <p14:tracePt t="75102" x="6345238" y="4222750"/>
          <p14:tracePt t="75111" x="6345238" y="4213225"/>
          <p14:tracePt t="75118" x="6345238" y="4186238"/>
          <p14:tracePt t="75127" x="6345238" y="4159250"/>
          <p14:tracePt t="75134" x="6345238" y="4130675"/>
          <p14:tracePt t="75145" x="6326188" y="4094163"/>
          <p14:tracePt t="75150" x="6326188" y="4067175"/>
          <p14:tracePt t="75160" x="6326188" y="4049713"/>
          <p14:tracePt t="75166" x="6326188" y="4021138"/>
          <p14:tracePt t="75174" x="6326188" y="4003675"/>
          <p14:tracePt t="75180" x="6326188" y="3976688"/>
          <p14:tracePt t="75188" x="6326188" y="3957638"/>
          <p14:tracePt t="75196" x="6326188" y="3930650"/>
          <p14:tracePt t="75205" x="6326188" y="3911600"/>
          <p14:tracePt t="75213" x="6326188" y="3894138"/>
          <p14:tracePt t="75221" x="6326188" y="3884613"/>
          <p14:tracePt t="75229" x="6326188" y="3875088"/>
          <p14:tracePt t="75245" x="6326188" y="3867150"/>
          <p14:tracePt t="75261" x="6326188" y="3848100"/>
          <p14:tracePt t="75351" x="6326188" y="3840163"/>
          <p14:tracePt t="75359" x="6326188" y="3830638"/>
          <p14:tracePt t="75371" x="6326188" y="3811588"/>
          <p14:tracePt t="75381" x="6326188" y="3803650"/>
          <p14:tracePt t="75391" x="6326188" y="3784600"/>
          <p14:tracePt t="75396" x="6326188" y="3757613"/>
          <p14:tracePt t="75404" x="6326188" y="3738563"/>
          <p14:tracePt t="75413" x="6326188" y="3711575"/>
          <p14:tracePt t="75421" x="6326188" y="3694113"/>
          <p14:tracePt t="75429" x="6326188" y="3675063"/>
          <p14:tracePt t="75437" x="6318250" y="3657600"/>
          <p14:tracePt t="75445" x="6318250" y="3648075"/>
          <p14:tracePt t="75452" x="6308725" y="3621088"/>
          <p14:tracePt t="75478" x="6299200" y="3611563"/>
          <p14:tracePt t="75518" x="6291263" y="3611563"/>
          <p14:tracePt t="75566" x="6281738" y="3611563"/>
          <p14:tracePt t="75575" x="6262688" y="3611563"/>
          <p14:tracePt t="75583" x="6235700" y="3611563"/>
          <p14:tracePt t="75592" x="6218238" y="3629025"/>
          <p14:tracePt t="75597" x="6189663" y="3629025"/>
          <p14:tracePt t="75605" x="6162675" y="3638550"/>
          <p14:tracePt t="75613" x="6116638" y="3638550"/>
          <p14:tracePt t="75621" x="6089650" y="3648075"/>
          <p14:tracePt t="75629" x="6043613" y="3648075"/>
          <p14:tracePt t="75637" x="6026150" y="3648075"/>
          <p14:tracePt t="75645" x="5999163" y="3648075"/>
          <p14:tracePt t="75653" x="5972175" y="3648075"/>
          <p14:tracePt t="75661" x="5953125" y="3648075"/>
          <p14:tracePt t="75670" x="5935663" y="3648075"/>
          <p14:tracePt t="75676" x="5926138" y="3648075"/>
          <p14:tracePt t="75684" x="5907088" y="3648075"/>
          <p14:tracePt t="75700" x="5889625" y="3648075"/>
          <p14:tracePt t="75717" x="5880100" y="3638550"/>
          <p14:tracePt t="75725" x="5862638" y="3629025"/>
          <p14:tracePt t="75733" x="5843588" y="3621088"/>
          <p14:tracePt t="75749" x="5816600" y="3611563"/>
          <p14:tracePt t="75758" x="5807075" y="3602038"/>
          <p14:tracePt t="75775" x="5770563" y="3602038"/>
          <p14:tracePt t="75799" x="5753100" y="3592513"/>
          <p14:tracePt t="75804" x="5716588" y="3584575"/>
          <p14:tracePt t="75821" x="5688013" y="3575050"/>
          <p14:tracePt t="75828" x="5670550" y="3565525"/>
          <p14:tracePt t="75836" x="5624513" y="3556000"/>
          <p14:tracePt t="75844" x="5607050" y="3548063"/>
          <p14:tracePt t="75853" x="5580063" y="3529013"/>
          <p14:tracePt t="75861" x="5570538" y="3529013"/>
          <p14:tracePt t="75876" x="5543550" y="3519488"/>
          <p14:tracePt t="75877" x="5524500" y="3511550"/>
          <p14:tracePt t="75884" x="5487988" y="3492500"/>
          <p14:tracePt t="75892" x="5470525" y="3465513"/>
          <p14:tracePt t="75901" x="5441950" y="3455988"/>
          <p14:tracePt t="75909" x="5424488" y="3438525"/>
          <p14:tracePt t="75916" x="5405438" y="3429000"/>
          <p14:tracePt t="75925" x="5387975" y="3429000"/>
          <p14:tracePt t="75932" x="5378450" y="3419475"/>
          <p14:tracePt t="76278" x="5368925" y="3402013"/>
          <p14:tracePt t="76286" x="5368925" y="3392488"/>
          <p14:tracePt t="76294" x="5368925" y="3346450"/>
          <p14:tracePt t="76301" x="5368925" y="3309938"/>
          <p14:tracePt t="76309" x="5368925" y="3273425"/>
          <p14:tracePt t="76317" x="5368925" y="3236913"/>
          <p14:tracePt t="76325" x="5368925" y="3192463"/>
          <p14:tracePt t="76332" x="5368925" y="3136900"/>
          <p14:tracePt t="76341" x="5368925" y="3119438"/>
          <p14:tracePt t="76348" x="5368925" y="3090863"/>
          <p14:tracePt t="76357" x="5368925" y="3073400"/>
          <p14:tracePt t="76365" x="5368925" y="3046413"/>
          <p14:tracePt t="76374" x="5368925" y="3027363"/>
          <p14:tracePt t="76388" x="5368925" y="3009900"/>
          <p14:tracePt t="76518" x="5368925" y="3000375"/>
          <p14:tracePt t="76566" x="5368925" y="2990850"/>
          <p14:tracePt t="77671" x="5368925" y="2982913"/>
          <p14:tracePt t="77937" x="5378450" y="2973388"/>
          <p14:tracePt t="77942" x="5387975" y="2963863"/>
          <p14:tracePt t="77952" x="5397500" y="2946400"/>
          <p14:tracePt t="77961" x="5397500" y="2936875"/>
          <p14:tracePt t="77966" x="5424488" y="2917825"/>
          <p14:tracePt t="77977" x="5434013" y="2917825"/>
          <p14:tracePt t="77981" x="5441950" y="2909888"/>
          <p14:tracePt t="77989" x="5451475" y="2909888"/>
          <p14:tracePt t="77997" x="5461000" y="2900363"/>
          <p14:tracePt t="78004" x="5487988" y="2881313"/>
          <p14:tracePt t="78020" x="5497513" y="2881313"/>
          <p14:tracePt t="78028" x="5507038" y="2881313"/>
          <p14:tracePt t="78036" x="5514975" y="2873375"/>
          <p14:tracePt t="78053" x="5534025" y="2873375"/>
          <p14:tracePt t="78061" x="5543550" y="2873375"/>
          <p14:tracePt t="78069" x="5561013" y="2863850"/>
          <p14:tracePt t="78077" x="5580063" y="2863850"/>
          <p14:tracePt t="78085" x="5588000" y="2863850"/>
          <p14:tracePt t="78092" x="5607050" y="2863850"/>
          <p14:tracePt t="78100" x="5643563" y="2863850"/>
          <p14:tracePt t="78108" x="5688013" y="2863850"/>
          <p14:tracePt t="78116" x="5743575" y="2863850"/>
          <p14:tracePt t="78124" x="5816600" y="2863850"/>
          <p14:tracePt t="78133" x="5870575" y="2863850"/>
          <p14:tracePt t="78141" x="5926138" y="2863850"/>
          <p14:tracePt t="78150" x="5980113" y="2863850"/>
          <p14:tracePt t="78157" x="6035675" y="2863850"/>
          <p14:tracePt t="78165" x="6072188" y="2863850"/>
          <p14:tracePt t="78175" x="6089650" y="2873375"/>
          <p14:tracePt t="78351" x="6099175" y="2873375"/>
          <p14:tracePt t="78359" x="6108700" y="2881313"/>
          <p14:tracePt t="78366" x="6116638" y="2900363"/>
          <p14:tracePt t="78388" x="6126163" y="2909888"/>
          <p14:tracePt t="78862" x="6135688" y="2917825"/>
          <p14:tracePt t="78870" x="6135688" y="2927350"/>
          <p14:tracePt t="78880" x="6135688" y="2946400"/>
          <p14:tracePt t="78886" x="6135688" y="2963863"/>
          <p14:tracePt t="78895" x="6126163" y="3000375"/>
          <p14:tracePt t="78900" x="6116638" y="3009900"/>
          <p14:tracePt t="78910" x="6116638" y="3017838"/>
          <p14:tracePt t="78916" x="6108700" y="3036888"/>
          <p14:tracePt t="79350" x="6108700" y="3046413"/>
          <p14:tracePt t="79358" x="6153150" y="3046413"/>
          <p14:tracePt t="79365" x="6208713" y="3046413"/>
          <p14:tracePt t="79373" x="6262688" y="3046413"/>
          <p14:tracePt t="79381" x="6326188" y="3046413"/>
          <p14:tracePt t="79389" x="6381750" y="3046413"/>
          <p14:tracePt t="79397" x="6408738" y="3046413"/>
          <p14:tracePt t="79404" x="6435725" y="3046413"/>
          <p14:tracePt t="79414" x="6445250" y="3046413"/>
          <p14:tracePt t="79701" x="6454775" y="3054350"/>
          <p14:tracePt t="79708" x="6435725" y="3082925"/>
          <p14:tracePt t="79716" x="6427788" y="3100388"/>
          <p14:tracePt t="79725" x="6391275" y="3136900"/>
          <p14:tracePt t="79732" x="6372225" y="3155950"/>
          <p14:tracePt t="79740" x="6354763" y="3200400"/>
          <p14:tracePt t="79748" x="6335713" y="3219450"/>
          <p14:tracePt t="79757" x="6326188" y="3236913"/>
          <p14:tracePt t="79765" x="6318250" y="3255963"/>
          <p14:tracePt t="79773" x="6318250" y="3265488"/>
          <p14:tracePt t="79781" x="6299200" y="3282950"/>
          <p14:tracePt t="79806" x="6299200" y="3292475"/>
          <p14:tracePt t="79814" x="6291263" y="3302000"/>
          <p14:tracePt t="79846" x="6281738" y="3309938"/>
          <p14:tracePt t="79854" x="6281738" y="3319463"/>
          <p14:tracePt t="79874" x="6272213" y="3328988"/>
          <p14:tracePt t="79884" x="6254750" y="3346450"/>
          <p14:tracePt t="79901" x="6245225" y="3355975"/>
          <p14:tracePt t="79908" x="6235700" y="3365500"/>
          <p14:tracePt t="79918" x="6218238" y="3382963"/>
          <p14:tracePt t="79927" x="6208713" y="3392488"/>
          <p14:tracePt t="79934" x="6181725" y="3419475"/>
          <p14:tracePt t="79943" x="6172200" y="3429000"/>
          <p14:tracePt t="79950" x="6145213" y="3455988"/>
          <p14:tracePt t="79962" x="6116638" y="3475038"/>
          <p14:tracePt t="79965" x="6108700" y="3482975"/>
          <p14:tracePt t="79976" x="6053138" y="3502025"/>
          <p14:tracePt t="79984" x="6026150" y="3519488"/>
          <p14:tracePt t="79993" x="5999163" y="3556000"/>
          <p14:tracePt t="79999" x="5962650" y="3584575"/>
          <p14:tracePt t="80004" x="5916613" y="3621088"/>
          <p14:tracePt t="80013" x="5889625" y="3638550"/>
          <p14:tracePt t="80020" x="5843588" y="3665538"/>
          <p14:tracePt t="80028" x="5807075" y="3684588"/>
          <p14:tracePt t="80044" x="5789613" y="3694113"/>
          <p14:tracePt t="80052" x="5780088" y="3694113"/>
          <p14:tracePt t="80061" x="5770563" y="3694113"/>
          <p14:tracePt t="80228" x="5753100" y="3702050"/>
          <p14:tracePt t="80244" x="5743575" y="3711575"/>
          <p14:tracePt t="80253" x="5734050" y="3721100"/>
          <p14:tracePt t="80261" x="5716588" y="3738563"/>
          <p14:tracePt t="80277" x="5697538" y="3757613"/>
          <p14:tracePt t="80285" x="5697538" y="3775075"/>
          <p14:tracePt t="80294" x="5680075" y="3794125"/>
          <p14:tracePt t="80301" x="5670550" y="3803650"/>
          <p14:tracePt t="80308" x="5661025" y="3821113"/>
          <p14:tracePt t="80316" x="5653088" y="3848100"/>
          <p14:tracePt t="80326" x="5634038" y="3875088"/>
          <p14:tracePt t="80333" x="5624513" y="3894138"/>
          <p14:tracePt t="80341" x="5616575" y="3903663"/>
          <p14:tracePt t="80348" x="5607050" y="3911600"/>
          <p14:tracePt t="80357" x="5597525" y="3948113"/>
          <p14:tracePt t="80365" x="5580063" y="3967163"/>
          <p14:tracePt t="80374" x="5570538" y="3976688"/>
          <p14:tracePt t="80382" x="5570538" y="3984625"/>
          <p14:tracePt t="80392" x="5561013" y="4021138"/>
          <p14:tracePt t="80401" x="5543550" y="4049713"/>
          <p14:tracePt t="80405" x="5534025" y="4067175"/>
          <p14:tracePt t="80414" x="5524500" y="4076700"/>
          <p14:tracePt t="80422" x="5514975" y="4094163"/>
          <p14:tracePt t="80430" x="5497513" y="4122738"/>
          <p14:tracePt t="80438" x="5487988" y="4140200"/>
          <p14:tracePt t="80447" x="5478463" y="4149725"/>
          <p14:tracePt t="80454" x="5478463" y="4159250"/>
          <p14:tracePt t="80461" x="5470525" y="4176713"/>
          <p14:tracePt t="80622" x="5461000" y="4195763"/>
          <p14:tracePt t="80631" x="5441950" y="4213225"/>
          <p14:tracePt t="80654" x="5441950" y="4222750"/>
          <p14:tracePt t="80663" x="5434013" y="4240213"/>
          <p14:tracePt t="80669" x="5434013" y="4249738"/>
          <p14:tracePt t="80783" x="5441950" y="4259263"/>
          <p14:tracePt t="80795" x="5478463" y="4259263"/>
          <p14:tracePt t="80796" x="5551488" y="4259263"/>
          <p14:tracePt t="80806" x="5597525" y="4259263"/>
          <p14:tracePt t="80814" x="5688013" y="4259263"/>
          <p14:tracePt t="80822" x="5797550" y="4240213"/>
          <p14:tracePt t="80830" x="5870575" y="4240213"/>
          <p14:tracePt t="80838" x="5926138" y="4240213"/>
          <p14:tracePt t="80846" x="5989638" y="4232275"/>
          <p14:tracePt t="80854" x="6026150" y="4232275"/>
          <p14:tracePt t="80862" x="6035675" y="4232275"/>
          <p14:tracePt t="80870" x="6043613" y="4232275"/>
          <p14:tracePt t="80879" x="6062663" y="4213225"/>
          <p14:tracePt t="80926" x="6072188" y="4213225"/>
          <p14:tracePt t="80933" x="6080125" y="4213225"/>
          <p14:tracePt t="80941" x="6099175" y="4213225"/>
          <p14:tracePt t="80950" x="6135688" y="4222750"/>
          <p14:tracePt t="80958" x="6181725" y="4232275"/>
          <p14:tracePt t="80965" x="6199188" y="4232275"/>
          <p14:tracePt t="80975" x="6235700" y="4232275"/>
          <p14:tracePt t="80981" x="6281738" y="4240213"/>
          <p14:tracePt t="80993" x="6291263" y="4249738"/>
          <p14:tracePt t="81013" x="6308725" y="4249738"/>
          <p14:tracePt t="81252" x="6318250" y="4249738"/>
          <p14:tracePt t="81261" x="6318250" y="4232275"/>
          <p14:tracePt t="81269" x="6318250" y="4213225"/>
          <p14:tracePt t="81284" x="6318250" y="4186238"/>
          <p14:tracePt t="81292" x="6318250" y="4176713"/>
          <p14:tracePt t="81300" x="6318250" y="4167188"/>
          <p14:tracePt t="81308" x="6318250" y="4149725"/>
          <p14:tracePt t="81317" x="6318250" y="4130675"/>
          <p14:tracePt t="81324" x="6318250" y="4113213"/>
          <p14:tracePt t="81333" x="6308725" y="4076700"/>
          <p14:tracePt t="81341" x="6299200" y="4030663"/>
          <p14:tracePt t="81348" x="6299200" y="4013200"/>
          <p14:tracePt t="81357" x="6272213" y="3967163"/>
          <p14:tracePt t="81364" x="6262688" y="3940175"/>
          <p14:tracePt t="81374" x="6262688" y="3921125"/>
          <p14:tracePt t="81381" x="6262688" y="3911600"/>
          <p14:tracePt t="81389" x="6254750" y="3884613"/>
          <p14:tracePt t="81406" x="6245225" y="3867150"/>
          <p14:tracePt t="81471" x="6235700" y="3857625"/>
          <p14:tracePt t="81518" x="6226175" y="3857625"/>
          <p14:tracePt t="81526" x="6218238" y="3857625"/>
          <p14:tracePt t="81534" x="6189663" y="3857625"/>
          <p14:tracePt t="81544" x="6172200" y="3857625"/>
          <p14:tracePt t="81550" x="6145213" y="3857625"/>
          <p14:tracePt t="81558" x="6099175" y="3857625"/>
          <p14:tracePt t="81565" x="6043613" y="3857625"/>
          <p14:tracePt t="81575" x="5972175" y="3830638"/>
          <p14:tracePt t="81581" x="5889625" y="3821113"/>
          <p14:tracePt t="81591" x="5816600" y="3811588"/>
          <p14:tracePt t="81596" x="5724525" y="3794125"/>
          <p14:tracePt t="81604" x="5661025" y="3767138"/>
          <p14:tracePt t="81612" x="5634038" y="3757613"/>
          <p14:tracePt t="81620" x="5597525" y="3757613"/>
          <p14:tracePt t="81628" x="5543550" y="3738563"/>
          <p14:tracePt t="81637" x="5534025" y="3721100"/>
          <p14:tracePt t="81645" x="5524500" y="3711575"/>
          <p14:tracePt t="81653" x="5514975" y="3702050"/>
          <p14:tracePt t="81661" x="5514975" y="3684588"/>
          <p14:tracePt t="81669" x="5497513" y="3665538"/>
          <p14:tracePt t="81692" x="5487988" y="3638550"/>
          <p14:tracePt t="81700" x="5487988" y="3629025"/>
          <p14:tracePt t="81708" x="5478463" y="3621088"/>
          <p14:tracePt t="81717" x="5478463" y="3611563"/>
          <p14:tracePt t="81725" x="5470525" y="3584575"/>
          <p14:tracePt t="81742" x="5470525" y="3575050"/>
          <p14:tracePt t="81749" x="5470525" y="3548063"/>
          <p14:tracePt t="81762" x="5470525" y="3538538"/>
          <p14:tracePt t="81767" x="5470525" y="3529013"/>
          <p14:tracePt t="81776" x="5470525" y="3502025"/>
          <p14:tracePt t="81793" x="5470525" y="3492500"/>
          <p14:tracePt t="81796" x="5470525" y="3482975"/>
          <p14:tracePt t="81812" x="5470525" y="3475038"/>
          <p14:tracePt t="81853" x="5470525" y="3465513"/>
          <p14:tracePt t="81860" x="5478463" y="3465513"/>
          <p14:tracePt t="81869" x="5507038" y="3465513"/>
          <p14:tracePt t="81877" x="5570538" y="3465513"/>
          <p14:tracePt t="81885" x="5680075" y="3465513"/>
          <p14:tracePt t="81893" x="5780088" y="3465513"/>
          <p14:tracePt t="81901" x="5889625" y="3465513"/>
          <p14:tracePt t="81911" x="5980113" y="3446463"/>
          <p14:tracePt t="81916" x="6072188" y="3438525"/>
          <p14:tracePt t="81925" x="6153150" y="3419475"/>
          <p14:tracePt t="81932" x="6226175" y="3402013"/>
          <p14:tracePt t="81942" x="6272213" y="3382963"/>
          <p14:tracePt t="81948" x="6318250" y="3365500"/>
          <p14:tracePt t="81957" x="6345238" y="3346450"/>
          <p14:tracePt t="81965" x="6381750" y="3319463"/>
          <p14:tracePt t="81990" x="6391275" y="3292475"/>
          <p14:tracePt t="82004" x="6399213" y="3292475"/>
          <p14:tracePt t="82022" x="6408738" y="3282950"/>
          <p14:tracePt t="82109" x="6418263" y="3282950"/>
          <p14:tracePt t="82116" x="6427788" y="3273425"/>
          <p14:tracePt t="82133" x="6445250" y="3273425"/>
          <p14:tracePt t="82141" x="6472238" y="3255963"/>
          <p14:tracePt t="82156" x="6500813" y="3255963"/>
          <p14:tracePt t="82164" x="6508750" y="3246438"/>
          <p14:tracePt t="82174" x="6518275" y="3246438"/>
          <p14:tracePt t="82180" x="6545263" y="3246438"/>
          <p14:tracePt t="82190" x="6581775" y="3246438"/>
          <p14:tracePt t="82197" x="6618288" y="3246438"/>
          <p14:tracePt t="82205" x="6710363" y="3246438"/>
          <p14:tracePt t="82213" x="6783388" y="3246438"/>
          <p14:tracePt t="82220" x="6900863" y="3246438"/>
          <p14:tracePt t="82229" x="6973888" y="3246438"/>
          <p14:tracePt t="82237" x="7029450" y="3246438"/>
          <p14:tracePt t="82245" x="7065963" y="3246438"/>
          <p14:tracePt t="82253" x="7083425" y="3246438"/>
          <p14:tracePt t="82269" x="7092950" y="3246438"/>
          <p14:tracePt t="82302" x="7102475" y="3236913"/>
          <p14:tracePt t="82591" x="7092950" y="3236913"/>
          <p14:tracePt t="82606" x="7073900" y="3236913"/>
          <p14:tracePt t="82625" x="7065963" y="3246438"/>
          <p14:tracePt t="82631" x="7046913" y="3246438"/>
          <p14:tracePt t="82686" x="7029450" y="3246438"/>
          <p14:tracePt t="82694" x="6992938" y="3246438"/>
          <p14:tracePt t="82706" x="6956425" y="3219450"/>
          <p14:tracePt t="82711" x="6919913" y="3200400"/>
          <p14:tracePt t="82717" x="6873875" y="3163888"/>
          <p14:tracePt t="82727" x="6846888" y="3136900"/>
          <p14:tracePt t="82733" x="6827838" y="3119438"/>
          <p14:tracePt t="82742" x="6810375" y="3100388"/>
          <p14:tracePt t="82750" x="6773863" y="3073400"/>
          <p14:tracePt t="82759" x="6764338" y="3073400"/>
          <p14:tracePt t="82765" x="6764338" y="3063875"/>
          <p14:tracePt t="82776" x="6764338" y="3054350"/>
          <p14:tracePt t="82881" x="6764338" y="3046413"/>
          <p14:tracePt t="82887" x="6764338" y="3017838"/>
          <p14:tracePt t="82894" x="6764338" y="3000375"/>
          <p14:tracePt t="82906" x="6764338" y="2973388"/>
          <p14:tracePt t="82910" x="6764338" y="2954338"/>
          <p14:tracePt t="82917" x="6764338" y="2927350"/>
          <p14:tracePt t="82925" x="6783388" y="2881313"/>
          <p14:tracePt t="82933" x="6783388" y="2863850"/>
          <p14:tracePt t="82941" x="6791325" y="2844800"/>
          <p14:tracePt t="82949" x="6810375" y="2817813"/>
          <p14:tracePt t="82957" x="6827838" y="2800350"/>
          <p14:tracePt t="82965" x="6837363" y="2790825"/>
          <p14:tracePt t="82974" x="6837363" y="2781300"/>
          <p14:tracePt t="83045" x="6846888" y="2771775"/>
          <p14:tracePt t="83079" x="6864350" y="2771775"/>
          <p14:tracePt t="83087" x="6883400" y="2763838"/>
          <p14:tracePt t="83108" x="6919913" y="2763838"/>
          <p14:tracePt t="83113" x="6937375" y="2763838"/>
          <p14:tracePt t="83120" x="6983413" y="2763838"/>
          <p14:tracePt t="83125" x="7010400" y="2763838"/>
          <p14:tracePt t="83133" x="7029450" y="2763838"/>
          <p14:tracePt t="83143" x="7037388" y="2763838"/>
          <p14:tracePt t="83149" x="7065963" y="2763838"/>
          <p14:tracePt t="83221" x="7073900" y="2763838"/>
          <p14:tracePt t="83228" x="7092950" y="2763838"/>
          <p14:tracePt t="83236" x="7102475" y="2763838"/>
          <p14:tracePt t="83244" x="7110413" y="2763838"/>
          <p14:tracePt t="83253" x="7119938" y="2763838"/>
          <p14:tracePt t="83277" x="7165975" y="2771775"/>
          <p14:tracePt t="83285" x="7175500" y="2781300"/>
          <p14:tracePt t="83293" x="7183438" y="2790825"/>
          <p14:tracePt t="83301" x="7212013" y="2808288"/>
          <p14:tracePt t="83317" x="7239000" y="2817813"/>
          <p14:tracePt t="83326" x="7248525" y="2817813"/>
          <p14:tracePt t="83333" x="7265988" y="2827338"/>
          <p14:tracePt t="83341" x="7275513" y="2827338"/>
          <p14:tracePt t="83349" x="7283450" y="2836863"/>
          <p14:tracePt t="83381" x="7283450" y="2844800"/>
          <p14:tracePt t="83413" x="7292975" y="2854325"/>
          <p14:tracePt t="83421" x="7302500" y="2863850"/>
          <p14:tracePt t="83437" x="7312025" y="2863850"/>
          <p14:tracePt t="83445" x="7319963" y="2873375"/>
          <p14:tracePt t="83452" x="7329488" y="2881313"/>
          <p14:tracePt t="83460" x="7329488" y="2900363"/>
          <p14:tracePt t="83469" x="7339013" y="2927350"/>
          <p14:tracePt t="83477" x="7348538" y="2946400"/>
          <p14:tracePt t="83485" x="7348538" y="2973388"/>
          <p14:tracePt t="83493" x="7348538" y="3009900"/>
          <p14:tracePt t="83501" x="7366000" y="3036888"/>
          <p14:tracePt t="83510" x="7366000" y="3054350"/>
          <p14:tracePt t="83516" x="7366000" y="3082925"/>
          <p14:tracePt t="83524" x="7366000" y="3127375"/>
          <p14:tracePt t="83532" x="7366000" y="3146425"/>
          <p14:tracePt t="83541" x="7356475" y="3173413"/>
          <p14:tracePt t="83549" x="7348538" y="3192463"/>
          <p14:tracePt t="83557" x="7329488" y="3209925"/>
          <p14:tracePt t="83565" x="7319963" y="3228975"/>
          <p14:tracePt t="83574" x="7312025" y="3236913"/>
          <p14:tracePt t="83581" x="7302500" y="3246438"/>
          <p14:tracePt t="83592" x="7292975" y="3246438"/>
          <p14:tracePt t="83598" x="7283450" y="3255963"/>
          <p14:tracePt t="83613" x="7275513" y="3255963"/>
          <p14:tracePt t="83629" x="7256463" y="3273425"/>
          <p14:tracePt t="83637" x="7248525" y="3273425"/>
          <p14:tracePt t="83661" x="7239000" y="3273425"/>
          <p14:tracePt t="83677" x="7229475" y="3273425"/>
          <p14:tracePt t="83686" x="7202488" y="3273425"/>
          <p14:tracePt t="83693" x="7183438" y="3273425"/>
          <p14:tracePt t="83700" x="7146925" y="3273425"/>
          <p14:tracePt t="83709" x="7110413" y="3273425"/>
          <p14:tracePt t="83717" x="7083425" y="3273425"/>
          <p14:tracePt t="83725" x="7046913" y="3273425"/>
          <p14:tracePt t="83733" x="7019925" y="3273425"/>
          <p14:tracePt t="83741" x="7000875" y="3273425"/>
          <p14:tracePt t="83748" x="6992938" y="3273425"/>
          <p14:tracePt t="83758" x="6983413" y="3273425"/>
          <p14:tracePt t="83925" x="6973888" y="3273425"/>
          <p14:tracePt t="83941" x="6964363" y="3273425"/>
          <p14:tracePt t="83957" x="6956425" y="3273425"/>
          <p14:tracePt t="83966" x="6946900" y="3273425"/>
          <p14:tracePt t="83973" x="6937375" y="3273425"/>
          <p14:tracePt t="83989" x="6929438" y="3273425"/>
          <p14:tracePt t="84004" x="6919913" y="3273425"/>
          <p14:tracePt t="84012" x="6910388" y="3273425"/>
          <p14:tracePt t="84029" x="6892925" y="3273425"/>
          <p14:tracePt t="84045" x="6883400" y="3273425"/>
          <p14:tracePt t="84086" x="6873875" y="3273425"/>
          <p14:tracePt t="84157" x="6846888" y="3273425"/>
          <p14:tracePt t="84164" x="6837363" y="3273425"/>
          <p14:tracePt t="84173" x="6827838" y="3273425"/>
          <p14:tracePt t="84181" x="6791325" y="3273425"/>
          <p14:tracePt t="84190" x="6764338" y="3273425"/>
          <p14:tracePt t="84197" x="6746875" y="3282950"/>
          <p14:tracePt t="84204" x="6718300" y="3282950"/>
          <p14:tracePt t="84212" x="6681788" y="3292475"/>
          <p14:tracePt t="84228" x="6654800" y="3302000"/>
          <p14:tracePt t="84268" x="6645275" y="3302000"/>
          <p14:tracePt t="84528" x="6618288" y="3319463"/>
          <p14:tracePt t="84535" x="6610350" y="3328988"/>
          <p14:tracePt t="84543" x="6610350" y="3338513"/>
          <p14:tracePt t="84551" x="6600825" y="3338513"/>
          <p14:tracePt t="84560" x="6591300" y="3355975"/>
          <p14:tracePt t="84566" x="6573838" y="3375025"/>
          <p14:tracePt t="84577" x="6554788" y="3402013"/>
          <p14:tracePt t="84581" x="6545263" y="3419475"/>
          <p14:tracePt t="84592" x="6537325" y="3419475"/>
          <p14:tracePt t="84598" x="6527800" y="3429000"/>
          <p14:tracePt t="84606" x="6508750" y="3446463"/>
          <p14:tracePt t="84613" x="6500813" y="3455988"/>
          <p14:tracePt t="84621" x="6481763" y="3475038"/>
          <p14:tracePt t="84628" x="6464300" y="3482975"/>
          <p14:tracePt t="84637" x="6445250" y="3502025"/>
          <p14:tracePt t="84644" x="6427788" y="3511550"/>
          <p14:tracePt t="84653" x="6408738" y="3529013"/>
          <p14:tracePt t="84660" x="6391275" y="3548063"/>
          <p14:tracePt t="84669" x="6381750" y="3556000"/>
          <p14:tracePt t="84685" x="6372225" y="3565525"/>
          <p14:tracePt t="84701" x="6345238" y="3584575"/>
          <p14:tracePt t="84711" x="6335713" y="3592513"/>
          <p14:tracePt t="84717" x="6326188" y="3602038"/>
          <p14:tracePt t="84732" x="6318250" y="3611563"/>
          <p14:tracePt t="84756" x="6308725" y="3611563"/>
          <p14:tracePt t="84781" x="6299200" y="3611563"/>
          <p14:tracePt t="84791" x="6291263" y="3611563"/>
          <p14:tracePt t="84798" x="6262688" y="3621088"/>
          <p14:tracePt t="84808" x="6254750" y="3629025"/>
          <p14:tracePt t="84813" x="6218238" y="3638550"/>
          <p14:tracePt t="84825" x="6199188" y="3638550"/>
          <p14:tracePt t="84830" x="6172200" y="3648075"/>
          <p14:tracePt t="84839" x="6116638" y="3657600"/>
          <p14:tracePt t="84848" x="6072188" y="3675063"/>
          <p14:tracePt t="84859" x="6043613" y="3684588"/>
          <p14:tracePt t="84879" x="5889625" y="3748088"/>
          <p14:tracePt t="84887" x="5843588" y="3767138"/>
          <p14:tracePt t="84896" x="5816600" y="3775075"/>
          <p14:tracePt t="84902" x="5761038" y="3803650"/>
          <p14:tracePt t="84911" x="5734050" y="3811588"/>
          <p14:tracePt t="84918" x="5688013" y="3840163"/>
          <p14:tracePt t="84927" x="5661025" y="3867150"/>
          <p14:tracePt t="84934" x="5624513" y="3875088"/>
          <p14:tracePt t="84943" x="5588000" y="3903663"/>
          <p14:tracePt t="84949" x="5561013" y="3921125"/>
          <p14:tracePt t="84958" x="5551488" y="3921125"/>
          <p14:tracePt t="84965" x="5543550" y="3930650"/>
          <p14:tracePt t="84973" x="5524500" y="3948113"/>
          <p14:tracePt t="85156" x="5524500" y="3976688"/>
          <p14:tracePt t="85164" x="5514975" y="4003675"/>
          <p14:tracePt t="85172" x="5507038" y="4040188"/>
          <p14:tracePt t="85181" x="5497513" y="4086225"/>
          <p14:tracePt t="85190" x="5497513" y="4103688"/>
          <p14:tracePt t="85198" x="5478463" y="4130675"/>
          <p14:tracePt t="85205" x="5451475" y="4176713"/>
          <p14:tracePt t="85213" x="5451475" y="4195763"/>
          <p14:tracePt t="85221" x="5451475" y="4213225"/>
          <p14:tracePt t="85229" x="5451475" y="4232275"/>
          <p14:tracePt t="85237" x="5441950" y="4249738"/>
          <p14:tracePt t="85511" x="5461000" y="4259263"/>
          <p14:tracePt t="85518" x="5580063" y="4259263"/>
          <p14:tracePt t="85527" x="5724525" y="4259263"/>
          <p14:tracePt t="85532" x="5834063" y="4259263"/>
          <p14:tracePt t="85540" x="5943600" y="4259263"/>
          <p14:tracePt t="85548" x="5980113" y="4259263"/>
          <p14:tracePt t="85557" x="6007100" y="4259263"/>
          <p14:tracePt t="85564" x="6043613" y="4259263"/>
          <p14:tracePt t="85580" x="6053138" y="4259263"/>
          <p14:tracePt t="85742" x="6053138" y="4249738"/>
          <p14:tracePt t="85756" x="6053138" y="4240213"/>
          <p14:tracePt t="85773" x="6053138" y="4232275"/>
          <p14:tracePt t="85797" x="6053138" y="4213225"/>
          <p14:tracePt t="85813" x="6053138" y="4195763"/>
          <p14:tracePt t="85822" x="6053138" y="4159250"/>
          <p14:tracePt t="85836" x="6053138" y="4130675"/>
          <p14:tracePt t="85844" x="6053138" y="4122738"/>
          <p14:tracePt t="85852" x="6053138" y="4113213"/>
          <p14:tracePt t="85860" x="6053138" y="4103688"/>
          <p14:tracePt t="85877" x="6053138" y="4086225"/>
          <p14:tracePt t="85917" x="6053138" y="4076700"/>
          <p14:tracePt t="85928" x="6053138" y="4067175"/>
          <p14:tracePt t="85932" x="6053138" y="4049713"/>
          <p14:tracePt t="85942" x="6053138" y="4030663"/>
          <p14:tracePt t="85950" x="6053138" y="4003675"/>
          <p14:tracePt t="85960" x="6053138" y="3984625"/>
          <p14:tracePt t="85966" x="6062663" y="3957638"/>
          <p14:tracePt t="85977" x="6062663" y="3921125"/>
          <p14:tracePt t="85982" x="6062663" y="3911600"/>
          <p14:tracePt t="85993" x="6089650" y="3875088"/>
          <p14:tracePt t="85998" x="6089650" y="3848100"/>
          <p14:tracePt t="86008" x="6089650" y="3830638"/>
          <p14:tracePt t="86014" x="6089650" y="3811588"/>
          <p14:tracePt t="86022" x="6099175" y="3784600"/>
          <p14:tracePt t="86044" x="6099175" y="3767138"/>
          <p14:tracePt t="86352" x="6053138" y="3757613"/>
          <p14:tracePt t="86358" x="5853113" y="3830638"/>
          <p14:tracePt t="86368" x="5688013" y="3875088"/>
          <p14:tracePt t="86378" x="5470525" y="3940175"/>
          <p14:tracePt t="86382" x="5278438" y="4003675"/>
          <p14:tracePt t="86393" x="5022850" y="4076700"/>
          <p14:tracePt t="86399" x="4776788" y="4186238"/>
          <p14:tracePt t="86407" x="4594225" y="4232275"/>
          <p14:tracePt t="86413" x="4494213" y="4295775"/>
          <p14:tracePt t="86421" x="4357688" y="4340225"/>
          <p14:tracePt t="86429" x="4303713" y="4349750"/>
          <p14:tracePt t="86437" x="4202113" y="4386263"/>
          <p14:tracePt t="86446" x="4175125" y="4386263"/>
          <p14:tracePt t="86453" x="4129088" y="4413250"/>
          <p14:tracePt t="86461" x="4102100" y="4413250"/>
          <p14:tracePt t="86469" x="4084638" y="4413250"/>
          <p14:tracePt t="86478" x="4057650" y="4422775"/>
          <p14:tracePt t="86484" x="4029075" y="4441825"/>
          <p14:tracePt t="86493" x="4002088" y="4441825"/>
          <p14:tracePt t="86502" x="3984625" y="4441825"/>
          <p14:tracePt t="86512" x="3929063" y="4449763"/>
          <p14:tracePt t="86527" x="3902075" y="4449763"/>
          <p14:tracePt t="86534" x="3883025" y="4449763"/>
          <p14:tracePt t="86543" x="3838575" y="4459288"/>
          <p14:tracePt t="86560" x="3829050" y="4459288"/>
          <p14:tracePt t="86566" x="3792538" y="4459288"/>
          <p14:tracePt t="86576" x="3783013" y="4459288"/>
          <p14:tracePt t="86582" x="3775075" y="4468813"/>
          <p14:tracePt t="86597" x="3756025" y="4468813"/>
          <p14:tracePt t="86621" x="3746500" y="4468813"/>
          <p14:tracePt t="86670" x="3738563" y="4468813"/>
          <p14:tracePt t="86678" x="3656013" y="4468813"/>
          <p14:tracePt t="86687" x="3527425" y="4468813"/>
          <p14:tracePt t="86694" x="3346450" y="4468813"/>
          <p14:tracePt t="86700" x="3163888" y="4468813"/>
          <p14:tracePt t="86709" x="2962275" y="4468813"/>
          <p14:tracePt t="86716" x="2762250" y="4468813"/>
          <p14:tracePt t="86724" x="2598738" y="4468813"/>
          <p14:tracePt t="86732" x="2470150" y="4468813"/>
          <p14:tracePt t="86740" x="2379663" y="4468813"/>
          <p14:tracePt t="86748" x="2343150" y="4468813"/>
          <p14:tracePt t="86883" x="2352675" y="4459288"/>
          <p14:tracePt t="87086" x="2397125" y="4459288"/>
          <p14:tracePt t="87092" x="2616200" y="4459288"/>
          <p14:tracePt t="87100" x="2798763" y="4441825"/>
          <p14:tracePt t="87108" x="2998788" y="4422775"/>
          <p14:tracePt t="87116" x="3263900" y="4359275"/>
          <p14:tracePt t="87127" x="3509963" y="4322763"/>
          <p14:tracePt t="87134" x="3692525" y="4276725"/>
          <p14:tracePt t="87143" x="3865563" y="4240213"/>
          <p14:tracePt t="87151" x="4048125" y="4195763"/>
          <p14:tracePt t="87159" x="4175125" y="4167188"/>
          <p14:tracePt t="87166" x="4275138" y="4130675"/>
          <p14:tracePt t="87174" x="4384675" y="4094163"/>
          <p14:tracePt t="87181" x="4448175" y="4076700"/>
          <p14:tracePt t="87190" x="4513263" y="4057650"/>
          <p14:tracePt t="87197" x="4557713" y="4040188"/>
          <p14:tracePt t="87204" x="4586288" y="4040188"/>
          <p14:tracePt t="87214" x="4622800" y="4040188"/>
          <p14:tracePt t="87221" x="4686300" y="4013200"/>
          <p14:tracePt t="87228" x="4740275" y="4013200"/>
          <p14:tracePt t="87236" x="4795838" y="4013200"/>
          <p14:tracePt t="87244" x="4849813" y="4013200"/>
          <p14:tracePt t="87253" x="4922838" y="4013200"/>
          <p14:tracePt t="87260" x="4968875" y="4013200"/>
          <p14:tracePt t="87269" x="5032375" y="4021138"/>
          <p14:tracePt t="87276" x="5114925" y="4049713"/>
          <p14:tracePt t="87285" x="5178425" y="4067175"/>
          <p14:tracePt t="87293" x="5268913" y="4094163"/>
          <p14:tracePt t="87301" x="5351463" y="4140200"/>
          <p14:tracePt t="87308" x="5414963" y="4159250"/>
          <p14:tracePt t="87317" x="5478463" y="4203700"/>
          <p14:tracePt t="87325" x="5561013" y="4240213"/>
          <p14:tracePt t="87333" x="5588000" y="4276725"/>
          <p14:tracePt t="87341" x="5597525" y="4276725"/>
          <p14:tracePt t="87348" x="5607050" y="4276725"/>
          <p14:tracePt t="87357" x="5616575" y="4286250"/>
          <p14:tracePt t="87670" x="5616575" y="4276725"/>
          <p14:tracePt t="87676" x="5588000" y="4222750"/>
          <p14:tracePt t="87685" x="5543550" y="4176713"/>
          <p14:tracePt t="87693" x="5514975" y="4140200"/>
          <p14:tracePt t="87700" x="5470525" y="4094163"/>
          <p14:tracePt t="87709" x="5451475" y="4076700"/>
          <p14:tracePt t="87717" x="5434013" y="4030663"/>
          <p14:tracePt t="87724" x="5397500" y="3984625"/>
          <p14:tracePt t="87732" x="5378450" y="3967163"/>
          <p14:tracePt t="87740" x="5368925" y="3957638"/>
          <p14:tracePt t="87749" x="5351463" y="3940175"/>
          <p14:tracePt t="87756" x="5324475" y="3921125"/>
          <p14:tracePt t="87773" x="5287963" y="3921125"/>
          <p14:tracePt t="87781" x="5260975" y="3921125"/>
          <p14:tracePt t="87791" x="5224463" y="3911600"/>
          <p14:tracePt t="87797" x="5141913" y="3911600"/>
          <p14:tracePt t="87807" x="5049838" y="3911600"/>
          <p14:tracePt t="87813" x="4959350" y="3911600"/>
          <p14:tracePt t="87821" x="4832350" y="3884613"/>
          <p14:tracePt t="87829" x="4740275" y="3867150"/>
          <p14:tracePt t="87837" x="4594225" y="3848100"/>
          <p14:tracePt t="87846" x="4484688" y="3848100"/>
          <p14:tracePt t="87852" x="4384675" y="3848100"/>
          <p14:tracePt t="87861" x="4294188" y="3840163"/>
          <p14:tracePt t="87874" x="4238625" y="3840163"/>
          <p14:tracePt t="87876" x="4211638" y="3840163"/>
          <p14:tracePt t="87884" x="4175125" y="3840163"/>
          <p14:tracePt t="87900" x="4165600" y="3840163"/>
          <p14:tracePt t="87908" x="4148138" y="3840163"/>
          <p14:tracePt t="87917" x="4129088" y="3840163"/>
          <p14:tracePt t="87924" x="4102100" y="3840163"/>
          <p14:tracePt t="87932" x="4084638" y="3840163"/>
          <p14:tracePt t="87940" x="4057650" y="3840163"/>
          <p14:tracePt t="87949" x="4029075" y="3840163"/>
          <p14:tracePt t="87959" x="3984625" y="3840163"/>
          <p14:tracePt t="87967" x="3938588" y="3840163"/>
          <p14:tracePt t="87976" x="3875088" y="3875088"/>
          <p14:tracePt t="87984" x="3802063" y="3894138"/>
          <p14:tracePt t="87992" x="3746500" y="3903663"/>
          <p14:tracePt t="87998" x="3665538" y="3940175"/>
          <p14:tracePt t="88008" x="3600450" y="3967163"/>
          <p14:tracePt t="88014" x="3536950" y="4003675"/>
          <p14:tracePt t="88022" x="3490913" y="4030663"/>
          <p14:tracePt t="88029" x="3463925" y="4049713"/>
          <p14:tracePt t="88037" x="3446463" y="4057650"/>
          <p14:tracePt t="88045" x="3400425" y="4067175"/>
          <p14:tracePt t="88061" x="3382963" y="4076700"/>
          <p14:tracePt t="88069" x="3336925" y="4113213"/>
          <p14:tracePt t="88077" x="3309938" y="4122738"/>
          <p14:tracePt t="88085" x="3273425" y="4130675"/>
          <p14:tracePt t="88093" x="3236913" y="4159250"/>
          <p14:tracePt t="88101" x="3200400" y="4176713"/>
          <p14:tracePt t="88111" x="3127375" y="4222750"/>
          <p14:tracePt t="88117" x="3100388" y="4232275"/>
          <p14:tracePt t="88126" x="3054350" y="4268788"/>
          <p14:tracePt t="88133" x="3008313" y="4295775"/>
          <p14:tracePt t="88141" x="2981325" y="4303713"/>
          <p14:tracePt t="88149" x="2944813" y="4332288"/>
          <p14:tracePt t="88165" x="2925763" y="4332288"/>
          <p14:tracePt t="88175" x="2917825" y="4340225"/>
          <p14:tracePt t="88373" x="2917825" y="4332288"/>
          <p14:tracePt t="88382" x="2917825" y="4313238"/>
          <p14:tracePt t="88406" x="2925763" y="4286250"/>
          <p14:tracePt t="88414" x="2935288" y="4276725"/>
          <p14:tracePt t="88423" x="2944813" y="4259263"/>
          <p14:tracePt t="88431" x="2971800" y="4222750"/>
          <p14:tracePt t="88441" x="2981325" y="4195763"/>
          <p14:tracePt t="88444" x="2998788" y="4167188"/>
          <p14:tracePt t="88452" x="3008313" y="4159250"/>
          <p14:tracePt t="88461" x="3035300" y="4130675"/>
          <p14:tracePt t="88469" x="3054350" y="4122738"/>
          <p14:tracePt t="88476" x="3063875" y="4113213"/>
          <p14:tracePt t="88484" x="3081338" y="4094163"/>
          <p14:tracePt t="88492" x="3108325" y="4076700"/>
          <p14:tracePt t="88509" x="3127375" y="4067175"/>
          <p14:tracePt t="88529" x="3144838" y="4057650"/>
          <p14:tracePt t="88532" x="3154363" y="4049713"/>
          <p14:tracePt t="88541" x="3163888" y="4040188"/>
          <p14:tracePt t="88548" x="3200400" y="4021138"/>
          <p14:tracePt t="88557" x="3217863" y="4003675"/>
          <p14:tracePt t="88564" x="3263900" y="3984625"/>
          <p14:tracePt t="88573" x="3317875" y="3976688"/>
          <p14:tracePt t="88581" x="3382963" y="3948113"/>
          <p14:tracePt t="88590" x="3482975" y="3921125"/>
          <p14:tracePt t="88597" x="3556000" y="3903663"/>
          <p14:tracePt t="88607" x="3619500" y="3884613"/>
          <p14:tracePt t="88613" x="3692525" y="3867150"/>
          <p14:tracePt t="88621" x="3775075" y="3840163"/>
          <p14:tracePt t="88630" x="3856038" y="3821113"/>
          <p14:tracePt t="88639" x="3911600" y="3803650"/>
          <p14:tracePt t="88644" x="3984625" y="3803650"/>
          <p14:tracePt t="88652" x="4038600" y="3803650"/>
          <p14:tracePt t="88661" x="4102100" y="3794125"/>
          <p14:tracePt t="88668" x="4157663" y="3794125"/>
          <p14:tracePt t="88676" x="4202113" y="3794125"/>
          <p14:tracePt t="88684" x="4238625" y="3794125"/>
          <p14:tracePt t="88692" x="4294188" y="3794125"/>
          <p14:tracePt t="88701" x="4348163" y="3794125"/>
          <p14:tracePt t="88708" x="4430713" y="3811588"/>
          <p14:tracePt t="88717" x="4521200" y="3821113"/>
          <p14:tracePt t="88725" x="4622800" y="3867150"/>
          <p14:tracePt t="88732" x="4722813" y="3903663"/>
          <p14:tracePt t="88743" x="4832350" y="3967163"/>
          <p14:tracePt t="88750" x="4949825" y="3994150"/>
          <p14:tracePt t="88758" x="5078413" y="4040188"/>
          <p14:tracePt t="88766" x="5195888" y="4067175"/>
          <p14:tracePt t="88775" x="5341938" y="4113213"/>
          <p14:tracePt t="88781" x="5487988" y="4122738"/>
          <p14:tracePt t="88793" x="5616575" y="4140200"/>
          <p14:tracePt t="88797" x="5734050" y="4167188"/>
          <p14:tracePt t="88809" x="5826125" y="4186238"/>
          <p14:tracePt t="88813" x="5899150" y="4186238"/>
          <p14:tracePt t="88822" x="5943600" y="4186238"/>
          <p14:tracePt t="88828" x="5953125" y="4186238"/>
          <p14:tracePt t="88836" x="5962650" y="4186238"/>
          <p14:tracePt t="88966" x="5972175" y="4186238"/>
          <p14:tracePt t="88974" x="5972175" y="4203700"/>
          <p14:tracePt t="88982" x="5972175" y="4222750"/>
          <p14:tracePt t="88991" x="5972175" y="4240213"/>
          <p14:tracePt t="88998" x="5972175" y="4268788"/>
          <p14:tracePt t="89008" x="5972175" y="4276725"/>
          <p14:tracePt t="89014" x="5972175" y="4295775"/>
          <p14:tracePt t="89029" x="5972175" y="4303713"/>
          <p14:tracePt t="90406" x="5972175" y="4295775"/>
          <p14:tracePt t="90534" x="5972175" y="4276725"/>
          <p14:tracePt t="90557" x="5972175" y="4259263"/>
          <p14:tracePt t="90572" x="5972175" y="4240213"/>
          <p14:tracePt t="90581" x="5972175" y="4232275"/>
          <p14:tracePt t="90589" x="5972175" y="4213225"/>
          <p14:tracePt t="90597" x="5972175" y="4195763"/>
          <p14:tracePt t="90605" x="5972175" y="4176713"/>
          <p14:tracePt t="90613" x="5972175" y="4167188"/>
          <p14:tracePt t="90621" x="5972175" y="4159250"/>
          <p14:tracePt t="90629" x="5972175" y="4149725"/>
          <p14:tracePt t="90758" x="5926138" y="4140200"/>
          <p14:tracePt t="90766" x="5816600" y="4140200"/>
          <p14:tracePt t="90774" x="5653088" y="4122738"/>
          <p14:tracePt t="90782" x="5507038" y="4103688"/>
          <p14:tracePt t="90793" x="5397500" y="4103688"/>
          <p14:tracePt t="90797" x="5224463" y="4057650"/>
          <p14:tracePt t="90806" x="5078413" y="4049713"/>
          <p14:tracePt t="90813" x="4949825" y="4030663"/>
          <p14:tracePt t="90821" x="4840288" y="4003675"/>
          <p14:tracePt t="90829" x="4749800" y="4003675"/>
          <p14:tracePt t="90837" x="4667250" y="3994150"/>
          <p14:tracePt t="90845" x="4613275" y="3976688"/>
          <p14:tracePt t="90853" x="4594225" y="3976688"/>
          <p14:tracePt t="90861" x="4567238" y="3976688"/>
          <p14:tracePt t="90869" x="4557713" y="3976688"/>
          <p14:tracePt t="90919" x="4549775" y="3976688"/>
          <p14:tracePt t="90927" x="4540250" y="3976688"/>
          <p14:tracePt t="90935" x="4513263" y="3976688"/>
          <p14:tracePt t="90943" x="4440238" y="3948113"/>
          <p14:tracePt t="90956" x="4367213" y="3948113"/>
          <p14:tracePt t="90959" x="4257675" y="3921125"/>
          <p14:tracePt t="90966" x="4129088" y="3903663"/>
          <p14:tracePt t="90976" x="3992563" y="3875088"/>
          <p14:tracePt t="90983" x="3865563" y="3848100"/>
          <p14:tracePt t="90993" x="3738563" y="3830638"/>
          <p14:tracePt t="90998" x="3619500" y="3794125"/>
          <p14:tracePt t="91007" x="3527425" y="3767138"/>
          <p14:tracePt t="91013" x="3409950" y="3730625"/>
          <p14:tracePt t="91022" x="3327400" y="3711575"/>
          <p14:tracePt t="91029" x="3273425" y="3694113"/>
          <p14:tracePt t="91037" x="3227388" y="3675063"/>
          <p14:tracePt t="91045" x="3200400" y="3665538"/>
          <p14:tracePt t="91052" x="3181350" y="3665538"/>
          <p14:tracePt t="91060" x="3171825" y="3657600"/>
          <p14:tracePt t="91110" x="3154363" y="3657600"/>
          <p14:tracePt t="91118" x="3136900" y="3657600"/>
          <p14:tracePt t="91126" x="3108325" y="3657600"/>
          <p14:tracePt t="91138" x="3054350" y="3657600"/>
          <p14:tracePt t="91143" x="2954338" y="3675063"/>
          <p14:tracePt t="91153" x="2862263" y="3675063"/>
          <p14:tracePt t="91159" x="2789238" y="3675063"/>
          <p14:tracePt t="91165" x="2698750" y="3675063"/>
          <p14:tracePt t="91173" x="2671763" y="3675063"/>
          <p14:tracePt t="91180" x="2652713" y="3675063"/>
          <p14:tracePt t="91189" x="2643188" y="3675063"/>
          <p14:tracePt t="91702" x="2635250" y="3675063"/>
          <p14:tracePt t="91766" x="2635250" y="3665538"/>
          <p14:tracePt t="91775" x="2635250" y="3638550"/>
          <p14:tracePt t="91782" x="2635250" y="3621088"/>
          <p14:tracePt t="91791" x="2635250" y="3592513"/>
          <p14:tracePt t="91797" x="2635250" y="3584575"/>
          <p14:tracePt t="91805" x="2635250" y="3556000"/>
          <p14:tracePt t="91812" x="2643188" y="3529013"/>
          <p14:tracePt t="91821" x="2652713" y="3502025"/>
          <p14:tracePt t="91828" x="2662238" y="3492500"/>
          <p14:tracePt t="91836" x="2662238" y="3465513"/>
          <p14:tracePt t="91844" x="2662238" y="3455988"/>
          <p14:tracePt t="91852" x="2662238" y="3438525"/>
          <p14:tracePt t="91860" x="2679700" y="3419475"/>
          <p14:tracePt t="91868" x="2679700" y="3411538"/>
          <p14:tracePt t="92310" x="2689225" y="3402013"/>
          <p14:tracePt t="92318" x="2689225" y="3382963"/>
          <p14:tracePt t="92334" x="2689225" y="3375025"/>
          <p14:tracePt t="92343" x="2689225" y="3365500"/>
          <p14:tracePt t="92349" x="2689225" y="3355975"/>
          <p14:tracePt t="92357" x="2689225" y="3338513"/>
          <p14:tracePt t="92430" x="2698750" y="3338513"/>
          <p14:tracePt t="92703" x="2698750" y="3319463"/>
          <p14:tracePt t="92708" x="2716213" y="3282950"/>
          <p14:tracePt t="92716" x="2744788" y="3265488"/>
          <p14:tracePt t="92724" x="2744788" y="3255963"/>
          <p14:tracePt t="92732" x="2762250" y="3246438"/>
          <p14:tracePt t="92741" x="2781300" y="3219450"/>
          <p14:tracePt t="92757" x="2781300" y="3200400"/>
          <p14:tracePt t="92764" x="2781300" y="3192463"/>
          <p14:tracePt t="92886" x="2781300" y="3182938"/>
          <p14:tracePt t="92894" x="2771775" y="3192463"/>
          <p14:tracePt t="92902" x="2762250" y="3192463"/>
          <p14:tracePt t="92910" x="2752725" y="3200400"/>
          <p14:tracePt t="93261" x="2771775" y="3192463"/>
          <p14:tracePt t="93269" x="2789238" y="3182938"/>
          <p14:tracePt t="93277" x="2808288" y="3173413"/>
          <p14:tracePt t="93285" x="2825750" y="3173413"/>
          <p14:tracePt t="93293" x="2835275" y="3163888"/>
          <p14:tracePt t="93302" x="2844800" y="3155950"/>
          <p14:tracePt t="93951" x="2862263" y="3155950"/>
          <p14:tracePt t="93956" x="2908300" y="3146425"/>
          <p14:tracePt t="93964" x="2935288" y="3146425"/>
          <p14:tracePt t="93972" x="2962275" y="3136900"/>
          <p14:tracePt t="93980" x="2981325" y="3136900"/>
          <p14:tracePt t="93989" x="2998788" y="3136900"/>
          <p14:tracePt t="94126" x="3008313" y="3136900"/>
          <p14:tracePt t="94137" x="3008313" y="3146425"/>
          <p14:tracePt t="94140" x="2998788" y="3192463"/>
          <p14:tracePt t="94150" x="2990850" y="3219450"/>
          <p14:tracePt t="94157" x="2990850" y="3246438"/>
          <p14:tracePt t="94165" x="2990850" y="3255963"/>
          <p14:tracePt t="94174" x="2990850" y="3282950"/>
          <p14:tracePt t="94180" x="2971800" y="3319463"/>
          <p14:tracePt t="94212" x="2971800" y="3328988"/>
          <p14:tracePt t="94260" x="2962275" y="3346450"/>
          <p14:tracePt t="94268" x="2954338" y="3375025"/>
          <p14:tracePt t="94277" x="2954338" y="3382963"/>
          <p14:tracePt t="94285" x="2944813" y="3419475"/>
          <p14:tracePt t="94293" x="2908300" y="3465513"/>
          <p14:tracePt t="94301" x="2898775" y="3502025"/>
          <p14:tracePt t="94309" x="2862263" y="3556000"/>
          <p14:tracePt t="94317" x="2825750" y="3621088"/>
          <p14:tracePt t="94325" x="2781300" y="3684588"/>
          <p14:tracePt t="94334" x="2744788" y="3730625"/>
          <p14:tracePt t="94343" x="2725738" y="3767138"/>
          <p14:tracePt t="94351" x="2708275" y="3784600"/>
          <p14:tracePt t="94359" x="2689225" y="3811588"/>
          <p14:tracePt t="94365" x="2679700" y="3821113"/>
          <p14:tracePt t="94503" x="2662238" y="3840163"/>
          <p14:tracePt t="94513" x="2643188" y="3848100"/>
          <p14:tracePt t="94518" x="2589213" y="3875088"/>
          <p14:tracePt t="94528" x="2570163" y="3884613"/>
          <p14:tracePt t="94533" x="2525713" y="3894138"/>
          <p14:tracePt t="94542" x="2479675" y="3903663"/>
          <p14:tracePt t="94548" x="2462213" y="3921125"/>
          <p14:tracePt t="94556" x="2433638" y="3930650"/>
          <p14:tracePt t="94566" x="2425700" y="3940175"/>
          <p14:tracePt t="94575" x="2397125" y="3948113"/>
          <p14:tracePt t="94582" x="2379663" y="3967163"/>
          <p14:tracePt t="94606" x="2370138" y="3976688"/>
          <p14:tracePt t="94623" x="2360613" y="3984625"/>
          <p14:tracePt t="94639" x="2343150" y="4013200"/>
          <p14:tracePt t="94654" x="2316163" y="4030663"/>
          <p14:tracePt t="94662" x="2297113" y="4057650"/>
          <p14:tracePt t="94670" x="2297113" y="4067175"/>
          <p14:tracePt t="94678" x="2279650" y="4094163"/>
          <p14:tracePt t="94686" x="2270125" y="4113213"/>
          <p14:tracePt t="94695" x="2251075" y="4130675"/>
          <p14:tracePt t="94702" x="2251075" y="4149725"/>
          <p14:tracePt t="94711" x="2243138" y="4167188"/>
          <p14:tracePt t="94718" x="2233613" y="4186238"/>
          <p14:tracePt t="94727" x="2233613" y="4195763"/>
          <p14:tracePt t="94741" x="2224088" y="4213225"/>
          <p14:tracePt t="94757" x="2224088" y="4232275"/>
          <p14:tracePt t="94765" x="2224088" y="4249738"/>
          <p14:tracePt t="94934" x="2233613" y="4259263"/>
          <p14:tracePt t="94943" x="2260600" y="4268788"/>
          <p14:tracePt t="94950" x="2370138" y="4322763"/>
          <p14:tracePt t="94959" x="2443163" y="4349750"/>
          <p14:tracePt t="94966" x="2543175" y="4386263"/>
          <p14:tracePt t="94976" x="2635250" y="4405313"/>
          <p14:tracePt t="94981" x="2698750" y="4422775"/>
          <p14:tracePt t="94989" x="2744788" y="4449763"/>
          <p14:tracePt t="94996" x="2762250" y="4459288"/>
          <p14:tracePt t="95005" x="2771775" y="4459288"/>
          <p14:tracePt t="95313" x="2789238" y="4459288"/>
          <p14:tracePt t="95323" x="2844800" y="4459288"/>
          <p14:tracePt t="95326" x="2935288" y="4459288"/>
          <p14:tracePt t="95332" x="3044825" y="4449763"/>
          <p14:tracePt t="95340" x="3127375" y="4422775"/>
          <p14:tracePt t="95348" x="3217863" y="4413250"/>
          <p14:tracePt t="95356" x="3244850" y="4395788"/>
          <p14:tracePt t="95365" x="3263900" y="4386263"/>
          <p14:tracePt t="95374" x="3290888" y="4368800"/>
          <p14:tracePt t="95380" x="3290888" y="4359275"/>
          <p14:tracePt t="95405" x="3290888" y="4340225"/>
          <p14:tracePt t="95518" x="3290888" y="4359275"/>
          <p14:tracePt t="95535" x="3290888" y="4368800"/>
          <p14:tracePt t="95647" x="3290888" y="4359275"/>
          <p14:tracePt t="95654" x="3290888" y="4322763"/>
          <p14:tracePt t="95663" x="3281363" y="4295775"/>
          <p14:tracePt t="95669" x="3281363" y="4268788"/>
          <p14:tracePt t="95677" x="3281363" y="4240213"/>
          <p14:tracePt t="95685" x="3254375" y="4195763"/>
          <p14:tracePt t="95693" x="3244850" y="4167188"/>
          <p14:tracePt t="95701" x="3244850" y="4130675"/>
          <p14:tracePt t="95709" x="3236913" y="4103688"/>
          <p14:tracePt t="95716" x="3227388" y="4049713"/>
          <p14:tracePt t="95725" x="3200400" y="4003675"/>
          <p14:tracePt t="95732" x="3190875" y="3984625"/>
          <p14:tracePt t="95741" x="3181350" y="3940175"/>
          <p14:tracePt t="95749" x="3171825" y="3911600"/>
          <p14:tracePt t="95760" x="3154363" y="3867150"/>
          <p14:tracePt t="95764" x="3127375" y="3840163"/>
          <p14:tracePt t="95773" x="3117850" y="3794125"/>
          <p14:tracePt t="95780" x="3108325" y="3775075"/>
          <p14:tracePt t="95790" x="3100388" y="3767138"/>
          <p14:tracePt t="95796" x="3090863" y="3748088"/>
          <p14:tracePt t="95821" x="3081338" y="3721100"/>
          <p14:tracePt t="95942" x="3071813" y="3721100"/>
          <p14:tracePt t="95950" x="3017838" y="3721100"/>
          <p14:tracePt t="95962" x="2935288" y="3721100"/>
          <p14:tracePt t="95964" x="2881313" y="3721100"/>
          <p14:tracePt t="95973" x="2825750" y="3721100"/>
          <p14:tracePt t="95981" x="2771775" y="3721100"/>
          <p14:tracePt t="95989" x="2725738" y="3721100"/>
          <p14:tracePt t="95996" x="2671763" y="3702050"/>
          <p14:tracePt t="96005" x="2652713" y="3694113"/>
          <p14:tracePt t="96012" x="2643188" y="3694113"/>
          <p14:tracePt t="96021" x="2625725" y="3694113"/>
          <p14:tracePt t="96158" x="2616200" y="3684588"/>
          <p14:tracePt t="96164" x="2606675" y="3657600"/>
          <p14:tracePt t="96197" x="2606675" y="3648075"/>
          <p14:tracePt t="96205" x="2606675" y="3638550"/>
          <p14:tracePt t="96212" x="2598738" y="3629025"/>
          <p14:tracePt t="96265" x="2598738" y="3621088"/>
          <p14:tracePt t="96268" x="2579688" y="3602038"/>
          <p14:tracePt t="96276" x="2570163" y="3584575"/>
          <p14:tracePt t="96286" x="2562225" y="3575050"/>
          <p14:tracePt t="96295" x="2552700" y="3575050"/>
          <p14:tracePt t="96303" x="2543175" y="3565525"/>
          <p14:tracePt t="96311" x="2533650" y="3556000"/>
          <p14:tracePt t="96317" x="2525713" y="3538538"/>
          <p14:tracePt t="96327" x="2525713" y="3529013"/>
          <p14:tracePt t="96342" x="2516188" y="3519488"/>
          <p14:tracePt t="96390" x="2516188" y="3511550"/>
          <p14:tracePt t="96414" x="2516188" y="3492500"/>
          <p14:tracePt t="96422" x="2516188" y="3446463"/>
          <p14:tracePt t="96430" x="2516188" y="3419475"/>
          <p14:tracePt t="96438" x="2516188" y="3365500"/>
          <p14:tracePt t="96448" x="2516188" y="3338513"/>
          <p14:tracePt t="96452" x="2516188" y="3282950"/>
          <p14:tracePt t="96460" x="2516188" y="3236913"/>
          <p14:tracePt t="96468" x="2516188" y="3200400"/>
          <p14:tracePt t="96476" x="2516188" y="3192463"/>
          <p14:tracePt t="96484" x="2516188" y="3163888"/>
          <p14:tracePt t="96492" x="2516188" y="3155950"/>
          <p14:tracePt t="96500" x="2516188" y="3146425"/>
          <p14:tracePt t="96679" x="2516188" y="3163888"/>
          <p14:tracePt t="96697" x="2516188" y="3182938"/>
          <p14:tracePt t="96703" x="2516188" y="3192463"/>
          <p14:tracePt t="96709" x="2516188" y="3200400"/>
          <p14:tracePt t="96741" x="2516188" y="3209925"/>
          <p14:tracePt t="96749" x="2516188" y="3219450"/>
          <p14:tracePt t="96764" x="2516188" y="3236913"/>
          <p14:tracePt t="96772" x="2516188" y="3265488"/>
          <p14:tracePt t="96780" x="2516188" y="3319463"/>
          <p14:tracePt t="96789" x="2516188" y="3375025"/>
          <p14:tracePt t="96796" x="2516188" y="3446463"/>
          <p14:tracePt t="96806" x="2598738" y="3584575"/>
          <p14:tracePt t="96813" x="2671763" y="3684588"/>
          <p14:tracePt t="96822" x="2725738" y="3784600"/>
          <p14:tracePt t="96829" x="2762250" y="3884613"/>
          <p14:tracePt t="96837" x="2789238" y="3976688"/>
          <p14:tracePt t="96845" x="2817813" y="4057650"/>
          <p14:tracePt t="96853" x="2844800" y="4159250"/>
          <p14:tracePt t="96873" x="2862263" y="4249738"/>
          <p14:tracePt t="96876" x="2862263" y="4286250"/>
          <p14:tracePt t="96884" x="2862263" y="4295775"/>
          <p14:tracePt t="96892" x="2862263" y="4303713"/>
          <p14:tracePt t="96901" x="2862263" y="4313238"/>
          <p14:tracePt t="96917" x="2862263" y="4322763"/>
          <p14:tracePt t="96924" x="2862263" y="4340225"/>
          <p14:tracePt t="96942" x="2862263" y="4349750"/>
          <p14:tracePt t="96950" x="2862263" y="4359275"/>
          <p14:tracePt t="96966" x="2862263" y="4376738"/>
          <p14:tracePt t="96978" x="2862263" y="4386263"/>
          <p14:tracePt t="96980" x="2862263" y="4405313"/>
          <p14:tracePt t="96990" x="2862263" y="4432300"/>
          <p14:tracePt t="96997" x="2862263" y="4441825"/>
          <p14:tracePt t="97006" x="2862263" y="4478338"/>
          <p14:tracePt t="97013" x="2862263" y="4495800"/>
          <p14:tracePt t="97021" x="2835275" y="4522788"/>
          <p14:tracePt t="97029" x="2835275" y="4568825"/>
          <p14:tracePt t="97037" x="2817813" y="4595813"/>
          <p14:tracePt t="97045" x="2817813" y="4614863"/>
          <p14:tracePt t="97053" x="2781300" y="4651375"/>
          <p14:tracePt t="97069" x="2771775" y="4668838"/>
          <p14:tracePt t="97076" x="2752725" y="4678363"/>
          <p14:tracePt t="97084" x="2744788" y="4687888"/>
          <p14:tracePt t="97100" x="2735263" y="4705350"/>
          <p14:tracePt t="97109" x="2725738" y="4714875"/>
          <p14:tracePt t="97117" x="2725738" y="4724400"/>
          <p14:tracePt t="97125" x="2698750" y="4741863"/>
          <p14:tracePt t="97142" x="2679700" y="4760913"/>
          <p14:tracePt t="97149" x="2662238" y="4778375"/>
          <p14:tracePt t="97161" x="2652713" y="4787900"/>
          <p14:tracePt t="97165" x="2616200" y="4797425"/>
          <p14:tracePt t="97173" x="2598738" y="4814888"/>
          <p14:tracePt t="97181" x="2579688" y="4814888"/>
          <p14:tracePt t="97188" x="2525713" y="4824413"/>
          <p14:tracePt t="97196" x="2516188" y="4824413"/>
          <p14:tracePt t="97205" x="2498725" y="4824413"/>
          <p14:tracePt t="97213" x="2470150" y="4824413"/>
          <p14:tracePt t="97221" x="2452688" y="4824413"/>
          <p14:tracePt t="97228" x="2406650" y="4824413"/>
          <p14:tracePt t="97236" x="2370138" y="4824413"/>
          <p14:tracePt t="97245" x="2324100" y="4814888"/>
          <p14:tracePt t="97253" x="2279650" y="4778375"/>
          <p14:tracePt t="97260" x="2233613" y="4741863"/>
          <p14:tracePt t="97268" x="2179638" y="4697413"/>
          <p14:tracePt t="97276" x="2143125" y="4632325"/>
          <p14:tracePt t="97284" x="2106613" y="4578350"/>
          <p14:tracePt t="97292" x="2051050" y="4468813"/>
          <p14:tracePt t="97301" x="2033588" y="4405313"/>
          <p14:tracePt t="97309" x="2024063" y="4313238"/>
          <p14:tracePt t="97317" x="1997075" y="4249738"/>
          <p14:tracePt t="97324" x="1987550" y="4176713"/>
          <p14:tracePt t="97333" x="1968500" y="4113213"/>
          <p14:tracePt t="97341" x="1968500" y="4040188"/>
          <p14:tracePt t="97349" x="1968500" y="3984625"/>
          <p14:tracePt t="97356" x="1968500" y="3911600"/>
          <p14:tracePt t="97365" x="1968500" y="3840163"/>
          <p14:tracePt t="97373" x="1968500" y="3738563"/>
          <p14:tracePt t="97381" x="1968500" y="3665538"/>
          <p14:tracePt t="97389" x="1968500" y="3592513"/>
          <p14:tracePt t="97397" x="1968500" y="3519488"/>
          <p14:tracePt t="97406" x="1968500" y="3446463"/>
          <p14:tracePt t="97412" x="1987550" y="3382963"/>
          <p14:tracePt t="97422" x="2051050" y="3328988"/>
          <p14:tracePt t="97429" x="2078038" y="3273425"/>
          <p14:tracePt t="97437" x="2097088" y="3192463"/>
          <p14:tracePt t="97445" x="2114550" y="3146425"/>
          <p14:tracePt t="97453" x="2124075" y="3109913"/>
          <p14:tracePt t="97461" x="2151063" y="3063875"/>
          <p14:tracePt t="97469" x="2151063" y="3017838"/>
          <p14:tracePt t="97477" x="2179638" y="2973388"/>
          <p14:tracePt t="97485" x="2197100" y="2954338"/>
          <p14:tracePt t="97493" x="2224088" y="2927350"/>
          <p14:tracePt t="97501" x="2243138" y="2909888"/>
          <p14:tracePt t="97509" x="2270125" y="2873375"/>
          <p14:tracePt t="97517" x="2287588" y="2854325"/>
          <p14:tracePt t="97525" x="2316163" y="2836863"/>
          <p14:tracePt t="97533" x="2343150" y="2817813"/>
          <p14:tracePt t="97542" x="2360613" y="2808288"/>
          <p14:tracePt t="97549" x="2379663" y="2800350"/>
          <p14:tracePt t="97558" x="2406650" y="2781300"/>
          <p14:tracePt t="97565" x="2443163" y="2763838"/>
          <p14:tracePt t="97573" x="2498725" y="2754313"/>
          <p14:tracePt t="97580" x="2533650" y="2754313"/>
          <p14:tracePt t="97589" x="2598738" y="2727325"/>
          <p14:tracePt t="97597" x="2671763" y="2708275"/>
          <p14:tracePt t="97605" x="2735263" y="2690813"/>
          <p14:tracePt t="97612" x="2844800" y="2681288"/>
          <p14:tracePt t="97621" x="2935288" y="2662238"/>
          <p14:tracePt t="97629" x="2998788" y="2662238"/>
          <p14:tracePt t="97637" x="3071813" y="2635250"/>
          <p14:tracePt t="97645" x="3117850" y="2635250"/>
          <p14:tracePt t="97653" x="3171825" y="2625725"/>
          <p14:tracePt t="97661" x="3200400" y="2625725"/>
          <p14:tracePt t="97668" x="3208338" y="2625725"/>
          <p14:tracePt t="97676" x="3217863" y="2625725"/>
          <p14:tracePt t="97702" x="3244850" y="2635250"/>
          <p14:tracePt t="97710" x="3263900" y="2681288"/>
          <p14:tracePt t="97718" x="3309938" y="2763838"/>
          <p14:tracePt t="97728" x="3363913" y="2863850"/>
          <p14:tracePt t="97734" x="3400425" y="2909888"/>
          <p14:tracePt t="97743" x="3455988" y="3027363"/>
          <p14:tracePt t="97750" x="3500438" y="3119438"/>
          <p14:tracePt t="97757" x="3556000" y="3200400"/>
          <p14:tracePt t="97765" x="3609975" y="3282950"/>
          <p14:tracePt t="97773" x="3665538" y="3365500"/>
          <p14:tracePt t="97781" x="3719513" y="3446463"/>
          <p14:tracePt t="97790" x="3729038" y="3492500"/>
          <p14:tracePt t="97797" x="3738563" y="3556000"/>
          <p14:tracePt t="97807" x="3746500" y="3592513"/>
          <p14:tracePt t="97813" x="3775075" y="3629025"/>
          <p14:tracePt t="97825" x="3775075" y="3665538"/>
          <p14:tracePt t="97828" x="3775075" y="3675063"/>
          <p14:tracePt t="97836" x="3783013" y="3702050"/>
          <p14:tracePt t="97844" x="3783013" y="3721100"/>
          <p14:tracePt t="97852" x="3783013" y="3738563"/>
          <p14:tracePt t="97862" x="3783013" y="3748088"/>
          <p14:tracePt t="97880" x="3775075" y="3794125"/>
          <p14:tracePt t="97884" x="3775075" y="3811588"/>
          <p14:tracePt t="97892" x="3765550" y="3848100"/>
          <p14:tracePt t="97900" x="3765550" y="3875088"/>
          <p14:tracePt t="97908" x="3765550" y="3911600"/>
          <p14:tracePt t="97917" x="3746500" y="3994150"/>
          <p14:tracePt t="97924" x="3719513" y="4057650"/>
          <p14:tracePt t="97932" x="3709988" y="4130675"/>
          <p14:tracePt t="97940" x="3709988" y="4176713"/>
          <p14:tracePt t="97949" x="3692525" y="4232275"/>
          <p14:tracePt t="97957" x="3683000" y="4286250"/>
          <p14:tracePt t="97965" x="3656013" y="4349750"/>
          <p14:tracePt t="97973" x="3646488" y="4413250"/>
          <p14:tracePt t="97981" x="3636963" y="4441825"/>
          <p14:tracePt t="97989" x="3629025" y="4486275"/>
          <p14:tracePt t="97997" x="3600450" y="4514850"/>
          <p14:tracePt t="98007" x="3582988" y="4541838"/>
          <p14:tracePt t="98012" x="3573463" y="4578350"/>
          <p14:tracePt t="98022" x="3563938" y="4595813"/>
          <p14:tracePt t="98028" x="3556000" y="4614863"/>
          <p14:tracePt t="98036" x="3546475" y="4632325"/>
          <p14:tracePt t="98044" x="3536950" y="4641850"/>
          <p14:tracePt t="98053" x="3527425" y="4660900"/>
          <p14:tracePt t="98061" x="3519488" y="4660900"/>
          <p14:tracePt t="98069" x="3519488" y="4668838"/>
          <p14:tracePt t="98085" x="3500438" y="4678363"/>
          <p14:tracePt t="98093" x="3482975" y="4678363"/>
          <p14:tracePt t="98101" x="3463925" y="4687888"/>
          <p14:tracePt t="98110" x="3455988" y="4687888"/>
          <p14:tracePt t="98117" x="3427413" y="4687888"/>
          <p14:tracePt t="98125" x="3409950" y="4687888"/>
          <p14:tracePt t="98133" x="3373438" y="4687888"/>
          <p14:tracePt t="98142" x="3317875" y="4687888"/>
          <p14:tracePt t="98148" x="3273425" y="4687888"/>
          <p14:tracePt t="98156" x="3208338" y="4687888"/>
          <p14:tracePt t="98164" x="3144838" y="4687888"/>
          <p14:tracePt t="98172" x="3090863" y="4687888"/>
          <p14:tracePt t="98181" x="3035300" y="4687888"/>
          <p14:tracePt t="98189" x="2971800" y="4660900"/>
          <p14:tracePt t="98198" x="2925763" y="4660900"/>
          <p14:tracePt t="98205" x="2908300" y="4651375"/>
          <p14:tracePt t="98212" x="2881313" y="4632325"/>
          <p14:tracePt t="98222" x="2852738" y="4624388"/>
          <p14:tracePt t="98228" x="2808288" y="4595813"/>
          <p14:tracePt t="98236" x="2762250" y="4587875"/>
          <p14:tracePt t="98244" x="2698750" y="4568825"/>
          <p14:tracePt t="98253" x="2652713" y="4541838"/>
          <p14:tracePt t="98262" x="2598738" y="4514850"/>
          <p14:tracePt t="98269" x="2533650" y="4478338"/>
          <p14:tracePt t="98277" x="2452688" y="4449763"/>
          <p14:tracePt t="98284" x="2370138" y="4413250"/>
          <p14:tracePt t="98292" x="2306638" y="4386263"/>
          <p14:tracePt t="98300" x="2224088" y="4332288"/>
          <p14:tracePt t="98309" x="2179638" y="4295775"/>
          <p14:tracePt t="98317" x="2114550" y="4259263"/>
          <p14:tracePt t="98325" x="2087563" y="4232275"/>
          <p14:tracePt t="98333" x="2060575" y="4195763"/>
          <p14:tracePt t="98341" x="2051050" y="4176713"/>
          <p14:tracePt t="98349" x="2041525" y="4103688"/>
          <p14:tracePt t="98358" x="2033588" y="4086225"/>
          <p14:tracePt t="98364" x="2033588" y="4067175"/>
          <p14:tracePt t="98374" x="2024063" y="4013200"/>
          <p14:tracePt t="98381" x="2024063" y="3957638"/>
          <p14:tracePt t="98389" x="2024063" y="3921125"/>
          <p14:tracePt t="98397" x="2024063" y="3848100"/>
          <p14:tracePt t="98405" x="2024063" y="3775075"/>
          <p14:tracePt t="98413" x="2024063" y="3721100"/>
          <p14:tracePt t="98422" x="2024063" y="3657600"/>
          <p14:tracePt t="98429" x="2024063" y="3621088"/>
          <p14:tracePt t="98437" x="2024063" y="3565525"/>
          <p14:tracePt t="98446" x="2033588" y="3519488"/>
          <p14:tracePt t="98453" x="2033588" y="3502025"/>
          <p14:tracePt t="98461" x="2051050" y="3465513"/>
          <p14:tracePt t="98478" x="2060575" y="3429000"/>
          <p14:tracePt t="98484" x="2078038" y="3411538"/>
          <p14:tracePt t="98494" x="2078038" y="3402013"/>
          <p14:tracePt t="98500" x="2097088" y="3375025"/>
          <p14:tracePt t="98509" x="2106613" y="3355975"/>
          <p14:tracePt t="98517" x="2151063" y="3309938"/>
          <p14:tracePt t="98524" x="2197100" y="3273425"/>
          <p14:tracePt t="98533" x="2214563" y="3246438"/>
          <p14:tracePt t="98541" x="2251075" y="3182938"/>
          <p14:tracePt t="98549" x="2306638" y="3119438"/>
          <p14:tracePt t="98558" x="2389188" y="3054350"/>
          <p14:tracePt t="98564" x="2470150" y="2982913"/>
          <p14:tracePt t="98574" x="2552700" y="2909888"/>
          <p14:tracePt t="98580" x="2625725" y="2844800"/>
          <p14:tracePt t="98588" x="2708275" y="2790825"/>
          <p14:tracePt t="98596" x="2725738" y="2771775"/>
          <p14:tracePt t="98605" x="2781300" y="2744788"/>
          <p14:tracePt t="98613" x="2825750" y="2727325"/>
          <p14:tracePt t="98622" x="2844800" y="2717800"/>
          <p14:tracePt t="98638" x="2881313" y="2717800"/>
          <p14:tracePt t="98644" x="2898775" y="2698750"/>
          <p14:tracePt t="98668" x="2917825" y="2698750"/>
          <p14:tracePt t="98693" x="2935288" y="2698750"/>
          <p14:tracePt t="98700" x="2962275" y="2698750"/>
          <p14:tracePt t="98709" x="3008313" y="2698750"/>
          <p14:tracePt t="98717" x="3035300" y="2717800"/>
          <p14:tracePt t="98725" x="3100388" y="2754313"/>
          <p14:tracePt t="98733" x="3163888" y="2808288"/>
          <p14:tracePt t="98742" x="3190875" y="2827338"/>
          <p14:tracePt t="98749" x="3254375" y="2873375"/>
          <p14:tracePt t="98757" x="3317875" y="2900363"/>
          <p14:tracePt t="98767" x="3382963" y="2954338"/>
          <p14:tracePt t="98773" x="3463925" y="2990850"/>
          <p14:tracePt t="98781" x="3490913" y="3009900"/>
          <p14:tracePt t="98791" x="3509963" y="3027363"/>
          <p14:tracePt t="98798" x="3536950" y="3046413"/>
          <p14:tracePt t="98838" x="3536950" y="3054350"/>
          <p14:tracePt t="98854" x="3546475" y="3063875"/>
          <p14:tracePt t="98862" x="3546475" y="3082925"/>
          <p14:tracePt t="98875" x="3546475" y="3100388"/>
          <p14:tracePt t="98878" x="3546475" y="3119438"/>
          <p14:tracePt t="98885" x="3546475" y="3146425"/>
          <p14:tracePt t="98892" x="3546475" y="3192463"/>
          <p14:tracePt t="98900" x="3546475" y="3219450"/>
          <p14:tracePt t="98908" x="3546475" y="3273425"/>
          <p14:tracePt t="98917" x="3546475" y="3292475"/>
          <p14:tracePt t="98925" x="3546475" y="3319463"/>
          <p14:tracePt t="98932" x="3546475" y="3346450"/>
          <p14:tracePt t="98940" x="3546475" y="3392488"/>
          <p14:tracePt t="98949" x="3546475" y="3419475"/>
          <p14:tracePt t="98957" x="3546475" y="3446463"/>
          <p14:tracePt t="98966" x="3546475" y="3465513"/>
          <p14:tracePt t="98984" x="3546475" y="3482975"/>
          <p14:tracePt t="98991" x="3546475" y="3492500"/>
          <p14:tracePt t="98998" x="3546475" y="3519488"/>
          <p14:tracePt t="99009" x="3546475" y="3529013"/>
          <p14:tracePt t="99014" x="3546475" y="3548063"/>
          <p14:tracePt t="99025" x="3546475" y="3565525"/>
          <p14:tracePt t="99029" x="3546475" y="3575050"/>
          <p14:tracePt t="99038" x="3546475" y="3602038"/>
          <p14:tracePt t="99045" x="3546475" y="3611563"/>
          <p14:tracePt t="99053" x="3546475" y="3638550"/>
          <p14:tracePt t="99061" x="3546475" y="3657600"/>
          <p14:tracePt t="99069" x="3546475" y="3684588"/>
          <p14:tracePt t="99077" x="3546475" y="3702050"/>
          <p14:tracePt t="99085" x="3536950" y="3730625"/>
          <p14:tracePt t="99093" x="3519488" y="3767138"/>
          <p14:tracePt t="99101" x="3509963" y="3794125"/>
          <p14:tracePt t="99109" x="3509963" y="3811588"/>
          <p14:tracePt t="99117" x="3509963" y="3840163"/>
          <p14:tracePt t="99125" x="3482975" y="3884613"/>
          <p14:tracePt t="99133" x="3463925" y="3930650"/>
          <p14:tracePt t="99141" x="3446463" y="3957638"/>
          <p14:tracePt t="99149" x="3427413" y="4003675"/>
          <p14:tracePt t="99158" x="3419475" y="4021138"/>
          <p14:tracePt t="99167" x="3400425" y="4049713"/>
          <p14:tracePt t="99174" x="3390900" y="4067175"/>
          <p14:tracePt t="99182" x="3382963" y="4094163"/>
          <p14:tracePt t="99190" x="3373438" y="4122738"/>
          <p14:tracePt t="99205" x="3336925" y="4159250"/>
          <p14:tracePt t="99221" x="3336925" y="4167188"/>
          <p14:tracePt t="99228" x="3327400" y="4176713"/>
          <p14:tracePt t="99240" x="3327400" y="4186238"/>
          <p14:tracePt t="99245" x="3317875" y="4203700"/>
          <p14:tracePt t="99254" x="3309938" y="4213225"/>
          <p14:tracePt t="99263" x="3300413" y="4222750"/>
          <p14:tracePt t="99270" x="3281363" y="4240213"/>
          <p14:tracePt t="99279" x="3263900" y="4259263"/>
          <p14:tracePt t="99285" x="3244850" y="4268788"/>
          <p14:tracePt t="99293" x="3227388" y="4286250"/>
          <p14:tracePt t="99301" x="3217863" y="4295775"/>
          <p14:tracePt t="99309" x="3200400" y="4303713"/>
          <p14:tracePt t="99317" x="3181350" y="4313238"/>
          <p14:tracePt t="99326" x="3163888" y="4322763"/>
          <p14:tracePt t="99333" x="3144838" y="4340225"/>
          <p14:tracePt t="99341" x="3127375" y="4359275"/>
          <p14:tracePt t="99349" x="3117850" y="4359275"/>
          <p14:tracePt t="99358" x="3100388" y="4376738"/>
          <p14:tracePt t="99365" x="3090863" y="4386263"/>
          <p14:tracePt t="99374" x="3081338" y="4386263"/>
          <p14:tracePt t="99381" x="3071813" y="4395788"/>
          <p14:tracePt t="99389" x="3063875" y="4395788"/>
          <p14:tracePt t="99414" x="3054350" y="4395788"/>
          <p14:tracePt t="99518" x="3044825" y="4395788"/>
          <p14:tracePt t="99575" x="3044825" y="4386263"/>
          <p14:tracePt t="99590" x="3071813" y="4376738"/>
          <p14:tracePt t="99598" x="3100388" y="4376738"/>
          <p14:tracePt t="99606" x="3200400" y="4376738"/>
          <p14:tracePt t="99614" x="3309938" y="4376738"/>
          <p14:tracePt t="99626" x="3419475" y="4359275"/>
          <p14:tracePt t="99630" x="3673475" y="4359275"/>
          <p14:tracePt t="99641" x="3929063" y="4359275"/>
          <p14:tracePt t="99645" x="4340225" y="4359275"/>
          <p14:tracePt t="99653" x="4594225" y="4405313"/>
          <p14:tracePt t="99661" x="4859338" y="4405313"/>
          <p14:tracePt t="99669" x="5086350" y="4405313"/>
          <p14:tracePt t="99677" x="5251450" y="4405313"/>
          <p14:tracePt t="99685" x="5360988" y="4405313"/>
          <p14:tracePt t="99693" x="5414963" y="4405313"/>
          <p14:tracePt t="99701" x="5478463" y="4386263"/>
          <p14:tracePt t="99709" x="5524500" y="4368800"/>
          <p14:tracePt t="99725" x="5524500" y="4359275"/>
          <p14:tracePt t="99732" x="5524500" y="4349750"/>
          <p14:tracePt t="99741" x="5524500" y="4340225"/>
          <p14:tracePt t="99756" x="5534025" y="4332288"/>
          <p14:tracePt t="100062" x="5543550" y="4332288"/>
          <p14:tracePt t="100074" x="5551488" y="4332288"/>
          <p14:tracePt t="100076" x="5561013" y="4332288"/>
          <p14:tracePt t="100086" x="5607050" y="4349750"/>
          <p14:tracePt t="100094" x="5624513" y="4368800"/>
          <p14:tracePt t="100102" x="5643563" y="4376738"/>
          <p14:tracePt t="100221" x="5607050" y="4376738"/>
          <p14:tracePt t="100228" x="5561013" y="4376738"/>
          <p14:tracePt t="100237" x="5534025" y="4376738"/>
          <p14:tracePt t="100245" x="5478463" y="4376738"/>
          <p14:tracePt t="100253" x="5434013" y="4376738"/>
          <p14:tracePt t="100262" x="5405438" y="4376738"/>
          <p14:tracePt t="100268" x="5387975" y="4359275"/>
          <p14:tracePt t="100276" x="5368925" y="4313238"/>
          <p14:tracePt t="100284" x="5351463" y="4295775"/>
          <p14:tracePt t="100292" x="5334000" y="4259263"/>
          <p14:tracePt t="100300" x="5334000" y="4232275"/>
          <p14:tracePt t="100309" x="5324475" y="4203700"/>
          <p14:tracePt t="100317" x="5314950" y="4176713"/>
          <p14:tracePt t="100325" x="5314950" y="4159250"/>
          <p14:tracePt t="100333" x="5314950" y="4103688"/>
          <p14:tracePt t="100343" x="5297488" y="4067175"/>
          <p14:tracePt t="100350" x="5297488" y="4049713"/>
          <p14:tracePt t="100359" x="5297488" y="4013200"/>
          <p14:tracePt t="100366" x="5297488" y="3984625"/>
          <p14:tracePt t="100376" x="5297488" y="3940175"/>
          <p14:tracePt t="100381" x="5297488" y="3911600"/>
          <p14:tracePt t="100390" x="5287963" y="3884613"/>
          <p14:tracePt t="100397" x="5287963" y="3840163"/>
          <p14:tracePt t="100407" x="5287963" y="3803650"/>
          <p14:tracePt t="100413" x="5287963" y="3757613"/>
          <p14:tracePt t="100423" x="5287963" y="3730625"/>
          <p14:tracePt t="100430" x="5287963" y="3694113"/>
          <p14:tracePt t="100439" x="5287963" y="3638550"/>
          <p14:tracePt t="100445" x="5287963" y="3592513"/>
          <p14:tracePt t="100453" x="5287963" y="3556000"/>
          <p14:tracePt t="100461" x="5287963" y="3511550"/>
          <p14:tracePt t="100471" x="5297488" y="3455988"/>
          <p14:tracePt t="100478" x="5305425" y="3411538"/>
          <p14:tracePt t="100484" x="5305425" y="3392488"/>
          <p14:tracePt t="100493" x="5324475" y="3365500"/>
          <p14:tracePt t="100500" x="5341938" y="3338513"/>
          <p14:tracePt t="100508" x="5351463" y="3309938"/>
          <p14:tracePt t="100516" x="5360988" y="3282950"/>
          <p14:tracePt t="100524" x="5368925" y="3265488"/>
          <p14:tracePt t="100541" x="5378450" y="3236913"/>
          <p14:tracePt t="100550" x="5387975" y="3228975"/>
          <p14:tracePt t="100559" x="5397500" y="3219450"/>
          <p14:tracePt t="100571" x="5405438" y="3209925"/>
          <p14:tracePt t="100577" x="5405438" y="3200400"/>
          <p14:tracePt t="100582" x="5424488" y="3192463"/>
          <p14:tracePt t="100590" x="5461000" y="3146425"/>
          <p14:tracePt t="100597" x="5497513" y="3109913"/>
          <p14:tracePt t="100607" x="5561013" y="3054350"/>
          <p14:tracePt t="100613" x="5607050" y="3017838"/>
          <p14:tracePt t="100623" x="5653088" y="2990850"/>
          <p14:tracePt t="100629" x="5688013" y="2954338"/>
          <p14:tracePt t="100639" x="5716588" y="2946400"/>
          <p14:tracePt t="100645" x="5734050" y="2927350"/>
          <p14:tracePt t="100654" x="5761038" y="2890838"/>
          <p14:tracePt t="100662" x="5789613" y="2881313"/>
          <p14:tracePt t="100672" x="5816600" y="2863850"/>
          <p14:tracePt t="100676" x="5826125" y="2863850"/>
          <p14:tracePt t="100684" x="5834063" y="2854325"/>
          <p14:tracePt t="100733" x="5843588" y="2854325"/>
          <p14:tracePt t="100766" x="5862638" y="2854325"/>
          <p14:tracePt t="100776" x="5899150" y="2854325"/>
          <p14:tracePt t="100782" x="5926138" y="2854325"/>
          <p14:tracePt t="100793" x="5962650" y="2854325"/>
          <p14:tracePt t="100797" x="6016625" y="2854325"/>
          <p14:tracePt t="100805" x="6062663" y="2854325"/>
          <p14:tracePt t="100812" x="6116638" y="2854325"/>
          <p14:tracePt t="100822" x="6135688" y="2854325"/>
          <p14:tracePt t="100828" x="6162675" y="2854325"/>
          <p14:tracePt t="100837" x="6199188" y="2854325"/>
          <p14:tracePt t="100844" x="6218238" y="2863850"/>
          <p14:tracePt t="100853" x="6262688" y="2881313"/>
          <p14:tracePt t="100861" x="6272213" y="2881313"/>
          <p14:tracePt t="100869" x="6291263" y="2890838"/>
          <p14:tracePt t="100895" x="6326188" y="2963863"/>
          <p14:tracePt t="100905" x="6335713" y="3000375"/>
          <p14:tracePt t="100911" x="6362700" y="3046413"/>
          <p14:tracePt t="100920" x="6391275" y="3082925"/>
          <p14:tracePt t="100926" x="6418263" y="3127375"/>
          <p14:tracePt t="100934" x="6435725" y="3192463"/>
          <p14:tracePt t="100943" x="6481763" y="3255963"/>
          <p14:tracePt t="100951" x="6491288" y="3292475"/>
          <p14:tracePt t="100957" x="6508750" y="3338513"/>
          <p14:tracePt t="100965" x="6545263" y="3382963"/>
          <p14:tracePt t="100975" x="6554788" y="3419475"/>
          <p14:tracePt t="100981" x="6564313" y="3475038"/>
          <p14:tracePt t="100992" x="6591300" y="3519488"/>
          <p14:tracePt t="100999" x="6591300" y="3538538"/>
          <p14:tracePt t="101005" x="6591300" y="3565525"/>
          <p14:tracePt t="101014" x="6591300" y="3602038"/>
          <p14:tracePt t="101025" x="6591300" y="3638550"/>
          <p14:tracePt t="101030" x="6591300" y="3675063"/>
          <p14:tracePt t="101041" x="6600825" y="3721100"/>
          <p14:tracePt t="101046" x="6600825" y="3757613"/>
          <p14:tracePt t="101054" x="6600825" y="3784600"/>
          <p14:tracePt t="101062" x="6600825" y="3830638"/>
          <p14:tracePt t="101070" x="6600825" y="3867150"/>
          <p14:tracePt t="101077" x="6600825" y="3884613"/>
          <p14:tracePt t="101085" x="6600825" y="3930650"/>
          <p14:tracePt t="101093" x="6600825" y="3957638"/>
          <p14:tracePt t="101101" x="6600825" y="3976688"/>
          <p14:tracePt t="101109" x="6600825" y="4003675"/>
          <p14:tracePt t="101117" x="6600825" y="4030663"/>
          <p14:tracePt t="101125" x="6600825" y="4067175"/>
          <p14:tracePt t="101133" x="6600825" y="4103688"/>
          <p14:tracePt t="101141" x="6600825" y="4122738"/>
          <p14:tracePt t="101150" x="6600825" y="4167188"/>
          <p14:tracePt t="101157" x="6581775" y="4240213"/>
          <p14:tracePt t="101165" x="6573838" y="4286250"/>
          <p14:tracePt t="101173" x="6537325" y="4332288"/>
          <p14:tracePt t="101180" x="6527800" y="4368800"/>
          <p14:tracePt t="101189" x="6518275" y="4405313"/>
          <p14:tracePt t="101198" x="6481763" y="4449763"/>
          <p14:tracePt t="101205" x="6464300" y="4468813"/>
          <p14:tracePt t="101213" x="6435725" y="4514850"/>
          <p14:tracePt t="101222" x="6427788" y="4522788"/>
          <p14:tracePt t="101229" x="6418263" y="4551363"/>
          <p14:tracePt t="101237" x="6399213" y="4568825"/>
          <p14:tracePt t="101245" x="6391275" y="4568825"/>
          <p14:tracePt t="101253" x="6381750" y="4568825"/>
          <p14:tracePt t="101261" x="6362700" y="4587875"/>
          <p14:tracePt t="101276" x="6354763" y="4587875"/>
          <p14:tracePt t="101295" x="6345238" y="4587875"/>
          <p14:tracePt t="101335" x="6335713" y="4587875"/>
          <p14:tracePt t="101343" x="6335713" y="4595813"/>
          <p14:tracePt t="101349" x="6318250" y="4595813"/>
          <p14:tracePt t="101357" x="6299200" y="4605338"/>
          <p14:tracePt t="101365" x="6272213" y="4605338"/>
          <p14:tracePt t="101373" x="6245225" y="4614863"/>
          <p14:tracePt t="101380" x="6208713" y="4614863"/>
          <p14:tracePt t="101389" x="6181725" y="4614863"/>
          <p14:tracePt t="101396" x="6135688" y="4641850"/>
          <p14:tracePt t="101404" x="6116638" y="4641850"/>
          <p14:tracePt t="101412" x="6089650" y="4641850"/>
          <p14:tracePt t="101422" x="6043613" y="4651375"/>
          <p14:tracePt t="101429" x="6007100" y="4660900"/>
          <p14:tracePt t="101437" x="5962650" y="4668838"/>
          <p14:tracePt t="101445" x="5926138" y="4668838"/>
          <p14:tracePt t="101453" x="5880100" y="4697413"/>
          <p14:tracePt t="101461" x="5826125" y="4697413"/>
          <p14:tracePt t="101470" x="5780088" y="4697413"/>
          <p14:tracePt t="101476" x="5724525" y="4697413"/>
          <p14:tracePt t="101486" x="5697538" y="4697413"/>
          <p14:tracePt t="101496" x="5680075" y="4697413"/>
          <p14:tracePt t="101502" x="5653088" y="4697413"/>
          <p14:tracePt t="101510" x="5624513" y="4697413"/>
          <p14:tracePt t="101517" x="5588000" y="4697413"/>
          <p14:tracePt t="101525" x="5551488" y="4697413"/>
          <p14:tracePt t="101533" x="5524500" y="4697413"/>
          <p14:tracePt t="101541" x="5478463" y="4678363"/>
          <p14:tracePt t="101549" x="5434013" y="4678363"/>
          <p14:tracePt t="101558" x="5414963" y="4668838"/>
          <p14:tracePt t="101566" x="5387975" y="4641850"/>
          <p14:tracePt t="101573" x="5368925" y="4632325"/>
          <p14:tracePt t="101580" x="5360988" y="4624388"/>
          <p14:tracePt t="101589" x="5334000" y="4595813"/>
          <p14:tracePt t="101597" x="5314950" y="4578350"/>
          <p14:tracePt t="101605" x="5305425" y="4559300"/>
          <p14:tracePt t="101613" x="5287963" y="4532313"/>
          <p14:tracePt t="101621" x="5268913" y="4514850"/>
          <p14:tracePt t="101629" x="5232400" y="4486275"/>
          <p14:tracePt t="101637" x="5224463" y="4478338"/>
          <p14:tracePt t="101645" x="5214938" y="4459288"/>
          <p14:tracePt t="101653" x="5195888" y="4441825"/>
          <p14:tracePt t="101661" x="5187950" y="4432300"/>
          <p14:tracePt t="101668" x="5178425" y="4413250"/>
          <p14:tracePt t="101676" x="5178425" y="4405313"/>
          <p14:tracePt t="101684" x="5168900" y="4386263"/>
          <p14:tracePt t="101693" x="5168900" y="4349750"/>
          <p14:tracePt t="101702" x="5151438" y="4313238"/>
          <p14:tracePt t="101710" x="5151438" y="4268788"/>
          <p14:tracePt t="101718" x="5141913" y="4186238"/>
          <p14:tracePt t="101728" x="5141913" y="4130675"/>
          <p14:tracePt t="101733" x="5141913" y="4030663"/>
          <p14:tracePt t="101743" x="5141913" y="3940175"/>
          <p14:tracePt t="101750" x="5141913" y="3830638"/>
          <p14:tracePt t="101757" x="5141913" y="3738563"/>
          <p14:tracePt t="101766" x="5141913" y="3665538"/>
          <p14:tracePt t="101775" x="5141913" y="3575050"/>
          <p14:tracePt t="101782" x="5141913" y="3519488"/>
          <p14:tracePt t="101789" x="5141913" y="3492500"/>
          <p14:tracePt t="101797" x="5151438" y="3446463"/>
          <p14:tracePt t="101805" x="5151438" y="3419475"/>
          <p14:tracePt t="101813" x="5151438" y="3411538"/>
          <p14:tracePt t="101821" x="5159375" y="3402013"/>
          <p14:tracePt t="101837" x="5168900" y="3382963"/>
          <p14:tracePt t="101844" x="5168900" y="3375025"/>
          <p14:tracePt t="101852" x="5187950" y="3346450"/>
          <p14:tracePt t="101872" x="5214938" y="3282950"/>
          <p14:tracePt t="101878" x="5251450" y="3236913"/>
          <p14:tracePt t="101886" x="5260975" y="3209925"/>
          <p14:tracePt t="101894" x="5278438" y="3182938"/>
          <p14:tracePt t="101902" x="5324475" y="3136900"/>
          <p14:tracePt t="101911" x="5360988" y="3100388"/>
          <p14:tracePt t="101916" x="5405438" y="3054350"/>
          <p14:tracePt t="101924" x="5441950" y="3017838"/>
          <p14:tracePt t="101932" x="5478463" y="2936875"/>
          <p14:tracePt t="101941" x="5497513" y="2917825"/>
          <p14:tracePt t="101965" x="5497513" y="2909888"/>
          <p14:tracePt t="101972" x="5507038" y="2900363"/>
          <p14:tracePt t="101980" x="5514975" y="2900363"/>
          <p14:tracePt t="101989" x="5524500" y="2900363"/>
          <p14:tracePt t="102005" x="5534025" y="2900363"/>
          <p14:tracePt t="102022" x="5561013" y="2900363"/>
          <p14:tracePt t="102029" x="5570538" y="2900363"/>
          <p14:tracePt t="102040" x="5616575" y="2900363"/>
          <p14:tracePt t="102046" x="5688013" y="2900363"/>
          <p14:tracePt t="102054" x="5843588" y="2963863"/>
          <p14:tracePt t="102062" x="5972175" y="3009900"/>
          <p14:tracePt t="102070" x="6145213" y="3082925"/>
          <p14:tracePt t="102078" x="6254750" y="3127375"/>
          <p14:tracePt t="102085" x="6354763" y="3182938"/>
          <p14:tracePt t="102093" x="6472238" y="3246438"/>
          <p14:tracePt t="102102" x="6537325" y="3265488"/>
          <p14:tracePt t="102112" x="6554788" y="3282950"/>
          <p14:tracePt t="102117" x="6581775" y="3309938"/>
          <p14:tracePt t="102129" x="6591300" y="3309938"/>
          <p14:tracePt t="102133" x="6610350" y="3328988"/>
          <p14:tracePt t="102150" x="6610350" y="3346450"/>
          <p14:tracePt t="102160" x="6627813" y="3365500"/>
          <p14:tracePt t="102165" x="6637338" y="3429000"/>
          <p14:tracePt t="102173" x="6637338" y="3455988"/>
          <p14:tracePt t="102181" x="6645275" y="3492500"/>
          <p14:tracePt t="102190" x="6645275" y="3538538"/>
          <p14:tracePt t="102196" x="6664325" y="3575050"/>
          <p14:tracePt t="102205" x="6691313" y="3611563"/>
          <p14:tracePt t="102213" x="6700838" y="3657600"/>
          <p14:tracePt t="102222" x="6710363" y="3711575"/>
          <p14:tracePt t="102228" x="6710363" y="3757613"/>
          <p14:tracePt t="102237" x="6710363" y="3784600"/>
          <p14:tracePt t="102245" x="6737350" y="3811588"/>
          <p14:tracePt t="102253" x="6737350" y="3857625"/>
          <p14:tracePt t="102261" x="6737350" y="3894138"/>
          <p14:tracePt t="102269" x="6737350" y="3911600"/>
          <p14:tracePt t="102276" x="6737350" y="3940175"/>
          <p14:tracePt t="102284" x="6737350" y="3957638"/>
          <p14:tracePt t="102292" x="6737350" y="3967163"/>
          <p14:tracePt t="102300" x="6737350" y="3994150"/>
          <p14:tracePt t="102308" x="6737350" y="4021138"/>
          <p14:tracePt t="102316" x="6737350" y="4049713"/>
          <p14:tracePt t="102325" x="6710363" y="4086225"/>
          <p14:tracePt t="102333" x="6691313" y="4113213"/>
          <p14:tracePt t="102341" x="6654800" y="4159250"/>
          <p14:tracePt t="102349" x="6610350" y="4213225"/>
          <p14:tracePt t="102358" x="6591300" y="4240213"/>
          <p14:tracePt t="102364" x="6545263" y="4276725"/>
          <p14:tracePt t="102372" x="6508750" y="4295775"/>
          <p14:tracePt t="102380" x="6481763" y="4313238"/>
          <p14:tracePt t="102389" x="6464300" y="4322763"/>
          <p14:tracePt t="102398" x="6445250" y="4332288"/>
          <p14:tracePt t="102407" x="6435725" y="4332288"/>
          <p14:tracePt t="103048" x="6427788" y="4332288"/>
          <p14:tracePt t="103052" x="6427788" y="4303713"/>
          <p14:tracePt t="103061" x="6427788" y="4268788"/>
          <p14:tracePt t="103068" x="6418263" y="4240213"/>
          <p14:tracePt t="103076" x="6418263" y="4222750"/>
          <p14:tracePt t="103084" x="6418263" y="4167188"/>
          <p14:tracePt t="103092" x="6418263" y="4159250"/>
          <p14:tracePt t="103101" x="6408738" y="4130675"/>
          <p14:tracePt t="103109" x="6408738" y="4113213"/>
          <p14:tracePt t="103116" x="6408738" y="4094163"/>
          <p14:tracePt t="103132" x="6408738" y="4086225"/>
          <p14:tracePt t="103376" x="6399213" y="4076700"/>
          <p14:tracePt t="104094" x="6391275" y="4086225"/>
          <p14:tracePt t="104118" x="6391275" y="4094163"/>
          <p14:tracePt t="104134" x="6372225" y="4113213"/>
          <p14:tracePt t="104351" x="6362700" y="4130675"/>
          <p14:tracePt t="104359" x="6326188" y="4149725"/>
          <p14:tracePt t="104366" x="6318250" y="4167188"/>
          <p14:tracePt t="104375" x="6299200" y="4176713"/>
          <p14:tracePt t="104381" x="6272213" y="4195763"/>
          <p14:tracePt t="104389" x="6254750" y="4222750"/>
          <p14:tracePt t="104396" x="6235700" y="4240213"/>
          <p14:tracePt t="104405" x="6189663" y="4249738"/>
          <p14:tracePt t="104412" x="6172200" y="4268788"/>
          <p14:tracePt t="104421" x="6153150" y="4286250"/>
          <p14:tracePt t="104428" x="6135688" y="4295775"/>
          <p14:tracePt t="104445" x="6126163" y="4295775"/>
          <p14:tracePt t="104482" x="6108700" y="4295775"/>
          <p14:tracePt t="104533" x="6099175" y="4295775"/>
          <p14:tracePt t="104541" x="6080125" y="4276725"/>
          <p14:tracePt t="104557" x="6072188" y="4276725"/>
          <p14:tracePt t="104630" x="6062663" y="4268788"/>
          <p14:tracePt t="104652" x="6053138" y="4268788"/>
          <p14:tracePt t="104982" x="6043613" y="4240213"/>
          <p14:tracePt t="104989" x="6043613" y="4232275"/>
          <p14:tracePt t="104997" x="6035675" y="4203700"/>
          <p14:tracePt t="105005" x="6016625" y="4186238"/>
          <p14:tracePt t="105028" x="6007100" y="4176713"/>
          <p14:tracePt t="105262" x="6007100" y="4159250"/>
          <p14:tracePt t="105276" x="5999163" y="4140200"/>
          <p14:tracePt t="105504" x="5999163" y="4130675"/>
          <p14:tracePt t="105511" x="5999163" y="4113213"/>
          <p14:tracePt t="105518" x="5999163" y="4103688"/>
          <p14:tracePt t="106133" x="5972175" y="4103688"/>
          <p14:tracePt t="106141" x="5962650" y="4130675"/>
          <p14:tracePt t="106149" x="5953125" y="4167188"/>
          <p14:tracePt t="106157" x="5935663" y="4268788"/>
          <p14:tracePt t="106165" x="5880100" y="4349750"/>
          <p14:tracePt t="106173" x="5880100" y="4441825"/>
          <p14:tracePt t="106181" x="5853113" y="4568825"/>
          <p14:tracePt t="106189" x="5843588" y="4641850"/>
          <p14:tracePt t="106196" x="5826125" y="4741863"/>
          <p14:tracePt t="106207" x="5797550" y="4833938"/>
          <p14:tracePt t="106214" x="5761038" y="4914900"/>
          <p14:tracePt t="106225" x="5743575" y="4979988"/>
          <p14:tracePt t="106230" x="5734050" y="5033963"/>
          <p14:tracePt t="106241" x="5697538" y="5116513"/>
          <p14:tracePt t="106248" x="5680075" y="5160963"/>
          <p14:tracePt t="106253" x="5680075" y="5197475"/>
          <p14:tracePt t="106261" x="5680075" y="5226050"/>
          <p14:tracePt t="106269" x="5670550" y="5262563"/>
          <p14:tracePt t="106277" x="5670550" y="5289550"/>
          <p14:tracePt t="106285" x="5661025" y="5316538"/>
          <p14:tracePt t="106294" x="5653088" y="5326063"/>
          <p14:tracePt t="106300" x="5653088" y="5335588"/>
          <p14:tracePt t="106308" x="5653088" y="5343525"/>
          <p14:tracePt t="106399" x="5653088" y="5372100"/>
          <p14:tracePt t="106415" x="5653088" y="5389563"/>
          <p14:tracePt t="106421" x="5634038" y="5426075"/>
          <p14:tracePt t="106429" x="5634038" y="5435600"/>
          <p14:tracePt t="106440" x="5634038" y="5489575"/>
          <p14:tracePt t="106447" x="5634038" y="5535613"/>
          <p14:tracePt t="106454" x="5634038" y="5589588"/>
          <p14:tracePt t="106461" x="5634038" y="5645150"/>
          <p14:tracePt t="106470" x="5634038" y="5699125"/>
          <p14:tracePt t="106478" x="5634038" y="5745163"/>
          <p14:tracePt t="106485" x="5634038" y="5781675"/>
          <p14:tracePt t="106494" x="5634038" y="5800725"/>
          <p14:tracePt t="106502" x="5634038" y="5827713"/>
          <p14:tracePt t="106510" x="5634038" y="5837238"/>
          <p14:tracePt t="106590" x="5634038" y="5845175"/>
          <p14:tracePt t="106598" x="5643563" y="5845175"/>
          <p14:tracePt t="106607" x="5653088" y="5845175"/>
          <p14:tracePt t="106622" x="5661025" y="5837238"/>
          <p14:tracePt t="106749" x="5661025" y="5854700"/>
          <p14:tracePt t="106757" x="5661025" y="5873750"/>
          <p14:tracePt t="106766" x="5661025" y="5881688"/>
          <p14:tracePt t="106774" x="5661025" y="5891213"/>
          <p14:tracePt t="107004" x="5661025" y="5881688"/>
          <p14:tracePt t="107012" x="5661025" y="5873750"/>
          <p14:tracePt t="107021" x="5661025" y="5854700"/>
          <p14:tracePt t="107237" x="5661025" y="5837238"/>
          <p14:tracePt t="107310" x="5661025" y="5827713"/>
          <p14:tracePt t="107316" x="5661025" y="5818188"/>
          <p14:tracePt t="107774" x="5661025" y="5808663"/>
          <p14:tracePt t="107823" x="5661025" y="5791200"/>
          <p14:tracePt t="107830" x="5661025" y="5772150"/>
          <p14:tracePt t="107839" x="5661025" y="5764213"/>
          <p14:tracePt t="108062" x="5661025" y="5754688"/>
          <p14:tracePt t="108070" x="5661025" y="5727700"/>
          <p14:tracePt t="108078" x="5661025" y="5718175"/>
          <p14:tracePt t="108103" x="5661025" y="5708650"/>
          <p14:tracePt t="108514" x="5661025" y="5681663"/>
          <p14:tracePt t="108518" x="5661025" y="5672138"/>
          <p14:tracePt t="108524" x="5661025" y="5662613"/>
          <p14:tracePt t="108532" x="5661025" y="5654675"/>
          <p14:tracePt t="108540" x="5661025" y="5645150"/>
          <p14:tracePt t="108549" x="5661025" y="5626100"/>
          <p14:tracePt t="108556" x="5661025" y="5608638"/>
          <p14:tracePt t="108573" x="5661025" y="5599113"/>
          <p14:tracePt t="108913" x="5661025" y="5589588"/>
          <p14:tracePt t="109349" x="5653088" y="5589588"/>
          <p14:tracePt t="110053" x="5643563" y="5599113"/>
          <p14:tracePt t="110254" x="5634038" y="5618163"/>
          <p14:tracePt t="110270" x="5624513" y="5635625"/>
          <p14:tracePt t="110278" x="5607050" y="5654675"/>
          <p14:tracePt t="110286" x="5597525" y="5672138"/>
          <p14:tracePt t="110292" x="5588000" y="5681663"/>
          <p14:tracePt t="110300" x="5580063" y="5691188"/>
          <p14:tracePt t="111764" x="5580063" y="5681663"/>
          <p14:tracePt t="111773" x="5580063" y="5654675"/>
          <p14:tracePt t="111789" x="5580063" y="5626100"/>
          <p14:tracePt t="111796" x="5580063" y="5599113"/>
          <p14:tracePt t="111805" x="5580063" y="5554663"/>
          <p14:tracePt t="111813" x="5580063" y="5526088"/>
          <p14:tracePt t="111822" x="5580063" y="5445125"/>
          <p14:tracePt t="111828" x="5580063" y="5362575"/>
          <p14:tracePt t="111838" x="5588000" y="5307013"/>
          <p14:tracePt t="111844" x="5588000" y="5253038"/>
          <p14:tracePt t="111853" x="5588000" y="5180013"/>
          <p14:tracePt t="111860" x="5588000" y="5133975"/>
          <p14:tracePt t="111872" x="5588000" y="5080000"/>
          <p14:tracePt t="111876" x="5588000" y="5024438"/>
          <p14:tracePt t="111885" x="5588000" y="4979988"/>
          <p14:tracePt t="111893" x="5588000" y="4970463"/>
          <p14:tracePt t="111901" x="5588000" y="4933950"/>
          <p14:tracePt t="111909" x="5588000" y="4914900"/>
          <p14:tracePt t="111924" x="5588000" y="4897438"/>
          <p14:tracePt t="112838" x="5588000" y="4914900"/>
          <p14:tracePt t="112846" x="5570538" y="4933950"/>
          <p14:tracePt t="112855" x="5561013" y="4943475"/>
          <p14:tracePt t="115590" x="5551488" y="4933950"/>
          <p14:tracePt t="115598" x="5551488" y="4914900"/>
          <p14:tracePt t="115605" x="5514975" y="4870450"/>
          <p14:tracePt t="115615" x="5397500" y="4814888"/>
          <p14:tracePt t="115623" x="5268913" y="4787900"/>
          <p14:tracePt t="115629" x="5132388" y="4724400"/>
          <p14:tracePt t="115639" x="4986338" y="4697413"/>
          <p14:tracePt t="115645" x="4868863" y="4641850"/>
          <p14:tracePt t="115654" x="4786313" y="4595813"/>
          <p14:tracePt t="115661" x="4713288" y="4559300"/>
          <p14:tracePt t="115669" x="4630738" y="4514850"/>
          <p14:tracePt t="115677" x="4549775" y="4459288"/>
          <p14:tracePt t="115685" x="4513263" y="4441825"/>
          <p14:tracePt t="115693" x="4494213" y="4422775"/>
          <p14:tracePt t="115701" x="4476750" y="4395788"/>
          <p14:tracePt t="115709" x="4476750" y="4376738"/>
          <p14:tracePt t="115717" x="4448175" y="4313238"/>
          <p14:tracePt t="115725" x="4448175" y="4295775"/>
          <p14:tracePt t="115733" x="4440238" y="4240213"/>
          <p14:tracePt t="115741" x="4440238" y="4213225"/>
          <p14:tracePt t="115748" x="4421188" y="4186238"/>
          <p14:tracePt t="115756" x="4413250" y="4140200"/>
          <p14:tracePt t="115764" x="4413250" y="4122738"/>
          <p14:tracePt t="115772" x="4413250" y="4103688"/>
          <p14:tracePt t="115781" x="4403725" y="4094163"/>
          <p14:tracePt t="115805" x="4394200" y="4094163"/>
          <p14:tracePt t="116006" x="4394200" y="4057650"/>
          <p14:tracePt t="116015" x="4394200" y="4021138"/>
          <p14:tracePt t="116021" x="4394200" y="4003675"/>
          <p14:tracePt t="116030" x="4384675" y="3984625"/>
          <p14:tracePt t="116041" x="4357688" y="3957638"/>
          <p14:tracePt t="116046" x="4348163" y="3948113"/>
          <p14:tracePt t="116057" x="4340225" y="3940175"/>
          <p14:tracePt t="116069" x="4330700" y="3930650"/>
          <p14:tracePt t="116453" x="4321175" y="3921125"/>
          <p14:tracePt t="116814" x="4267200" y="3957638"/>
          <p14:tracePt t="116821" x="4202113" y="3994150"/>
          <p14:tracePt t="116829" x="4165600" y="4003675"/>
          <p14:tracePt t="116837" x="4148138" y="4013200"/>
          <p14:tracePt t="116844" x="4138613" y="4013200"/>
          <p14:tracePt t="116853" x="4129088" y="4013200"/>
          <p14:tracePt t="116860" x="4121150" y="4021138"/>
          <p14:tracePt t="117110" x="4084638" y="4030663"/>
          <p14:tracePt t="117118" x="3975100" y="4030663"/>
          <p14:tracePt t="117126" x="3846513" y="4030663"/>
          <p14:tracePt t="117134" x="3719513" y="4030663"/>
          <p14:tracePt t="117144" x="3573463" y="4030663"/>
          <p14:tracePt t="117148" x="3446463" y="4021138"/>
          <p14:tracePt t="117157" x="3346450" y="4013200"/>
          <p14:tracePt t="117164" x="3217863" y="3967163"/>
          <p14:tracePt t="117173" x="3117850" y="3940175"/>
          <p14:tracePt t="117180" x="3027363" y="3930650"/>
          <p14:tracePt t="117188" x="2944813" y="3884613"/>
          <p14:tracePt t="117197" x="2881313" y="3875088"/>
          <p14:tracePt t="117204" x="2844800" y="3867150"/>
          <p14:tracePt t="117212" x="2825750" y="3848100"/>
          <p14:tracePt t="117223" x="2817813" y="3840163"/>
          <p14:tracePt t="117230" x="2798763" y="3840163"/>
          <p14:tracePt t="117246" x="2789238" y="3840163"/>
          <p14:tracePt t="117480" x="2781300" y="3840163"/>
          <p14:tracePt t="117486" x="2781300" y="3867150"/>
          <p14:tracePt t="117495" x="2781300" y="3930650"/>
          <p14:tracePt t="117502" x="2789238" y="3957638"/>
          <p14:tracePt t="117509" x="2808288" y="4021138"/>
          <p14:tracePt t="117517" x="2808288" y="4049713"/>
          <p14:tracePt t="117525" x="2817813" y="4103688"/>
          <p14:tracePt t="117532" x="2835275" y="4149725"/>
          <p14:tracePt t="117540" x="2844800" y="4176713"/>
          <p14:tracePt t="117548" x="2844800" y="4222750"/>
          <p14:tracePt t="117556" x="2844800" y="4259263"/>
          <p14:tracePt t="117564" x="2844800" y="4276725"/>
          <p14:tracePt t="117572" x="2844800" y="4295775"/>
          <p14:tracePt t="117846" x="2852738" y="4303713"/>
          <p14:tracePt t="117998" x="2852738" y="4313238"/>
          <p14:tracePt t="118007" x="2862263" y="4322763"/>
          <p14:tracePt t="118022" x="2881313" y="4349750"/>
          <p14:tracePt t="118032" x="2889250" y="4359275"/>
          <p14:tracePt t="118040" x="2889250" y="4376738"/>
          <p14:tracePt t="118045" x="2898775" y="4395788"/>
          <p14:tracePt t="118055" x="2898775" y="4405313"/>
          <p14:tracePt t="118070" x="2898775" y="4422775"/>
          <p14:tracePt t="118548" x="2898775" y="4405313"/>
          <p14:tracePt t="118558" x="2898775" y="4395788"/>
          <p14:tracePt t="118564" x="2898775" y="4376738"/>
          <p14:tracePt t="118572" x="2898775" y="4349750"/>
          <p14:tracePt t="118580" x="2898775" y="4340225"/>
          <p14:tracePt t="118588" x="2908300" y="4303713"/>
          <p14:tracePt t="118597" x="2944813" y="4276725"/>
          <p14:tracePt t="118605" x="2962275" y="4259263"/>
          <p14:tracePt t="118613" x="2990850" y="4222750"/>
          <p14:tracePt t="118620" x="3017838" y="4203700"/>
          <p14:tracePt t="118628" x="3044825" y="4186238"/>
          <p14:tracePt t="118637" x="3063875" y="4176713"/>
          <p14:tracePt t="118644" x="3081338" y="4149725"/>
          <p14:tracePt t="118653" x="3090863" y="4140200"/>
          <p14:tracePt t="118661" x="3108325" y="4113213"/>
          <p14:tracePt t="118677" x="3117850" y="4103688"/>
          <p14:tracePt t="119753" x="3327400" y="4103688"/>
          <p14:tracePt t="119758" x="3992563" y="4103688"/>
          <p14:tracePt t="119767" x="4476750" y="4103688"/>
          <p14:tracePt t="119775" x="5032375" y="4103688"/>
          <p14:tracePt t="119784" x="5524500" y="4076700"/>
          <p14:tracePt t="119789" x="5853113" y="4076700"/>
          <p14:tracePt t="119798" x="6126163" y="4057650"/>
          <p14:tracePt t="119807" x="6291263" y="4057650"/>
          <p14:tracePt t="119815" x="6435725" y="4030663"/>
          <p14:tracePt t="119823" x="6518275" y="4021138"/>
          <p14:tracePt t="119831" x="6537325" y="4013200"/>
          <p14:tracePt t="119917" x="6527800" y="4021138"/>
          <p14:tracePt t="119925" x="6500813" y="4049713"/>
          <p14:tracePt t="119933" x="6491288" y="4067175"/>
          <p14:tracePt t="119940" x="6464300" y="4103688"/>
          <p14:tracePt t="119948" x="6445250" y="4130675"/>
          <p14:tracePt t="119956" x="6408738" y="4149725"/>
          <p14:tracePt t="119964" x="6391275" y="4167188"/>
          <p14:tracePt t="119972" x="6381750" y="4167188"/>
          <p14:tracePt t="119980" x="6372225" y="4176713"/>
          <p14:tracePt t="120238" x="6362700" y="4176713"/>
          <p14:tracePt t="122327" x="6354763" y="4186238"/>
          <p14:tracePt t="122342" x="6345238" y="4186238"/>
          <p14:tracePt t="122350" x="6335713" y="4195763"/>
          <p14:tracePt t="122430" x="6326188" y="4203700"/>
          <p14:tracePt t="123326" x="6318250" y="4213225"/>
          <p14:tracePt t="123365" x="6308725" y="4222750"/>
          <p14:tracePt t="123375" x="6299200" y="4232275"/>
          <p14:tracePt t="123383" x="6291263" y="4232275"/>
          <p14:tracePt t="123390" x="6272213" y="4240213"/>
          <p14:tracePt t="123397" x="6254750" y="4249738"/>
          <p14:tracePt t="123405" x="6226175" y="4259263"/>
          <p14:tracePt t="123413" x="6208713" y="4259263"/>
          <p14:tracePt t="123421" x="6162675" y="4276725"/>
          <p14:tracePt t="123429" x="6108700" y="4286250"/>
          <p14:tracePt t="123437" x="6043613" y="4286250"/>
          <p14:tracePt t="123446" x="6016625" y="4286250"/>
          <p14:tracePt t="123453" x="5980113" y="4286250"/>
          <p14:tracePt t="123461" x="5907088" y="4313238"/>
          <p14:tracePt t="123470" x="5853113" y="4313238"/>
          <p14:tracePt t="123477" x="5770563" y="4313238"/>
          <p14:tracePt t="123485" x="5734050" y="4313238"/>
          <p14:tracePt t="123493" x="5688013" y="4313238"/>
          <p14:tracePt t="123500" x="5680075" y="4313238"/>
          <p14:tracePt t="123508" x="5661025" y="4313238"/>
          <p14:tracePt t="123516" x="5653088" y="4313238"/>
          <p14:tracePt t="123525" x="5624513" y="4313238"/>
          <p14:tracePt t="123533" x="5616575" y="4313238"/>
          <p14:tracePt t="123543" x="5607050" y="4313238"/>
          <p14:tracePt t="123548" x="5580063" y="4313238"/>
          <p14:tracePt t="123556" x="5561013" y="4313238"/>
          <p14:tracePt t="123565" x="5551488" y="4303713"/>
          <p14:tracePt t="123572" x="5534025" y="4295775"/>
          <p14:tracePt t="123580" x="5524500" y="4286250"/>
          <p14:tracePt t="123588" x="5507038" y="4268788"/>
          <p14:tracePt t="123597" x="5497513" y="4249738"/>
          <p14:tracePt t="123606" x="5487988" y="4249738"/>
          <p14:tracePt t="123612" x="5470525" y="4249738"/>
          <p14:tracePt t="123620" x="5441950" y="4213225"/>
          <p14:tracePt t="123629" x="5424488" y="4203700"/>
          <p14:tracePt t="123637" x="5387975" y="4195763"/>
          <p14:tracePt t="123645" x="5368925" y="4176713"/>
          <p14:tracePt t="123669" x="5351463" y="4176713"/>
          <p14:tracePt t="123676" x="5341938" y="4167188"/>
          <p14:tracePt t="123685" x="5334000" y="4159250"/>
          <p14:tracePt t="123693" x="5314950" y="4159250"/>
          <p14:tracePt t="123701" x="5297488" y="4159250"/>
          <p14:tracePt t="123709" x="5287963" y="4159250"/>
          <p14:tracePt t="123717" x="5260975" y="4149725"/>
          <p14:tracePt t="123725" x="5205413" y="4130675"/>
          <p14:tracePt t="123733" x="5122863" y="4122738"/>
          <p14:tracePt t="123741" x="5032375" y="4122738"/>
          <p14:tracePt t="123749" x="4922838" y="4103688"/>
          <p14:tracePt t="123757" x="4776788" y="4076700"/>
          <p14:tracePt t="123765" x="4640263" y="4049713"/>
          <p14:tracePt t="123773" x="4567238" y="4021138"/>
          <p14:tracePt t="123780" x="4430713" y="3994150"/>
          <p14:tracePt t="123788" x="4284663" y="3957638"/>
          <p14:tracePt t="123796" x="4175125" y="3948113"/>
          <p14:tracePt t="123805" x="4057650" y="3903663"/>
          <p14:tracePt t="123812" x="3948113" y="3875088"/>
          <p14:tracePt t="123821" x="3846513" y="3830638"/>
          <p14:tracePt t="123829" x="3775075" y="3821113"/>
          <p14:tracePt t="123836" x="3656013" y="3794125"/>
          <p14:tracePt t="123844" x="3573463" y="3767138"/>
          <p14:tracePt t="123853" x="3519488" y="3738563"/>
          <p14:tracePt t="123860" x="3455988" y="3702050"/>
          <p14:tracePt t="123869" x="3419475" y="3694113"/>
          <p14:tracePt t="123888" x="3346450" y="3657600"/>
          <p14:tracePt t="123909" x="3336925" y="3657600"/>
          <p14:tracePt t="123988" x="3327400" y="3657600"/>
          <p14:tracePt t="123997" x="3317875" y="3657600"/>
          <p14:tracePt t="124004" x="3300413" y="3665538"/>
          <p14:tracePt t="124037" x="3273425" y="3675063"/>
          <p14:tracePt t="124053" x="3263900" y="3675063"/>
          <p14:tracePt t="124060" x="3244850" y="3684588"/>
          <p14:tracePt t="124069" x="3208338" y="3711575"/>
          <p14:tracePt t="124101" x="3200400" y="3711575"/>
          <p14:tracePt t="124110" x="3181350" y="3711575"/>
          <p14:tracePt t="124116" x="3171825" y="3711575"/>
          <p14:tracePt t="124124" x="3163888" y="3721100"/>
          <p14:tracePt t="124140" x="3144838" y="3721100"/>
          <p14:tracePt t="124294" x="3127375" y="3721100"/>
          <p14:tracePt t="124303" x="3081338" y="3702050"/>
          <p14:tracePt t="124311" x="3008313" y="3629025"/>
          <p14:tracePt t="124319" x="2944813" y="3529013"/>
          <p14:tracePt t="124327" x="2871788" y="3465513"/>
          <p14:tracePt t="124335" x="2817813" y="3382963"/>
          <p14:tracePt t="124341" x="2752725" y="3309938"/>
          <p14:tracePt t="124349" x="2716213" y="3282950"/>
          <p14:tracePt t="124356" x="2671763" y="3219450"/>
          <p14:tracePt t="124364" x="2643188" y="3200400"/>
          <p14:tracePt t="124372" x="2625725" y="3173413"/>
          <p14:tracePt t="124380" x="2616200" y="3173413"/>
          <p14:tracePt t="124647" x="2606675" y="3209925"/>
          <p14:tracePt t="124659" x="2589213" y="3236913"/>
          <p14:tracePt t="124661" x="2579688" y="3265488"/>
          <p14:tracePt t="124673" x="2579688" y="3309938"/>
          <p14:tracePt t="124678" x="2570163" y="3346450"/>
          <p14:tracePt t="124687" x="2570163" y="3382963"/>
          <p14:tracePt t="124693" x="2570163" y="3419475"/>
          <p14:tracePt t="124701" x="2562225" y="3465513"/>
          <p14:tracePt t="124709" x="2562225" y="3492500"/>
          <p14:tracePt t="124717" x="2533650" y="3538538"/>
          <p14:tracePt t="124725" x="2533650" y="3565525"/>
          <p14:tracePt t="124733" x="2525713" y="3592513"/>
          <p14:tracePt t="124741" x="2525713" y="3621088"/>
          <p14:tracePt t="124749" x="2516188" y="3665538"/>
          <p14:tracePt t="124757" x="2516188" y="3694113"/>
          <p14:tracePt t="124765" x="2516188" y="3721100"/>
          <p14:tracePt t="124773" x="2506663" y="3767138"/>
          <p14:tracePt t="124781" x="2506663" y="3784600"/>
          <p14:tracePt t="124788" x="2489200" y="3830638"/>
          <p14:tracePt t="124796" x="2489200" y="3848100"/>
          <p14:tracePt t="124804" x="2470150" y="3875088"/>
          <p14:tracePt t="124812" x="2470150" y="3894138"/>
          <p14:tracePt t="124820" x="2470150" y="3921125"/>
          <p14:tracePt t="124829" x="2470150" y="3940175"/>
          <p14:tracePt t="124837" x="2470150" y="3967163"/>
          <p14:tracePt t="124845" x="2470150" y="3976688"/>
          <p14:tracePt t="124853" x="2470150" y="4003675"/>
          <p14:tracePt t="124860" x="2470150" y="4021138"/>
          <p14:tracePt t="124870" x="2470150" y="4030663"/>
          <p14:tracePt t="124876" x="2470150" y="4057650"/>
          <p14:tracePt t="124893" x="2470150" y="4086225"/>
          <p14:tracePt t="124900" x="2470150" y="4094163"/>
          <p14:tracePt t="124908" x="2462213" y="4113213"/>
          <p14:tracePt t="124916" x="2462213" y="4130675"/>
          <p14:tracePt t="124925" x="2462213" y="4140200"/>
          <p14:tracePt t="124933" x="2462213" y="4149725"/>
          <p14:tracePt t="124941" x="2462213" y="4159250"/>
          <p14:tracePt t="124949" x="2462213" y="4167188"/>
          <p14:tracePt t="124959" x="2462213" y="4176713"/>
          <p14:tracePt t="124966" x="2462213" y="4186238"/>
          <p14:tracePt t="124974" x="2462213" y="4195763"/>
          <p14:tracePt t="124983" x="2462213" y="4213225"/>
          <p14:tracePt t="125134" x="2462213" y="4222750"/>
          <p14:tracePt t="125150" x="2462213" y="4232275"/>
          <p14:tracePt t="125891" x="2462213" y="4240213"/>
          <p14:tracePt t="125895" x="2489200" y="4240213"/>
          <p14:tracePt t="125903" x="2589213" y="4240213"/>
          <p14:tracePt t="125909" x="2735263" y="4240213"/>
          <p14:tracePt t="125917" x="2808288" y="4240213"/>
          <p14:tracePt t="125925" x="2917825" y="4240213"/>
          <p14:tracePt t="125933" x="2998788" y="4240213"/>
          <p14:tracePt t="125941" x="3054350" y="4240213"/>
          <p14:tracePt t="125948" x="3090863" y="4240213"/>
          <p14:tracePt t="125958" x="3136900" y="4240213"/>
          <p14:tracePt t="125964" x="3163888" y="4240213"/>
          <p14:tracePt t="125972" x="3171825" y="4240213"/>
          <p14:tracePt t="126198" x="3190875" y="4240213"/>
          <p14:tracePt t="126204" x="3208338" y="4232275"/>
          <p14:tracePt t="126213" x="3227388" y="4203700"/>
          <p14:tracePt t="126220" x="3244850" y="4159250"/>
          <p14:tracePt t="126228" x="3254375" y="4130675"/>
          <p14:tracePt t="126237" x="3263900" y="4113213"/>
          <p14:tracePt t="126245" x="3281363" y="4076700"/>
          <p14:tracePt t="126253" x="3281363" y="4049713"/>
          <p14:tracePt t="126260" x="3281363" y="4021138"/>
          <p14:tracePt t="126269" x="3281363" y="4013200"/>
          <p14:tracePt t="126276" x="3281363" y="4003675"/>
          <p14:tracePt t="126286" x="3281363" y="3984625"/>
          <p14:tracePt t="126293" x="3281363" y="3967163"/>
          <p14:tracePt t="126309" x="3281363" y="3930650"/>
          <p14:tracePt t="126320" x="3281363" y="3921125"/>
          <p14:tracePt t="126325" x="3281363" y="3884613"/>
          <p14:tracePt t="126334" x="3281363" y="3857625"/>
          <p14:tracePt t="126342" x="3281363" y="3848100"/>
          <p14:tracePt t="126350" x="3281363" y="3830638"/>
          <p14:tracePt t="126366" x="3254375" y="3803650"/>
          <p14:tracePt t="126382" x="3254375" y="3794125"/>
          <p14:tracePt t="126415" x="3244850" y="3794125"/>
          <p14:tracePt t="126430" x="3227388" y="3794125"/>
          <p14:tracePt t="126437" x="3208338" y="3794125"/>
          <p14:tracePt t="126447" x="3163888" y="3794125"/>
          <p14:tracePt t="126452" x="3127375" y="3794125"/>
          <p14:tracePt t="126460" x="3100388" y="3794125"/>
          <p14:tracePt t="126469" x="3054350" y="3794125"/>
          <p14:tracePt t="126476" x="2998788" y="3794125"/>
          <p14:tracePt t="126486" x="2962275" y="3794125"/>
          <p14:tracePt t="126492" x="2917825" y="3794125"/>
          <p14:tracePt t="126500" x="2889250" y="3794125"/>
          <p14:tracePt t="126508" x="2862263" y="3794125"/>
          <p14:tracePt t="126516" x="2844800" y="3794125"/>
          <p14:tracePt t="126525" x="2825750" y="3794125"/>
          <p14:tracePt t="126533" x="2808288" y="3784600"/>
          <p14:tracePt t="126581" x="2798763" y="3784600"/>
          <p14:tracePt t="126589" x="2762250" y="3767138"/>
          <p14:tracePt t="126598" x="2716213" y="3711575"/>
          <p14:tracePt t="126606" x="2652713" y="3675063"/>
          <p14:tracePt t="126614" x="2589213" y="3638550"/>
          <p14:tracePt t="126621" x="2543175" y="3575050"/>
          <p14:tracePt t="126631" x="2498725" y="3519488"/>
          <p14:tracePt t="126638" x="2433638" y="3475038"/>
          <p14:tracePt t="126646" x="2360613" y="3419475"/>
          <p14:tracePt t="126655" x="2316163" y="3365500"/>
          <p14:tracePt t="126662" x="2306638" y="3355975"/>
          <p14:tracePt t="126672" x="2297113" y="3355975"/>
          <p14:tracePt t="126750" x="2297113" y="3338513"/>
          <p14:tracePt t="126782" x="2297113" y="3328988"/>
          <p14:tracePt t="126814" x="2297113" y="3319463"/>
          <p14:tracePt t="126854" x="2297113" y="3309938"/>
          <p14:tracePt t="126862" x="2297113" y="3273425"/>
          <p14:tracePt t="126873" x="2297113" y="3265488"/>
          <p14:tracePt t="126880" x="2297113" y="3255963"/>
          <p14:tracePt t="126888" x="2324100" y="3228975"/>
          <p14:tracePt t="126893" x="2370138" y="3182938"/>
          <p14:tracePt t="126902" x="2433638" y="3163888"/>
          <p14:tracePt t="126909" x="2525713" y="3163888"/>
          <p14:tracePt t="126919" x="2598738" y="3163888"/>
          <p14:tracePt t="126926" x="2689225" y="3163888"/>
          <p14:tracePt t="126935" x="2744788" y="3163888"/>
          <p14:tracePt t="126942" x="2762250" y="3163888"/>
          <p14:tracePt t="126954" x="2798763" y="3163888"/>
          <p14:tracePt t="126956" x="2808288" y="3173413"/>
          <p14:tracePt t="126965" x="2825750" y="3192463"/>
          <p14:tracePt t="127181" x="2825750" y="3219450"/>
          <p14:tracePt t="127189" x="2825750" y="3228975"/>
          <p14:tracePt t="127196" x="2825750" y="3255963"/>
          <p14:tracePt t="127204" x="2825750" y="3265488"/>
          <p14:tracePt t="127212" x="2825750" y="3273425"/>
          <p14:tracePt t="127221" x="2852738" y="3292475"/>
          <p14:tracePt t="127228" x="2852738" y="3302000"/>
          <p14:tracePt t="127431" x="2844800" y="3328988"/>
          <p14:tracePt t="127438" x="2825750" y="3346450"/>
          <p14:tracePt t="127448" x="2817813" y="3355975"/>
          <p14:tracePt t="127455" x="2817813" y="3365500"/>
          <p14:tracePt t="127461" x="2798763" y="3375025"/>
          <p14:tracePt t="127477" x="2762250" y="3382963"/>
          <p14:tracePt t="127525" x="2762250" y="3392488"/>
          <p14:tracePt t="127533" x="2752725" y="3402013"/>
          <p14:tracePt t="127541" x="2744788" y="3411538"/>
          <p14:tracePt t="127549" x="2725738" y="3429000"/>
          <p14:tracePt t="127557" x="2708275" y="3446463"/>
          <p14:tracePt t="127566" x="2671763" y="3475038"/>
          <p14:tracePt t="127576" x="2652713" y="3511550"/>
          <p14:tracePt t="127582" x="2635250" y="3548063"/>
          <p14:tracePt t="127590" x="2616200" y="3556000"/>
          <p14:tracePt t="127598" x="2579688" y="3592513"/>
          <p14:tracePt t="127605" x="2552700" y="3611563"/>
          <p14:tracePt t="127613" x="2533650" y="3621088"/>
          <p14:tracePt t="127622" x="2516188" y="3638550"/>
          <p14:tracePt t="127629" x="2506663" y="3648075"/>
          <p14:tracePt t="127637" x="2489200" y="3657600"/>
          <p14:tracePt t="127646" x="2470150" y="3665538"/>
          <p14:tracePt t="127656" x="2462213" y="3684588"/>
          <p14:tracePt t="127673" x="2416175" y="3711575"/>
          <p14:tracePt t="127677" x="2406650" y="3711575"/>
          <p14:tracePt t="127687" x="2397125" y="3730625"/>
          <p14:tracePt t="127693" x="2379663" y="3738563"/>
          <p14:tracePt t="127701" x="2370138" y="3748088"/>
          <p14:tracePt t="127709" x="2360613" y="3757613"/>
          <p14:tracePt t="127717" x="2352675" y="3775075"/>
          <p14:tracePt t="127725" x="2343150" y="3784600"/>
          <p14:tracePt t="127830" x="2333625" y="3794125"/>
          <p14:tracePt t="127837" x="2324100" y="3803650"/>
          <p14:tracePt t="127847" x="2324100" y="3821113"/>
          <p14:tracePt t="127856" x="2316163" y="3840163"/>
          <p14:tracePt t="127862" x="2316163" y="3857625"/>
          <p14:tracePt t="127873" x="2297113" y="3875088"/>
          <p14:tracePt t="127877" x="2297113" y="3921125"/>
          <p14:tracePt t="127889" x="2287588" y="3948113"/>
          <p14:tracePt t="127904" x="2287588" y="4021138"/>
          <p14:tracePt t="127908" x="2287588" y="4067175"/>
          <p14:tracePt t="127916" x="2287588" y="4103688"/>
          <p14:tracePt t="127924" x="2287588" y="4122738"/>
          <p14:tracePt t="127932" x="2287588" y="4149725"/>
          <p14:tracePt t="127940" x="2297113" y="4186238"/>
          <p14:tracePt t="127957" x="2306638" y="4203700"/>
          <p14:tracePt t="127982" x="2316163" y="4213225"/>
          <p14:tracePt t="127998" x="2324100" y="4213225"/>
          <p14:tracePt t="128022" x="2333625" y="4213225"/>
          <p14:tracePt t="128030" x="2370138" y="4213225"/>
          <p14:tracePt t="128040" x="2416175" y="4213225"/>
          <p14:tracePt t="128046" x="2443163" y="4213225"/>
          <p14:tracePt t="128055" x="2479675" y="4213225"/>
          <p14:tracePt t="128062" x="2525713" y="4213225"/>
          <p14:tracePt t="128072" x="2543175" y="4213225"/>
          <p14:tracePt t="128078" x="2570163" y="4203700"/>
          <p14:tracePt t="128092" x="2616200" y="4195763"/>
          <p14:tracePt t="128094" x="2635250" y="4195763"/>
          <p14:tracePt t="128102" x="2671763" y="4186238"/>
          <p14:tracePt t="128109" x="2679700" y="4186238"/>
          <p14:tracePt t="128117" x="2689225" y="4186238"/>
          <p14:tracePt t="128124" x="2698750" y="4176713"/>
          <p14:tracePt t="128140" x="2708275" y="4167188"/>
          <p14:tracePt t="128779" x="2716213" y="4167188"/>
          <p14:tracePt t="129057" x="2725738" y="4140200"/>
          <p14:tracePt t="129063" x="2735263" y="4103688"/>
          <p14:tracePt t="129073" x="2752725" y="4094163"/>
          <p14:tracePt t="129078" x="2762250" y="4076700"/>
          <p14:tracePt t="129086" x="2781300" y="4057650"/>
          <p14:tracePt t="129092" x="2781300" y="4030663"/>
          <p14:tracePt t="129105" x="2789238" y="4021138"/>
          <p14:tracePt t="131006" x="2789238" y="4030663"/>
          <p14:tracePt t="131015" x="2789238" y="4057650"/>
          <p14:tracePt t="131022" x="2789238" y="4067175"/>
          <p14:tracePt t="131030" x="2781300" y="4076700"/>
          <p14:tracePt t="131054" x="2771775" y="4086225"/>
          <p14:tracePt t="132716" x="2771775" y="4076700"/>
          <p14:tracePt t="132724" x="2781300" y="4040188"/>
          <p14:tracePt t="132733" x="2798763" y="4003675"/>
          <p14:tracePt t="132741" x="2825750" y="3984625"/>
          <p14:tracePt t="132748" x="2844800" y="3967163"/>
          <p14:tracePt t="132756" x="2871788" y="3921125"/>
          <p14:tracePt t="132764" x="2881313" y="3903663"/>
          <p14:tracePt t="132772" x="2908300" y="3875088"/>
          <p14:tracePt t="132780" x="2925763" y="3857625"/>
          <p14:tracePt t="132788" x="2935288" y="3848100"/>
          <p14:tracePt t="132796" x="2935288" y="3840163"/>
          <p14:tracePt t="132804" x="2935288" y="3830638"/>
          <p14:tracePt t="135701" x="2925763" y="3848100"/>
          <p14:tracePt t="135710" x="2917825" y="3848100"/>
          <p14:tracePt t="135719" x="2889250" y="3867150"/>
          <p14:tracePt t="135782" x="2881313" y="3875088"/>
          <p14:tracePt t="135798" x="2871788" y="3875088"/>
          <p14:tracePt t="135806" x="2844800" y="3894138"/>
          <p14:tracePt t="135829" x="2825750" y="3911600"/>
          <p14:tracePt t="137536" x="2825750" y="3884613"/>
          <p14:tracePt t="137543" x="2852738" y="3803650"/>
          <p14:tracePt t="137550" x="2889250" y="3748088"/>
          <p14:tracePt t="137558" x="2917825" y="3702050"/>
          <p14:tracePt t="137565" x="2954338" y="3638550"/>
          <p14:tracePt t="137574" x="2971800" y="3592513"/>
          <p14:tracePt t="137580" x="3008313" y="3548063"/>
          <p14:tracePt t="137588" x="3017838" y="3511550"/>
          <p14:tracePt t="137596" x="3044825" y="3465513"/>
          <p14:tracePt t="137604" x="3063875" y="3419475"/>
          <p14:tracePt t="137612" x="3071813" y="3402013"/>
          <p14:tracePt t="137621" x="3081338" y="3365500"/>
          <p14:tracePt t="137636" x="3081338" y="3355975"/>
          <p14:tracePt t="137645" x="3090863" y="3346450"/>
          <p14:tracePt t="137653" x="3090863" y="3328988"/>
          <p14:tracePt t="137950" x="3090863" y="3319463"/>
          <p14:tracePt t="137958" x="3090863" y="3309938"/>
          <p14:tracePt t="137966" x="3090863" y="3282950"/>
          <p14:tracePt t="137982" x="3090863" y="3273425"/>
          <p14:tracePt t="138086" x="3090863" y="3265488"/>
          <p14:tracePt t="138099" x="3108325" y="3246438"/>
          <p14:tracePt t="138101" x="3117850" y="3228975"/>
          <p14:tracePt t="138117" x="3127375" y="3219450"/>
          <p14:tracePt t="138124" x="3127375" y="3200400"/>
          <p14:tracePt t="138132" x="3127375" y="3182938"/>
          <p14:tracePt t="138141" x="3136900" y="3173413"/>
          <p14:tracePt t="138149" x="3144838" y="3136900"/>
          <p14:tracePt t="138165" x="3163888" y="3119438"/>
          <p14:tracePt t="138182" x="3163888" y="3100388"/>
          <p14:tracePt t="138196" x="3171825" y="3090863"/>
          <p14:tracePt t="138926" x="3171825" y="3100388"/>
          <p14:tracePt t="138938" x="3154363" y="3163888"/>
          <p14:tracePt t="138951" x="3144838" y="3209925"/>
          <p14:tracePt t="138957" x="3144838" y="3236913"/>
          <p14:tracePt t="138966" x="3136900" y="3265488"/>
          <p14:tracePt t="138972" x="3136900" y="3282950"/>
          <p14:tracePt t="138981" x="3127375" y="3302000"/>
          <p14:tracePt t="138988" x="3127375" y="3338513"/>
          <p14:tracePt t="138998" x="3108325" y="3365500"/>
          <p14:tracePt t="146302" x="3108325" y="3382963"/>
          <p14:tracePt t="147135" x="3108325" y="3402013"/>
          <p14:tracePt t="147142" x="3108325" y="3411538"/>
          <p14:tracePt t="147157" x="3108325" y="3419475"/>
          <p14:tracePt t="147164" x="3127375" y="3438525"/>
          <p14:tracePt t="147172" x="3171825" y="3455988"/>
          <p14:tracePt t="147180" x="3236913" y="3492500"/>
          <p14:tracePt t="147189" x="3290888" y="3519488"/>
          <p14:tracePt t="147196" x="3390900" y="3548063"/>
          <p14:tracePt t="147204" x="3463925" y="3565525"/>
          <p14:tracePt t="147216" x="3546475" y="3575050"/>
          <p14:tracePt t="147223" x="3619500" y="3584575"/>
          <p14:tracePt t="147228" x="3719513" y="3611563"/>
          <p14:tracePt t="147239" x="3775075" y="3629025"/>
          <p14:tracePt t="147245" x="3856038" y="3638550"/>
          <p14:tracePt t="147253" x="3875088" y="3638550"/>
          <p14:tracePt t="147261" x="3911600" y="3638550"/>
          <p14:tracePt t="147270" x="3956050" y="3638550"/>
          <p14:tracePt t="147277" x="3965575" y="3638550"/>
          <p14:tracePt t="147720" x="4002088" y="3638550"/>
          <p14:tracePt t="147724" x="4084638" y="3621088"/>
          <p14:tracePt t="147733" x="4165600" y="3611563"/>
          <p14:tracePt t="147740" x="4303713" y="3611563"/>
          <p14:tracePt t="147748" x="4503738" y="3611563"/>
          <p14:tracePt t="147756" x="4686300" y="3611563"/>
          <p14:tracePt t="147764" x="4868863" y="3611563"/>
          <p14:tracePt t="147774" x="5049838" y="3611563"/>
          <p14:tracePt t="147782" x="5251450" y="3611563"/>
          <p14:tracePt t="147792" x="5424488" y="3611563"/>
          <p14:tracePt t="147798" x="5624513" y="3611563"/>
          <p14:tracePt t="147807" x="5770563" y="3611563"/>
          <p14:tracePt t="147814" x="5935663" y="3592513"/>
          <p14:tracePt t="147827" x="6043613" y="3592513"/>
          <p14:tracePt t="147828" x="6153150" y="3592513"/>
          <p14:tracePt t="147838" x="6291263" y="3565525"/>
          <p14:tracePt t="147846" x="6345238" y="3556000"/>
          <p14:tracePt t="147855" x="6454775" y="3556000"/>
          <p14:tracePt t="147862" x="6518275" y="3548063"/>
          <p14:tracePt t="147871" x="6591300" y="3548063"/>
          <p14:tracePt t="147890" x="6791325" y="3548063"/>
          <p14:tracePt t="147894" x="6919913" y="3548063"/>
          <p14:tracePt t="147904" x="7029450" y="3548063"/>
          <p14:tracePt t="147910" x="7175500" y="3548063"/>
          <p14:tracePt t="147922" x="7339013" y="3565525"/>
          <p14:tracePt t="147925" x="7485063" y="3575050"/>
          <p14:tracePt t="147933" x="7575550" y="3592513"/>
          <p14:tracePt t="147940" x="7748588" y="3638550"/>
          <p14:tracePt t="147948" x="7821613" y="3665538"/>
          <p14:tracePt t="147956" x="7958138" y="3711575"/>
          <p14:tracePt t="147964" x="8086725" y="3738563"/>
          <p14:tracePt t="147972" x="8232775" y="3748088"/>
          <p14:tracePt t="147980" x="8369300" y="3784600"/>
          <p14:tracePt t="147988" x="8532813" y="3794125"/>
          <p14:tracePt t="147996" x="8678863" y="3794125"/>
          <p14:tracePt t="148004" x="8824913" y="3794125"/>
          <p14:tracePt t="148013" x="8970963" y="3794125"/>
          <p14:tracePt t="148022" x="9097963" y="381158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ja-JP"/>
              <a:t>D-Flip Flop</a:t>
            </a:r>
            <a:r>
              <a:rPr lang="ja-JP" altLang="en-US"/>
              <a:t>の動特性</a:t>
            </a:r>
          </a:p>
        </p:txBody>
      </p:sp>
      <p:grpSp>
        <p:nvGrpSpPr>
          <p:cNvPr id="32771" name="Group 3"/>
          <p:cNvGrpSpPr>
            <a:grpSpLocks/>
          </p:cNvGrpSpPr>
          <p:nvPr/>
        </p:nvGrpSpPr>
        <p:grpSpPr bwMode="auto">
          <a:xfrm>
            <a:off x="684213" y="3429000"/>
            <a:ext cx="865187" cy="1079500"/>
            <a:chOff x="1202" y="1344"/>
            <a:chExt cx="545" cy="680"/>
          </a:xfrm>
        </p:grpSpPr>
        <p:sp>
          <p:nvSpPr>
            <p:cNvPr id="32804" name="Rectangle 4"/>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805" name="Text Box 5"/>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2806" name="Text Box 6"/>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2807" name="Line 7"/>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8" name="Line 8"/>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9" name="Line 9"/>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10" name="Line 10"/>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11" name="Line 11"/>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2772" name="Line 12"/>
          <p:cNvSpPr>
            <a:spLocks noChangeShapeType="1"/>
          </p:cNvSpPr>
          <p:nvPr/>
        </p:nvSpPr>
        <p:spPr bwMode="auto">
          <a:xfrm>
            <a:off x="2411413" y="414813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73" name="Line 13"/>
          <p:cNvSpPr>
            <a:spLocks noChangeShapeType="1"/>
          </p:cNvSpPr>
          <p:nvPr/>
        </p:nvSpPr>
        <p:spPr bwMode="auto">
          <a:xfrm flipV="1">
            <a:off x="2916238" y="36449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74" name="Line 14"/>
          <p:cNvSpPr>
            <a:spLocks noChangeShapeType="1"/>
          </p:cNvSpPr>
          <p:nvPr/>
        </p:nvSpPr>
        <p:spPr bwMode="auto">
          <a:xfrm>
            <a:off x="2914650" y="36449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75" name="Text Box 15"/>
          <p:cNvSpPr txBox="1">
            <a:spLocks noChangeArrowheads="1"/>
          </p:cNvSpPr>
          <p:nvPr/>
        </p:nvSpPr>
        <p:spPr bwMode="auto">
          <a:xfrm>
            <a:off x="663575" y="1274763"/>
            <a:ext cx="76209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t>静特性（スレッショルドレベル、ファンアウトなど）は通常のゲートと同じ</a:t>
            </a:r>
          </a:p>
        </p:txBody>
      </p:sp>
      <p:sp>
        <p:nvSpPr>
          <p:cNvPr id="32776" name="Text Box 16"/>
          <p:cNvSpPr txBox="1">
            <a:spLocks noChangeArrowheads="1"/>
          </p:cNvSpPr>
          <p:nvPr/>
        </p:nvSpPr>
        <p:spPr bwMode="auto">
          <a:xfrm>
            <a:off x="250825" y="1916113"/>
            <a:ext cx="82025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伝搬遅延時間</a:t>
            </a:r>
            <a:r>
              <a:rPr lang="en-US" altLang="ja-JP" sz="2400"/>
              <a:t>tpd</a:t>
            </a:r>
            <a:r>
              <a:rPr lang="ja-JP" altLang="en-US" sz="2400"/>
              <a:t>は、クロックの変化から測る →テキスト</a:t>
            </a:r>
            <a:r>
              <a:rPr lang="en-US" altLang="ja-JP" sz="2400"/>
              <a:t>p.115</a:t>
            </a:r>
          </a:p>
          <a:p>
            <a:pPr eaLnBrk="1" hangingPunct="1"/>
            <a:r>
              <a:rPr lang="ja-JP" altLang="en-US" sz="2400"/>
              <a:t>この表は</a:t>
            </a:r>
            <a:r>
              <a:rPr lang="en-US" altLang="ja-JP" sz="2400"/>
              <a:t>tpHL=tpLH</a:t>
            </a:r>
            <a:r>
              <a:rPr lang="ja-JP" altLang="en-US" sz="2400"/>
              <a:t>としてある</a:t>
            </a:r>
          </a:p>
        </p:txBody>
      </p:sp>
      <p:sp>
        <p:nvSpPr>
          <p:cNvPr id="32777" name="Line 17"/>
          <p:cNvSpPr>
            <a:spLocks noChangeShapeType="1"/>
          </p:cNvSpPr>
          <p:nvPr/>
        </p:nvSpPr>
        <p:spPr bwMode="auto">
          <a:xfrm>
            <a:off x="2268538" y="2976563"/>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78" name="Text Box 18"/>
          <p:cNvSpPr txBox="1">
            <a:spLocks noChangeArrowheads="1"/>
          </p:cNvSpPr>
          <p:nvPr/>
        </p:nvSpPr>
        <p:spPr bwMode="auto">
          <a:xfrm>
            <a:off x="188753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D</a:t>
            </a:r>
          </a:p>
        </p:txBody>
      </p:sp>
      <p:sp>
        <p:nvSpPr>
          <p:cNvPr id="32779" name="Text Box 19"/>
          <p:cNvSpPr txBox="1">
            <a:spLocks noChangeArrowheads="1"/>
          </p:cNvSpPr>
          <p:nvPr/>
        </p:nvSpPr>
        <p:spPr bwMode="auto">
          <a:xfrm>
            <a:off x="1763713" y="3789363"/>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clock</a:t>
            </a:r>
          </a:p>
        </p:txBody>
      </p:sp>
      <p:sp>
        <p:nvSpPr>
          <p:cNvPr id="32780" name="Text Box 20"/>
          <p:cNvSpPr txBox="1">
            <a:spLocks noChangeArrowheads="1"/>
          </p:cNvSpPr>
          <p:nvPr/>
        </p:nvSpPr>
        <p:spPr bwMode="auto">
          <a:xfrm>
            <a:off x="1835150" y="46529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Q</a:t>
            </a:r>
          </a:p>
        </p:txBody>
      </p:sp>
      <p:sp>
        <p:nvSpPr>
          <p:cNvPr id="32781" name="Line 21"/>
          <p:cNvSpPr>
            <a:spLocks noChangeShapeType="1"/>
          </p:cNvSpPr>
          <p:nvPr/>
        </p:nvSpPr>
        <p:spPr bwMode="auto">
          <a:xfrm>
            <a:off x="2627313" y="49403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2" name="Line 22"/>
          <p:cNvSpPr>
            <a:spLocks noChangeShapeType="1"/>
          </p:cNvSpPr>
          <p:nvPr/>
        </p:nvSpPr>
        <p:spPr bwMode="auto">
          <a:xfrm flipV="1">
            <a:off x="3132138" y="44370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3" name="Line 23"/>
          <p:cNvSpPr>
            <a:spLocks noChangeShapeType="1"/>
          </p:cNvSpPr>
          <p:nvPr/>
        </p:nvSpPr>
        <p:spPr bwMode="auto">
          <a:xfrm>
            <a:off x="3130550" y="44370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4" name="Line 24"/>
          <p:cNvSpPr>
            <a:spLocks noChangeShapeType="1"/>
          </p:cNvSpPr>
          <p:nvPr/>
        </p:nvSpPr>
        <p:spPr bwMode="auto">
          <a:xfrm>
            <a:off x="2916238" y="2852738"/>
            <a:ext cx="0" cy="27368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5" name="Line 25"/>
          <p:cNvSpPr>
            <a:spLocks noChangeShapeType="1"/>
          </p:cNvSpPr>
          <p:nvPr/>
        </p:nvSpPr>
        <p:spPr bwMode="auto">
          <a:xfrm>
            <a:off x="3132138" y="2852738"/>
            <a:ext cx="0" cy="27368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6" name="Text Box 26"/>
          <p:cNvSpPr txBox="1">
            <a:spLocks noChangeArrowheads="1"/>
          </p:cNvSpPr>
          <p:nvPr/>
        </p:nvSpPr>
        <p:spPr bwMode="auto">
          <a:xfrm>
            <a:off x="3400425" y="3736975"/>
            <a:ext cx="17637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正確には</a:t>
            </a:r>
            <a:r>
              <a:rPr lang="en-US" altLang="ja-JP"/>
              <a:t>50</a:t>
            </a:r>
            <a:r>
              <a:rPr lang="ja-JP" altLang="en-US"/>
              <a:t>％を</a:t>
            </a:r>
          </a:p>
          <a:p>
            <a:pPr eaLnBrk="1" hangingPunct="1"/>
            <a:r>
              <a:rPr lang="ja-JP" altLang="en-US"/>
              <a:t>よぎった所</a:t>
            </a:r>
          </a:p>
        </p:txBody>
      </p:sp>
      <p:sp>
        <p:nvSpPr>
          <p:cNvPr id="32787" name="Line 27"/>
          <p:cNvSpPr>
            <a:spLocks noChangeShapeType="1"/>
          </p:cNvSpPr>
          <p:nvPr/>
        </p:nvSpPr>
        <p:spPr bwMode="auto">
          <a:xfrm>
            <a:off x="2916238" y="5229225"/>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8" name="Text Box 28"/>
          <p:cNvSpPr txBox="1">
            <a:spLocks noChangeArrowheads="1"/>
          </p:cNvSpPr>
          <p:nvPr/>
        </p:nvSpPr>
        <p:spPr bwMode="auto">
          <a:xfrm>
            <a:off x="3255963" y="5824538"/>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tpLH</a:t>
            </a:r>
          </a:p>
        </p:txBody>
      </p:sp>
      <p:sp>
        <p:nvSpPr>
          <p:cNvPr id="32789" name="Line 29"/>
          <p:cNvSpPr>
            <a:spLocks noChangeShapeType="1"/>
          </p:cNvSpPr>
          <p:nvPr/>
        </p:nvSpPr>
        <p:spPr bwMode="auto">
          <a:xfrm>
            <a:off x="5995988" y="4194175"/>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0" name="Line 30"/>
          <p:cNvSpPr>
            <a:spLocks noChangeShapeType="1"/>
          </p:cNvSpPr>
          <p:nvPr/>
        </p:nvSpPr>
        <p:spPr bwMode="auto">
          <a:xfrm flipV="1">
            <a:off x="6500813" y="369093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1" name="Line 31"/>
          <p:cNvSpPr>
            <a:spLocks noChangeShapeType="1"/>
          </p:cNvSpPr>
          <p:nvPr/>
        </p:nvSpPr>
        <p:spPr bwMode="auto">
          <a:xfrm>
            <a:off x="6499225" y="369093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2" name="Line 32"/>
          <p:cNvSpPr>
            <a:spLocks noChangeShapeType="1"/>
          </p:cNvSpPr>
          <p:nvPr/>
        </p:nvSpPr>
        <p:spPr bwMode="auto">
          <a:xfrm>
            <a:off x="5853113" y="3429000"/>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3" name="Text Box 33"/>
          <p:cNvSpPr txBox="1">
            <a:spLocks noChangeArrowheads="1"/>
          </p:cNvSpPr>
          <p:nvPr/>
        </p:nvSpPr>
        <p:spPr bwMode="auto">
          <a:xfrm>
            <a:off x="5472113" y="31353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D</a:t>
            </a:r>
          </a:p>
        </p:txBody>
      </p:sp>
      <p:sp>
        <p:nvSpPr>
          <p:cNvPr id="32794" name="Text Box 34"/>
          <p:cNvSpPr txBox="1">
            <a:spLocks noChangeArrowheads="1"/>
          </p:cNvSpPr>
          <p:nvPr/>
        </p:nvSpPr>
        <p:spPr bwMode="auto">
          <a:xfrm>
            <a:off x="5348288" y="383540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clock</a:t>
            </a:r>
          </a:p>
        </p:txBody>
      </p:sp>
      <p:sp>
        <p:nvSpPr>
          <p:cNvPr id="32795" name="Text Box 35"/>
          <p:cNvSpPr txBox="1">
            <a:spLocks noChangeArrowheads="1"/>
          </p:cNvSpPr>
          <p:nvPr/>
        </p:nvSpPr>
        <p:spPr bwMode="auto">
          <a:xfrm>
            <a:off x="5419725" y="46990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Q</a:t>
            </a:r>
          </a:p>
        </p:txBody>
      </p:sp>
      <p:sp>
        <p:nvSpPr>
          <p:cNvPr id="32796" name="Line 36"/>
          <p:cNvSpPr>
            <a:spLocks noChangeShapeType="1"/>
          </p:cNvSpPr>
          <p:nvPr/>
        </p:nvSpPr>
        <p:spPr bwMode="auto">
          <a:xfrm>
            <a:off x="6211888" y="44370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7" name="Line 37"/>
          <p:cNvSpPr>
            <a:spLocks noChangeShapeType="1"/>
          </p:cNvSpPr>
          <p:nvPr/>
        </p:nvSpPr>
        <p:spPr bwMode="auto">
          <a:xfrm flipV="1">
            <a:off x="6716713" y="4483100"/>
            <a:ext cx="0"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8" name="Line 38"/>
          <p:cNvSpPr>
            <a:spLocks noChangeShapeType="1"/>
          </p:cNvSpPr>
          <p:nvPr/>
        </p:nvSpPr>
        <p:spPr bwMode="auto">
          <a:xfrm>
            <a:off x="6715125" y="494188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99" name="Line 39"/>
          <p:cNvSpPr>
            <a:spLocks noChangeShapeType="1"/>
          </p:cNvSpPr>
          <p:nvPr/>
        </p:nvSpPr>
        <p:spPr bwMode="auto">
          <a:xfrm>
            <a:off x="6500813" y="3259138"/>
            <a:ext cx="0" cy="23764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0" name="Line 40"/>
          <p:cNvSpPr>
            <a:spLocks noChangeShapeType="1"/>
          </p:cNvSpPr>
          <p:nvPr/>
        </p:nvSpPr>
        <p:spPr bwMode="auto">
          <a:xfrm>
            <a:off x="6716713" y="3259138"/>
            <a:ext cx="0" cy="23764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1" name="Text Box 41"/>
          <p:cNvSpPr txBox="1">
            <a:spLocks noChangeArrowheads="1"/>
          </p:cNvSpPr>
          <p:nvPr/>
        </p:nvSpPr>
        <p:spPr bwMode="auto">
          <a:xfrm>
            <a:off x="6985000" y="3783013"/>
            <a:ext cx="17637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正確には</a:t>
            </a:r>
            <a:r>
              <a:rPr lang="en-US" altLang="ja-JP"/>
              <a:t>50</a:t>
            </a:r>
            <a:r>
              <a:rPr lang="ja-JP" altLang="en-US"/>
              <a:t>％を</a:t>
            </a:r>
          </a:p>
          <a:p>
            <a:pPr eaLnBrk="1" hangingPunct="1"/>
            <a:r>
              <a:rPr lang="ja-JP" altLang="en-US"/>
              <a:t>よぎった所</a:t>
            </a:r>
          </a:p>
        </p:txBody>
      </p:sp>
      <p:sp>
        <p:nvSpPr>
          <p:cNvPr id="32802" name="Line 42"/>
          <p:cNvSpPr>
            <a:spLocks noChangeShapeType="1"/>
          </p:cNvSpPr>
          <p:nvPr/>
        </p:nvSpPr>
        <p:spPr bwMode="auto">
          <a:xfrm>
            <a:off x="6500813" y="5275263"/>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803" name="Text Box 43"/>
          <p:cNvSpPr txBox="1">
            <a:spLocks noChangeArrowheads="1"/>
          </p:cNvSpPr>
          <p:nvPr/>
        </p:nvSpPr>
        <p:spPr bwMode="auto">
          <a:xfrm>
            <a:off x="6840538" y="5870575"/>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tpHL</a:t>
            </a:r>
          </a:p>
        </p:txBody>
      </p:sp>
      <p:pic>
        <p:nvPicPr>
          <p:cNvPr id="2" name="オーディオ 1">
            <a:hlinkClick r:id="" action="ppaction://media"/>
            <a:extLst>
              <a:ext uri="{FF2B5EF4-FFF2-40B4-BE49-F238E27FC236}">
                <a16:creationId xmlns:a16="http://schemas.microsoft.com/office/drawing/2014/main" id="{44033D4B-CA27-4DAC-A7F7-7965A0885A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4218261"/>
      </p:ext>
    </p:extLst>
  </p:cSld>
  <p:clrMapOvr>
    <a:masterClrMapping/>
  </p:clrMapOvr>
  <mc:AlternateContent xmlns:mc="http://schemas.openxmlformats.org/markup-compatibility/2006">
    <mc:Choice xmlns:p14="http://schemas.microsoft.com/office/powerpoint/2010/main" Requires="p14">
      <p:transition spd="slow" p14:dur="2000" advTm="184363"/>
    </mc:Choice>
    <mc:Fallback>
      <p:transition spd="slow" advTm="18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44" x="8661400" y="3100388"/>
          <p14:tracePt t="1752" x="8451850" y="3073400"/>
          <p14:tracePt t="1760" x="8213725" y="3054350"/>
          <p14:tracePt t="1768" x="8031163" y="3009900"/>
          <p14:tracePt t="1776" x="7850188" y="2990850"/>
          <p14:tracePt t="1784" x="7721600" y="2990850"/>
          <p14:tracePt t="1792" x="7612063" y="2973388"/>
          <p14:tracePt t="1799" x="7594600" y="2973388"/>
          <p14:tracePt t="1808" x="7539038" y="2973388"/>
          <p14:tracePt t="1815" x="7494588" y="2973388"/>
          <p14:tracePt t="1827" x="7485063" y="2973388"/>
          <p14:tracePt t="1832" x="7448550" y="2973388"/>
          <p14:tracePt t="1842" x="7392988" y="2973388"/>
          <p14:tracePt t="1849" x="7356475" y="2973388"/>
          <p14:tracePt t="1856" x="7302500" y="2973388"/>
          <p14:tracePt t="1864" x="7275513" y="2973388"/>
          <p14:tracePt t="1872" x="7219950" y="2973388"/>
          <p14:tracePt t="1896" x="7175500" y="2973388"/>
          <p14:tracePt t="77688" x="7165975" y="2973388"/>
          <p14:tracePt t="77704" x="7165975" y="2954338"/>
          <p14:tracePt t="77712" x="7165975" y="2708275"/>
          <p14:tracePt t="77721" x="7175500" y="2335213"/>
          <p14:tracePt t="77727" x="7256463" y="2125663"/>
          <p14:tracePt t="77737" x="7283450" y="1997075"/>
          <p14:tracePt t="77744" x="7302500" y="1960563"/>
          <p14:tracePt t="77752" x="7319963" y="1897063"/>
          <p14:tracePt t="77760" x="7348538" y="1814513"/>
          <p14:tracePt t="77768" x="7366000" y="1787525"/>
          <p14:tracePt t="77776" x="7392988" y="1741488"/>
          <p14:tracePt t="77784" x="7421563" y="1704975"/>
          <p14:tracePt t="77792" x="7475538" y="1677988"/>
          <p14:tracePt t="77800" x="7494588" y="1641475"/>
          <p14:tracePt t="77807" x="7548563" y="1604963"/>
          <p14:tracePt t="77816" x="7648575" y="1577975"/>
          <p14:tracePt t="77824" x="7740650" y="1568450"/>
          <p14:tracePt t="77831" x="7877175" y="1504950"/>
          <p14:tracePt t="77839" x="8023225" y="1495425"/>
          <p14:tracePt t="77848" x="8132763" y="1495425"/>
          <p14:tracePt t="77856" x="8232775" y="1449388"/>
          <p14:tracePt t="77864" x="8269288" y="1441450"/>
          <p14:tracePt t="77872" x="8286750" y="1441450"/>
          <p14:tracePt t="77879" x="8305800" y="1441450"/>
          <p14:tracePt t="78032" x="8296275" y="1485900"/>
          <p14:tracePt t="78039" x="8213725" y="1541463"/>
          <p14:tracePt t="78047" x="8104188" y="1631950"/>
          <p14:tracePt t="78056" x="7931150" y="1741488"/>
          <p14:tracePt t="78064" x="7721600" y="1851025"/>
          <p14:tracePt t="78072" x="7475538" y="1960563"/>
          <p14:tracePt t="78080" x="7156450" y="2133600"/>
          <p14:tracePt t="78088" x="6846888" y="2262188"/>
          <p14:tracePt t="78095" x="6500813" y="2389188"/>
          <p14:tracePt t="78104" x="6145213" y="2544763"/>
          <p14:tracePt t="78111" x="5834063" y="2662238"/>
          <p14:tracePt t="78121" x="5551488" y="2808288"/>
          <p14:tracePt t="78128" x="5278438" y="2927350"/>
          <p14:tracePt t="78137" x="5032375" y="3036888"/>
          <p14:tracePt t="78144" x="4849813" y="3155950"/>
          <p14:tracePt t="78152" x="4667250" y="3255963"/>
          <p14:tracePt t="78160" x="4484688" y="3375025"/>
          <p14:tracePt t="78168" x="4330700" y="3465513"/>
          <p14:tracePt t="78176" x="4194175" y="3556000"/>
          <p14:tracePt t="78185" x="4084638" y="3592513"/>
          <p14:tracePt t="78191" x="3984625" y="3665538"/>
          <p14:tracePt t="78201" x="3929063" y="3721100"/>
          <p14:tracePt t="78208" x="3865563" y="3757613"/>
          <p14:tracePt t="78216" x="3865563" y="3767138"/>
          <p14:tracePt t="78223" x="3846513" y="3775075"/>
          <p14:tracePt t="78496" x="3838575" y="3775075"/>
          <p14:tracePt t="78512" x="3829050" y="3721100"/>
          <p14:tracePt t="78520" x="3829050" y="3519488"/>
          <p14:tracePt t="78528" x="3829050" y="3319463"/>
          <p14:tracePt t="78536" x="3829050" y="3173413"/>
          <p14:tracePt t="78544" x="3829050" y="3082925"/>
          <p14:tracePt t="78552" x="3829050" y="3054350"/>
          <p14:tracePt t="78560" x="3829050" y="3036888"/>
          <p14:tracePt t="78568" x="3829050" y="3027363"/>
          <p14:tracePt t="78576" x="3838575" y="3009900"/>
          <p14:tracePt t="78585" x="3838575" y="2990850"/>
          <p14:tracePt t="78592" x="3846513" y="2963863"/>
          <p14:tracePt t="78600" x="3856038" y="2946400"/>
          <p14:tracePt t="78608" x="3875088" y="2900363"/>
          <p14:tracePt t="78616" x="3883025" y="2890838"/>
          <p14:tracePt t="78624" x="3892550" y="2873375"/>
          <p14:tracePt t="78639" x="3902075" y="2863850"/>
          <p14:tracePt t="79609" x="3902075" y="2873375"/>
          <p14:tracePt t="79617" x="3902075" y="2927350"/>
          <p14:tracePt t="79625" x="3902075" y="2982913"/>
          <p14:tracePt t="79633" x="3865563" y="3063875"/>
          <p14:tracePt t="79642" x="3846513" y="3109913"/>
          <p14:tracePt t="79649" x="3802063" y="3182938"/>
          <p14:tracePt t="79656" x="3783013" y="3246438"/>
          <p14:tracePt t="79664" x="3746500" y="3292475"/>
          <p14:tracePt t="79672" x="3719513" y="3355975"/>
          <p14:tracePt t="79680" x="3683000" y="3419475"/>
          <p14:tracePt t="79689" x="3673475" y="3438525"/>
          <p14:tracePt t="79695" x="3665538" y="3455988"/>
          <p14:tracePt t="79704" x="3656013" y="3475038"/>
          <p14:tracePt t="79713" x="3646488" y="3492500"/>
          <p14:tracePt t="79729" x="3636963" y="3502025"/>
          <p14:tracePt t="79904" x="3636963" y="3529013"/>
          <p14:tracePt t="79912" x="3636963" y="3538538"/>
          <p14:tracePt t="79927" x="3636963" y="3548063"/>
          <p14:tracePt t="79938" x="3636963" y="3556000"/>
          <p14:tracePt t="80208" x="3636963" y="3565525"/>
          <p14:tracePt t="80216" x="3636963" y="3602038"/>
          <p14:tracePt t="80223" x="3636963" y="3657600"/>
          <p14:tracePt t="80232" x="3636963" y="3694113"/>
          <p14:tracePt t="80240" x="3636963" y="3702050"/>
          <p14:tracePt t="80247" x="3636963" y="3721100"/>
          <p14:tracePt t="80255" x="3636963" y="3730625"/>
          <p14:tracePt t="80264" x="3629025" y="3738563"/>
          <p14:tracePt t="80272" x="3629025" y="3757613"/>
          <p14:tracePt t="80279" x="3619500" y="3775075"/>
          <p14:tracePt t="80287" x="3619500" y="3811588"/>
          <p14:tracePt t="80296" x="3609975" y="3821113"/>
          <p14:tracePt t="80319" x="3600450" y="3840163"/>
          <p14:tracePt t="80328" x="3592513" y="3848100"/>
          <p14:tracePt t="80338" x="3592513" y="3867150"/>
          <p14:tracePt t="80344" x="3592513" y="3875088"/>
          <p14:tracePt t="80356" x="3592513" y="3894138"/>
          <p14:tracePt t="80360" x="3592513" y="3903663"/>
          <p14:tracePt t="80368" x="3582988" y="3903663"/>
          <p14:tracePt t="80384" x="3573463" y="3921125"/>
          <p14:tracePt t="80392" x="3546475" y="3957638"/>
          <p14:tracePt t="80408" x="3536950" y="3976688"/>
          <p14:tracePt t="80416" x="3519488" y="3994150"/>
          <p14:tracePt t="80424" x="3500438" y="4003675"/>
          <p14:tracePt t="80432" x="3473450" y="4021138"/>
          <p14:tracePt t="80439" x="3455988" y="4030663"/>
          <p14:tracePt t="80521" x="3446463" y="4040188"/>
          <p14:tracePt t="80529" x="3419475" y="4057650"/>
          <p14:tracePt t="80538" x="3409950" y="4057650"/>
          <p14:tracePt t="80544" x="3382963" y="4076700"/>
          <p14:tracePt t="80553" x="3363913" y="4086225"/>
          <p14:tracePt t="80559" x="3336925" y="4094163"/>
          <p14:tracePt t="80568" x="3300413" y="4103688"/>
          <p14:tracePt t="80575" x="3273425" y="4130675"/>
          <p14:tracePt t="80584" x="3263900" y="4130675"/>
          <p14:tracePt t="80592" x="3236913" y="4140200"/>
          <p14:tracePt t="80600" x="3208338" y="4149725"/>
          <p14:tracePt t="80616" x="3181350" y="4149725"/>
          <p14:tracePt t="80624" x="3171825" y="4159250"/>
          <p14:tracePt t="80824" x="3163888" y="4159250"/>
          <p14:tracePt t="80832" x="3136900" y="4176713"/>
          <p14:tracePt t="80840" x="3127375" y="4176713"/>
          <p14:tracePt t="80848" x="3108325" y="4186238"/>
          <p14:tracePt t="80855" x="3100388" y="4186238"/>
          <p14:tracePt t="80872" x="3090863" y="4186238"/>
          <p14:tracePt t="80880" x="3081338" y="4186238"/>
          <p14:tracePt t="80890" x="3063875" y="4186238"/>
          <p14:tracePt t="80905" x="3054350" y="4186238"/>
          <p14:tracePt t="80912" x="3044825" y="4186238"/>
          <p14:tracePt t="80928" x="3035300" y="4186238"/>
          <p14:tracePt t="80944" x="3027363" y="4186238"/>
          <p14:tracePt t="81184" x="3008313" y="4176713"/>
          <p14:tracePt t="81201" x="2981325" y="4167188"/>
          <p14:tracePt t="81952" x="2981325" y="4159250"/>
          <p14:tracePt t="81959" x="2981325" y="4149725"/>
          <p14:tracePt t="81968" x="2981325" y="4130675"/>
          <p14:tracePt t="81976" x="2981325" y="4122738"/>
          <p14:tracePt t="81992" x="2981325" y="4103688"/>
          <p14:tracePt t="82001" x="2981325" y="4094163"/>
          <p14:tracePt t="82064" x="2981325" y="4086225"/>
          <p14:tracePt t="82072" x="2981325" y="4076700"/>
          <p14:tracePt t="82080" x="2962275" y="4049713"/>
          <p14:tracePt t="82104" x="2962275" y="4021138"/>
          <p14:tracePt t="82120" x="2962275" y="4013200"/>
          <p14:tracePt t="82144" x="2962275" y="4003675"/>
          <p14:tracePt t="82272" x="2944813" y="4013200"/>
          <p14:tracePt t="82280" x="2908300" y="4030663"/>
          <p14:tracePt t="82287" x="2881313" y="4067175"/>
          <p14:tracePt t="82296" x="2862263" y="4086225"/>
          <p14:tracePt t="82304" x="2825750" y="4130675"/>
          <p14:tracePt t="82311" x="2808288" y="4149725"/>
          <p14:tracePt t="82323" x="2789238" y="4167188"/>
          <p14:tracePt t="82329" x="2789238" y="4176713"/>
          <p14:tracePt t="82337" x="2781300" y="4186238"/>
          <p14:tracePt t="82343" x="2771775" y="4195763"/>
          <p14:tracePt t="82602" x="2771775" y="4167188"/>
          <p14:tracePt t="82607" x="2771775" y="4149725"/>
          <p14:tracePt t="82616" x="2771775" y="4130675"/>
          <p14:tracePt t="82624" x="2771775" y="4113213"/>
          <p14:tracePt t="82640" x="2771775" y="4103688"/>
          <p14:tracePt t="82648" x="2771775" y="4086225"/>
          <p14:tracePt t="82656" x="2781300" y="4076700"/>
          <p14:tracePt t="82680" x="2789238" y="4067175"/>
          <p14:tracePt t="82728" x="2789238" y="4049713"/>
          <p14:tracePt t="82755" x="2789238" y="4040188"/>
          <p14:tracePt t="82760" x="2789238" y="4030663"/>
          <p14:tracePt t="82776" x="2789238" y="4021138"/>
          <p14:tracePt t="82792" x="2789238" y="3994150"/>
          <p14:tracePt t="82799" x="2771775" y="3976688"/>
          <p14:tracePt t="82808" x="2762250" y="3967163"/>
          <p14:tracePt t="82816" x="2744788" y="3948113"/>
          <p14:tracePt t="82824" x="2725738" y="3930650"/>
          <p14:tracePt t="82832" x="2679700" y="3903663"/>
          <p14:tracePt t="82840" x="2643188" y="3867150"/>
          <p14:tracePt t="82848" x="2616200" y="3840163"/>
          <p14:tracePt t="82856" x="2570163" y="3821113"/>
          <p14:tracePt t="82864" x="2552700" y="3811588"/>
          <p14:tracePt t="82872" x="2533650" y="3794125"/>
          <p14:tracePt t="82880" x="2525713" y="3794125"/>
          <p14:tracePt t="83153" x="2579688" y="3794125"/>
          <p14:tracePt t="83159" x="2689225" y="3794125"/>
          <p14:tracePt t="83168" x="2798763" y="3794125"/>
          <p14:tracePt t="83175" x="2908300" y="3811588"/>
          <p14:tracePt t="83183" x="2990850" y="3821113"/>
          <p14:tracePt t="83191" x="3054350" y="3848100"/>
          <p14:tracePt t="83199" x="3090863" y="3848100"/>
          <p14:tracePt t="83208" x="3136900" y="3857625"/>
          <p14:tracePt t="83215" x="3171825" y="3857625"/>
          <p14:tracePt t="83224" x="3181350" y="3857625"/>
          <p14:tracePt t="83232" x="3190875" y="3867150"/>
          <p14:tracePt t="83600" x="3181350" y="3867150"/>
          <p14:tracePt t="83608" x="3136900" y="3867150"/>
          <p14:tracePt t="83616" x="3127375" y="3867150"/>
          <p14:tracePt t="83818" x="3117850" y="3875088"/>
          <p14:tracePt t="83848" x="3117850" y="3884613"/>
          <p14:tracePt t="83856" x="3117850" y="3930650"/>
          <p14:tracePt t="83864" x="3117850" y="3984625"/>
          <p14:tracePt t="83874" x="3117850" y="4013200"/>
          <p14:tracePt t="83879" x="3117850" y="4067175"/>
          <p14:tracePt t="83889" x="3117850" y="4113213"/>
          <p14:tracePt t="83907" x="3117850" y="4222750"/>
          <p14:tracePt t="83912" x="3117850" y="4276725"/>
          <p14:tracePt t="83921" x="3117850" y="4332288"/>
          <p14:tracePt t="83928" x="3100388" y="4395788"/>
          <p14:tracePt t="83936" x="3081338" y="4441825"/>
          <p14:tracePt t="83944" x="3071813" y="4459288"/>
          <p14:tracePt t="83953" x="3063875" y="4486275"/>
          <p14:tracePt t="83959" x="3044825" y="4522788"/>
          <p14:tracePt t="83970" x="3017838" y="4551363"/>
          <p14:tracePt t="83977" x="2990850" y="4595813"/>
          <p14:tracePt t="83985" x="2962275" y="4614863"/>
          <p14:tracePt t="83996" x="2935288" y="4660900"/>
          <p14:tracePt t="84001" x="2925763" y="4678363"/>
          <p14:tracePt t="84009" x="2908300" y="4705350"/>
          <p14:tracePt t="84016" x="2881313" y="4732338"/>
          <p14:tracePt t="84024" x="2871788" y="4751388"/>
          <p14:tracePt t="84040" x="2871788" y="4760913"/>
          <p14:tracePt t="84048" x="2862263" y="4778375"/>
          <p14:tracePt t="84064" x="2862263" y="4787900"/>
          <p14:tracePt t="84072" x="2862263" y="4797425"/>
          <p14:tracePt t="84080" x="2862263" y="4805363"/>
          <p14:tracePt t="84160" x="2844800" y="4833938"/>
          <p14:tracePt t="84168" x="2825750" y="4841875"/>
          <p14:tracePt t="84176" x="2789238" y="4851400"/>
          <p14:tracePt t="84184" x="2771775" y="4860925"/>
          <p14:tracePt t="84192" x="2744788" y="4870450"/>
          <p14:tracePt t="84202" x="2735263" y="4878388"/>
          <p14:tracePt t="84224" x="2725738" y="4887913"/>
          <p14:tracePt t="84537" x="2716213" y="4887913"/>
          <p14:tracePt t="84568" x="2698750" y="4870450"/>
          <p14:tracePt t="84723" x="2716213" y="4851400"/>
          <p14:tracePt t="84730" x="2744788" y="4824413"/>
          <p14:tracePt t="84738" x="2762250" y="4814888"/>
          <p14:tracePt t="84745" x="2781300" y="4805363"/>
          <p14:tracePt t="84754" x="2808288" y="4787900"/>
          <p14:tracePt t="84768" x="2825750" y="4778375"/>
          <p14:tracePt t="84784" x="2844800" y="4768850"/>
          <p14:tracePt t="84792" x="2852738" y="4768850"/>
          <p14:tracePt t="84800" x="2862263" y="4760913"/>
          <p14:tracePt t="84807" x="2871788" y="4760913"/>
          <p14:tracePt t="84818" x="2881313" y="4751388"/>
          <p14:tracePt t="84825" x="2889250" y="4751388"/>
          <p14:tracePt t="85170" x="2925763" y="4751388"/>
          <p14:tracePt t="85175" x="2944813" y="4751388"/>
          <p14:tracePt t="85184" x="2981325" y="4760913"/>
          <p14:tracePt t="85192" x="3027363" y="4768850"/>
          <p14:tracePt t="85202" x="3044825" y="4768850"/>
          <p14:tracePt t="85208" x="3100388" y="4787900"/>
          <p14:tracePt t="85216" x="3117850" y="4787900"/>
          <p14:tracePt t="85223" x="3127375" y="4787900"/>
          <p14:tracePt t="85232" x="3136900" y="4787900"/>
          <p14:tracePt t="85280" x="3144838" y="4787900"/>
          <p14:tracePt t="85432" x="3154363" y="4787900"/>
          <p14:tracePt t="85440" x="3171825" y="4787900"/>
          <p14:tracePt t="85448" x="3217863" y="4787900"/>
          <p14:tracePt t="85456" x="3273425" y="4787900"/>
          <p14:tracePt t="85464" x="3290888" y="4787900"/>
          <p14:tracePt t="85472" x="3346450" y="4778375"/>
          <p14:tracePt t="85479" x="3363913" y="4778375"/>
          <p14:tracePt t="85488" x="3382963" y="4768850"/>
          <p14:tracePt t="85496" x="3436938" y="4751388"/>
          <p14:tracePt t="85512" x="3473450" y="4741863"/>
          <p14:tracePt t="85520" x="3490913" y="4724400"/>
          <p14:tracePt t="85528" x="3500438" y="4724400"/>
          <p14:tracePt t="85537" x="3509963" y="4724400"/>
          <p14:tracePt t="85544" x="3519488" y="4724400"/>
          <p14:tracePt t="85553" x="3536950" y="4705350"/>
          <p14:tracePt t="85824" x="3527425" y="4705350"/>
          <p14:tracePt t="85832" x="3509963" y="4705350"/>
          <p14:tracePt t="85840" x="3473450" y="4705350"/>
          <p14:tracePt t="85849" x="3436938" y="4714875"/>
          <p14:tracePt t="85858" x="3427413" y="4714875"/>
          <p14:tracePt t="85865" x="3390900" y="4714875"/>
          <p14:tracePt t="85873" x="3363913" y="4714875"/>
          <p14:tracePt t="85892" x="3290888" y="4724400"/>
          <p14:tracePt t="85895" x="3254375" y="4732338"/>
          <p14:tracePt t="85905" x="3236913" y="4741863"/>
          <p14:tracePt t="85911" x="3190875" y="4741863"/>
          <p14:tracePt t="85920" x="3171825" y="4741863"/>
          <p14:tracePt t="85928" x="3144838" y="4741863"/>
          <p14:tracePt t="85937" x="3127375" y="4741863"/>
          <p14:tracePt t="85944" x="3117850" y="4741863"/>
          <p14:tracePt t="85953" x="3090863" y="4741863"/>
          <p14:tracePt t="85968" x="3081338" y="4741863"/>
          <p14:tracePt t="85976" x="3063875" y="4741863"/>
          <p14:tracePt t="85984" x="3054350" y="4741863"/>
          <p14:tracePt t="86296" x="3044825" y="4751388"/>
          <p14:tracePt t="86312" x="3081338" y="4751388"/>
          <p14:tracePt t="86320" x="3144838" y="4751388"/>
          <p14:tracePt t="86327" x="3200400" y="4751388"/>
          <p14:tracePt t="86336" x="3227388" y="4751388"/>
          <p14:tracePt t="86344" x="3254375" y="4751388"/>
          <p14:tracePt t="86353" x="3273425" y="4751388"/>
          <p14:tracePt t="86360" x="3300413" y="4751388"/>
          <p14:tracePt t="86368" x="3309938" y="4751388"/>
          <p14:tracePt t="86375" x="3336925" y="4751388"/>
          <p14:tracePt t="86384" x="3354388" y="4751388"/>
          <p14:tracePt t="86392" x="3363913" y="4751388"/>
          <p14:tracePt t="86408" x="3382963" y="4751388"/>
          <p14:tracePt t="86424" x="3390900" y="4751388"/>
          <p14:tracePt t="86448" x="3400425" y="4751388"/>
          <p14:tracePt t="86456" x="3419475" y="4751388"/>
          <p14:tracePt t="86463" x="3427413" y="4751388"/>
          <p14:tracePt t="86472" x="3436938" y="4751388"/>
          <p14:tracePt t="86479" x="3446463" y="4751388"/>
          <p14:tracePt t="86488" x="3455988" y="4751388"/>
          <p14:tracePt t="86496" x="3463925" y="4751388"/>
          <p14:tracePt t="86505" x="3473450" y="4751388"/>
          <p14:tracePt t="86512" x="3500438" y="4751388"/>
          <p14:tracePt t="86520" x="3509963" y="4751388"/>
          <p14:tracePt t="86536" x="3519488" y="4751388"/>
          <p14:tracePt t="86543" x="3527425" y="4751388"/>
          <p14:tracePt t="86568" x="3536950" y="4751388"/>
          <p14:tracePt t="86608" x="3546475" y="4751388"/>
          <p14:tracePt t="86656" x="3582988" y="4751388"/>
          <p14:tracePt t="86664" x="3592513" y="4751388"/>
          <p14:tracePt t="86672" x="3600450" y="4751388"/>
          <p14:tracePt t="87528" x="3582988" y="4751388"/>
          <p14:tracePt t="87536" x="3527425" y="4760913"/>
          <p14:tracePt t="87543" x="3482975" y="4787900"/>
          <p14:tracePt t="87552" x="3455988" y="4805363"/>
          <p14:tracePt t="87560" x="3446463" y="4814888"/>
          <p14:tracePt t="87568" x="3427413" y="4824413"/>
          <p14:tracePt t="87921" x="3419475" y="4814888"/>
          <p14:tracePt t="87932" x="3400425" y="4778375"/>
          <p14:tracePt t="87938" x="3390900" y="4768850"/>
          <p14:tracePt t="87944" x="3373438" y="4741863"/>
          <p14:tracePt t="87960" x="3354388" y="4697413"/>
          <p14:tracePt t="87975" x="3346450" y="4651375"/>
          <p14:tracePt t="87984" x="3327400" y="4624388"/>
          <p14:tracePt t="87992" x="3327400" y="4605338"/>
          <p14:tracePt t="87999" x="3327400" y="4568825"/>
          <p14:tracePt t="88008" x="3327400" y="4551363"/>
          <p14:tracePt t="88016" x="3327400" y="4495800"/>
          <p14:tracePt t="88024" x="3327400" y="4468813"/>
          <p14:tracePt t="88032" x="3327400" y="4449763"/>
          <p14:tracePt t="88040" x="3327400" y="4422775"/>
          <p14:tracePt t="88048" x="3327400" y="4386263"/>
          <p14:tracePt t="88056" x="3317875" y="4368800"/>
          <p14:tracePt t="88064" x="3300413" y="4349750"/>
          <p14:tracePt t="88072" x="3290888" y="4322763"/>
          <p14:tracePt t="88080" x="3281363" y="4313238"/>
          <p14:tracePt t="88088" x="3281363" y="4303713"/>
          <p14:tracePt t="88096" x="3273425" y="4276725"/>
          <p14:tracePt t="88105" x="3263900" y="4259263"/>
          <p14:tracePt t="88112" x="3263900" y="4249738"/>
          <p14:tracePt t="88120" x="3254375" y="4232275"/>
          <p14:tracePt t="88136" x="3254375" y="4222750"/>
          <p14:tracePt t="88280" x="3244850" y="4213225"/>
          <p14:tracePt t="88520" x="3244850" y="4203700"/>
          <p14:tracePt t="88528" x="3217863" y="4195763"/>
          <p14:tracePt t="88536" x="3144838" y="4186238"/>
          <p14:tracePt t="88544" x="3100388" y="4176713"/>
          <p14:tracePt t="88554" x="3044825" y="4159250"/>
          <p14:tracePt t="88560" x="3027363" y="4140200"/>
          <p14:tracePt t="88570" x="3017838" y="4130675"/>
          <p14:tracePt t="88576" x="2998788" y="4122738"/>
          <p14:tracePt t="88584" x="2990850" y="4122738"/>
          <p14:tracePt t="88591" x="2981325" y="4103688"/>
          <p14:tracePt t="88599" x="2981325" y="4094163"/>
          <p14:tracePt t="88607" x="2971800" y="4067175"/>
          <p14:tracePt t="88616" x="2971800" y="4057650"/>
          <p14:tracePt t="88624" x="2971800" y="4040188"/>
          <p14:tracePt t="88632" x="2971800" y="4021138"/>
          <p14:tracePt t="88648" x="2971800" y="4003675"/>
          <p14:tracePt t="88656" x="2962275" y="3984625"/>
          <p14:tracePt t="88664" x="2954338" y="3976688"/>
          <p14:tracePt t="88672" x="2944813" y="3967163"/>
          <p14:tracePt t="88783" x="2944813" y="3957638"/>
          <p14:tracePt t="88792" x="2917825" y="3957638"/>
          <p14:tracePt t="88799" x="2898775" y="3957638"/>
          <p14:tracePt t="88817" x="2881313" y="3957638"/>
          <p14:tracePt t="88825" x="2871788" y="3957638"/>
          <p14:tracePt t="88835" x="2862263" y="3957638"/>
          <p14:tracePt t="90176" x="2862263" y="3930650"/>
          <p14:tracePt t="90191" x="2862263" y="3911600"/>
          <p14:tracePt t="90200" x="2862263" y="3884613"/>
          <p14:tracePt t="90207" x="2862263" y="3867150"/>
          <p14:tracePt t="90216" x="2862263" y="3848100"/>
          <p14:tracePt t="90223" x="2862263" y="3840163"/>
          <p14:tracePt t="90231" x="2862263" y="3830638"/>
          <p14:tracePt t="90240" x="2862263" y="3821113"/>
          <p14:tracePt t="90258" x="2862263" y="3803650"/>
          <p14:tracePt t="90392" x="2852738" y="3784600"/>
          <p14:tracePt t="90401" x="2844800" y="3775075"/>
          <p14:tracePt t="90408" x="2825750" y="3757613"/>
          <p14:tracePt t="90415" x="2817813" y="3738563"/>
          <p14:tracePt t="90424" x="2808288" y="3738563"/>
          <p14:tracePt t="90431" x="2808288" y="3711575"/>
          <p14:tracePt t="90440" x="2781300" y="3694113"/>
          <p14:tracePt t="90448" x="2771775" y="3657600"/>
          <p14:tracePt t="90455" x="2762250" y="3638550"/>
          <p14:tracePt t="90465" x="2752725" y="3602038"/>
          <p14:tracePt t="90472" x="2735263" y="3575050"/>
          <p14:tracePt t="90480" x="2725738" y="3556000"/>
          <p14:tracePt t="90488" x="2725738" y="3538538"/>
          <p14:tracePt t="90496" x="2716213" y="3519488"/>
          <p14:tracePt t="90504" x="2708275" y="3482975"/>
          <p14:tracePt t="90512" x="2708275" y="3455988"/>
          <p14:tracePt t="90520" x="2679700" y="3411538"/>
          <p14:tracePt t="90528" x="2671763" y="3382963"/>
          <p14:tracePt t="90536" x="2671763" y="3346450"/>
          <p14:tracePt t="90544" x="2662238" y="3292475"/>
          <p14:tracePt t="90554" x="2662238" y="3255963"/>
          <p14:tracePt t="90559" x="2652713" y="3182938"/>
          <p14:tracePt t="90569" x="2652713" y="3155950"/>
          <p14:tracePt t="90576" x="2625725" y="3090863"/>
          <p14:tracePt t="90586" x="2625725" y="3063875"/>
          <p14:tracePt t="90591" x="2625725" y="3027363"/>
          <p14:tracePt t="90600" x="2616200" y="2982913"/>
          <p14:tracePt t="90609" x="2616200" y="2963863"/>
          <p14:tracePt t="90619" x="2606675" y="2909888"/>
          <p14:tracePt t="90626" x="2606675" y="2881313"/>
          <p14:tracePt t="90632" x="2606675" y="2863850"/>
          <p14:tracePt t="90640" x="2598738" y="2817813"/>
          <p14:tracePt t="90648" x="2598738" y="2790825"/>
          <p14:tracePt t="90656" x="2598738" y="2763838"/>
          <p14:tracePt t="90664" x="2598738" y="2735263"/>
          <p14:tracePt t="90672" x="2598738" y="2690813"/>
          <p14:tracePt t="90680" x="2598738" y="2662238"/>
          <p14:tracePt t="90688" x="2598738" y="2635250"/>
          <p14:tracePt t="90696" x="2570163" y="2598738"/>
          <p14:tracePt t="90704" x="2570163" y="2571750"/>
          <p14:tracePt t="90712" x="2570163" y="2544763"/>
          <p14:tracePt t="90721" x="2570163" y="2525713"/>
          <p14:tracePt t="90729" x="2570163" y="2498725"/>
          <p14:tracePt t="90740" x="2570163" y="2481263"/>
          <p14:tracePt t="90755" x="2570163" y="2452688"/>
          <p14:tracePt t="90760" x="2570163" y="2444750"/>
          <p14:tracePt t="90769" x="2579688" y="2435225"/>
          <p14:tracePt t="90775" x="2579688" y="2425700"/>
          <p14:tracePt t="90783" x="2589213" y="2408238"/>
          <p14:tracePt t="90793" x="2606675" y="2389188"/>
          <p14:tracePt t="90800" x="2616200" y="2379663"/>
          <p14:tracePt t="90816" x="2625725" y="2371725"/>
          <p14:tracePt t="90832" x="2635250" y="2371725"/>
          <p14:tracePt t="90840" x="2652713" y="2352675"/>
          <p14:tracePt t="90848" x="2662238" y="2343150"/>
          <p14:tracePt t="90855" x="2679700" y="2316163"/>
          <p14:tracePt t="90864" x="2698750" y="2289175"/>
          <p14:tracePt t="90872" x="2725738" y="2252663"/>
          <p14:tracePt t="90880" x="2798763" y="2170113"/>
          <p14:tracePt t="90889" x="2844800" y="2116138"/>
          <p14:tracePt t="90896" x="2898775" y="2052638"/>
          <p14:tracePt t="90904" x="2935288" y="2006600"/>
          <p14:tracePt t="90912" x="2981325" y="1960563"/>
          <p14:tracePt t="90920" x="3035300" y="1906588"/>
          <p14:tracePt t="90929" x="3063875" y="1878013"/>
          <p14:tracePt t="90940" x="3100388" y="1833563"/>
          <p14:tracePt t="90945" x="3117850" y="1751013"/>
          <p14:tracePt t="90956" x="3136900" y="1724025"/>
          <p14:tracePt t="90960" x="3144838" y="1704975"/>
          <p14:tracePt t="90969" x="3144838" y="1668463"/>
          <p14:tracePt t="90976" x="3154363" y="1651000"/>
          <p14:tracePt t="91001" x="3171825" y="1631950"/>
          <p14:tracePt t="91096" x="3171825" y="1624013"/>
          <p14:tracePt t="91105" x="3171825" y="1614488"/>
          <p14:tracePt t="91111" x="3171825" y="1604963"/>
          <p14:tracePt t="91120" x="3171825" y="1595438"/>
          <p14:tracePt t="91128" x="3171825" y="1587500"/>
          <p14:tracePt t="91143" x="3163888" y="1587500"/>
          <p14:tracePt t="91160" x="3163888" y="1577975"/>
          <p14:tracePt t="91170" x="3154363" y="1568450"/>
          <p14:tracePt t="91200" x="3154363" y="1550988"/>
          <p14:tracePt t="91224" x="3154363" y="1541463"/>
          <p14:tracePt t="91265" x="3154363" y="1531938"/>
          <p14:tracePt t="91280" x="3154363" y="1522413"/>
          <p14:tracePt t="91288" x="3154363" y="1514475"/>
          <p14:tracePt t="91344" x="3154363" y="1504950"/>
          <p14:tracePt t="91464" x="3100388" y="1604963"/>
          <p14:tracePt t="91471" x="2962275" y="1724025"/>
          <p14:tracePt t="91480" x="2871788" y="1841500"/>
          <p14:tracePt t="91488" x="2725738" y="2006600"/>
          <p14:tracePt t="91496" x="2635250" y="2160588"/>
          <p14:tracePt t="91504" x="2562225" y="2298700"/>
          <p14:tracePt t="91512" x="2498725" y="2462213"/>
          <p14:tracePt t="91521" x="2443163" y="2598738"/>
          <p14:tracePt t="91529" x="2379663" y="2744788"/>
          <p14:tracePt t="91538" x="2370138" y="2890838"/>
          <p14:tracePt t="91545" x="2352675" y="3036888"/>
          <p14:tracePt t="91557" x="2352675" y="3127375"/>
          <p14:tracePt t="91559" x="2352675" y="3246438"/>
          <p14:tracePt t="91569" x="2352675" y="3365500"/>
          <p14:tracePt t="91575" x="2306638" y="3482975"/>
          <p14:tracePt t="91584" x="2306638" y="3538538"/>
          <p14:tracePt t="91591" x="2279650" y="3657600"/>
          <p14:tracePt t="91600" x="2243138" y="3738563"/>
          <p14:tracePt t="91608" x="2214563" y="3794125"/>
          <p14:tracePt t="91616" x="2179638" y="3875088"/>
          <p14:tracePt t="91624" x="2151063" y="3940175"/>
          <p14:tracePt t="91632" x="2143125" y="3967163"/>
          <p14:tracePt t="91640" x="2106613" y="4013200"/>
          <p14:tracePt t="91648" x="2097088" y="4030663"/>
          <p14:tracePt t="91656" x="2070100" y="4067175"/>
          <p14:tracePt t="91664" x="2070100" y="4086225"/>
          <p14:tracePt t="91673" x="2041525" y="4103688"/>
          <p14:tracePt t="91680" x="1997075" y="4130675"/>
          <p14:tracePt t="91688" x="1997075" y="4140200"/>
          <p14:tracePt t="91695" x="1997075" y="4159250"/>
          <p14:tracePt t="91705" x="1997075" y="4176713"/>
          <p14:tracePt t="91711" x="1997075" y="4222750"/>
          <p14:tracePt t="91720" x="1997075" y="4232275"/>
          <p14:tracePt t="91728" x="1997075" y="4276725"/>
          <p14:tracePt t="91736" x="1997075" y="4313238"/>
          <p14:tracePt t="91744" x="1987550" y="4332288"/>
          <p14:tracePt t="91752" x="1960563" y="4376738"/>
          <p14:tracePt t="91759" x="1951038" y="4386263"/>
          <p14:tracePt t="91768" x="1951038" y="4422775"/>
          <p14:tracePt t="91776" x="1951038" y="4432300"/>
          <p14:tracePt t="91784" x="1941513" y="4449763"/>
          <p14:tracePt t="91791" x="1941513" y="4459288"/>
          <p14:tracePt t="91848" x="1941513" y="4468813"/>
          <p14:tracePt t="91984" x="1878013" y="4468813"/>
          <p14:tracePt t="91991" x="1841500" y="4495800"/>
          <p14:tracePt t="92000" x="1814513" y="4522788"/>
          <p14:tracePt t="92008" x="1787525" y="4587875"/>
          <p14:tracePt t="92016" x="1768475" y="4651375"/>
          <p14:tracePt t="92023" x="1741488" y="4678363"/>
          <p14:tracePt t="92031" x="1695450" y="4714875"/>
          <p14:tracePt t="92040" x="1695450" y="4724400"/>
          <p14:tracePt t="92048" x="1685925" y="4741863"/>
          <p14:tracePt t="92056" x="1685925" y="4751388"/>
          <p14:tracePt t="92063" x="1668463" y="4778375"/>
          <p14:tracePt t="92080" x="1631950" y="4778375"/>
          <p14:tracePt t="92088" x="1604963" y="4778375"/>
          <p14:tracePt t="92096" x="1576388" y="4787900"/>
          <p14:tracePt t="92104" x="1531938" y="4787900"/>
          <p14:tracePt t="92112" x="1476375" y="4787900"/>
          <p14:tracePt t="92120" x="1385888" y="4787900"/>
          <p14:tracePt t="92128" x="1293813" y="4787900"/>
          <p14:tracePt t="92137" x="1185863" y="4787900"/>
          <p14:tracePt t="92144" x="1093788" y="4787900"/>
          <p14:tracePt t="92153" x="1020763" y="4787900"/>
          <p14:tracePt t="92160" x="930275" y="4787900"/>
          <p14:tracePt t="92170" x="874713" y="4787900"/>
          <p14:tracePt t="92176" x="847725" y="4787900"/>
          <p14:tracePt t="92184" x="811213" y="4787900"/>
          <p14:tracePt t="92191" x="784225" y="4797425"/>
          <p14:tracePt t="92311" x="774700" y="4797425"/>
          <p14:tracePt t="92360" x="765175" y="4797425"/>
          <p14:tracePt t="92368" x="728663" y="4805363"/>
          <p14:tracePt t="92375" x="701675" y="4824413"/>
          <p14:tracePt t="92385" x="655638" y="4841875"/>
          <p14:tracePt t="92393" x="638175" y="4851400"/>
          <p14:tracePt t="92401" x="628650" y="4851400"/>
          <p14:tracePt t="92409" x="611188" y="4860925"/>
          <p14:tracePt t="92417" x="611188" y="4870450"/>
          <p14:tracePt t="92433" x="592138" y="4897438"/>
          <p14:tracePt t="92440" x="584200" y="4906963"/>
          <p14:tracePt t="92448" x="584200" y="4914900"/>
          <p14:tracePt t="92457" x="574675" y="4924425"/>
          <p14:tracePt t="92473" x="574675" y="4933950"/>
          <p14:tracePt t="92480" x="574675" y="4943475"/>
          <p14:tracePt t="92512" x="574675" y="4951413"/>
          <p14:tracePt t="92753" x="574675" y="4960938"/>
          <p14:tracePt t="92769" x="592138" y="4970463"/>
          <p14:tracePt t="92776" x="701675" y="4987925"/>
          <p14:tracePt t="92784" x="857250" y="5016500"/>
          <p14:tracePt t="92791" x="1003300" y="5016500"/>
          <p14:tracePt t="92800" x="1176338" y="5016500"/>
          <p14:tracePt t="92808" x="1303338" y="5016500"/>
          <p14:tracePt t="92816" x="1395413" y="5016500"/>
          <p14:tracePt t="92823" x="1458913" y="5016500"/>
          <p14:tracePt t="92832" x="1476375" y="5016500"/>
          <p14:tracePt t="93264" x="1476375" y="4987925"/>
          <p14:tracePt t="93272" x="1485900" y="4970463"/>
          <p14:tracePt t="93280" x="1485900" y="4933950"/>
          <p14:tracePt t="93288" x="1504950" y="4897438"/>
          <p14:tracePt t="93295" x="1512888" y="4870450"/>
          <p14:tracePt t="93304" x="1522413" y="4824413"/>
          <p14:tracePt t="93312" x="1531938" y="4797425"/>
          <p14:tracePt t="93322" x="1531938" y="4768850"/>
          <p14:tracePt t="93329" x="1541463" y="4724400"/>
          <p14:tracePt t="93339" x="1558925" y="4678363"/>
          <p14:tracePt t="93348" x="1568450" y="4660900"/>
          <p14:tracePt t="93355" x="1585913" y="4632325"/>
          <p14:tracePt t="93360" x="1585913" y="4614863"/>
          <p14:tracePt t="93369" x="1585913" y="4605338"/>
          <p14:tracePt t="93376" x="1595438" y="4578350"/>
          <p14:tracePt t="93383" x="1604963" y="4568825"/>
          <p14:tracePt t="93400" x="1612900" y="4568825"/>
          <p14:tracePt t="93424" x="1622425" y="4551363"/>
          <p14:tracePt t="93448" x="1622425" y="4541838"/>
          <p14:tracePt t="93472" x="1622425" y="4532313"/>
          <p14:tracePt t="93480" x="1622425" y="4522788"/>
          <p14:tracePt t="93488" x="1622425" y="4505325"/>
          <p14:tracePt t="93496" x="1641475" y="4495800"/>
          <p14:tracePt t="93504" x="1658938" y="4486275"/>
          <p14:tracePt t="93798" x="1658938" y="4478338"/>
          <p14:tracePt t="93799" x="1631950" y="4495800"/>
          <p14:tracePt t="93808" x="1612900" y="4505325"/>
          <p14:tracePt t="93815" x="1604963" y="4514850"/>
          <p14:tracePt t="93824" x="1595438" y="4532313"/>
          <p14:tracePt t="93831" x="1576388" y="4551363"/>
          <p14:tracePt t="93840" x="1558925" y="4587875"/>
          <p14:tracePt t="93848" x="1549400" y="4595813"/>
          <p14:tracePt t="93864" x="1541463" y="4595813"/>
          <p14:tracePt t="93872" x="1512888" y="4624388"/>
          <p14:tracePt t="93888" x="1504950" y="4632325"/>
          <p14:tracePt t="93905" x="1504950" y="4641850"/>
          <p14:tracePt t="94088" x="1504950" y="4651375"/>
          <p14:tracePt t="94097" x="1512888" y="4651375"/>
          <p14:tracePt t="94104" x="1549400" y="4624388"/>
          <p14:tracePt t="94112" x="1568450" y="4624388"/>
          <p14:tracePt t="94120" x="1576388" y="4614863"/>
          <p14:tracePt t="94128" x="1576388" y="4605338"/>
          <p14:tracePt t="94137" x="1595438" y="4587875"/>
          <p14:tracePt t="94144" x="1604963" y="4578350"/>
          <p14:tracePt t="94160" x="1612900" y="4568825"/>
          <p14:tracePt t="94176" x="1622425" y="4559300"/>
          <p14:tracePt t="94426" x="1631950" y="4559300"/>
          <p14:tracePt t="94441" x="1631950" y="4568825"/>
          <p14:tracePt t="94449" x="1631950" y="4578350"/>
          <p14:tracePt t="94465" x="1641475" y="4595813"/>
          <p14:tracePt t="94487" x="1649413" y="4605338"/>
          <p14:tracePt t="94644" x="1649413" y="4614863"/>
          <p14:tracePt t="94657" x="1649413" y="4632325"/>
          <p14:tracePt t="94666" x="1612900" y="4641850"/>
          <p14:tracePt t="94673" x="1585913" y="4668838"/>
          <p14:tracePt t="94682" x="1541463" y="4678363"/>
          <p14:tracePt t="94687" x="1485900" y="4697413"/>
          <p14:tracePt t="94696" x="1449388" y="4724400"/>
          <p14:tracePt t="94703" x="1422400" y="4741863"/>
          <p14:tracePt t="94712" x="1376363" y="4751388"/>
          <p14:tracePt t="94720" x="1349375" y="4787900"/>
          <p14:tracePt t="94727" x="1312863" y="4805363"/>
          <p14:tracePt t="94736" x="1276350" y="4814888"/>
          <p14:tracePt t="94743" x="1258888" y="4833938"/>
          <p14:tracePt t="94752" x="1239838" y="4851400"/>
          <p14:tracePt t="94760" x="1222375" y="4860925"/>
          <p14:tracePt t="94768" x="1185863" y="4878388"/>
          <p14:tracePt t="94776" x="1166813" y="4906963"/>
          <p14:tracePt t="94784" x="1139825" y="4914900"/>
          <p14:tracePt t="94794" x="1130300" y="4924425"/>
          <p14:tracePt t="94800" x="1112838" y="4943475"/>
          <p14:tracePt t="94809" x="1093788" y="4951413"/>
          <p14:tracePt t="94825" x="1076325" y="4970463"/>
          <p14:tracePt t="94849" x="1039813" y="4979988"/>
          <p14:tracePt t="94857" x="1011238" y="4987925"/>
          <p14:tracePt t="94865" x="993775" y="4987925"/>
          <p14:tracePt t="94874" x="974725" y="4987925"/>
          <p14:tracePt t="94891" x="957263" y="4987925"/>
          <p14:tracePt t="95103" x="957263" y="4997450"/>
          <p14:tracePt t="95112" x="957263" y="5006975"/>
          <p14:tracePt t="95120" x="957263" y="5016500"/>
          <p14:tracePt t="95128" x="1047750" y="5016500"/>
          <p14:tracePt t="95136" x="1120775" y="5016500"/>
          <p14:tracePt t="95144" x="1157288" y="5016500"/>
          <p14:tracePt t="95152" x="1166813" y="5016500"/>
          <p14:tracePt t="95160" x="1185863" y="5016500"/>
          <p14:tracePt t="95176" x="1203325" y="5016500"/>
          <p14:tracePt t="95192" x="1212850" y="5016500"/>
          <p14:tracePt t="95393" x="1212850" y="5006975"/>
          <p14:tracePt t="95400" x="1212850" y="4960938"/>
          <p14:tracePt t="95409" x="1212850" y="4914900"/>
          <p14:tracePt t="95417" x="1212850" y="4906963"/>
          <p14:tracePt t="95425" x="1212850" y="4878388"/>
          <p14:tracePt t="95433" x="1212850" y="4860925"/>
          <p14:tracePt t="95440" x="1212850" y="4851400"/>
          <p14:tracePt t="95449" x="1212850" y="4841875"/>
          <p14:tracePt t="95457" x="1222375" y="4833938"/>
          <p14:tracePt t="95464" x="1222375" y="4824413"/>
          <p14:tracePt t="95472" x="1222375" y="4797425"/>
          <p14:tracePt t="95480" x="1230313" y="4778375"/>
          <p14:tracePt t="95488" x="1230313" y="4741863"/>
          <p14:tracePt t="95496" x="1239838" y="4714875"/>
          <p14:tracePt t="95504" x="1258888" y="4687888"/>
          <p14:tracePt t="95521" x="1266825" y="4660900"/>
          <p14:tracePt t="95528" x="1276350" y="4641850"/>
          <p14:tracePt t="95536" x="1276350" y="4632325"/>
          <p14:tracePt t="95545" x="1285875" y="4624388"/>
          <p14:tracePt t="95552" x="1285875" y="4614863"/>
          <p14:tracePt t="95600" x="1285875" y="4605338"/>
          <p14:tracePt t="95608" x="1293813" y="4605338"/>
          <p14:tracePt t="95616" x="1303338" y="4595813"/>
          <p14:tracePt t="95625" x="1303338" y="4587875"/>
          <p14:tracePt t="95633" x="1312863" y="4568825"/>
          <p14:tracePt t="95649" x="1322388" y="4559300"/>
          <p14:tracePt t="96003" x="1322388" y="4568825"/>
          <p14:tracePt t="96010" x="1322388" y="4578350"/>
          <p14:tracePt t="96017" x="1303338" y="4595813"/>
          <p14:tracePt t="96025" x="1303338" y="4605338"/>
          <p14:tracePt t="96037" x="1293813" y="4605338"/>
          <p14:tracePt t="96041" x="1285875" y="4614863"/>
          <p14:tracePt t="96048" x="1266825" y="4632325"/>
          <p14:tracePt t="96064" x="1258888" y="4641850"/>
          <p14:tracePt t="96072" x="1249363" y="4651375"/>
          <p14:tracePt t="96080" x="1239838" y="4660900"/>
          <p14:tracePt t="96088" x="1239838" y="4668838"/>
          <p14:tracePt t="96105" x="1230313" y="4668838"/>
          <p14:tracePt t="96128" x="1222375" y="4668838"/>
          <p14:tracePt t="96347" x="1239838" y="4641850"/>
          <p14:tracePt t="96354" x="1258888" y="4632325"/>
          <p14:tracePt t="96363" x="1266825" y="4632325"/>
          <p14:tracePt t="96372" x="1285875" y="4624388"/>
          <p14:tracePt t="96377" x="1303338" y="4595813"/>
          <p14:tracePt t="96388" x="1312863" y="4595813"/>
          <p14:tracePt t="96393" x="1322388" y="4595813"/>
          <p14:tracePt t="96888" x="1330325" y="4595813"/>
          <p14:tracePt t="96896" x="1358900" y="4614863"/>
          <p14:tracePt t="96912" x="1366838" y="4641850"/>
          <p14:tracePt t="96937" x="1366838" y="4651375"/>
          <p14:tracePt t="97224" x="1366838" y="4641850"/>
          <p14:tracePt t="97256" x="1358900" y="4632325"/>
          <p14:tracePt t="97512" x="1358900" y="4624388"/>
          <p14:tracePt t="97520" x="1385888" y="4614863"/>
          <p14:tracePt t="97528" x="1403350" y="4605338"/>
          <p14:tracePt t="97536" x="1422400" y="4605338"/>
          <p14:tracePt t="97544" x="1449388" y="4595813"/>
          <p14:tracePt t="97552" x="1458913" y="4595813"/>
          <p14:tracePt t="97560" x="1468438" y="4595813"/>
          <p14:tracePt t="97616" x="1476375" y="4595813"/>
          <p14:tracePt t="98121" x="1485900" y="4595813"/>
          <p14:tracePt t="98129" x="1504950" y="4614863"/>
          <p14:tracePt t="98138" x="1522413" y="4624388"/>
          <p14:tracePt t="98143" x="1549400" y="4668838"/>
          <p14:tracePt t="98152" x="1568450" y="4687888"/>
          <p14:tracePt t="98160" x="1585913" y="4705350"/>
          <p14:tracePt t="98169" x="1604963" y="4724400"/>
          <p14:tracePt t="98176" x="1622425" y="4741863"/>
          <p14:tracePt t="98185" x="1631950" y="4751388"/>
          <p14:tracePt t="98192" x="1649413" y="4760913"/>
          <p14:tracePt t="98199" x="1668463" y="4768850"/>
          <p14:tracePt t="98207" x="1695450" y="4787900"/>
          <p14:tracePt t="98216" x="1714500" y="4805363"/>
          <p14:tracePt t="98224" x="1751013" y="4814888"/>
          <p14:tracePt t="98232" x="1814513" y="4824413"/>
          <p14:tracePt t="98240" x="1931988" y="4870450"/>
          <p14:tracePt t="98249" x="2060575" y="4897438"/>
          <p14:tracePt t="98258" x="2160588" y="4924425"/>
          <p14:tracePt t="98265" x="2251075" y="4933950"/>
          <p14:tracePt t="98274" x="2287588" y="4943475"/>
          <p14:tracePt t="98280" x="2306638" y="4943475"/>
          <p14:tracePt t="98291" x="2306638" y="4951413"/>
          <p14:tracePt t="98304" x="2324100" y="4970463"/>
          <p14:tracePt t="98481" x="2370138" y="4970463"/>
          <p14:tracePt t="98491" x="2406650" y="4970463"/>
          <p14:tracePt t="98497" x="2470150" y="4970463"/>
          <p14:tracePt t="98506" x="2506663" y="4960938"/>
          <p14:tracePt t="98511" x="2516188" y="4960938"/>
          <p14:tracePt t="98520" x="2533650" y="4960938"/>
          <p14:tracePt t="98527" x="2552700" y="4960938"/>
          <p14:tracePt t="98618" x="2562225" y="4960938"/>
          <p14:tracePt t="98634" x="2589213" y="4960938"/>
          <p14:tracePt t="98639" x="2598738" y="4960938"/>
          <p14:tracePt t="98648" x="2616200" y="4960938"/>
          <p14:tracePt t="98744" x="2635250" y="4960938"/>
          <p14:tracePt t="98754" x="2643188" y="4960938"/>
          <p14:tracePt t="98936" x="2652713" y="4960938"/>
          <p14:tracePt t="98960" x="2662238" y="4960938"/>
          <p14:tracePt t="98969" x="2671763" y="4960938"/>
          <p14:tracePt t="98984" x="2679700" y="4960938"/>
          <p14:tracePt t="99273" x="2679700" y="4970463"/>
          <p14:tracePt t="99296" x="2679700" y="4979988"/>
          <p14:tracePt t="99600" x="2679700" y="4997450"/>
          <p14:tracePt t="99608" x="2679700" y="5006975"/>
          <p14:tracePt t="99616" x="2679700" y="5016500"/>
          <p14:tracePt t="99632" x="2679700" y="5024438"/>
          <p14:tracePt t="99664" x="2689225" y="5033963"/>
          <p14:tracePt t="99672" x="2725738" y="5033963"/>
          <p14:tracePt t="99679" x="2781300" y="5033963"/>
          <p14:tracePt t="99688" x="2798763" y="5033963"/>
          <p14:tracePt t="99695" x="2825750" y="5033963"/>
          <p14:tracePt t="99704" x="2844800" y="5033963"/>
          <p14:tracePt t="99711" x="2862263" y="5033963"/>
          <p14:tracePt t="99720" x="2871788" y="5033963"/>
          <p14:tracePt t="99728" x="2881313" y="5033963"/>
          <p14:tracePt t="99744" x="2898775" y="5033963"/>
          <p14:tracePt t="99760" x="2908300" y="5033963"/>
          <p14:tracePt t="99786" x="2917825" y="5033963"/>
          <p14:tracePt t="99799" x="2925763" y="5033963"/>
          <p14:tracePt t="99807" x="2954338" y="5033963"/>
          <p14:tracePt t="99817" x="2971800" y="5033963"/>
          <p14:tracePt t="99825" x="2998788" y="5033963"/>
          <p14:tracePt t="99833" x="3008313" y="5033963"/>
          <p14:tracePt t="99845" x="3035300" y="5033963"/>
          <p14:tracePt t="99857" x="3054350" y="5033963"/>
          <p14:tracePt t="99864" x="3090863" y="5033963"/>
          <p14:tracePt t="99880" x="3117850" y="5033963"/>
          <p14:tracePt t="99888" x="3127375" y="5033963"/>
          <p14:tracePt t="99905" x="3136900" y="5033963"/>
          <p14:tracePt t="99928" x="3144838" y="5033963"/>
          <p14:tracePt t="99952" x="3154363" y="5024438"/>
          <p14:tracePt t="100201" x="3154363" y="5016500"/>
          <p14:tracePt t="100215" x="3144838" y="5016500"/>
          <p14:tracePt t="100328" x="3136900" y="5016500"/>
          <p14:tracePt t="100335" x="3127375" y="5016500"/>
          <p14:tracePt t="100392" x="3127375" y="5024438"/>
          <p14:tracePt t="100399" x="3127375" y="5033963"/>
          <p14:tracePt t="100416" x="3127375" y="5043488"/>
          <p14:tracePt t="100680" x="3117850" y="5053013"/>
          <p14:tracePt t="100688" x="3100388" y="5053013"/>
          <p14:tracePt t="100699" x="3054350" y="5053013"/>
          <p14:tracePt t="100704" x="2981325" y="5033963"/>
          <p14:tracePt t="100712" x="2925763" y="5024438"/>
          <p14:tracePt t="100720" x="2862263" y="5016500"/>
          <p14:tracePt t="100728" x="2798763" y="4987925"/>
          <p14:tracePt t="100737" x="2781300" y="4979988"/>
          <p14:tracePt t="100745" x="2752725" y="4979988"/>
          <p14:tracePt t="100784" x="2744788" y="4979988"/>
          <p14:tracePt t="100929" x="2798763" y="4979988"/>
          <p14:tracePt t="100936" x="2871788" y="4979988"/>
          <p14:tracePt t="100944" x="2998788" y="4997450"/>
          <p14:tracePt t="100952" x="3117850" y="5016500"/>
          <p14:tracePt t="100960" x="3227388" y="5024438"/>
          <p14:tracePt t="100968" x="3336925" y="5053013"/>
          <p14:tracePt t="100976" x="3419475" y="5070475"/>
          <p14:tracePt t="100986" x="3455988" y="5070475"/>
          <p14:tracePt t="100992" x="3490913" y="5080000"/>
          <p14:tracePt t="101281" x="3490913" y="5070475"/>
          <p14:tracePt t="101289" x="3490913" y="5060950"/>
          <p14:tracePt t="101297" x="3490913" y="5053013"/>
          <p14:tracePt t="101304" x="3473450" y="5016500"/>
          <p14:tracePt t="101312" x="3455988" y="5006975"/>
          <p14:tracePt t="101320" x="3400425" y="4960938"/>
          <p14:tracePt t="101328" x="3390900" y="4951413"/>
          <p14:tracePt t="101337" x="3363913" y="4924425"/>
          <p14:tracePt t="101343" x="3354388" y="4906963"/>
          <p14:tracePt t="101352" x="3346450" y="4878388"/>
          <p14:tracePt t="101360" x="3327400" y="4841875"/>
          <p14:tracePt t="101368" x="3327400" y="4824413"/>
          <p14:tracePt t="101376" x="3327400" y="4805363"/>
          <p14:tracePt t="101385" x="3317875" y="4787900"/>
          <p14:tracePt t="101392" x="3317875" y="4768850"/>
          <p14:tracePt t="101408" x="3317875" y="4751388"/>
          <p14:tracePt t="101415" x="3317875" y="4732338"/>
          <p14:tracePt t="101432" x="3317875" y="4724400"/>
          <p14:tracePt t="101440" x="3317875" y="4705350"/>
          <p14:tracePt t="101448" x="3317875" y="4697413"/>
          <p14:tracePt t="101456" x="3317875" y="4687888"/>
          <p14:tracePt t="101489" x="3317875" y="4668838"/>
          <p14:tracePt t="101514" x="3317875" y="4660900"/>
          <p14:tracePt t="101553" x="3327400" y="4651375"/>
          <p14:tracePt t="101577" x="3327400" y="4641850"/>
          <p14:tracePt t="101593" x="3327400" y="4624388"/>
          <p14:tracePt t="101609" x="3327400" y="4614863"/>
          <p14:tracePt t="101617" x="3327400" y="4605338"/>
          <p14:tracePt t="101625" x="3327400" y="4587875"/>
          <p14:tracePt t="101632" x="3336925" y="4578350"/>
          <p14:tracePt t="101648" x="3346450" y="4559300"/>
          <p14:tracePt t="101896" x="3363913" y="4559300"/>
          <p14:tracePt t="101904" x="3419475" y="4559300"/>
          <p14:tracePt t="101912" x="3519488" y="4578350"/>
          <p14:tracePt t="101920" x="3629025" y="4605338"/>
          <p14:tracePt t="101928" x="3746500" y="4651375"/>
          <p14:tracePt t="101936" x="3819525" y="4660900"/>
          <p14:tracePt t="101944" x="3892550" y="4660900"/>
          <p14:tracePt t="101952" x="3948113" y="4660900"/>
          <p14:tracePt t="101959" x="4011613" y="4678363"/>
          <p14:tracePt t="101969" x="4038600" y="4678363"/>
          <p14:tracePt t="101975" x="4048125" y="4678363"/>
          <p14:tracePt t="101985" x="4057650" y="4678363"/>
          <p14:tracePt t="102193" x="4038600" y="4678363"/>
          <p14:tracePt t="102202" x="3984625" y="4697413"/>
          <p14:tracePt t="102207" x="3938588" y="4705350"/>
          <p14:tracePt t="102216" x="3902075" y="4714875"/>
          <p14:tracePt t="102224" x="3838575" y="4724400"/>
          <p14:tracePt t="102232" x="3756025" y="4768850"/>
          <p14:tracePt t="102240" x="3729038" y="4768850"/>
          <p14:tracePt t="102248" x="3656013" y="4778375"/>
          <p14:tracePt t="102256" x="3619500" y="4787900"/>
          <p14:tracePt t="102264" x="3556000" y="4797425"/>
          <p14:tracePt t="102272" x="3527425" y="4797425"/>
          <p14:tracePt t="102280" x="3500438" y="4797425"/>
          <p14:tracePt t="102288" x="3490913" y="4797425"/>
          <p14:tracePt t="102296" x="3482975" y="4805363"/>
          <p14:tracePt t="102584" x="3463925" y="4805363"/>
          <p14:tracePt t="102593" x="3390900" y="4751388"/>
          <p14:tracePt t="102604" x="3300413" y="4741863"/>
          <p14:tracePt t="102609" x="3171825" y="4741863"/>
          <p14:tracePt t="102617" x="3008313" y="4741863"/>
          <p14:tracePt t="102624" x="2862263" y="4741863"/>
          <p14:tracePt t="102632" x="2716213" y="4741863"/>
          <p14:tracePt t="102640" x="2570163" y="4741863"/>
          <p14:tracePt t="102647" x="2443163" y="4741863"/>
          <p14:tracePt t="102656" x="2333625" y="4741863"/>
          <p14:tracePt t="102664" x="2260600" y="4741863"/>
          <p14:tracePt t="102672" x="2214563" y="4741863"/>
          <p14:tracePt t="102680" x="2206625" y="4741863"/>
          <p14:tracePt t="102968" x="2224088" y="4732338"/>
          <p14:tracePt t="102976" x="2433638" y="4732338"/>
          <p14:tracePt t="102984" x="2771775" y="4732338"/>
          <p14:tracePt t="102991" x="2954338" y="4732338"/>
          <p14:tracePt t="103000" x="3117850" y="4732338"/>
          <p14:tracePt t="103008" x="3244850" y="4732338"/>
          <p14:tracePt t="103016" x="3300413" y="4732338"/>
          <p14:tracePt t="103024" x="3336925" y="4732338"/>
          <p14:tracePt t="103032" x="3346450" y="4732338"/>
          <p14:tracePt t="103664" x="3336925" y="4732338"/>
          <p14:tracePt t="103672" x="3309938" y="4732338"/>
          <p14:tracePt t="103687" x="3290888" y="4732338"/>
          <p14:tracePt t="103703" x="3273425" y="4751388"/>
          <p14:tracePt t="104096" x="3236913" y="4760913"/>
          <p14:tracePt t="104103" x="3208338" y="4768850"/>
          <p14:tracePt t="104112" x="3190875" y="4805363"/>
          <p14:tracePt t="104120" x="3181350" y="4814888"/>
          <p14:tracePt t="104128" x="3171825" y="4814888"/>
          <p14:tracePt t="105738" x="3163888" y="4824413"/>
          <p14:tracePt t="105769" x="3163888" y="4833938"/>
          <p14:tracePt t="111552" x="3163888" y="4841875"/>
          <p14:tracePt t="111560" x="3171825" y="4878388"/>
          <p14:tracePt t="111567" x="3171825" y="4897438"/>
          <p14:tracePt t="111576" x="3171825" y="4906963"/>
          <p14:tracePt t="111585" x="3171825" y="4933950"/>
          <p14:tracePt t="111592" x="3171825" y="4951413"/>
          <p14:tracePt t="111601" x="3171825" y="4979988"/>
          <p14:tracePt t="111608" x="3171825" y="4997450"/>
          <p14:tracePt t="111616" x="3171825" y="5024438"/>
          <p14:tracePt t="111624" x="3171825" y="5043488"/>
          <p14:tracePt t="111632" x="3171825" y="5060950"/>
          <p14:tracePt t="111640" x="3171825" y="5080000"/>
          <p14:tracePt t="111648" x="3171825" y="5089525"/>
          <p14:tracePt t="111656" x="3171825" y="5097463"/>
          <p14:tracePt t="111664" x="3171825" y="5106988"/>
          <p14:tracePt t="111680" x="3171825" y="5116513"/>
          <p14:tracePt t="111816" x="3171825" y="5126038"/>
          <p14:tracePt t="111824" x="3171825" y="5160963"/>
          <p14:tracePt t="111832" x="3171825" y="5170488"/>
          <p14:tracePt t="111840" x="3171825" y="5207000"/>
          <p14:tracePt t="111848" x="3171825" y="5233988"/>
          <p14:tracePt t="111856" x="3163888" y="5253038"/>
          <p14:tracePt t="111864" x="3163888" y="5262563"/>
          <p14:tracePt t="111872" x="3163888" y="5299075"/>
          <p14:tracePt t="111886" x="3154363" y="5326063"/>
          <p14:tracePt t="111888" x="3154363" y="5335588"/>
          <p14:tracePt t="111896" x="3154363" y="5353050"/>
          <p14:tracePt t="111903" x="3154363" y="5389563"/>
          <p14:tracePt t="111912" x="3144838" y="5399088"/>
          <p14:tracePt t="111929" x="3136900" y="5426075"/>
          <p14:tracePt t="111938" x="3136900" y="5435600"/>
          <p14:tracePt t="111945" x="3136900" y="5445125"/>
          <p14:tracePt t="111952" x="3117850" y="5462588"/>
          <p14:tracePt t="111960" x="3108325" y="5481638"/>
          <p14:tracePt t="111976" x="3108325" y="5489575"/>
          <p14:tracePt t="111986" x="3100388" y="5499100"/>
          <p14:tracePt t="112003" x="3100388" y="5508625"/>
          <p14:tracePt t="112008" x="3100388" y="5518150"/>
          <p14:tracePt t="112017" x="3090863" y="5526088"/>
          <p14:tracePt t="112040" x="3071813" y="5545138"/>
          <p14:tracePt t="112048" x="3063875" y="5562600"/>
          <p14:tracePt t="112056" x="3063875" y="5572125"/>
          <p14:tracePt t="112064" x="3017838" y="5589588"/>
          <p14:tracePt t="112072" x="2998788" y="5608638"/>
          <p14:tracePt t="112080" x="2981325" y="5618163"/>
          <p14:tracePt t="112088" x="2944813" y="5618163"/>
          <p14:tracePt t="112096" x="2925763" y="5626100"/>
          <p14:tracePt t="112104" x="2889250" y="5645150"/>
          <p14:tracePt t="112112" x="2871788" y="5654675"/>
          <p14:tracePt t="112120" x="2862263" y="5654675"/>
          <p14:tracePt t="112256" x="2862263" y="5662613"/>
          <p14:tracePt t="112281" x="2862263" y="5681663"/>
          <p14:tracePt t="112289" x="2862263" y="5691188"/>
          <p14:tracePt t="112297" x="2862263" y="5699125"/>
          <p14:tracePt t="112312" x="2862263" y="5708650"/>
          <p14:tracePt t="112400" x="2852738" y="5708650"/>
          <p14:tracePt t="112424" x="2844800" y="5708650"/>
          <p14:tracePt t="112432" x="2835275" y="5708650"/>
          <p14:tracePt t="112448" x="2825750" y="5691188"/>
          <p14:tracePt t="112464" x="2825750" y="5681663"/>
          <p14:tracePt t="112480" x="2825750" y="5654675"/>
          <p14:tracePt t="112487" x="2825750" y="5645150"/>
          <p14:tracePt t="112496" x="2825750" y="5635625"/>
          <p14:tracePt t="112503" x="2817813" y="5626100"/>
          <p14:tracePt t="112512" x="2817813" y="5618163"/>
          <p14:tracePt t="112520" x="2817813" y="5599113"/>
          <p14:tracePt t="112528" x="2817813" y="5581650"/>
          <p14:tracePt t="112536" x="2817813" y="5572125"/>
          <p14:tracePt t="112544" x="2817813" y="5562600"/>
          <p14:tracePt t="112552" x="2817813" y="5554663"/>
          <p14:tracePt t="112560" x="2817813" y="5545138"/>
          <p14:tracePt t="112568" x="2817813" y="5535613"/>
          <p14:tracePt t="112575" x="2817813" y="5526088"/>
          <p14:tracePt t="112585" x="2817813" y="5518150"/>
          <p14:tracePt t="112592" x="2817813" y="5499100"/>
          <p14:tracePt t="112601" x="2817813" y="5489575"/>
          <p14:tracePt t="112608" x="2817813" y="5481638"/>
          <p14:tracePt t="112624" x="2817813" y="5462588"/>
          <p14:tracePt t="112640" x="2817813" y="5453063"/>
          <p14:tracePt t="112833" x="2817813" y="5445125"/>
          <p14:tracePt t="112839" x="2817813" y="5435600"/>
          <p14:tracePt t="112848" x="2835275" y="5416550"/>
          <p14:tracePt t="112856" x="2852738" y="5389563"/>
          <p14:tracePt t="112865" x="2862263" y="5380038"/>
          <p14:tracePt t="112872" x="2871788" y="5362575"/>
          <p14:tracePt t="112880" x="2889250" y="5343525"/>
          <p14:tracePt t="112888" x="2908300" y="5326063"/>
          <p14:tracePt t="112896" x="2917825" y="5307013"/>
          <p14:tracePt t="112905" x="2954338" y="5289550"/>
          <p14:tracePt t="112911" x="2971800" y="5270500"/>
          <p14:tracePt t="112919" x="2990850" y="5243513"/>
          <p14:tracePt t="112928" x="2998788" y="5243513"/>
          <p14:tracePt t="112936" x="3027363" y="5216525"/>
          <p14:tracePt t="112944" x="3044825" y="5189538"/>
          <p14:tracePt t="112952" x="3071813" y="5160963"/>
          <p14:tracePt t="112960" x="3081338" y="5153025"/>
          <p14:tracePt t="112968" x="3090863" y="5133975"/>
          <p14:tracePt t="112980" x="3100388" y="5126038"/>
          <p14:tracePt t="112984" x="3117850" y="5106988"/>
          <p14:tracePt t="113016" x="3127375" y="5106988"/>
          <p14:tracePt t="113312" x="3117850" y="5126038"/>
          <p14:tracePt t="113328" x="3108325" y="5133975"/>
          <p14:tracePt t="113336" x="3108325" y="5160963"/>
          <p14:tracePt t="113344" x="3100388" y="5170488"/>
          <p14:tracePt t="113352" x="3100388" y="5180013"/>
          <p14:tracePt t="113360" x="3081338" y="5216525"/>
          <p14:tracePt t="113376" x="3071813" y="5226050"/>
          <p14:tracePt t="113384" x="3071813" y="5243513"/>
          <p14:tracePt t="113392" x="3063875" y="5253038"/>
          <p14:tracePt t="113424" x="3063875" y="5262563"/>
          <p14:tracePt t="113968" x="3054350" y="5289550"/>
          <p14:tracePt t="113983" x="3044825" y="5307013"/>
          <p14:tracePt t="113992" x="3035300" y="5316538"/>
          <p14:tracePt t="114000" x="3035300" y="5326063"/>
          <p14:tracePt t="114008" x="3035300" y="5335588"/>
          <p14:tracePt t="114024" x="3035300" y="5343525"/>
          <p14:tracePt t="114032" x="3035300" y="5353050"/>
          <p14:tracePt t="114048" x="3035300" y="5362575"/>
          <p14:tracePt t="114056" x="3035300" y="5372100"/>
          <p14:tracePt t="114064" x="3035300" y="5380038"/>
          <p14:tracePt t="114072" x="3035300" y="5389563"/>
          <p14:tracePt t="114080" x="3044825" y="5416550"/>
          <p14:tracePt t="114088" x="3054350" y="5426075"/>
          <p14:tracePt t="114096" x="3063875" y="5435600"/>
          <p14:tracePt t="114112" x="3090863" y="5462588"/>
          <p14:tracePt t="114128" x="3100388" y="5462588"/>
          <p14:tracePt t="114144" x="3108325" y="5462588"/>
          <p14:tracePt t="114216" x="3127375" y="5462588"/>
          <p14:tracePt t="114223" x="3136900" y="5462588"/>
          <p14:tracePt t="114231" x="3144838" y="5453063"/>
          <p14:tracePt t="114240" x="3154363" y="5445125"/>
          <p14:tracePt t="114256" x="3163888" y="5426075"/>
          <p14:tracePt t="114457" x="3163888" y="5416550"/>
          <p14:tracePt t="114472" x="3163888" y="5408613"/>
          <p14:tracePt t="114481" x="3163888" y="5389563"/>
          <p14:tracePt t="114513" x="3154363" y="5372100"/>
          <p14:tracePt t="114522" x="3127375" y="5362575"/>
          <p14:tracePt t="114528" x="3100388" y="5362575"/>
          <p14:tracePt t="114536" x="3063875" y="5335588"/>
          <p14:tracePt t="114544" x="3027363" y="5326063"/>
          <p14:tracePt t="114552" x="3008313" y="5326063"/>
          <p14:tracePt t="114561" x="2962275" y="5316538"/>
          <p14:tracePt t="114571" x="2944813" y="5316538"/>
          <p14:tracePt t="114577" x="2889250" y="5280025"/>
          <p14:tracePt t="114586" x="2862263" y="5270500"/>
          <p14:tracePt t="114593" x="2852738" y="5270500"/>
          <p14:tracePt t="114609" x="2844800" y="5270500"/>
          <p14:tracePt t="114619" x="2835275" y="5262563"/>
          <p14:tracePt t="114712" x="2835275" y="5243513"/>
          <p14:tracePt t="114728" x="2825750" y="5233988"/>
          <p14:tracePt t="114744" x="2808288" y="5226050"/>
          <p14:tracePt t="114768" x="2798763" y="5226050"/>
          <p14:tracePt t="114776" x="2798763" y="5216525"/>
          <p14:tracePt t="114784" x="2789238" y="5216525"/>
          <p14:tracePt t="114807" x="2771775" y="5207000"/>
          <p14:tracePt t="114833" x="2771775" y="5197475"/>
          <p14:tracePt t="114864" x="2762250" y="5189538"/>
          <p14:tracePt t="114874" x="2762250" y="5180013"/>
          <p14:tracePt t="114889" x="2752725" y="5170488"/>
          <p14:tracePt t="114904" x="2752725" y="5160963"/>
          <p14:tracePt t="114911" x="2752725" y="5143500"/>
          <p14:tracePt t="114920" x="2752725" y="5126038"/>
          <p14:tracePt t="114937" x="2735263" y="5106988"/>
          <p14:tracePt t="114969" x="2725738" y="5089525"/>
          <p14:tracePt t="114987" x="2725738" y="5080000"/>
          <p14:tracePt t="115001" x="2716213" y="5070475"/>
          <p14:tracePt t="115025" x="2708275" y="5060950"/>
          <p14:tracePt t="115033" x="2689225" y="5043488"/>
          <p14:tracePt t="115065" x="2671763" y="5033963"/>
          <p14:tracePt t="115073" x="2662238" y="5024438"/>
          <p14:tracePt t="115273" x="2652713" y="5024438"/>
          <p14:tracePt t="115722" x="2671763" y="5024438"/>
          <p14:tracePt t="115729" x="2735263" y="5024438"/>
          <p14:tracePt t="115737" x="2808288" y="5024438"/>
          <p14:tracePt t="115744" x="2871788" y="5024438"/>
          <p14:tracePt t="115753" x="2925763" y="5024438"/>
          <p14:tracePt t="115760" x="2962275" y="5024438"/>
          <p14:tracePt t="115771" x="2981325" y="5024438"/>
          <p14:tracePt t="115776" x="2990850" y="5024438"/>
          <p14:tracePt t="115785" x="3008313" y="5024438"/>
          <p14:tracePt t="115792" x="3017838" y="5024438"/>
          <p14:tracePt t="115912" x="3027363" y="5024438"/>
          <p14:tracePt t="115920" x="3054350" y="5024438"/>
          <p14:tracePt t="115927" x="3100388" y="5033963"/>
          <p14:tracePt t="115936" x="3136900" y="5043488"/>
          <p14:tracePt t="115944" x="3181350" y="5053013"/>
          <p14:tracePt t="115952" x="3200400" y="5053013"/>
          <p14:tracePt t="115960" x="3208338" y="5053013"/>
          <p14:tracePt t="115968" x="3217863" y="5053013"/>
          <p14:tracePt t="116184" x="3227388" y="5053013"/>
          <p14:tracePt t="116208" x="3227388" y="5043488"/>
          <p14:tracePt t="116216" x="3227388" y="5024438"/>
          <p14:tracePt t="116224" x="3227388" y="5016500"/>
          <p14:tracePt t="116240" x="3227388" y="5006975"/>
          <p14:tracePt t="116248" x="3227388" y="4997450"/>
          <p14:tracePt t="116256" x="3227388" y="4979988"/>
          <p14:tracePt t="116264" x="3227388" y="4951413"/>
          <p14:tracePt t="116271" x="3227388" y="4943475"/>
          <p14:tracePt t="116279" x="3227388" y="4914900"/>
          <p14:tracePt t="116288" x="3227388" y="4906963"/>
          <p14:tracePt t="116296" x="3227388" y="4887913"/>
          <p14:tracePt t="116304" x="3227388" y="4870450"/>
          <p14:tracePt t="116320" x="3227388" y="4860925"/>
          <p14:tracePt t="116328" x="3227388" y="4851400"/>
          <p14:tracePt t="116336" x="3227388" y="4833938"/>
          <p14:tracePt t="116344" x="3227388" y="4814888"/>
          <p14:tracePt t="116352" x="3227388" y="4787900"/>
          <p14:tracePt t="116359" x="3227388" y="4760913"/>
          <p14:tracePt t="116367" x="3227388" y="4732338"/>
          <p14:tracePt t="116376" x="3227388" y="4714875"/>
          <p14:tracePt t="116384" x="3227388" y="4668838"/>
          <p14:tracePt t="116391" x="3227388" y="4641850"/>
          <p14:tracePt t="116400" x="3236913" y="4624388"/>
          <p14:tracePt t="116408" x="3236913" y="4578350"/>
          <p14:tracePt t="116417" x="3236913" y="4559300"/>
          <p14:tracePt t="116424" x="3244850" y="4532313"/>
          <p14:tracePt t="116432" x="3254375" y="4522788"/>
          <p14:tracePt t="116449" x="3254375" y="4514850"/>
          <p14:tracePt t="116824" x="3263900" y="4514850"/>
          <p14:tracePt t="116840" x="3327400" y="4514850"/>
          <p14:tracePt t="116848" x="3455988" y="4514850"/>
          <p14:tracePt t="116856" x="3582988" y="4514850"/>
          <p14:tracePt t="116864" x="3692525" y="4514850"/>
          <p14:tracePt t="116872" x="3783013" y="4514850"/>
          <p14:tracePt t="116884" x="3838575" y="4514850"/>
          <p14:tracePt t="116904" x="3956050" y="4514850"/>
          <p14:tracePt t="116911" x="3965575" y="4514850"/>
          <p14:tracePt t="116919" x="3975100" y="4514850"/>
          <p14:tracePt t="116928" x="3992563" y="4514850"/>
          <p14:tracePt t="116936" x="4011613" y="4514850"/>
          <p14:tracePt t="116944" x="4021138" y="4514850"/>
          <p14:tracePt t="116952" x="4038600" y="4514850"/>
          <p14:tracePt t="116968" x="4048125" y="4522788"/>
          <p14:tracePt t="117041" x="4057650" y="4522788"/>
          <p14:tracePt t="117176" x="4065588" y="4532313"/>
          <p14:tracePt t="117191" x="4075113" y="4541838"/>
          <p14:tracePt t="117202" x="4121150" y="4595813"/>
          <p14:tracePt t="117208" x="4194175" y="4605338"/>
          <p14:tracePt t="117217" x="4330700" y="4668838"/>
          <p14:tracePt t="117224" x="4521200" y="4751388"/>
          <p14:tracePt t="117232" x="4767263" y="4860925"/>
          <p14:tracePt t="117240" x="4913313" y="4933950"/>
          <p14:tracePt t="117248" x="5214938" y="5024438"/>
          <p14:tracePt t="117255" x="5816600" y="5233988"/>
          <p14:tracePt t="117263" x="6189663" y="5372100"/>
          <p14:tracePt t="117271" x="6418263" y="5445125"/>
          <p14:tracePt t="117280" x="6500813" y="5453063"/>
          <p14:tracePt t="117288" x="6527800" y="5453063"/>
          <p14:tracePt t="117312" x="6472238" y="5426075"/>
          <p14:tracePt t="117320" x="6381750" y="5399088"/>
          <p14:tracePt t="117330" x="6281738" y="5353050"/>
          <p14:tracePt t="117336" x="6145213" y="5280025"/>
          <p14:tracePt t="117345" x="6053138" y="5253038"/>
          <p14:tracePt t="117352" x="5972175" y="5216525"/>
          <p14:tracePt t="117361" x="5880100" y="5197475"/>
          <p14:tracePt t="117369" x="5826125" y="5160963"/>
          <p14:tracePt t="117416" x="5843588" y="5153025"/>
          <p14:tracePt t="117425" x="5889625" y="5143500"/>
          <p14:tracePt t="117433" x="5916613" y="5133975"/>
          <p14:tracePt t="117440" x="5962650" y="5116513"/>
          <p14:tracePt t="117448" x="6016625" y="5106988"/>
          <p14:tracePt t="117456" x="6080125" y="5089525"/>
          <p14:tracePt t="117464" x="6162675" y="5053013"/>
          <p14:tracePt t="117472" x="6208713" y="5024438"/>
          <p14:tracePt t="117479" x="6291263" y="4970463"/>
          <p14:tracePt t="117488" x="6335713" y="4951413"/>
          <p14:tracePt t="117496" x="6381750" y="4897438"/>
          <p14:tracePt t="117504" x="6418263" y="4870450"/>
          <p14:tracePt t="117512" x="6445250" y="4833938"/>
          <p14:tracePt t="117520" x="6454775" y="4805363"/>
          <p14:tracePt t="117528" x="6464300" y="4768850"/>
          <p14:tracePt t="117535" x="6491288" y="4724400"/>
          <p14:tracePt t="117544" x="6491288" y="4705350"/>
          <p14:tracePt t="117552" x="6491288" y="4660900"/>
          <p14:tracePt t="117561" x="6491288" y="4641850"/>
          <p14:tracePt t="117567" x="6491288" y="4624388"/>
          <p14:tracePt t="117703" x="6491288" y="4614863"/>
          <p14:tracePt t="117712" x="6491288" y="4605338"/>
          <p14:tracePt t="117736" x="6491288" y="4587875"/>
          <p14:tracePt t="117816" x="6491288" y="4578350"/>
          <p14:tracePt t="117888" x="6481763" y="4578350"/>
          <p14:tracePt t="117895" x="6445250" y="4568825"/>
          <p14:tracePt t="117904" x="6408738" y="4568825"/>
          <p14:tracePt t="117912" x="6391275" y="4559300"/>
          <p14:tracePt t="117920" x="6345238" y="4551363"/>
          <p14:tracePt t="117928" x="6299200" y="4522788"/>
          <p14:tracePt t="117936" x="6281738" y="4514850"/>
          <p14:tracePt t="117944" x="6262688" y="4505325"/>
          <p14:tracePt t="117952" x="6245225" y="4505325"/>
          <p14:tracePt t="117960" x="6235700" y="4505325"/>
          <p14:tracePt t="117968" x="6218238" y="4505325"/>
          <p14:tracePt t="117986" x="6199188" y="4495800"/>
          <p14:tracePt t="118608" x="6226175" y="4495800"/>
          <p14:tracePt t="118616" x="6381750" y="4505325"/>
          <p14:tracePt t="118623" x="6545263" y="4532313"/>
          <p14:tracePt t="118632" x="6710363" y="4551363"/>
          <p14:tracePt t="118639" x="6819900" y="4568825"/>
          <p14:tracePt t="118648" x="6919913" y="4568825"/>
          <p14:tracePt t="118656" x="6973888" y="4568825"/>
          <p14:tracePt t="118664" x="7000875" y="4568825"/>
          <p14:tracePt t="118672" x="7010400" y="4568825"/>
          <p14:tracePt t="119169" x="6992938" y="4595813"/>
          <p14:tracePt t="119175" x="6973888" y="4624388"/>
          <p14:tracePt t="119192" x="6964363" y="4632325"/>
          <p14:tracePt t="119201" x="6956425" y="4651375"/>
          <p14:tracePt t="119207" x="6946900" y="4668838"/>
          <p14:tracePt t="119217" x="6946900" y="4678363"/>
          <p14:tracePt t="119223" x="6946900" y="4687888"/>
          <p14:tracePt t="119232" x="6946900" y="4697413"/>
          <p14:tracePt t="119240" x="6929438" y="4714875"/>
          <p14:tracePt t="119256" x="6919913" y="4732338"/>
          <p14:tracePt t="119272" x="6919913" y="4751388"/>
          <p14:tracePt t="119281" x="6919913" y="4768850"/>
          <p14:tracePt t="119287" x="6910388" y="4778375"/>
          <p14:tracePt t="119298" x="6910388" y="4805363"/>
          <p14:tracePt t="119303" x="6900863" y="4824413"/>
          <p14:tracePt t="119312" x="6900863" y="4851400"/>
          <p14:tracePt t="119320" x="6883400" y="4870450"/>
          <p14:tracePt t="119328" x="6883400" y="4887913"/>
          <p14:tracePt t="119336" x="6873875" y="4906963"/>
          <p14:tracePt t="119345" x="6873875" y="4924425"/>
          <p14:tracePt t="119352" x="6864350" y="4960938"/>
          <p14:tracePt t="119376" x="6864350" y="4979988"/>
          <p14:tracePt t="119384" x="6856413" y="4987925"/>
          <p14:tracePt t="120368" x="6864350" y="4997450"/>
          <p14:tracePt t="120376" x="6937375" y="4997450"/>
          <p14:tracePt t="120383" x="6992938" y="4997450"/>
          <p14:tracePt t="120392" x="7029450" y="4997450"/>
          <p14:tracePt t="120400" x="7046913" y="4997450"/>
          <p14:tracePt t="120408" x="7073900" y="4997450"/>
          <p14:tracePt t="120418" x="7092950" y="4997450"/>
          <p14:tracePt t="120424" x="7102475" y="4997450"/>
          <p14:tracePt t="120434" x="7119938" y="4997450"/>
          <p14:tracePt t="120448" x="7129463" y="4997450"/>
          <p14:tracePt t="121111" x="7119938" y="4997450"/>
          <p14:tracePt t="121119" x="7065963" y="4997450"/>
          <p14:tracePt t="121127" x="6992938" y="5006975"/>
          <p14:tracePt t="121136" x="6946900" y="5024438"/>
          <p14:tracePt t="121143" x="6883400" y="5043488"/>
          <p14:tracePt t="121152" x="6837363" y="5070475"/>
          <p14:tracePt t="121159" x="6783388" y="5089525"/>
          <p14:tracePt t="121169" x="6746875" y="5116513"/>
          <p14:tracePt t="121175" x="6718300" y="5126038"/>
          <p14:tracePt t="121187" x="6691313" y="5133975"/>
          <p14:tracePt t="121191" x="6664325" y="5153025"/>
          <p14:tracePt t="121464" x="6627813" y="5153025"/>
          <p14:tracePt t="121472" x="6454775" y="5153025"/>
          <p14:tracePt t="121480" x="6291263" y="5153025"/>
          <p14:tracePt t="121488" x="6089650" y="5153025"/>
          <p14:tracePt t="121498" x="5907088" y="5153025"/>
          <p14:tracePt t="121503" x="5724525" y="5153025"/>
          <p14:tracePt t="121512" x="5551488" y="5153025"/>
          <p14:tracePt t="121520" x="5387975" y="5153025"/>
          <p14:tracePt t="121528" x="5187950" y="5153025"/>
          <p14:tracePt t="121535" x="4986338" y="5153025"/>
          <p14:tracePt t="121544" x="4803775" y="5153025"/>
          <p14:tracePt t="121551" x="4640263" y="5153025"/>
          <p14:tracePt t="121560" x="4476750" y="5170488"/>
          <p14:tracePt t="121568" x="4330700" y="5189538"/>
          <p14:tracePt t="121576" x="4184650" y="5207000"/>
          <p14:tracePt t="121584" x="4075113" y="5233988"/>
          <p14:tracePt t="121592" x="3956050" y="5243513"/>
          <p14:tracePt t="121600" x="3829050" y="5280025"/>
          <p14:tracePt t="121607" x="3702050" y="5307013"/>
          <p14:tracePt t="121616" x="3619500" y="5316538"/>
          <p14:tracePt t="121624" x="3509963" y="5335588"/>
          <p14:tracePt t="121633" x="3409950" y="5372100"/>
          <p14:tracePt t="121640" x="3373438" y="5372100"/>
          <p14:tracePt t="121648" x="3327400" y="5372100"/>
          <p14:tracePt t="121656" x="3317875" y="5372100"/>
          <p14:tracePt t="123221" x="3317875" y="5380038"/>
          <p14:tracePt t="123927" x="3309938" y="5380038"/>
          <p14:tracePt t="123936" x="3208338" y="5353050"/>
          <p14:tracePt t="123944" x="3090863" y="5343525"/>
          <p14:tracePt t="123951" x="3017838" y="5299075"/>
          <p14:tracePt t="123960" x="2935288" y="5280025"/>
          <p14:tracePt t="123968" x="2871788" y="5253038"/>
          <p14:tracePt t="123976" x="2844800" y="5243513"/>
          <p14:tracePt t="123984" x="2808288" y="5233988"/>
          <p14:tracePt t="124417" x="2798763" y="5197475"/>
          <p14:tracePt t="124427" x="2798763" y="5189538"/>
          <p14:tracePt t="124432" x="2789238" y="5189538"/>
          <p14:tracePt t="124440" x="2771775" y="5170488"/>
          <p14:tracePt t="124448" x="2752725" y="5160963"/>
          <p14:tracePt t="124457" x="2735263" y="5143500"/>
          <p14:tracePt t="124472" x="2698750" y="5126038"/>
          <p14:tracePt t="124480" x="2671763" y="5106988"/>
          <p14:tracePt t="124496" x="2625725" y="5097463"/>
          <p14:tracePt t="124736" x="2616200" y="5089525"/>
          <p14:tracePt t="124752" x="2635250" y="5080000"/>
          <p14:tracePt t="124807" x="2643188" y="5070475"/>
          <p14:tracePt t="124816" x="2652713" y="5070475"/>
          <p14:tracePt t="124920" x="2652713" y="5060950"/>
          <p14:tracePt t="125176" x="2652713" y="5053013"/>
          <p14:tracePt t="125192" x="2652713" y="5043488"/>
          <p14:tracePt t="125506" x="2662238" y="5043488"/>
          <p14:tracePt t="125512" x="2725738" y="5043488"/>
          <p14:tracePt t="125520" x="2808288" y="5043488"/>
          <p14:tracePt t="125527" x="2881313" y="5043488"/>
          <p14:tracePt t="125537" x="2971800" y="5043488"/>
          <p14:tracePt t="125545" x="3008313" y="5043488"/>
          <p14:tracePt t="125553" x="3054350" y="5043488"/>
          <p14:tracePt t="125561" x="3081338" y="5043488"/>
          <p14:tracePt t="125568" x="3100388" y="5024438"/>
          <p14:tracePt t="125960" x="3100388" y="5016500"/>
          <p14:tracePt t="125968" x="3108325" y="4970463"/>
          <p14:tracePt t="125976" x="3108325" y="4924425"/>
          <p14:tracePt t="125984" x="3108325" y="4887913"/>
          <p14:tracePt t="125992" x="3108325" y="4841875"/>
          <p14:tracePt t="126001" x="3108325" y="4805363"/>
          <p14:tracePt t="126009" x="3108325" y="4760913"/>
          <p14:tracePt t="126019" x="3108325" y="4724400"/>
          <p14:tracePt t="126025" x="3108325" y="4678363"/>
          <p14:tracePt t="126034" x="3108325" y="4660900"/>
          <p14:tracePt t="126040" x="3108325" y="4624388"/>
          <p14:tracePt t="126049" x="3108325" y="4605338"/>
          <p14:tracePt t="126056" x="3127375" y="4578350"/>
          <p14:tracePt t="126064" x="3127375" y="4568825"/>
          <p14:tracePt t="126072" x="3127375" y="4541838"/>
          <p14:tracePt t="126088" x="3127375" y="4532313"/>
          <p14:tracePt t="126482" x="3144838" y="4522788"/>
          <p14:tracePt t="126489" x="3190875" y="4514850"/>
          <p14:tracePt t="126497" x="3217863" y="4514850"/>
          <p14:tracePt t="126505" x="3244850" y="4505325"/>
          <p14:tracePt t="126520" x="3263900" y="4505325"/>
          <p14:tracePt t="126545" x="3273425" y="4505325"/>
          <p14:tracePt t="126673" x="3281363" y="4505325"/>
          <p14:tracePt t="126682" x="3290888" y="4505325"/>
          <p14:tracePt t="126689" x="3309938" y="4505325"/>
          <p14:tracePt t="126697" x="3327400" y="4505325"/>
          <p14:tracePt t="126705" x="3354388" y="4505325"/>
          <p14:tracePt t="126711" x="3373438" y="4505325"/>
          <p14:tracePt t="126719" x="3382963" y="4505325"/>
          <p14:tracePt t="126745" x="3390900" y="4505325"/>
          <p14:tracePt t="126898" x="3409950" y="4505325"/>
          <p14:tracePt t="126904" x="3436938" y="4505325"/>
          <p14:tracePt t="126912" x="3455988" y="4505325"/>
          <p14:tracePt t="126920" x="3482975" y="4505325"/>
          <p14:tracePt t="126929" x="3490913" y="4505325"/>
          <p14:tracePt t="127624" x="3500438" y="4505325"/>
          <p14:tracePt t="127632" x="3563938" y="4505325"/>
          <p14:tracePt t="127640" x="3656013" y="4505325"/>
          <p14:tracePt t="127649" x="3729038" y="4505325"/>
          <p14:tracePt t="127656" x="3775075" y="4505325"/>
          <p14:tracePt t="127664" x="3783013" y="4505325"/>
          <p14:tracePt t="127672" x="3819525" y="4505325"/>
          <p14:tracePt t="127944" x="3819525" y="4514850"/>
          <p14:tracePt t="127960" x="3819525" y="4522788"/>
          <p14:tracePt t="127968" x="3819525" y="4532313"/>
          <p14:tracePt t="127984" x="3819525" y="4551363"/>
          <p14:tracePt t="127993" x="3819525" y="4559300"/>
          <p14:tracePt t="128010" x="3819525" y="4568825"/>
          <p14:tracePt t="128041" x="3819525" y="4587875"/>
          <p14:tracePt t="128056" x="3819525" y="4595813"/>
          <p14:tracePt t="128064" x="3819525" y="4605338"/>
          <p14:tracePt t="128088" x="3819525" y="4614863"/>
          <p14:tracePt t="128096" x="3819525" y="4632325"/>
          <p14:tracePt t="128104" x="3810000" y="4632325"/>
          <p14:tracePt t="128111" x="3792538" y="4651375"/>
          <p14:tracePt t="128121" x="3783013" y="4660900"/>
          <p14:tracePt t="128129" x="3775075" y="4678363"/>
          <p14:tracePt t="128136" x="3765550" y="4687888"/>
          <p14:tracePt t="128143" x="3746500" y="4705350"/>
          <p14:tracePt t="128151" x="3738563" y="4724400"/>
          <p14:tracePt t="128160" x="3729038" y="4741863"/>
          <p14:tracePt t="128169" x="3719513" y="4760913"/>
          <p14:tracePt t="128175" x="3719513" y="4768850"/>
          <p14:tracePt t="128184" x="3702050" y="4787900"/>
          <p14:tracePt t="128202" x="3673475" y="4814888"/>
          <p14:tracePt t="128207" x="3673475" y="4824413"/>
          <p14:tracePt t="128216" x="3656013" y="4833938"/>
          <p14:tracePt t="128232" x="3629025" y="4860925"/>
          <p14:tracePt t="128249" x="3609975" y="4897438"/>
          <p14:tracePt t="128256" x="3600450" y="4906963"/>
          <p14:tracePt t="128263" x="3592513" y="4914900"/>
          <p14:tracePt t="128271" x="3563938" y="4951413"/>
          <p14:tracePt t="128280" x="3556000" y="4970463"/>
          <p14:tracePt t="128287" x="3546475" y="4979988"/>
          <p14:tracePt t="128296" x="3546475" y="4997450"/>
          <p14:tracePt t="128304" x="3536950" y="5016500"/>
          <p14:tracePt t="128312" x="3527425" y="5024438"/>
          <p14:tracePt t="128320" x="3519488" y="5033963"/>
          <p14:tracePt t="128328" x="3509963" y="5043488"/>
          <p14:tracePt t="128345" x="3500438" y="5060950"/>
          <p14:tracePt t="128608" x="3509963" y="5070475"/>
          <p14:tracePt t="128616" x="3519488" y="5070475"/>
          <p14:tracePt t="128623" x="3527425" y="5070475"/>
          <p14:tracePt t="128640" x="3546475" y="5089525"/>
          <p14:tracePt t="128944" x="3556000" y="5097463"/>
          <p14:tracePt t="128952" x="3556000" y="5106988"/>
          <p14:tracePt t="128960" x="3556000" y="5143500"/>
          <p14:tracePt t="128968" x="3556000" y="5153025"/>
          <p14:tracePt t="128976" x="3556000" y="5189538"/>
          <p14:tracePt t="128984" x="3546475" y="5226050"/>
          <p14:tracePt t="128992" x="3546475" y="5243513"/>
          <p14:tracePt t="129000" x="3546475" y="5289550"/>
          <p14:tracePt t="129017" x="3546475" y="5326063"/>
          <p14:tracePt t="129025" x="3556000" y="5335588"/>
          <p14:tracePt t="129038" x="3563938" y="5362575"/>
          <p14:tracePt t="129041" x="3573463" y="5372100"/>
          <p14:tracePt t="129054" x="3592513" y="5380038"/>
          <p14:tracePt t="129058" x="3609975" y="5399088"/>
          <p14:tracePt t="129064" x="3619500" y="5408613"/>
          <p14:tracePt t="129080" x="3629025" y="5416550"/>
          <p14:tracePt t="129377" x="3636963" y="5426075"/>
          <p14:tracePt t="129393" x="3636963" y="5462588"/>
          <p14:tracePt t="129400" x="3636963" y="5489575"/>
          <p14:tracePt t="129409" x="3636963" y="5508625"/>
          <p14:tracePt t="129419" x="3636963" y="5545138"/>
          <p14:tracePt t="129424" x="3636963" y="5589588"/>
          <p14:tracePt t="129436" x="3636963" y="5618163"/>
          <p14:tracePt t="129439" x="3636963" y="5672138"/>
          <p14:tracePt t="129450" x="3636963" y="5708650"/>
          <p14:tracePt t="129456" x="3629025" y="5781675"/>
          <p14:tracePt t="129466" x="3609975" y="5827713"/>
          <p14:tracePt t="129471" x="3573463" y="5873750"/>
          <p14:tracePt t="129480" x="3563938" y="5910263"/>
          <p14:tracePt t="129488" x="3556000" y="5937250"/>
          <p14:tracePt t="129497" x="3536950" y="5954713"/>
          <p14:tracePt t="129504" x="3527425" y="5973763"/>
          <p14:tracePt t="129512" x="3519488" y="5983288"/>
          <p14:tracePt t="129872" x="3519488" y="5991225"/>
          <p14:tracePt t="129896" x="3519488" y="6010275"/>
          <p14:tracePt t="129905" x="3519488" y="6027738"/>
          <p14:tracePt t="129914" x="3527425" y="6046788"/>
          <p14:tracePt t="129920" x="3536950" y="6054725"/>
          <p14:tracePt t="129929" x="3556000" y="6064250"/>
          <p14:tracePt t="129936" x="3563938" y="6073775"/>
          <p14:tracePt t="129955" x="3582988" y="6083300"/>
          <p14:tracePt t="129961" x="3600450" y="6100763"/>
          <p14:tracePt t="130065" x="3609975" y="6100763"/>
          <p14:tracePt t="130071" x="3619500" y="6100763"/>
          <p14:tracePt t="130112" x="3629025" y="6100763"/>
          <p14:tracePt t="130264" x="3656013" y="6100763"/>
          <p14:tracePt t="130272" x="3738563" y="6100763"/>
          <p14:tracePt t="130280" x="3846513" y="6100763"/>
          <p14:tracePt t="130289" x="3919538" y="6100763"/>
          <p14:tracePt t="130296" x="3975100" y="6100763"/>
          <p14:tracePt t="130305" x="4057650" y="6100763"/>
          <p14:tracePt t="130311" x="4094163" y="6100763"/>
          <p14:tracePt t="130319" x="4138613" y="6100763"/>
          <p14:tracePt t="130327" x="4148138" y="6100763"/>
          <p14:tracePt t="130336" x="4157663" y="6100763"/>
          <p14:tracePt t="130345" x="4175125" y="6100763"/>
          <p14:tracePt t="130377" x="4184650" y="6064250"/>
          <p14:tracePt t="130448" x="4184650" y="6054725"/>
          <p14:tracePt t="130545" x="4184650" y="6064250"/>
          <p14:tracePt t="130553" x="4184650" y="6083300"/>
          <p14:tracePt t="130561" x="4165600" y="6100763"/>
          <p14:tracePt t="130570" x="4157663" y="6110288"/>
          <p14:tracePt t="130577" x="4148138" y="6119813"/>
          <p14:tracePt t="130601" x="4138613" y="6119813"/>
          <p14:tracePt t="130640" x="4129088" y="6119813"/>
          <p14:tracePt t="130648" x="4111625" y="6119813"/>
          <p14:tracePt t="130656" x="4102100" y="6119813"/>
          <p14:tracePt t="130680" x="4094163" y="6119813"/>
          <p14:tracePt t="130688" x="4084638" y="6119813"/>
          <p14:tracePt t="130696" x="4075113" y="6119813"/>
          <p14:tracePt t="130704" x="4057650" y="6119813"/>
          <p14:tracePt t="130712" x="4011613" y="6119813"/>
          <p14:tracePt t="130720" x="3956050" y="6119813"/>
          <p14:tracePt t="130728" x="3919538" y="6119813"/>
          <p14:tracePt t="130735" x="3865563" y="6127750"/>
          <p14:tracePt t="130744" x="3802063" y="6156325"/>
          <p14:tracePt t="130752" x="3756025" y="6164263"/>
          <p14:tracePt t="130760" x="3719513" y="6173788"/>
          <p14:tracePt t="130768" x="3683000" y="6183313"/>
          <p14:tracePt t="130776" x="3673475" y="6183313"/>
          <p14:tracePt t="130792" x="3656013" y="6183313"/>
          <p14:tracePt t="130848" x="3646488" y="6183313"/>
          <p14:tracePt t="130856" x="3629025" y="6183313"/>
          <p14:tracePt t="130864" x="3600450" y="6183313"/>
          <p14:tracePt t="130871" x="3582988" y="6173788"/>
          <p14:tracePt t="130880" x="3573463" y="6164263"/>
          <p14:tracePt t="130900" x="3556000" y="6146800"/>
          <p14:tracePt t="131416" x="3546475" y="6146800"/>
          <p14:tracePt t="131431" x="3546475" y="6156325"/>
          <p14:tracePt t="131439" x="3546475" y="6164263"/>
          <p14:tracePt t="131456" x="3546475" y="6173788"/>
          <p14:tracePt t="131472" x="3546475" y="6192838"/>
          <p14:tracePt t="131480" x="3536950" y="6200775"/>
          <p14:tracePt t="131609" x="3536950" y="6210300"/>
          <p14:tracePt t="131625" x="3527425" y="6219825"/>
          <p14:tracePt t="131641" x="3527425" y="6229350"/>
          <p14:tracePt t="131657" x="3509963" y="6246813"/>
          <p14:tracePt t="131697" x="3509963" y="6256338"/>
          <p14:tracePt t="131705" x="3509963" y="6265863"/>
          <p14:tracePt t="131744" x="3500438" y="6273800"/>
          <p14:tracePt t="131984" x="3527425" y="6265863"/>
          <p14:tracePt t="131992" x="3536950" y="6265863"/>
          <p14:tracePt t="132000" x="3546475" y="6256338"/>
          <p14:tracePt t="132008" x="3563938" y="6229350"/>
          <p14:tracePt t="132329" x="3563938" y="6237288"/>
          <p14:tracePt t="132338" x="3563938" y="6246813"/>
          <p14:tracePt t="132347" x="3563938" y="6265863"/>
          <p14:tracePt t="132351" x="3563938" y="6273800"/>
          <p14:tracePt t="132689" x="3573463" y="6283325"/>
          <p14:tracePt t="132697" x="3582988" y="6283325"/>
          <p14:tracePt t="132713" x="3592513" y="6273800"/>
          <p14:tracePt t="132729" x="3600450" y="6265863"/>
          <p14:tracePt t="133232" x="3573463" y="6229350"/>
          <p14:tracePt t="133240" x="3490913" y="6173788"/>
          <p14:tracePt t="133248" x="3473450" y="6164263"/>
          <p14:tracePt t="133256" x="3436938" y="6156325"/>
          <p14:tracePt t="133266" x="3409950" y="6119813"/>
          <p14:tracePt t="133272" x="3390900" y="6110288"/>
          <p14:tracePt t="133280" x="3382963" y="6100763"/>
          <p14:tracePt t="133288" x="3373438" y="6100763"/>
          <p14:tracePt t="133304" x="3354388" y="6091238"/>
          <p14:tracePt t="133546" x="3390900" y="6119813"/>
          <p14:tracePt t="133551" x="3455988" y="6137275"/>
          <p14:tracePt t="133560" x="3519488" y="6164263"/>
          <p14:tracePt t="133567" x="3563938" y="6192838"/>
          <p14:tracePt t="133577" x="3600450" y="6200775"/>
          <p14:tracePt t="133583" x="3665538" y="6210300"/>
          <p14:tracePt t="133591" x="3673475" y="6210300"/>
          <p14:tracePt t="133599" x="3683000" y="6210300"/>
          <p14:tracePt t="133608" x="3702050" y="6210300"/>
          <p14:tracePt t="133969" x="3673475" y="6210300"/>
          <p14:tracePt t="133980" x="3609975" y="6210300"/>
          <p14:tracePt t="133985" x="3563938" y="6210300"/>
          <p14:tracePt t="133993" x="3536950" y="6210300"/>
          <p14:tracePt t="134000" x="3500438" y="6210300"/>
          <p14:tracePt t="134009" x="3455988" y="6210300"/>
          <p14:tracePt t="134016" x="3436938" y="6210300"/>
          <p14:tracePt t="134032" x="3419475" y="6210300"/>
          <p14:tracePt t="134171" x="3409950" y="6192838"/>
          <p14:tracePt t="134177" x="3382963" y="6156325"/>
          <p14:tracePt t="134185" x="3346450" y="6127750"/>
          <p14:tracePt t="134192" x="3346450" y="6119813"/>
          <p14:tracePt t="134200" x="3346450" y="6091238"/>
          <p14:tracePt t="134207" x="3336925" y="6064250"/>
          <p14:tracePt t="134216" x="3336925" y="6046788"/>
          <p14:tracePt t="134223" x="3336925" y="6018213"/>
          <p14:tracePt t="134232" x="3336925" y="6000750"/>
          <p14:tracePt t="134239" x="3336925" y="5983288"/>
          <p14:tracePt t="134249" x="3336925" y="5964238"/>
          <p14:tracePt t="134255" x="3336925" y="5954713"/>
          <p14:tracePt t="134271" x="3336925" y="5937250"/>
          <p14:tracePt t="134280" x="3354388" y="5927725"/>
          <p14:tracePt t="134288" x="3363913" y="5918200"/>
          <p14:tracePt t="134296" x="3382963" y="5910263"/>
          <p14:tracePt t="134304" x="3409950" y="5900738"/>
          <p14:tracePt t="134312" x="3436938" y="5900738"/>
          <p14:tracePt t="134320" x="3455988" y="5900738"/>
          <p14:tracePt t="134328" x="3509963" y="5900738"/>
          <p14:tracePt t="134335" x="3556000" y="5900738"/>
          <p14:tracePt t="134344" x="3609975" y="5900738"/>
          <p14:tracePt t="134352" x="3646488" y="5900738"/>
          <p14:tracePt t="134360" x="3702050" y="5900738"/>
          <p14:tracePt t="134368" x="3775075" y="5900738"/>
          <p14:tracePt t="134376" x="3819525" y="5900738"/>
          <p14:tracePt t="134384" x="3875088" y="5900738"/>
          <p14:tracePt t="134392" x="3911600" y="5900738"/>
          <p14:tracePt t="134400" x="3929063" y="5900738"/>
          <p14:tracePt t="134408" x="3956050" y="5900738"/>
          <p14:tracePt t="134416" x="3984625" y="5900738"/>
          <p14:tracePt t="134434" x="3984625" y="5910263"/>
          <p14:tracePt t="134465" x="3984625" y="5937250"/>
          <p14:tracePt t="134473" x="3984625" y="5946775"/>
          <p14:tracePt t="134483" x="3984625" y="5964238"/>
          <p14:tracePt t="134489" x="3984625" y="5983288"/>
          <p14:tracePt t="134497" x="3984625" y="5991225"/>
          <p14:tracePt t="134513" x="3984625" y="6000750"/>
          <p14:tracePt t="134521" x="3984625" y="6018213"/>
          <p14:tracePt t="134529" x="3984625" y="6027738"/>
          <p14:tracePt t="134537" x="3984625" y="6037263"/>
          <p14:tracePt t="134544" x="3984625" y="6046788"/>
          <p14:tracePt t="134560" x="3975100" y="6046788"/>
          <p14:tracePt t="134568" x="3965575" y="6046788"/>
          <p14:tracePt t="134576" x="3956050" y="6054725"/>
          <p14:tracePt t="134592" x="3948113" y="6064250"/>
          <p14:tracePt t="134736" x="3992563" y="6054725"/>
          <p14:tracePt t="134744" x="4021138" y="6018213"/>
          <p14:tracePt t="134752" x="4084638" y="6000750"/>
          <p14:tracePt t="134760" x="4165600" y="5946775"/>
          <p14:tracePt t="134768" x="4248150" y="5918200"/>
          <p14:tracePt t="134776" x="4303713" y="5891213"/>
          <p14:tracePt t="134784" x="4421188" y="5845175"/>
          <p14:tracePt t="134792" x="4567238" y="5800725"/>
          <p14:tracePt t="134801" x="4740275" y="5772150"/>
          <p14:tracePt t="134808" x="4922838" y="5708650"/>
          <p14:tracePt t="134816" x="5078413" y="5654675"/>
          <p14:tracePt t="134823" x="5187950" y="5635625"/>
          <p14:tracePt t="134832" x="5268913" y="5581650"/>
          <p14:tracePt t="134839" x="5314950" y="5581650"/>
          <p14:tracePt t="134849" x="5414963" y="5581650"/>
          <p14:tracePt t="134856" x="5570538" y="5581650"/>
          <p14:tracePt t="134865" x="5670550" y="5581650"/>
          <p14:tracePt t="134872" x="5743575" y="5581650"/>
          <p14:tracePt t="134880" x="5761038" y="5581650"/>
          <p14:tracePt t="134901" x="5780088" y="5581650"/>
          <p14:tracePt t="134904" x="5816600" y="5589588"/>
          <p14:tracePt t="134912" x="5834063" y="5599113"/>
          <p14:tracePt t="134920" x="5843588" y="5608638"/>
          <p14:tracePt t="135025" x="5870575" y="5581650"/>
          <p14:tracePt t="135033" x="5880100" y="5572125"/>
          <p14:tracePt t="135041" x="5907088" y="5545138"/>
          <p14:tracePt t="135053" x="5926138" y="5526088"/>
          <p14:tracePt t="135055" x="5962650" y="5499100"/>
          <p14:tracePt t="135065" x="5980113" y="5481638"/>
          <p14:tracePt t="135072" x="6007100" y="5453063"/>
          <p14:tracePt t="135080" x="6043613" y="5408613"/>
          <p14:tracePt t="135088" x="6080125" y="5362575"/>
          <p14:tracePt t="135096" x="6099175" y="5316538"/>
          <p14:tracePt t="135104" x="6135688" y="5270500"/>
          <p14:tracePt t="135112" x="6153150" y="5226050"/>
          <p14:tracePt t="135120" x="6172200" y="5170488"/>
          <p14:tracePt t="135128" x="6181725" y="5133975"/>
          <p14:tracePt t="135136" x="6181725" y="5097463"/>
          <p14:tracePt t="135146" x="6189663" y="5053013"/>
          <p14:tracePt t="135156" x="6189663" y="5024438"/>
          <p14:tracePt t="135161" x="6199188" y="5006975"/>
          <p14:tracePt t="135170" x="6199188" y="4987925"/>
          <p14:tracePt t="135176" x="6199188" y="4960938"/>
          <p14:tracePt t="135183" x="6226175" y="4924425"/>
          <p14:tracePt t="135192" x="6226175" y="4914900"/>
          <p14:tracePt t="135202" x="6226175" y="4906963"/>
          <p14:tracePt t="135207" x="6235700" y="4887913"/>
          <p14:tracePt t="135216" x="6235700" y="4870450"/>
          <p14:tracePt t="135237" x="6235700" y="4860925"/>
          <p14:tracePt t="135241" x="6235700" y="4851400"/>
          <p14:tracePt t="135257" x="6235700" y="4833938"/>
          <p14:tracePt t="135281" x="6245225" y="4833938"/>
          <p14:tracePt t="135289" x="6245225" y="4824413"/>
          <p14:tracePt t="135297" x="6245225" y="4797425"/>
          <p14:tracePt t="135305" x="6254750" y="4778375"/>
          <p14:tracePt t="135313" x="6272213" y="4732338"/>
          <p14:tracePt t="135320" x="6281738" y="4705350"/>
          <p14:tracePt t="135327" x="6281738" y="4668838"/>
          <p14:tracePt t="135335" x="6291263" y="4614863"/>
          <p14:tracePt t="135343" x="6291263" y="4559300"/>
          <p14:tracePt t="135351" x="6299200" y="4514850"/>
          <p14:tracePt t="135359" x="6299200" y="4478338"/>
          <p14:tracePt t="135367" x="6299200" y="4459288"/>
          <p14:tracePt t="135376" x="6299200" y="4432300"/>
          <p14:tracePt t="135384" x="6299200" y="4413250"/>
          <p14:tracePt t="135392" x="6299200" y="4405313"/>
          <p14:tracePt t="135400" x="6299200" y="4386263"/>
          <p14:tracePt t="135592" x="6335713" y="4376738"/>
          <p14:tracePt t="135600" x="6399213" y="4376738"/>
          <p14:tracePt t="135608" x="6527800" y="4376738"/>
          <p14:tracePt t="135615" x="6600825" y="4376738"/>
          <p14:tracePt t="135625" x="6664325" y="4376738"/>
          <p14:tracePt t="135632" x="6700838" y="4376738"/>
          <p14:tracePt t="135639" x="6746875" y="4376738"/>
          <p14:tracePt t="135656" x="6754813" y="4376738"/>
          <p14:tracePt t="135809" x="6764338" y="4376738"/>
          <p14:tracePt t="135855" x="6764338" y="4386263"/>
          <p14:tracePt t="135888" x="6764338" y="4405313"/>
          <p14:tracePt t="135896" x="6764338" y="4413250"/>
          <p14:tracePt t="135920" x="6754813" y="4422775"/>
          <p14:tracePt t="135928" x="6754813" y="4432300"/>
          <p14:tracePt t="135936" x="6746875" y="4441825"/>
          <p14:tracePt t="135944" x="6746875" y="4449763"/>
          <p14:tracePt t="135952" x="6737350" y="4468813"/>
          <p14:tracePt t="135960" x="6727825" y="4486275"/>
          <p14:tracePt t="135968" x="6700838" y="4514850"/>
          <p14:tracePt t="135976" x="6691313" y="4532313"/>
          <p14:tracePt t="135983" x="6681788" y="4551363"/>
          <p14:tracePt t="135992" x="6673850" y="4595813"/>
          <p14:tracePt t="136000" x="6673850" y="4614863"/>
          <p14:tracePt t="136008" x="6673850" y="4651375"/>
          <p14:tracePt t="136016" x="6654800" y="4697413"/>
          <p14:tracePt t="136024" x="6645275" y="4724400"/>
          <p14:tracePt t="136032" x="6637338" y="4760913"/>
          <p14:tracePt t="136039" x="6637338" y="4787900"/>
          <p14:tracePt t="136051" x="6627813" y="4814888"/>
          <p14:tracePt t="136055" x="6600825" y="4833938"/>
          <p14:tracePt t="136064" x="6600825" y="4851400"/>
          <p14:tracePt t="136072" x="6591300" y="4870450"/>
          <p14:tracePt t="136079" x="6591300" y="4887913"/>
          <p14:tracePt t="136088" x="6591300" y="4897438"/>
          <p14:tracePt t="136104" x="6591300" y="4906963"/>
          <p14:tracePt t="136129" x="6591300" y="4924425"/>
          <p14:tracePt t="136144" x="6591300" y="4933950"/>
          <p14:tracePt t="136168" x="6591300" y="4943475"/>
          <p14:tracePt t="136176" x="6581775" y="4951413"/>
          <p14:tracePt t="136184" x="6581775" y="4960938"/>
          <p14:tracePt t="136192" x="6581775" y="4970463"/>
          <p14:tracePt t="136200" x="6581775" y="4979988"/>
          <p14:tracePt t="136208" x="6564313" y="4997450"/>
          <p14:tracePt t="136224" x="6564313" y="5006975"/>
          <p14:tracePt t="136240" x="6554788" y="5006975"/>
          <p14:tracePt t="136265" x="6554788" y="5016500"/>
          <p14:tracePt t="136296" x="6554788" y="5024438"/>
          <p14:tracePt t="136312" x="6554788" y="5043488"/>
          <p14:tracePt t="136329" x="6554788" y="5053013"/>
          <p14:tracePt t="136359" x="6545263" y="5060950"/>
          <p14:tracePt t="136858" x="6581775" y="5053013"/>
          <p14:tracePt t="136870" x="6627813" y="5053013"/>
          <p14:tracePt t="136874" x="6710363" y="5043488"/>
          <p14:tracePt t="136883" x="6764338" y="5043488"/>
          <p14:tracePt t="136903" x="6910388" y="5043488"/>
          <p14:tracePt t="136906" x="7019925" y="5043488"/>
          <p14:tracePt t="136913" x="7102475" y="5043488"/>
          <p14:tracePt t="136921" x="7156450" y="5043488"/>
          <p14:tracePt t="136928" x="7212013" y="5043488"/>
          <p14:tracePt t="136936" x="7265988" y="5043488"/>
          <p14:tracePt t="136944" x="7283450" y="5043488"/>
          <p14:tracePt t="136951" x="7312025" y="5043488"/>
          <p14:tracePt t="136959" x="7319963" y="5043488"/>
          <p14:tracePt t="136968" x="7329488" y="5043488"/>
          <p14:tracePt t="137273" x="7339013" y="5043488"/>
          <p14:tracePt t="137281" x="7329488" y="5060950"/>
          <p14:tracePt t="137289" x="7312025" y="5070475"/>
          <p14:tracePt t="137296" x="7292975" y="5089525"/>
          <p14:tracePt t="137304" x="7275513" y="5097463"/>
          <p14:tracePt t="137320" x="7256463" y="5097463"/>
          <p14:tracePt t="137328" x="7239000" y="5106988"/>
          <p14:tracePt t="137335" x="7229475" y="5116513"/>
          <p14:tracePt t="137343" x="7219950" y="5116513"/>
          <p14:tracePt t="137352" x="7202488" y="5133975"/>
          <p14:tracePt t="137359" x="7183438" y="5143500"/>
          <p14:tracePt t="137368" x="7175500" y="5143500"/>
          <p14:tracePt t="137376" x="7146925" y="5160963"/>
          <p14:tracePt t="137383" x="7119938" y="5180013"/>
          <p14:tracePt t="137391" x="7102475" y="5189538"/>
          <p14:tracePt t="137400" x="7083425" y="5197475"/>
          <p14:tracePt t="137408" x="7037388" y="5216525"/>
          <p14:tracePt t="137416" x="7019925" y="5243513"/>
          <p14:tracePt t="137424" x="6992938" y="5253038"/>
          <p14:tracePt t="137432" x="6983413" y="5253038"/>
          <p14:tracePt t="137440" x="6973888" y="5262563"/>
          <p14:tracePt t="137465" x="6956425" y="5262563"/>
          <p14:tracePt t="137489" x="6937375" y="5280025"/>
          <p14:tracePt t="137520" x="6929438" y="5280025"/>
          <p14:tracePt t="137529" x="6919913" y="5289550"/>
          <p14:tracePt t="137545" x="6910388" y="5289550"/>
          <p14:tracePt t="137553" x="6900863" y="5289550"/>
          <p14:tracePt t="137583" x="6892925" y="5289550"/>
          <p14:tracePt t="137592" x="6873875" y="5289550"/>
          <p14:tracePt t="137600" x="6864350" y="5299075"/>
          <p14:tracePt t="137615" x="6846888" y="5307013"/>
          <p14:tracePt t="137624" x="6837363" y="5316538"/>
          <p14:tracePt t="137640" x="6819900" y="5326063"/>
          <p14:tracePt t="137680" x="6810375" y="5335588"/>
          <p14:tracePt t="137745" x="6800850" y="5343525"/>
          <p14:tracePt t="137857" x="6800850" y="5353050"/>
          <p14:tracePt t="137882" x="6800850" y="5362575"/>
          <p14:tracePt t="137892" x="6800850" y="5389563"/>
          <p14:tracePt t="137899" x="6800850" y="5399088"/>
          <p14:tracePt t="137904" x="6800850" y="5416550"/>
          <p14:tracePt t="137912" x="6800850" y="5445125"/>
          <p14:tracePt t="137920" x="6800850" y="5462588"/>
          <p14:tracePt t="137929" x="6800850" y="5499100"/>
          <p14:tracePt t="137936" x="6800850" y="5535613"/>
          <p14:tracePt t="137944" x="6800850" y="5554663"/>
          <p14:tracePt t="137954" x="6800850" y="5589588"/>
          <p14:tracePt t="137960" x="6800850" y="5635625"/>
          <p14:tracePt t="137968" x="6800850" y="5654675"/>
          <p14:tracePt t="137976" x="6819900" y="5691188"/>
          <p14:tracePt t="137984" x="6837363" y="5735638"/>
          <p14:tracePt t="137992" x="6846888" y="5764213"/>
          <p14:tracePt t="138001" x="6846888" y="5808663"/>
          <p14:tracePt t="138008" x="6856413" y="5845175"/>
          <p14:tracePt t="138017" x="6883400" y="5927725"/>
          <p14:tracePt t="138024" x="6883400" y="5954713"/>
          <p14:tracePt t="138033" x="6883400" y="5973763"/>
          <p14:tracePt t="138040" x="6892925" y="6018213"/>
          <p14:tracePt t="138050" x="6892925" y="6037263"/>
          <p14:tracePt t="138056" x="6892925" y="6073775"/>
          <p14:tracePt t="138065" x="6892925" y="6100763"/>
          <p14:tracePt t="138072" x="6892925" y="6119813"/>
          <p14:tracePt t="138088" x="6892925" y="6127750"/>
          <p14:tracePt t="138769" x="6900863" y="6137275"/>
          <p14:tracePt t="138777" x="6919913" y="6137275"/>
          <p14:tracePt t="138788" x="6937375" y="6137275"/>
          <p14:tracePt t="138800" x="6956425" y="6137275"/>
          <p14:tracePt t="138815" x="6964363" y="6137275"/>
          <p14:tracePt t="139425" x="6973888" y="6137275"/>
          <p14:tracePt t="139473" x="6983413" y="6146800"/>
          <p14:tracePt t="139482" x="6983413" y="6156325"/>
          <p14:tracePt t="139491" x="6983413" y="6164263"/>
          <p14:tracePt t="139675" x="6992938" y="6137275"/>
          <p14:tracePt t="139681" x="7010400" y="6100763"/>
          <p14:tracePt t="139690" x="7019925" y="6100763"/>
          <p14:tracePt t="139698" x="7037388" y="6073775"/>
          <p14:tracePt t="139705" x="7056438" y="6046788"/>
          <p14:tracePt t="139713" x="7065963" y="6046788"/>
          <p14:tracePt t="139722" x="7083425" y="6037263"/>
          <p14:tracePt t="139727" x="7102475" y="6010275"/>
          <p14:tracePt t="139736" x="7119938" y="6000750"/>
          <p14:tracePt t="139752" x="7146925" y="5991225"/>
          <p14:tracePt t="139784" x="7156450" y="5991225"/>
          <p14:tracePt t="140008" x="7165975" y="5991225"/>
          <p14:tracePt t="140024" x="7165975" y="6000750"/>
          <p14:tracePt t="140128" x="7165975" y="6010275"/>
          <p14:tracePt t="140139" x="7165975" y="6018213"/>
          <p14:tracePt t="140159" x="7165975" y="6027738"/>
          <p14:tracePt t="140184" x="7165975" y="6037263"/>
          <p14:tracePt t="140191" x="7165975" y="6046788"/>
          <p14:tracePt t="140200" x="7165975" y="6064250"/>
          <p14:tracePt t="140209" x="7156450" y="6073775"/>
          <p14:tracePt t="140217" x="7138988" y="6091238"/>
          <p14:tracePt t="140236" x="7110413" y="6119813"/>
          <p14:tracePt t="140239" x="7073900" y="6156325"/>
          <p14:tracePt t="140248" x="7046913" y="6183313"/>
          <p14:tracePt t="140255" x="7000875" y="6219825"/>
          <p14:tracePt t="140264" x="6973888" y="6256338"/>
          <p14:tracePt t="140271" x="6946900" y="6273800"/>
          <p14:tracePt t="140280" x="6937375" y="6283325"/>
          <p14:tracePt t="140479" x="6937375" y="6265863"/>
          <p14:tracePt t="140488" x="6937375" y="6246813"/>
          <p14:tracePt t="140496" x="6937375" y="6219825"/>
          <p14:tracePt t="140504" x="6937375" y="6210300"/>
          <p14:tracePt t="140511" x="6937375" y="6200775"/>
          <p14:tracePt t="140519" x="6937375" y="6183313"/>
          <p14:tracePt t="140528" x="6937375" y="6173788"/>
          <p14:tracePt t="140536" x="6937375" y="6164263"/>
          <p14:tracePt t="140552" x="6937375" y="6146800"/>
          <p14:tracePt t="140616" x="6946900" y="6137275"/>
          <p14:tracePt t="140625" x="6973888" y="6127750"/>
          <p14:tracePt t="140632" x="6983413" y="6127750"/>
          <p14:tracePt t="140640" x="7000875" y="6127750"/>
          <p14:tracePt t="140648" x="7019925" y="6127750"/>
          <p14:tracePt t="140665" x="7029450" y="6127750"/>
          <p14:tracePt t="140688" x="7037388" y="6127750"/>
          <p14:tracePt t="140743" x="7046913" y="6119813"/>
          <p14:tracePt t="140827" x="7056438" y="6119813"/>
          <p14:tracePt t="140841" x="7065963" y="6119813"/>
          <p14:tracePt t="140857" x="7073900" y="6119813"/>
          <p14:tracePt t="140866" x="7083425" y="6119813"/>
          <p14:tracePt t="140882" x="7102475" y="6119813"/>
          <p14:tracePt t="140895" x="7110413" y="6119813"/>
          <p14:tracePt t="140928" x="7119938" y="6119813"/>
          <p14:tracePt t="140945" x="7138988" y="6119813"/>
          <p14:tracePt t="140960" x="7146925" y="6119813"/>
          <p14:tracePt t="140967" x="7156450" y="6119813"/>
          <p14:tracePt t="140976" x="7165975" y="6119813"/>
          <p14:tracePt t="140991" x="7202488" y="6100763"/>
          <p14:tracePt t="141000" x="7212013" y="6091238"/>
          <p14:tracePt t="141008" x="7239000" y="6073775"/>
          <p14:tracePt t="141017" x="7248525" y="6073775"/>
          <p14:tracePt t="141024" x="7248525" y="6064250"/>
          <p14:tracePt t="141033" x="7275513" y="6037263"/>
          <p14:tracePt t="141040" x="7283450" y="6027738"/>
          <p14:tracePt t="141049" x="7302500" y="6010275"/>
          <p14:tracePt t="141056" x="7339013" y="5991225"/>
          <p14:tracePt t="141065" x="7356475" y="5964238"/>
          <p14:tracePt t="141072" x="7385050" y="5927725"/>
          <p14:tracePt t="141082" x="7392988" y="5891213"/>
          <p14:tracePt t="141088" x="7429500" y="5873750"/>
          <p14:tracePt t="141096" x="7458075" y="5845175"/>
          <p14:tracePt t="141104" x="7475538" y="5827713"/>
          <p14:tracePt t="141112" x="7512050" y="5808663"/>
          <p14:tracePt t="141120" x="7539038" y="5772150"/>
          <p14:tracePt t="141128" x="7585075" y="5754688"/>
          <p14:tracePt t="141136" x="7602538" y="5735638"/>
          <p14:tracePt t="141144" x="7648575" y="5708650"/>
          <p14:tracePt t="141151" x="7667625" y="5691188"/>
          <p14:tracePt t="141160" x="7685088" y="5681663"/>
          <p14:tracePt t="141232" x="7685088" y="5691188"/>
          <p14:tracePt t="141240" x="7685088" y="5718175"/>
          <p14:tracePt t="141248" x="7667625" y="5791200"/>
          <p14:tracePt t="141255" x="7602538" y="5845175"/>
          <p14:tracePt t="141265" x="7558088" y="5881688"/>
          <p14:tracePt t="141271" x="7502525" y="5946775"/>
          <p14:tracePt t="141281" x="7494588" y="5973763"/>
          <p14:tracePt t="141287" x="7475538" y="6018213"/>
          <p14:tracePt t="141296" x="7458075" y="6037263"/>
          <p14:tracePt t="141304" x="7439025" y="6054725"/>
          <p14:tracePt t="141312" x="7402513" y="6091238"/>
          <p14:tracePt t="141320" x="7392988" y="6100763"/>
          <p14:tracePt t="162418" x="7219950" y="6083300"/>
          <p14:tracePt t="162425" x="6827838" y="6018213"/>
          <p14:tracePt t="162435" x="6172200" y="5910263"/>
          <p14:tracePt t="162439" x="5561013" y="5837238"/>
          <p14:tracePt t="162450" x="4949825" y="5754688"/>
          <p14:tracePt t="162457" x="4448175" y="5662613"/>
          <p14:tracePt t="162466" x="4029075" y="5635625"/>
          <p14:tracePt t="162473" x="3846513" y="5589588"/>
          <p14:tracePt t="162482" x="3673475" y="5562600"/>
          <p14:tracePt t="162489" x="3509963" y="5535613"/>
          <p14:tracePt t="162498" x="3400425" y="5518150"/>
          <p14:tracePt t="162505" x="3217863" y="5508625"/>
          <p14:tracePt t="162517" x="2925763" y="5453063"/>
          <p14:tracePt t="162519" x="2652713" y="5416550"/>
          <p14:tracePt t="162529" x="2333625" y="5372100"/>
          <p14:tracePt t="162535" x="2087563" y="5335588"/>
          <p14:tracePt t="162544" x="1878013" y="5307013"/>
          <p14:tracePt t="162552" x="1714500" y="5280025"/>
          <p14:tracePt t="162559" x="1531938" y="5243513"/>
          <p14:tracePt t="162568" x="1339850" y="5197475"/>
          <p14:tracePt t="162576" x="1266825" y="5197475"/>
          <p14:tracePt t="162584" x="1249363" y="5189538"/>
          <p14:tracePt t="162641" x="1358900" y="5189538"/>
          <p14:tracePt t="162648" x="1541463" y="5197475"/>
          <p14:tracePt t="162655" x="1631950" y="5226050"/>
          <p14:tracePt t="162663" x="1685925" y="5226050"/>
          <p14:tracePt t="162672" x="1751013" y="5262563"/>
          <p14:tracePt t="162728" x="1741488" y="5270500"/>
          <p14:tracePt t="162735" x="1741488" y="5280025"/>
          <p14:tracePt t="162744" x="1704975" y="5280025"/>
          <p14:tracePt t="162751" x="1695450" y="5280025"/>
          <p14:tracePt t="162760" x="1677988" y="5280025"/>
          <p14:tracePt t="162833" x="1685925" y="5253038"/>
          <p14:tracePt t="162841" x="1714500" y="5216525"/>
          <p14:tracePt t="162851" x="1731963" y="5133975"/>
          <p14:tracePt t="162857" x="1751013" y="5060950"/>
          <p14:tracePt t="162865" x="1778000" y="4960938"/>
          <p14:tracePt t="162872" x="1778000" y="4887913"/>
          <p14:tracePt t="162881" x="1787525" y="4814888"/>
          <p14:tracePt t="162889" x="1804988" y="4732338"/>
          <p14:tracePt t="162918" x="1831975" y="4568825"/>
          <p14:tracePt t="162921" x="1831975" y="4514850"/>
          <p14:tracePt t="162929" x="1831975" y="4459288"/>
          <p14:tracePt t="162935" x="1851025" y="4413250"/>
          <p14:tracePt t="162943" x="1851025" y="4376738"/>
          <p14:tracePt t="162951" x="1860550" y="4349750"/>
          <p14:tracePt t="162959" x="1868488" y="4303713"/>
          <p14:tracePt t="162968" x="1895475" y="4240213"/>
          <p14:tracePt t="162975" x="1905000" y="4203700"/>
          <p14:tracePt t="162984" x="1914525" y="4186238"/>
          <p14:tracePt t="162991" x="1951038" y="4113213"/>
          <p14:tracePt t="162999" x="1960563" y="4076700"/>
          <p14:tracePt t="163008" x="1968500" y="4040188"/>
          <p14:tracePt t="163017" x="2005013" y="3994150"/>
          <p14:tracePt t="163023" x="2014538" y="3957638"/>
          <p14:tracePt t="163031" x="2033588" y="3911600"/>
          <p14:tracePt t="163040" x="2060575" y="3867150"/>
          <p14:tracePt t="163047" x="2070100" y="3830638"/>
          <p14:tracePt t="163056" x="2078038" y="3803650"/>
          <p14:tracePt t="163065" x="2087563" y="3767138"/>
          <p14:tracePt t="163071" x="2114550" y="3721100"/>
          <p14:tracePt t="163088" x="2124075" y="3684588"/>
          <p14:tracePt t="163096" x="2133600" y="3648075"/>
          <p14:tracePt t="163103" x="2133600" y="3629025"/>
          <p14:tracePt t="163113" x="2133600" y="3602038"/>
          <p14:tracePt t="163120" x="2133600" y="3575050"/>
          <p14:tracePt t="163129" x="2143125" y="3529013"/>
          <p14:tracePt t="163136" x="2160588" y="3502025"/>
          <p14:tracePt t="163143" x="2170113" y="3455988"/>
          <p14:tracePt t="163152" x="2179638" y="3419475"/>
          <p14:tracePt t="163160" x="2187575" y="3382963"/>
          <p14:tracePt t="163168" x="2224088" y="3328988"/>
          <p14:tracePt t="163176" x="2224088" y="3302000"/>
          <p14:tracePt t="163184" x="2251075" y="3265488"/>
          <p14:tracePt t="163192" x="2270125" y="3228975"/>
          <p14:tracePt t="163200" x="2287588" y="3182938"/>
          <p14:tracePt t="163207" x="2306638" y="3146425"/>
          <p14:tracePt t="163216" x="2316163" y="3119438"/>
          <p14:tracePt t="163224" x="2333625" y="3090863"/>
          <p14:tracePt t="163231" x="2343150" y="3054350"/>
          <p14:tracePt t="163239" x="2343150" y="3046413"/>
          <p14:tracePt t="163248" x="2352675" y="3000375"/>
          <p14:tracePt t="163255" x="2370138" y="2990850"/>
          <p14:tracePt t="163272" x="2379663" y="2973388"/>
          <p14:tracePt t="163280" x="2379663" y="2963863"/>
          <p14:tracePt t="163363" x="2389188" y="2954338"/>
          <p14:tracePt t="163370" x="2406650" y="2954338"/>
          <p14:tracePt t="163378" x="2425700" y="2954338"/>
          <p14:tracePt t="163385" x="2433638" y="2954338"/>
          <p14:tracePt t="163394" x="2433638" y="2990850"/>
          <p14:tracePt t="163401" x="2433638" y="3000375"/>
          <p14:tracePt t="163409" x="2433638" y="3027363"/>
          <p14:tracePt t="163420" x="2443163" y="3046413"/>
          <p14:tracePt t="163425" x="2462213" y="3054350"/>
          <p14:tracePt t="163479" x="2470150" y="3054350"/>
          <p14:tracePt t="163488" x="2543175" y="3054350"/>
          <p14:tracePt t="163495" x="2671763" y="3036888"/>
          <p14:tracePt t="163504" x="2798763" y="3036888"/>
          <p14:tracePt t="163513" x="2925763" y="3000375"/>
          <p14:tracePt t="163519" x="3027363" y="2990850"/>
          <p14:tracePt t="163529" x="3154363" y="2946400"/>
          <p14:tracePt t="163535" x="3281363" y="2936875"/>
          <p14:tracePt t="163544" x="3400425" y="2890838"/>
          <p14:tracePt t="163552" x="3463925" y="2863850"/>
          <p14:tracePt t="163560" x="3500438" y="2854325"/>
          <p14:tracePt t="163567" x="3573463" y="2800350"/>
          <p14:tracePt t="163577" x="3609975" y="2790825"/>
          <p14:tracePt t="163586" x="3629025" y="2771775"/>
          <p14:tracePt t="163593" x="3646488" y="2754313"/>
          <p14:tracePt t="163600" x="3656013" y="2735263"/>
          <p14:tracePt t="163609" x="3665538" y="2717800"/>
          <p14:tracePt t="163618" x="3702050" y="2690813"/>
          <p14:tracePt t="163636" x="3702050" y="2681288"/>
          <p14:tracePt t="163639" x="3709988" y="2671763"/>
          <p14:tracePt t="163648" x="3709988" y="2662238"/>
          <p14:tracePt t="163665" x="3719513" y="2654300"/>
          <p14:tracePt t="163682" x="3719513" y="2644775"/>
          <p14:tracePt t="163784" x="3709988" y="2635250"/>
          <p14:tracePt t="163791" x="3646488" y="2681288"/>
          <p14:tracePt t="163799" x="3582988" y="2717800"/>
          <p14:tracePt t="163807" x="3482975" y="2754313"/>
          <p14:tracePt t="163816" x="3373438" y="2800350"/>
          <p14:tracePt t="163823" x="3273425" y="2827338"/>
          <p14:tracePt t="163831" x="3181350" y="2844800"/>
          <p14:tracePt t="163839" x="3154363" y="2854325"/>
          <p14:tracePt t="163847" x="3090863" y="2863850"/>
          <p14:tracePt t="163855" x="3035300" y="2890838"/>
          <p14:tracePt t="163863" x="2998788" y="2900363"/>
          <p14:tracePt t="163872" x="2981325" y="2900363"/>
          <p14:tracePt t="163881" x="2954338" y="2900363"/>
          <p14:tracePt t="163897" x="2944813" y="2900363"/>
          <p14:tracePt t="163944" x="2917825" y="2900363"/>
          <p14:tracePt t="163952" x="2862263" y="2900363"/>
          <p14:tracePt t="163960" x="2789238" y="2900363"/>
          <p14:tracePt t="163968" x="2679700" y="2900363"/>
          <p14:tracePt t="163976" x="2562225" y="2900363"/>
          <p14:tracePt t="163984" x="2452688" y="2890838"/>
          <p14:tracePt t="163992" x="2360613" y="2863850"/>
          <p14:tracePt t="163999" x="2260600" y="2827338"/>
          <p14:tracePt t="164007" x="2197100" y="2800350"/>
          <p14:tracePt t="164016" x="2151063" y="2763838"/>
          <p14:tracePt t="164031" x="2133600" y="2744788"/>
          <p14:tracePt t="164048" x="2133600" y="2727325"/>
          <p14:tracePt t="164056" x="2133600" y="2717800"/>
          <p14:tracePt t="164064" x="2133600" y="2698750"/>
          <p14:tracePt t="164072" x="2133600" y="2681288"/>
          <p14:tracePt t="164080" x="2143125" y="2662238"/>
          <p14:tracePt t="164088" x="2143125" y="2635250"/>
          <p14:tracePt t="164096" x="2160588" y="2608263"/>
          <p14:tracePt t="164103" x="2179638" y="2598738"/>
          <p14:tracePt t="164112" x="2179638" y="2581275"/>
          <p14:tracePt t="164119" x="2197100" y="2562225"/>
          <p14:tracePt t="164129" x="2214563" y="2535238"/>
          <p14:tracePt t="164136" x="2243138" y="2508250"/>
          <p14:tracePt t="164143" x="2251075" y="2452688"/>
          <p14:tracePt t="164151" x="2287588" y="2389188"/>
          <p14:tracePt t="164160" x="2306638" y="2362200"/>
          <p14:tracePt t="164168" x="2352675" y="2325688"/>
          <p14:tracePt t="164175" x="2416175" y="2270125"/>
          <p14:tracePt t="164184" x="2462213" y="2262188"/>
          <p14:tracePt t="164192" x="2506663" y="2225675"/>
          <p14:tracePt t="164200" x="2552700" y="2216150"/>
          <p14:tracePt t="164208" x="2606675" y="2206625"/>
          <p14:tracePt t="164216" x="2652713" y="2179638"/>
          <p14:tracePt t="164223" x="2698750" y="2170113"/>
          <p14:tracePt t="164231" x="2744788" y="2170113"/>
          <p14:tracePt t="164240" x="2781300" y="2160588"/>
          <p14:tracePt t="164247" x="2825750" y="2160588"/>
          <p14:tracePt t="164256" x="2844800" y="2160588"/>
          <p14:tracePt t="164272" x="2862263" y="2160588"/>
          <p14:tracePt t="164280" x="2871788" y="2160588"/>
          <p14:tracePt t="164288" x="2881313" y="2160588"/>
          <p14:tracePt t="164304" x="2889250" y="2160588"/>
          <p14:tracePt t="164313" x="2908300" y="2160588"/>
          <p14:tracePt t="164334" x="2917825" y="2160588"/>
          <p14:tracePt t="164337" x="2944813" y="2170113"/>
          <p14:tracePt t="164348" x="2962275" y="2189163"/>
          <p14:tracePt t="164353" x="3027363" y="2225675"/>
          <p14:tracePt t="164366" x="3044825" y="2243138"/>
          <p14:tracePt t="164370" x="3071813" y="2270125"/>
          <p14:tracePt t="164381" x="3100388" y="2289175"/>
          <p14:tracePt t="164386" x="3117850" y="2335213"/>
          <p14:tracePt t="164394" x="3136900" y="2371725"/>
          <p14:tracePt t="164399" x="3171825" y="2398713"/>
          <p14:tracePt t="164407" x="3190875" y="2462213"/>
          <p14:tracePt t="164423" x="3190875" y="2481263"/>
          <p14:tracePt t="164432" x="3190875" y="2489200"/>
          <p14:tracePt t="164440" x="3190875" y="2525713"/>
          <p14:tracePt t="164456" x="3190875" y="2535238"/>
          <p14:tracePt t="164464" x="3190875" y="2544763"/>
          <p14:tracePt t="164472" x="3190875" y="2571750"/>
          <p14:tracePt t="164480" x="3190875" y="2581275"/>
          <p14:tracePt t="164488" x="3171825" y="2589213"/>
          <p14:tracePt t="164504" x="3154363" y="2598738"/>
          <p14:tracePt t="164513" x="3144838" y="2598738"/>
          <p14:tracePt t="164521" x="3136900" y="2598738"/>
          <p14:tracePt t="164528" x="3117850" y="2617788"/>
          <p14:tracePt t="164536" x="3090863" y="2635250"/>
          <p14:tracePt t="164544" x="3081338" y="2644775"/>
          <p14:tracePt t="164551" x="3027363" y="2662238"/>
          <p14:tracePt t="164560" x="2998788" y="2671763"/>
          <p14:tracePt t="164568" x="2954338" y="2681288"/>
          <p14:tracePt t="164577" x="2944813" y="2690813"/>
          <p14:tracePt t="164586" x="2917825" y="2708275"/>
          <p14:tracePt t="164842" x="2917825" y="2698750"/>
          <p14:tracePt t="164849" x="2935288" y="2698750"/>
          <p14:tracePt t="164857" x="2935288" y="2690813"/>
          <p14:tracePt t="164866" x="2944813" y="2681288"/>
          <p14:tracePt t="164873" x="2954338" y="2671763"/>
          <p14:tracePt t="164882" x="2962275" y="2662238"/>
          <p14:tracePt t="164903" x="2971800" y="2654300"/>
          <p14:tracePt t="164915" x="2990850" y="2644775"/>
          <p14:tracePt t="164923" x="2998788" y="2635250"/>
          <p14:tracePt t="164938" x="3008313" y="2635250"/>
          <p14:tracePt t="164970" x="3017838" y="2635250"/>
          <p14:tracePt t="164977" x="3027363" y="2625725"/>
          <p14:tracePt t="165097" x="2981325" y="2625725"/>
          <p14:tracePt t="165105" x="2881313" y="2654300"/>
          <p14:tracePt t="165113" x="2771775" y="2681288"/>
          <p14:tracePt t="165125" x="2616200" y="2727325"/>
          <p14:tracePt t="165128" x="2470150" y="2744788"/>
          <p14:tracePt t="165136" x="2343150" y="2763838"/>
          <p14:tracePt t="165144" x="2224088" y="2790825"/>
          <p14:tracePt t="165151" x="2114550" y="2790825"/>
          <p14:tracePt t="165159" x="2078038" y="2790825"/>
          <p14:tracePt t="165167" x="2060575" y="2790825"/>
          <p14:tracePt t="165334" x="2051050" y="2790825"/>
          <p14:tracePt t="165336" x="2051050" y="2781300"/>
          <p14:tracePt t="165348" x="2051050" y="2763838"/>
          <p14:tracePt t="165354" x="2051050" y="2754313"/>
          <p14:tracePt t="165545" x="2033588" y="2744788"/>
          <p14:tracePt t="165556" x="2014538" y="2744788"/>
          <p14:tracePt t="165562" x="1987550" y="2754313"/>
          <p14:tracePt t="165568" x="1978025" y="2754313"/>
          <p14:tracePt t="165576" x="1960563" y="2754313"/>
          <p14:tracePt t="165585" x="1931988" y="2771775"/>
          <p14:tracePt t="165591" x="1914525" y="2771775"/>
          <p14:tracePt t="165599" x="1887538" y="2781300"/>
          <p14:tracePt t="165616" x="1868488" y="2781300"/>
          <p14:tracePt t="165793" x="1860550" y="2781300"/>
          <p14:tracePt t="165801" x="1860550" y="2771775"/>
          <p14:tracePt t="165809" x="1860550" y="2763838"/>
          <p14:tracePt t="165825" x="1868488" y="2744788"/>
          <p14:tracePt t="165987" x="1878013" y="2744788"/>
          <p14:tracePt t="165995" x="1924050" y="2744788"/>
          <p14:tracePt t="166002" x="2014538" y="2744788"/>
          <p14:tracePt t="166008" x="2143125" y="2744788"/>
          <p14:tracePt t="166016" x="2197100" y="2744788"/>
          <p14:tracePt t="166024" x="2306638" y="2744788"/>
          <p14:tracePt t="166032" x="2397125" y="2744788"/>
          <p14:tracePt t="166040" x="2489200" y="2744788"/>
          <p14:tracePt t="166048" x="2562225" y="2744788"/>
          <p14:tracePt t="166057" x="2625725" y="2744788"/>
          <p14:tracePt t="166065" x="2652713" y="2744788"/>
          <p14:tracePt t="166072" x="2679700" y="2735263"/>
          <p14:tracePt t="166082" x="2708275" y="2735263"/>
          <p14:tracePt t="166088" x="2744788" y="2717800"/>
          <p14:tracePt t="166097" x="2752725" y="2717800"/>
          <p14:tracePt t="166105" x="2762250" y="2708275"/>
          <p14:tracePt t="166114" x="2781300" y="2698750"/>
          <p14:tracePt t="166121" x="2808288" y="2681288"/>
          <p14:tracePt t="166131" x="2825750" y="2671763"/>
          <p14:tracePt t="166137" x="2844800" y="2654300"/>
          <p14:tracePt t="166144" x="2862263" y="2644775"/>
          <p14:tracePt t="166153" x="2881313" y="2617788"/>
          <p14:tracePt t="166159" x="2889250" y="2617788"/>
          <p14:tracePt t="166256" x="2881313" y="2635250"/>
          <p14:tracePt t="166263" x="2844800" y="2671763"/>
          <p14:tracePt t="166272" x="2798763" y="2690813"/>
          <p14:tracePt t="166280" x="2771775" y="2744788"/>
          <p14:tracePt t="166288" x="2708275" y="2763838"/>
          <p14:tracePt t="166296" x="2662238" y="2800350"/>
          <p14:tracePt t="166304" x="2625725" y="2808288"/>
          <p14:tracePt t="166312" x="2579688" y="2836863"/>
          <p14:tracePt t="166320" x="2552700" y="2844800"/>
          <p14:tracePt t="166330" x="2533650" y="2854325"/>
          <p14:tracePt t="166336" x="2506663" y="2863850"/>
          <p14:tracePt t="166344" x="2498725" y="2863850"/>
          <p14:tracePt t="166352" x="2489200" y="2873375"/>
          <p14:tracePt t="166360" x="2479675" y="2881313"/>
          <p14:tracePt t="166448" x="2462213" y="2881313"/>
          <p14:tracePt t="166456" x="2433638" y="2881313"/>
          <p14:tracePt t="166464" x="2406650" y="2881313"/>
          <p14:tracePt t="166472" x="2389188" y="2881313"/>
          <p14:tracePt t="166480" x="2370138" y="2881313"/>
          <p14:tracePt t="166488" x="2360613" y="2881313"/>
          <p14:tracePt t="166552" x="2324100" y="2881313"/>
          <p14:tracePt t="166560" x="2270125" y="2881313"/>
          <p14:tracePt t="166568" x="2224088" y="2881313"/>
          <p14:tracePt t="166576" x="2170113" y="2881313"/>
          <p14:tracePt t="166584" x="2133600" y="2881313"/>
          <p14:tracePt t="166592" x="2097088" y="2881313"/>
          <p14:tracePt t="166600" x="2070100" y="2873375"/>
          <p14:tracePt t="166608" x="2060575" y="2873375"/>
          <p14:tracePt t="166616" x="2051050" y="2863850"/>
          <p14:tracePt t="166713" x="2051050" y="2854325"/>
          <p14:tracePt t="166721" x="2051050" y="2844800"/>
          <p14:tracePt t="166730" x="2041525" y="2836863"/>
          <p14:tracePt t="166737" x="2024063" y="2836863"/>
          <p14:tracePt t="166748" x="2005013" y="2827338"/>
          <p14:tracePt t="166753" x="1978025" y="2817813"/>
          <p14:tracePt t="166761" x="1968500" y="2817813"/>
          <p14:tracePt t="166769" x="1951038" y="2800350"/>
          <p14:tracePt t="166777" x="1941513" y="2800350"/>
          <p14:tracePt t="166793" x="1931988" y="2790825"/>
          <p14:tracePt t="166817" x="1924050" y="2790825"/>
          <p14:tracePt t="166849" x="1914525" y="2790825"/>
          <p14:tracePt t="166865" x="1914525" y="2771775"/>
          <p14:tracePt t="166873" x="1914525" y="2763838"/>
          <p14:tracePt t="166881" x="1895475" y="2754313"/>
          <p14:tracePt t="167154" x="1941513" y="2754313"/>
          <p14:tracePt t="167162" x="2033588" y="2754313"/>
          <p14:tracePt t="167171" x="2143125" y="2754313"/>
          <p14:tracePt t="167176" x="2233613" y="2754313"/>
          <p14:tracePt t="167184" x="2360613" y="2754313"/>
          <p14:tracePt t="167192" x="2470150" y="2754313"/>
          <p14:tracePt t="167201" x="2579688" y="2754313"/>
          <p14:tracePt t="167209" x="2725738" y="2754313"/>
          <p14:tracePt t="167220" x="2852738" y="2754313"/>
          <p14:tracePt t="167223" x="2962275" y="2754313"/>
          <p14:tracePt t="167231" x="3071813" y="2754313"/>
          <p14:tracePt t="167240" x="3127375" y="2754313"/>
          <p14:tracePt t="167248" x="3181350" y="2754313"/>
          <p14:tracePt t="167256" x="3208338" y="2754313"/>
          <p14:tracePt t="167263" x="3217863" y="2754313"/>
          <p14:tracePt t="167272" x="3236913" y="2744788"/>
          <p14:tracePt t="167280" x="3244850" y="2744788"/>
          <p14:tracePt t="167296" x="3254375" y="2735263"/>
          <p14:tracePt t="168385" x="3263900" y="2727325"/>
          <p14:tracePt t="168392" x="3263900" y="2708275"/>
          <p14:tracePt t="168399" x="3263900" y="2654300"/>
          <p14:tracePt t="168407" x="3281363" y="2635250"/>
          <p14:tracePt t="168424" x="3290888" y="2635250"/>
          <p14:tracePt t="168440" x="3309938" y="2617788"/>
          <p14:tracePt t="170940" x="3281363" y="2635250"/>
          <p14:tracePt t="170943" x="3163888" y="2690813"/>
          <p14:tracePt t="170952" x="3017838" y="2754313"/>
          <p14:tracePt t="170960" x="2898775" y="2781300"/>
          <p14:tracePt t="170968" x="2852738" y="2800350"/>
          <p14:tracePt t="170975" x="2798763" y="2800350"/>
          <p14:tracePt t="170983" x="2735263" y="2808288"/>
          <p14:tracePt t="170991" x="2708275" y="2808288"/>
          <p14:tracePt t="170999" x="2652713" y="2827338"/>
          <p14:tracePt t="171007" x="2625725" y="2827338"/>
          <p14:tracePt t="171016" x="2606675" y="2827338"/>
          <p14:tracePt t="171023" x="2579688" y="2827338"/>
          <p14:tracePt t="171032" x="2570163" y="2827338"/>
          <p14:tracePt t="171039" x="2562225" y="2827338"/>
          <p14:tracePt t="171049" x="2543175" y="2827338"/>
          <p14:tracePt t="171057" x="2533650" y="2836863"/>
          <p14:tracePt t="171065" x="2525713" y="2836863"/>
          <p14:tracePt t="171073" x="2479675" y="2854325"/>
          <p14:tracePt t="171082" x="2470150" y="2854325"/>
          <p14:tracePt t="171088" x="2425700" y="2863850"/>
          <p14:tracePt t="171097" x="2389188" y="2863850"/>
          <p14:tracePt t="171104" x="2333625" y="2863850"/>
          <p14:tracePt t="171113" x="2297113" y="2863850"/>
          <p14:tracePt t="171121" x="2270125" y="2873375"/>
          <p14:tracePt t="171132" x="2224088" y="2873375"/>
          <p14:tracePt t="171140" x="2170113" y="2873375"/>
          <p14:tracePt t="171146" x="2114550" y="2873375"/>
          <p14:tracePt t="171153" x="2060575" y="2873375"/>
          <p14:tracePt t="171159" x="1987550" y="2873375"/>
          <p14:tracePt t="171167" x="1951038" y="2873375"/>
          <p14:tracePt t="171176" x="1878013" y="2854325"/>
          <p14:tracePt t="171183" x="1860550" y="2844800"/>
          <p14:tracePt t="171191" x="1841500" y="2844800"/>
          <p14:tracePt t="171224" x="1841500" y="2827338"/>
          <p14:tracePt t="171231" x="1841500" y="2808288"/>
          <p14:tracePt t="171240" x="1851025" y="2790825"/>
          <p14:tracePt t="171248" x="1851025" y="2771775"/>
          <p14:tracePt t="171256" x="1860550" y="2763838"/>
          <p14:tracePt t="171265" x="1860550" y="2744788"/>
          <p14:tracePt t="171271" x="1860550" y="2735263"/>
          <p14:tracePt t="171296" x="1868488" y="2727325"/>
          <p14:tracePt t="171393" x="1895475" y="2717800"/>
          <p14:tracePt t="171401" x="1987550" y="2708275"/>
          <p14:tracePt t="171409" x="2097088" y="2708275"/>
          <p14:tracePt t="171418" x="2224088" y="2690813"/>
          <p14:tracePt t="171425" x="2352675" y="2662238"/>
          <p14:tracePt t="171434" x="2452688" y="2654300"/>
          <p14:tracePt t="171442" x="2543175" y="2635250"/>
          <p14:tracePt t="171447" x="2616200" y="2625725"/>
          <p14:tracePt t="171455" x="2662238" y="2625725"/>
          <p14:tracePt t="171464" x="2679700" y="2625725"/>
          <p14:tracePt t="171487" x="2679700" y="2617788"/>
          <p14:tracePt t="171648" x="2679700" y="2625725"/>
          <p14:tracePt t="171657" x="2679700" y="2635250"/>
          <p14:tracePt t="171665" x="2671763" y="2644775"/>
          <p14:tracePt t="171681" x="2662238" y="2644775"/>
          <p14:tracePt t="172105" x="2671763" y="2644775"/>
          <p14:tracePt t="172113" x="2679700" y="2635250"/>
          <p14:tracePt t="172132" x="2689225" y="2625725"/>
          <p14:tracePt t="172626" x="2689225" y="2635250"/>
          <p14:tracePt t="172640" x="2689225" y="2644775"/>
          <p14:tracePt t="172647" x="2689225" y="2654300"/>
          <p14:tracePt t="173288" x="2689225" y="2671763"/>
          <p14:tracePt t="173295" x="2689225" y="2698750"/>
          <p14:tracePt t="173303" x="2689225" y="2727325"/>
          <p14:tracePt t="173311" x="2689225" y="2771775"/>
          <p14:tracePt t="173320" x="2689225" y="2800350"/>
          <p14:tracePt t="173328" x="2689225" y="2827338"/>
          <p14:tracePt t="173336" x="2689225" y="2863850"/>
          <p14:tracePt t="173345" x="2689225" y="2890838"/>
          <p14:tracePt t="173353" x="2689225" y="2900363"/>
          <p14:tracePt t="173364" x="2689225" y="2917825"/>
          <p14:tracePt t="173369" x="2689225" y="2936875"/>
          <p14:tracePt t="173377" x="2689225" y="2982913"/>
          <p14:tracePt t="173385" x="2689225" y="3009900"/>
          <p14:tracePt t="173393" x="2689225" y="3036888"/>
          <p14:tracePt t="173401" x="2716213" y="3082925"/>
          <p14:tracePt t="173409" x="2725738" y="3127375"/>
          <p14:tracePt t="173418" x="2752725" y="3192463"/>
          <p14:tracePt t="173425" x="2771775" y="3236913"/>
          <p14:tracePt t="173433" x="2789238" y="3292475"/>
          <p14:tracePt t="173441" x="2798763" y="3355975"/>
          <p14:tracePt t="173450" x="2825750" y="3429000"/>
          <p14:tracePt t="173456" x="2844800" y="3492500"/>
          <p14:tracePt t="173464" x="2862263" y="3584575"/>
          <p14:tracePt t="173472" x="2898775" y="3684588"/>
          <p14:tracePt t="173481" x="2917825" y="3757613"/>
          <p14:tracePt t="173487" x="2925763" y="3840163"/>
          <p14:tracePt t="173497" x="2925763" y="3894138"/>
          <p14:tracePt t="173503" x="2935288" y="3940175"/>
          <p14:tracePt t="173512" x="2935288" y="3976688"/>
          <p14:tracePt t="173519" x="2935288" y="3984625"/>
          <p14:tracePt t="173529" x="2935288" y="3994150"/>
          <p14:tracePt t="173537" x="2935288" y="4003675"/>
          <p14:tracePt t="173569" x="2935288" y="4021138"/>
          <p14:tracePt t="173585" x="2935288" y="4030663"/>
          <p14:tracePt t="173594" x="2954338" y="4057650"/>
          <p14:tracePt t="173601" x="2954338" y="4076700"/>
          <p14:tracePt t="173609" x="2954338" y="4122738"/>
          <p14:tracePt t="173617" x="2954338" y="4140200"/>
          <p14:tracePt t="173624" x="2954338" y="4167188"/>
          <p14:tracePt t="173632" x="2954338" y="4222750"/>
          <p14:tracePt t="173640" x="2954338" y="4249738"/>
          <p14:tracePt t="173648" x="2954338" y="4286250"/>
          <p14:tracePt t="173656" x="2954338" y="4332288"/>
          <p14:tracePt t="173664" x="2954338" y="4386263"/>
          <p14:tracePt t="173672" x="2954338" y="4441825"/>
          <p14:tracePt t="173680" x="2954338" y="4486275"/>
          <p14:tracePt t="173688" x="2954338" y="4495800"/>
          <p14:tracePt t="173696" x="2954338" y="4532313"/>
          <p14:tracePt t="173713" x="2954338" y="4541838"/>
          <p14:tracePt t="173720" x="2954338" y="4559300"/>
          <p14:tracePt t="173729" x="2954338" y="4578350"/>
          <p14:tracePt t="173736" x="2944813" y="4587875"/>
          <p14:tracePt t="173746" x="2944813" y="4614863"/>
          <p14:tracePt t="173752" x="2925763" y="4641850"/>
          <p14:tracePt t="173763" x="2917825" y="4660900"/>
          <p14:tracePt t="173769" x="2917825" y="4668838"/>
          <p14:tracePt t="173777" x="2908300" y="4678363"/>
          <p14:tracePt t="173785" x="2908300" y="4697413"/>
          <p14:tracePt t="173793" x="2908300" y="4705350"/>
          <p14:tracePt t="173801" x="2898775" y="4714875"/>
          <p14:tracePt t="173817" x="2898775" y="4732338"/>
          <p14:tracePt t="173825" x="2889250" y="4741863"/>
          <p14:tracePt t="173833" x="2881313" y="4751388"/>
          <p14:tracePt t="174057" x="2908300" y="4760913"/>
          <p14:tracePt t="174065" x="3017838" y="4760913"/>
          <p14:tracePt t="174073" x="3181350" y="4751388"/>
          <p14:tracePt t="174082" x="3281363" y="4724400"/>
          <p14:tracePt t="174088" x="3427413" y="4714875"/>
          <p14:tracePt t="174096" x="3592513" y="4697413"/>
          <p14:tracePt t="174103" x="3792538" y="4668838"/>
          <p14:tracePt t="174112" x="3965575" y="4632325"/>
          <p14:tracePt t="174119" x="4148138" y="4624388"/>
          <p14:tracePt t="174128" x="4294188" y="4587875"/>
          <p14:tracePt t="174135" x="4421188" y="4578350"/>
          <p14:tracePt t="174145" x="4494213" y="4559300"/>
          <p14:tracePt t="174151" x="4540250" y="4559300"/>
          <p14:tracePt t="174159" x="4567238" y="4559300"/>
          <p14:tracePt t="174168" x="4576763" y="4559300"/>
          <p14:tracePt t="174176" x="4586288" y="4559300"/>
          <p14:tracePt t="174184" x="4594225" y="4559300"/>
          <p14:tracePt t="174192" x="4603750" y="4559300"/>
          <p14:tracePt t="174201" x="4640263" y="4559300"/>
          <p14:tracePt t="174208" x="4695825" y="4559300"/>
          <p14:tracePt t="174216" x="4749800" y="4559300"/>
          <p14:tracePt t="174223" x="4876800" y="4559300"/>
          <p14:tracePt t="174231" x="5005388" y="4559300"/>
          <p14:tracePt t="174239" x="5151438" y="4559300"/>
          <p14:tracePt t="174247" x="5297488" y="4559300"/>
          <p14:tracePt t="174255" x="5441950" y="4559300"/>
          <p14:tracePt t="174264" x="5588000" y="4559300"/>
          <p14:tracePt t="174272" x="5734050" y="4587875"/>
          <p14:tracePt t="174279" x="5807075" y="4595813"/>
          <p14:tracePt t="174287" x="5862638" y="4595813"/>
          <p14:tracePt t="174296" x="5899150" y="4595813"/>
          <p14:tracePt t="174457" x="5916613" y="4595813"/>
          <p14:tracePt t="174465" x="5989638" y="4605338"/>
          <p14:tracePt t="174472" x="6035675" y="4605338"/>
          <p14:tracePt t="174481" x="6089650" y="4624388"/>
          <p14:tracePt t="174488" x="6116638" y="4624388"/>
          <p14:tracePt t="174496" x="6145213" y="4641850"/>
          <p14:tracePt t="174504" x="6153150" y="4641850"/>
          <p14:tracePt t="174512" x="6162675" y="4641850"/>
          <p14:tracePt t="175297" x="6172200" y="4641850"/>
          <p14:tracePt t="175305" x="6199188" y="4632325"/>
          <p14:tracePt t="175313" x="6218238" y="4614863"/>
          <p14:tracePt t="175321" x="6235700" y="4595813"/>
          <p14:tracePt t="175329" x="6254750" y="4568825"/>
          <p14:tracePt t="175336" x="6262688" y="4551363"/>
          <p14:tracePt t="175345" x="6272213" y="4541838"/>
          <p14:tracePt t="175351" x="6291263" y="4541838"/>
          <p14:tracePt t="175360" x="6299200" y="4532313"/>
          <p14:tracePt t="175375" x="6318250" y="4514850"/>
          <p14:tracePt t="175383" x="6335713" y="4514850"/>
          <p14:tracePt t="175392" x="6354763" y="4505325"/>
          <p14:tracePt t="175408" x="6362700" y="4495800"/>
          <p14:tracePt t="175416" x="6381750" y="4486275"/>
          <p14:tracePt t="175432" x="6391275" y="4478338"/>
          <p14:tracePt t="175609" x="6381750" y="4478338"/>
          <p14:tracePt t="176777" x="6372225" y="4478338"/>
          <p14:tracePt t="176785" x="6362700" y="4478338"/>
          <p14:tracePt t="177265" x="6408738" y="4532313"/>
          <p14:tracePt t="177273" x="6472238" y="4595813"/>
          <p14:tracePt t="177282" x="6545263" y="4678363"/>
          <p14:tracePt t="177289" x="6645275" y="4787900"/>
          <p14:tracePt t="177297" x="6746875" y="4870450"/>
          <p14:tracePt t="177304" x="6864350" y="4960938"/>
          <p14:tracePt t="177313" x="6983413" y="5033963"/>
          <p14:tracePt t="177320" x="7083425" y="5106988"/>
          <p14:tracePt t="177328" x="7129463" y="5143500"/>
          <p14:tracePt t="177336" x="7192963" y="5180013"/>
          <p14:tracePt t="177345" x="7219950" y="5197475"/>
          <p14:tracePt t="177450" x="7219950" y="5207000"/>
          <p14:tracePt t="177463" x="7219950" y="5233988"/>
          <p14:tracePt t="177471" x="7219950" y="5253038"/>
          <p14:tracePt t="177480" x="7219950" y="5270500"/>
          <p14:tracePt t="177487" x="7219950" y="5289550"/>
          <p14:tracePt t="177496" x="7219950" y="5326063"/>
          <p14:tracePt t="177503" x="7219950" y="5353050"/>
          <p14:tracePt t="177512" x="7219950" y="5399088"/>
          <p14:tracePt t="177519" x="7219950" y="5435600"/>
          <p14:tracePt t="177528" x="7219950" y="5489575"/>
          <p14:tracePt t="177536" x="7212013" y="5535613"/>
          <p14:tracePt t="177545" x="7192963" y="5618163"/>
          <p14:tracePt t="177552" x="7156450" y="5681663"/>
          <p14:tracePt t="177560" x="7102475" y="5764213"/>
          <p14:tracePt t="177569" x="7065963" y="5827713"/>
          <p14:tracePt t="177580" x="7000875" y="5891213"/>
          <p14:tracePt t="177585" x="6929438" y="5954713"/>
          <p14:tracePt t="177593" x="6883400" y="6010275"/>
          <p14:tracePt t="177602" x="6819900" y="6027738"/>
          <p14:tracePt t="177609" x="6773863" y="6054725"/>
          <p14:tracePt t="177616" x="6754813" y="6073775"/>
          <p14:tracePt t="177624" x="6746875" y="6073775"/>
          <p14:tracePt t="177632" x="6737350" y="6083300"/>
          <p14:tracePt t="177711" x="6727825" y="6083300"/>
          <p14:tracePt t="177735" x="6681788" y="6027738"/>
          <p14:tracePt t="177744" x="6673850" y="5973763"/>
          <p14:tracePt t="177752" x="6618288" y="5891213"/>
          <p14:tracePt t="177760" x="6618288" y="5837238"/>
          <p14:tracePt t="177767" x="6610350" y="5791200"/>
          <p14:tracePt t="177775" x="6610350" y="5735638"/>
          <p14:tracePt t="177784" x="6610350" y="5708650"/>
          <p14:tracePt t="177792" x="6591300" y="5672138"/>
          <p14:tracePt t="177800" x="6591300" y="5635625"/>
          <p14:tracePt t="177808" x="6591300" y="5608638"/>
          <p14:tracePt t="177816" x="6591300" y="5572125"/>
          <p14:tracePt t="177824" x="6591300" y="5562600"/>
          <p14:tracePt t="177832" x="6591300" y="5545138"/>
          <p14:tracePt t="177840" x="6591300" y="5526088"/>
          <p14:tracePt t="177848" x="6618288" y="5518150"/>
          <p14:tracePt t="177858" x="6637338" y="5499100"/>
          <p14:tracePt t="177863" x="6654800" y="5481638"/>
          <p14:tracePt t="177874" x="6673850" y="5472113"/>
          <p14:tracePt t="177881" x="6700838" y="5462588"/>
          <p14:tracePt t="177891" x="6727825" y="5462588"/>
          <p14:tracePt t="177900" x="6773863" y="5462588"/>
          <p14:tracePt t="177904" x="6827838" y="5462588"/>
          <p14:tracePt t="177912" x="6883400" y="5462588"/>
          <p14:tracePt t="177919" x="6937375" y="5462588"/>
          <p14:tracePt t="177928" x="7019925" y="5499100"/>
          <p14:tracePt t="177935" x="7065963" y="5508625"/>
          <p14:tracePt t="177944" x="7146925" y="5562600"/>
          <p14:tracePt t="177951" x="7202488" y="5589588"/>
          <p14:tracePt t="177960" x="7283450" y="5645150"/>
          <p14:tracePt t="177967" x="7366000" y="5699125"/>
          <p14:tracePt t="177975" x="7402513" y="5727700"/>
          <p14:tracePt t="177984" x="7439025" y="5772150"/>
          <p14:tracePt t="177992" x="7458075" y="5808663"/>
          <p14:tracePt t="178000" x="7494588" y="5854700"/>
          <p14:tracePt t="178008" x="7531100" y="5900738"/>
          <p14:tracePt t="178016" x="7558088" y="5927725"/>
          <p14:tracePt t="178024" x="7567613" y="5946775"/>
          <p14:tracePt t="178032" x="7575550" y="5983288"/>
          <p14:tracePt t="178048" x="7575550" y="6000750"/>
          <p14:tracePt t="178314" x="7485063" y="6000750"/>
          <p14:tracePt t="178321" x="7265988" y="6000750"/>
          <p14:tracePt t="178327" x="6929438" y="6000750"/>
          <p14:tracePt t="178336" x="6445250" y="6000750"/>
          <p14:tracePt t="178344" x="5999163" y="6000750"/>
          <p14:tracePt t="178352" x="5478463" y="6000750"/>
          <p14:tracePt t="178361" x="4959350" y="5983288"/>
          <p14:tracePt t="178367" x="4384675" y="5900738"/>
          <p14:tracePt t="178375" x="3929063" y="5881688"/>
          <p14:tracePt t="178384" x="3473450" y="5837238"/>
          <p14:tracePt t="178392" x="3309938" y="5837238"/>
          <p14:tracePt t="178400" x="3171825" y="5808663"/>
          <p14:tracePt t="178408" x="3117850" y="5808663"/>
          <p14:tracePt t="178416" x="3100388" y="5808663"/>
          <p14:tracePt t="178492" x="3081338" y="5808663"/>
          <p14:tracePt t="178496" x="3071813" y="5808663"/>
          <p14:tracePt t="178513" x="3063875" y="5808663"/>
          <p14:tracePt t="178824" x="3071813" y="5827713"/>
          <p14:tracePt t="178832" x="3100388" y="5864225"/>
          <p14:tracePt t="178840" x="3154363" y="5910263"/>
          <p14:tracePt t="178849" x="3154363" y="5918200"/>
          <p14:tracePt t="178857" x="3163888" y="5927725"/>
          <p14:tracePt t="178865" x="3181350" y="5946775"/>
          <p14:tracePt t="178903" x="3181350" y="5964238"/>
          <p14:tracePt t="178920" x="3181350" y="5983288"/>
          <p14:tracePt t="178927" x="3181350" y="5991225"/>
          <p14:tracePt t="178944" x="3181350" y="6000750"/>
          <p14:tracePt t="178952" x="3171825" y="6010275"/>
          <p14:tracePt t="178975" x="3154363" y="6010275"/>
          <p14:tracePt t="178992" x="3144838" y="6010275"/>
          <p14:tracePt t="179024" x="3127375" y="5991225"/>
          <p14:tracePt t="179032" x="3127375" y="5954713"/>
          <p14:tracePt t="179042" x="3127375" y="5927725"/>
          <p14:tracePt t="179048" x="3127375" y="5873750"/>
          <p14:tracePt t="179056" x="3127375" y="5818188"/>
          <p14:tracePt t="179064" x="3127375" y="5772150"/>
          <p14:tracePt t="179072" x="3154363" y="5727700"/>
          <p14:tracePt t="179079" x="3163888" y="5681663"/>
          <p14:tracePt t="179087" x="3171825" y="5662613"/>
          <p14:tracePt t="179095" x="3217863" y="5618163"/>
          <p14:tracePt t="179103" x="3227388" y="5618163"/>
          <p14:tracePt t="179111" x="3254375" y="5599113"/>
          <p14:tracePt t="179120" x="3281363" y="5572125"/>
          <p14:tracePt t="179127" x="3309938" y="5562600"/>
          <p14:tracePt t="179136" x="3373438" y="5554663"/>
          <p14:tracePt t="179144" x="3427413" y="5554663"/>
          <p14:tracePt t="179152" x="3500438" y="5554663"/>
          <p14:tracePt t="179161" x="3573463" y="5554663"/>
          <p14:tracePt t="179176" x="3609975" y="5554663"/>
          <p14:tracePt t="179184" x="3665538" y="5554663"/>
          <p14:tracePt t="179191" x="3665538" y="5572125"/>
          <p14:tracePt t="179199" x="3692525" y="5618163"/>
          <p14:tracePt t="179208" x="3756025" y="5681663"/>
          <p14:tracePt t="179215" x="3792538" y="5735638"/>
          <p14:tracePt t="179223" x="3829050" y="5764213"/>
          <p14:tracePt t="179232" x="3846513" y="5791200"/>
          <p14:tracePt t="179240" x="3865563" y="5818188"/>
          <p14:tracePt t="179247" x="3865563" y="5854700"/>
          <p14:tracePt t="179256" x="3865563" y="5881688"/>
          <p14:tracePt t="179263" x="3865563" y="5910263"/>
          <p14:tracePt t="179271" x="3865563" y="5954713"/>
          <p14:tracePt t="179279" x="3865563" y="5991225"/>
          <p14:tracePt t="179288" x="3856038" y="6027738"/>
          <p14:tracePt t="179296" x="3829050" y="6073775"/>
          <p14:tracePt t="179303" x="3792538" y="6119813"/>
          <p14:tracePt t="179311" x="3775075" y="6137275"/>
          <p14:tracePt t="179319" x="3746500" y="6164263"/>
          <p14:tracePt t="179328" x="3702050" y="6192838"/>
          <p14:tracePt t="179335" x="3656013" y="6229350"/>
          <p14:tracePt t="179346" x="3609975" y="6237288"/>
          <p14:tracePt t="179351" x="3582988" y="6246813"/>
          <p14:tracePt t="179363" x="3509963" y="6256338"/>
          <p14:tracePt t="179367" x="3463925" y="6265863"/>
          <p14:tracePt t="179378" x="3373438" y="6265863"/>
          <p14:tracePt t="179383" x="3300413" y="6265863"/>
          <p14:tracePt t="179392" x="3208338" y="6265863"/>
          <p14:tracePt t="179400" x="3100388" y="6265863"/>
          <p14:tracePt t="179408" x="3027363" y="6265863"/>
          <p14:tracePt t="179415" x="2971800" y="6265863"/>
          <p14:tracePt t="179423" x="2925763" y="6265863"/>
          <p14:tracePt t="179431" x="2908300" y="6265863"/>
          <p14:tracePt t="179448" x="2898775" y="6265863"/>
          <p14:tracePt t="179464" x="2898775" y="6246813"/>
          <p14:tracePt t="179472" x="2898775" y="6229350"/>
          <p14:tracePt t="179480" x="2898775" y="6183313"/>
          <p14:tracePt t="179487" x="2898775" y="6173788"/>
          <p14:tracePt t="179495" x="2898775" y="6156325"/>
          <p14:tracePt t="179504" x="2898775" y="6146800"/>
          <p14:tracePt t="179511" x="2898775" y="6137275"/>
          <p14:tracePt t="179595" x="2898775" y="6110288"/>
          <p14:tracePt t="179601" x="2935288" y="6091238"/>
          <p14:tracePt t="179609" x="2971800" y="6064250"/>
          <p14:tracePt t="179617" x="2998788" y="6037263"/>
          <p14:tracePt t="179625" x="3027363" y="6018213"/>
          <p14:tracePt t="179633" x="3044825" y="6000750"/>
          <p14:tracePt t="179641" x="3090863" y="5983288"/>
          <p14:tracePt t="179647" x="3117850" y="5973763"/>
          <p14:tracePt t="179655" x="3144838" y="5973763"/>
          <p14:tracePt t="179664" x="3190875" y="5973763"/>
          <p14:tracePt t="179672" x="3244850" y="5973763"/>
          <p14:tracePt t="179679" x="3300413" y="5973763"/>
          <p14:tracePt t="179687" x="3409950" y="5973763"/>
          <p14:tracePt t="179695" x="3482975" y="5973763"/>
          <p14:tracePt t="179704" x="3573463" y="5973763"/>
          <p14:tracePt t="179712" x="3683000" y="5973763"/>
          <p14:tracePt t="179720" x="3783013" y="5991225"/>
          <p14:tracePt t="179728" x="3892550" y="5991225"/>
          <p14:tracePt t="179735" x="3965575" y="5991225"/>
          <p14:tracePt t="179744" x="4038600" y="5991225"/>
          <p14:tracePt t="179752" x="4094163" y="5991225"/>
          <p14:tracePt t="179761" x="4148138" y="5991225"/>
          <p14:tracePt t="179768" x="4194175" y="5991225"/>
          <p14:tracePt t="179779" x="4221163" y="5991225"/>
          <p14:tracePt t="179783" x="4248150" y="5991225"/>
          <p14:tracePt t="179791" x="4294188" y="5991225"/>
          <p14:tracePt t="179799" x="4340225" y="6018213"/>
          <p14:tracePt t="179807" x="4376738" y="6027738"/>
          <p14:tracePt t="179816" x="4421188" y="6064250"/>
          <p14:tracePt t="179824" x="4467225" y="6073775"/>
          <p14:tracePt t="179832" x="4567238" y="6119813"/>
          <p14:tracePt t="179840" x="4603750" y="6127750"/>
          <p14:tracePt t="179848" x="4686300" y="6127750"/>
          <p14:tracePt t="179856" x="4740275" y="6137275"/>
          <p14:tracePt t="179864" x="4813300" y="6137275"/>
          <p14:tracePt t="179872" x="4868863" y="6137275"/>
          <p14:tracePt t="179880" x="4932363" y="6137275"/>
          <p14:tracePt t="179888" x="5022850" y="6137275"/>
          <p14:tracePt t="179897" x="5068888" y="6100763"/>
          <p14:tracePt t="179904" x="5151438" y="6054725"/>
          <p14:tracePt t="179912" x="5232400" y="6018213"/>
          <p14:tracePt t="179920" x="5278438" y="5983288"/>
          <p14:tracePt t="179928" x="5324475" y="5954713"/>
          <p14:tracePt t="179936" x="5368925" y="5918200"/>
          <p14:tracePt t="179947" x="5387975" y="5891213"/>
          <p14:tracePt t="179953" x="5424488" y="5873750"/>
          <p14:tracePt t="179964" x="5434013" y="5864225"/>
          <p14:tracePt t="179981" x="5441950" y="5854700"/>
          <p14:tracePt t="179983" x="5441950" y="5845175"/>
          <p14:tracePt t="180203" x="5441950" y="5837238"/>
          <p14:tracePt t="180207" x="5451475" y="5837238"/>
          <p14:tracePt t="180215" x="5470525" y="5837238"/>
          <p14:tracePt t="180232" x="5470525" y="5827713"/>
          <p14:tracePt t="180240" x="5470525" y="5808663"/>
          <p14:tracePt t="180248" x="5470525" y="5800725"/>
          <p14:tracePt t="180255" x="5478463" y="5791200"/>
          <p14:tracePt t="180399" x="5507038" y="5764213"/>
          <p14:tracePt t="180408" x="5524500" y="5745163"/>
          <p14:tracePt t="180415" x="5551488" y="5727700"/>
          <p14:tracePt t="180424" x="5597525" y="5691188"/>
          <p14:tracePt t="180433" x="5634038" y="5672138"/>
          <p14:tracePt t="180442" x="5707063" y="5635625"/>
          <p14:tracePt t="180451" x="5753100" y="5608638"/>
          <p14:tracePt t="180457" x="5816600" y="5572125"/>
          <p14:tracePt t="180467" x="5870575" y="5562600"/>
          <p14:tracePt t="180472" x="5935663" y="5535613"/>
          <p14:tracePt t="180482" x="5999163" y="5499100"/>
          <p14:tracePt t="180489" x="6062663" y="5462588"/>
          <p14:tracePt t="180496" x="6108700" y="5435600"/>
          <p14:tracePt t="180505" x="6172200" y="5426075"/>
          <p14:tracePt t="180514" x="6208713" y="5426075"/>
          <p14:tracePt t="180521" x="6226175" y="5408613"/>
          <p14:tracePt t="180530" x="6245225" y="5389563"/>
          <p14:tracePt t="180536" x="6262688" y="5389563"/>
          <p14:tracePt t="180546" x="6272213" y="5380038"/>
          <p14:tracePt t="180565" x="6291263" y="5362575"/>
          <p14:tracePt t="180795" x="6272213" y="5362575"/>
          <p14:tracePt t="181129" x="6262688" y="5353050"/>
          <p14:tracePt t="181141" x="6262688" y="5343525"/>
          <p14:tracePt t="181146" x="6262688" y="5316538"/>
          <p14:tracePt t="181153" x="6262688" y="5299075"/>
          <p14:tracePt t="181161" x="6281738" y="5280025"/>
          <p14:tracePt t="181168" x="6281738" y="5262563"/>
          <p14:tracePt t="181181" x="6281738" y="5233988"/>
          <p14:tracePt t="181186" x="6281738" y="5226050"/>
          <p14:tracePt t="181193" x="6281738" y="5207000"/>
          <p14:tracePt t="181202" x="6281738" y="5189538"/>
          <p14:tracePt t="181219" x="6291263" y="5170488"/>
          <p14:tracePt t="181792" x="6299200" y="5160963"/>
          <p14:tracePt t="181799" x="6308725" y="5143500"/>
          <p14:tracePt t="181815" x="6308725" y="5133975"/>
          <p14:tracePt t="181993" x="6308725" y="5143500"/>
          <p14:tracePt t="182111" x="6308725" y="5116513"/>
          <p14:tracePt t="182119" x="6335713" y="5097463"/>
          <p14:tracePt t="182127" x="6372225" y="5070475"/>
          <p14:tracePt t="182135" x="6435725" y="5024438"/>
          <p14:tracePt t="182144" x="6500813" y="5006975"/>
          <p14:tracePt t="182152" x="6581775" y="4960938"/>
          <p14:tracePt t="182160" x="6645275" y="4951413"/>
          <p14:tracePt t="182167" x="6718300" y="4951413"/>
          <p14:tracePt t="182179" x="6791325" y="4924425"/>
          <p14:tracePt t="182185" x="6873875" y="4897438"/>
          <p14:tracePt t="182193" x="6983413" y="4887913"/>
          <p14:tracePt t="182202" x="7065963" y="4870450"/>
          <p14:tracePt t="182208" x="7192963" y="4824413"/>
          <p14:tracePt t="182219" x="7292975" y="4797425"/>
          <p14:tracePt t="182224" x="7402513" y="4760913"/>
          <p14:tracePt t="182233" x="7502525" y="4732338"/>
          <p14:tracePt t="182240" x="7602538" y="4687888"/>
          <p14:tracePt t="182248" x="7694613" y="4660900"/>
          <p14:tracePt t="182256" x="7794625" y="4624388"/>
          <p14:tracePt t="182264" x="7904163" y="4587875"/>
          <p14:tracePt t="182272" x="8004175" y="4551363"/>
          <p14:tracePt t="182280" x="8104188" y="4522788"/>
          <p14:tracePt t="182287" x="8196263" y="4505325"/>
          <p14:tracePt t="182295" x="8305800" y="4468813"/>
          <p14:tracePt t="182303" x="8405813" y="4441825"/>
          <p14:tracePt t="182312" x="8515350" y="4405313"/>
          <p14:tracePt t="182320" x="8615363" y="4395788"/>
          <p14:tracePt t="182328" x="8724900" y="4368800"/>
          <p14:tracePt t="182335" x="8824913" y="4340225"/>
          <p14:tracePt t="182344" x="8934450" y="4313238"/>
          <p14:tracePt t="182351" x="9034463" y="4286250"/>
          <p14:tracePt t="182363" x="9126538" y="424021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sz="3200"/>
              <a:t>D</a:t>
            </a:r>
            <a:r>
              <a:rPr lang="ja-JP" altLang="en-US" sz="3200"/>
              <a:t>入力とクロックが同時に変化したら？</a:t>
            </a:r>
            <a:br>
              <a:rPr lang="ja-JP" altLang="en-US" sz="3200"/>
            </a:br>
            <a:r>
              <a:rPr lang="ja-JP" altLang="en-US" sz="3200"/>
              <a:t>セットアップタイムとホールドタイム</a:t>
            </a:r>
          </a:p>
        </p:txBody>
      </p:sp>
      <p:sp>
        <p:nvSpPr>
          <p:cNvPr id="33795" name="Line 3"/>
          <p:cNvSpPr>
            <a:spLocks noChangeShapeType="1"/>
          </p:cNvSpPr>
          <p:nvPr/>
        </p:nvSpPr>
        <p:spPr bwMode="auto">
          <a:xfrm>
            <a:off x="2411413" y="414813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796" name="Line 4"/>
          <p:cNvSpPr>
            <a:spLocks noChangeShapeType="1"/>
          </p:cNvSpPr>
          <p:nvPr/>
        </p:nvSpPr>
        <p:spPr bwMode="auto">
          <a:xfrm flipV="1">
            <a:off x="2916238" y="36449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797" name="Line 5"/>
          <p:cNvSpPr>
            <a:spLocks noChangeShapeType="1"/>
          </p:cNvSpPr>
          <p:nvPr/>
        </p:nvSpPr>
        <p:spPr bwMode="auto">
          <a:xfrm>
            <a:off x="2914650" y="36449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798" name="Line 6"/>
          <p:cNvSpPr>
            <a:spLocks noChangeShapeType="1"/>
          </p:cNvSpPr>
          <p:nvPr/>
        </p:nvSpPr>
        <p:spPr bwMode="auto">
          <a:xfrm>
            <a:off x="2268538" y="2976563"/>
            <a:ext cx="647700" cy="20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799" name="Text Box 7"/>
          <p:cNvSpPr txBox="1">
            <a:spLocks noChangeArrowheads="1"/>
          </p:cNvSpPr>
          <p:nvPr/>
        </p:nvSpPr>
        <p:spPr bwMode="auto">
          <a:xfrm>
            <a:off x="188753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D</a:t>
            </a:r>
          </a:p>
        </p:txBody>
      </p:sp>
      <p:sp>
        <p:nvSpPr>
          <p:cNvPr id="33800" name="Text Box 8"/>
          <p:cNvSpPr txBox="1">
            <a:spLocks noChangeArrowheads="1"/>
          </p:cNvSpPr>
          <p:nvPr/>
        </p:nvSpPr>
        <p:spPr bwMode="auto">
          <a:xfrm>
            <a:off x="1763713" y="3789363"/>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clock</a:t>
            </a:r>
          </a:p>
        </p:txBody>
      </p:sp>
      <p:sp>
        <p:nvSpPr>
          <p:cNvPr id="33801" name="Text Box 9"/>
          <p:cNvSpPr txBox="1">
            <a:spLocks noChangeArrowheads="1"/>
          </p:cNvSpPr>
          <p:nvPr/>
        </p:nvSpPr>
        <p:spPr bwMode="auto">
          <a:xfrm>
            <a:off x="1835150" y="46529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Q</a:t>
            </a:r>
          </a:p>
        </p:txBody>
      </p:sp>
      <p:sp>
        <p:nvSpPr>
          <p:cNvPr id="33802" name="Line 10"/>
          <p:cNvSpPr>
            <a:spLocks noChangeShapeType="1"/>
          </p:cNvSpPr>
          <p:nvPr/>
        </p:nvSpPr>
        <p:spPr bwMode="auto">
          <a:xfrm>
            <a:off x="2627313" y="4940300"/>
            <a:ext cx="2889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3" name="Line 11"/>
          <p:cNvSpPr>
            <a:spLocks noChangeShapeType="1"/>
          </p:cNvSpPr>
          <p:nvPr/>
        </p:nvSpPr>
        <p:spPr bwMode="auto">
          <a:xfrm>
            <a:off x="2916238" y="45085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4" name="Line 12"/>
          <p:cNvSpPr>
            <a:spLocks noChangeShapeType="1"/>
          </p:cNvSpPr>
          <p:nvPr/>
        </p:nvSpPr>
        <p:spPr bwMode="auto">
          <a:xfrm>
            <a:off x="2916238" y="2852738"/>
            <a:ext cx="0" cy="27368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5" name="Text Box 13"/>
          <p:cNvSpPr txBox="1">
            <a:spLocks noChangeArrowheads="1"/>
          </p:cNvSpPr>
          <p:nvPr/>
        </p:nvSpPr>
        <p:spPr bwMode="auto">
          <a:xfrm>
            <a:off x="382588" y="5589588"/>
            <a:ext cx="332581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変化前が記憶されるか？</a:t>
            </a:r>
          </a:p>
          <a:p>
            <a:pPr eaLnBrk="1" hangingPunct="1"/>
            <a:r>
              <a:rPr lang="ja-JP" altLang="en-US"/>
              <a:t>変化後が記憶されるか？</a:t>
            </a:r>
          </a:p>
          <a:p>
            <a:pPr eaLnBrk="1" hangingPunct="1"/>
            <a:r>
              <a:rPr lang="ja-JP" altLang="en-US"/>
              <a:t>シャッターを切った瞬間被写体が</a:t>
            </a:r>
          </a:p>
          <a:p>
            <a:pPr eaLnBrk="1" hangingPunct="1"/>
            <a:r>
              <a:rPr lang="ja-JP" altLang="en-US"/>
              <a:t>動いたのに相当</a:t>
            </a:r>
          </a:p>
        </p:txBody>
      </p:sp>
      <p:sp>
        <p:nvSpPr>
          <p:cNvPr id="33806" name="Line 14"/>
          <p:cNvSpPr>
            <a:spLocks noChangeShapeType="1"/>
          </p:cNvSpPr>
          <p:nvPr/>
        </p:nvSpPr>
        <p:spPr bwMode="auto">
          <a:xfrm flipV="1">
            <a:off x="2916238" y="2420938"/>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7" name="Line 15"/>
          <p:cNvSpPr>
            <a:spLocks noChangeShapeType="1"/>
          </p:cNvSpPr>
          <p:nvPr/>
        </p:nvSpPr>
        <p:spPr bwMode="auto">
          <a:xfrm>
            <a:off x="2916238" y="242093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8" name="Line 16"/>
          <p:cNvSpPr>
            <a:spLocks noChangeShapeType="1"/>
          </p:cNvSpPr>
          <p:nvPr/>
        </p:nvSpPr>
        <p:spPr bwMode="auto">
          <a:xfrm>
            <a:off x="2916238" y="494188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9" name="Text Box 17"/>
          <p:cNvSpPr txBox="1">
            <a:spLocks noChangeArrowheads="1"/>
          </p:cNvSpPr>
          <p:nvPr/>
        </p:nvSpPr>
        <p:spPr bwMode="auto">
          <a:xfrm>
            <a:off x="2895600" y="4586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a:t>
            </a:r>
          </a:p>
        </p:txBody>
      </p:sp>
      <p:sp>
        <p:nvSpPr>
          <p:cNvPr id="33810" name="Line 18"/>
          <p:cNvSpPr>
            <a:spLocks noChangeShapeType="1"/>
          </p:cNvSpPr>
          <p:nvPr/>
        </p:nvSpPr>
        <p:spPr bwMode="auto">
          <a:xfrm>
            <a:off x="5075238" y="40767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1" name="Line 19"/>
          <p:cNvSpPr>
            <a:spLocks noChangeShapeType="1"/>
          </p:cNvSpPr>
          <p:nvPr/>
        </p:nvSpPr>
        <p:spPr bwMode="auto">
          <a:xfrm flipV="1">
            <a:off x="5580063" y="3573463"/>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2" name="Line 20"/>
          <p:cNvSpPr>
            <a:spLocks noChangeShapeType="1"/>
          </p:cNvSpPr>
          <p:nvPr/>
        </p:nvSpPr>
        <p:spPr bwMode="auto">
          <a:xfrm>
            <a:off x="5578475" y="35734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3" name="Line 21"/>
          <p:cNvSpPr>
            <a:spLocks noChangeShapeType="1"/>
          </p:cNvSpPr>
          <p:nvPr/>
        </p:nvSpPr>
        <p:spPr bwMode="auto">
          <a:xfrm>
            <a:off x="4716463" y="2905125"/>
            <a:ext cx="647700" cy="2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4" name="Text Box 22"/>
          <p:cNvSpPr txBox="1">
            <a:spLocks noChangeArrowheads="1"/>
          </p:cNvSpPr>
          <p:nvPr/>
        </p:nvSpPr>
        <p:spPr bwMode="auto">
          <a:xfrm>
            <a:off x="4427538" y="27098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D</a:t>
            </a:r>
          </a:p>
        </p:txBody>
      </p:sp>
      <p:sp>
        <p:nvSpPr>
          <p:cNvPr id="33815" name="Text Box 23"/>
          <p:cNvSpPr txBox="1">
            <a:spLocks noChangeArrowheads="1"/>
          </p:cNvSpPr>
          <p:nvPr/>
        </p:nvSpPr>
        <p:spPr bwMode="auto">
          <a:xfrm>
            <a:off x="4427538" y="3717925"/>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clock</a:t>
            </a:r>
          </a:p>
        </p:txBody>
      </p:sp>
      <p:sp>
        <p:nvSpPr>
          <p:cNvPr id="33816" name="Line 24"/>
          <p:cNvSpPr>
            <a:spLocks noChangeShapeType="1"/>
          </p:cNvSpPr>
          <p:nvPr/>
        </p:nvSpPr>
        <p:spPr bwMode="auto">
          <a:xfrm>
            <a:off x="5580063" y="2276475"/>
            <a:ext cx="0" cy="27368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7" name="Line 25"/>
          <p:cNvSpPr>
            <a:spLocks noChangeShapeType="1"/>
          </p:cNvSpPr>
          <p:nvPr/>
        </p:nvSpPr>
        <p:spPr bwMode="auto">
          <a:xfrm flipV="1">
            <a:off x="5364163" y="2349500"/>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8" name="Line 26"/>
          <p:cNvSpPr>
            <a:spLocks noChangeShapeType="1"/>
          </p:cNvSpPr>
          <p:nvPr/>
        </p:nvSpPr>
        <p:spPr bwMode="auto">
          <a:xfrm>
            <a:off x="5364163" y="23495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9" name="Line 27"/>
          <p:cNvSpPr>
            <a:spLocks noChangeShapeType="1"/>
          </p:cNvSpPr>
          <p:nvPr/>
        </p:nvSpPr>
        <p:spPr bwMode="auto">
          <a:xfrm>
            <a:off x="5364163" y="2276475"/>
            <a:ext cx="0" cy="27368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0" name="Line 28"/>
          <p:cNvSpPr>
            <a:spLocks noChangeShapeType="1"/>
          </p:cNvSpPr>
          <p:nvPr/>
        </p:nvSpPr>
        <p:spPr bwMode="auto">
          <a:xfrm>
            <a:off x="7308850" y="4076700"/>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1" name="Line 29"/>
          <p:cNvSpPr>
            <a:spLocks noChangeShapeType="1"/>
          </p:cNvSpPr>
          <p:nvPr/>
        </p:nvSpPr>
        <p:spPr bwMode="auto">
          <a:xfrm flipV="1">
            <a:off x="7813675" y="3573463"/>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2" name="Line 30"/>
          <p:cNvSpPr>
            <a:spLocks noChangeShapeType="1"/>
          </p:cNvSpPr>
          <p:nvPr/>
        </p:nvSpPr>
        <p:spPr bwMode="auto">
          <a:xfrm>
            <a:off x="7812088" y="35734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3" name="Line 31"/>
          <p:cNvSpPr>
            <a:spLocks noChangeShapeType="1"/>
          </p:cNvSpPr>
          <p:nvPr/>
        </p:nvSpPr>
        <p:spPr bwMode="auto">
          <a:xfrm>
            <a:off x="6950075" y="2905125"/>
            <a:ext cx="647700" cy="2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4" name="Text Box 32"/>
          <p:cNvSpPr txBox="1">
            <a:spLocks noChangeArrowheads="1"/>
          </p:cNvSpPr>
          <p:nvPr/>
        </p:nvSpPr>
        <p:spPr bwMode="auto">
          <a:xfrm>
            <a:off x="6659563" y="27098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D</a:t>
            </a:r>
          </a:p>
        </p:txBody>
      </p:sp>
      <p:sp>
        <p:nvSpPr>
          <p:cNvPr id="33825" name="Text Box 33"/>
          <p:cNvSpPr txBox="1">
            <a:spLocks noChangeArrowheads="1"/>
          </p:cNvSpPr>
          <p:nvPr/>
        </p:nvSpPr>
        <p:spPr bwMode="auto">
          <a:xfrm>
            <a:off x="6661150" y="3717925"/>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clock</a:t>
            </a:r>
          </a:p>
        </p:txBody>
      </p:sp>
      <p:sp>
        <p:nvSpPr>
          <p:cNvPr id="33826" name="Line 34"/>
          <p:cNvSpPr>
            <a:spLocks noChangeShapeType="1"/>
          </p:cNvSpPr>
          <p:nvPr/>
        </p:nvSpPr>
        <p:spPr bwMode="auto">
          <a:xfrm>
            <a:off x="7813675" y="2276475"/>
            <a:ext cx="0" cy="27368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7" name="Line 35"/>
          <p:cNvSpPr>
            <a:spLocks noChangeShapeType="1"/>
          </p:cNvSpPr>
          <p:nvPr/>
        </p:nvSpPr>
        <p:spPr bwMode="auto">
          <a:xfrm flipV="1">
            <a:off x="7596188" y="2349500"/>
            <a:ext cx="1587"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8" name="Line 36"/>
          <p:cNvSpPr>
            <a:spLocks noChangeShapeType="1"/>
          </p:cNvSpPr>
          <p:nvPr/>
        </p:nvSpPr>
        <p:spPr bwMode="auto">
          <a:xfrm>
            <a:off x="7597775" y="2349500"/>
            <a:ext cx="4302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29" name="Line 37"/>
          <p:cNvSpPr>
            <a:spLocks noChangeShapeType="1"/>
          </p:cNvSpPr>
          <p:nvPr/>
        </p:nvSpPr>
        <p:spPr bwMode="auto">
          <a:xfrm>
            <a:off x="8027988" y="2276475"/>
            <a:ext cx="0" cy="27368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30" name="Text Box 38"/>
          <p:cNvSpPr txBox="1">
            <a:spLocks noChangeArrowheads="1"/>
          </p:cNvSpPr>
          <p:nvPr/>
        </p:nvSpPr>
        <p:spPr bwMode="auto">
          <a:xfrm>
            <a:off x="3995738" y="56673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33831" name="Line 39"/>
          <p:cNvSpPr>
            <a:spLocks noChangeShapeType="1"/>
          </p:cNvSpPr>
          <p:nvPr/>
        </p:nvSpPr>
        <p:spPr bwMode="auto">
          <a:xfrm>
            <a:off x="5364163" y="4724400"/>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32" name="Text Box 40"/>
          <p:cNvSpPr txBox="1">
            <a:spLocks noChangeArrowheads="1"/>
          </p:cNvSpPr>
          <p:nvPr/>
        </p:nvSpPr>
        <p:spPr bwMode="auto">
          <a:xfrm>
            <a:off x="3995738" y="5681663"/>
            <a:ext cx="229076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セットアップタイム：</a:t>
            </a:r>
            <a:r>
              <a:rPr lang="en-US" altLang="ja-JP"/>
              <a:t>tsu</a:t>
            </a:r>
          </a:p>
          <a:p>
            <a:pPr eaLnBrk="1" hangingPunct="1"/>
            <a:r>
              <a:rPr lang="en-US" altLang="ja-JP"/>
              <a:t>tsu</a:t>
            </a:r>
            <a:r>
              <a:rPr lang="ja-JP" altLang="en-US"/>
              <a:t>だけ前に安定で</a:t>
            </a:r>
          </a:p>
          <a:p>
            <a:pPr eaLnBrk="1" hangingPunct="1"/>
            <a:r>
              <a:rPr lang="ja-JP" altLang="en-US"/>
              <a:t>なければならない</a:t>
            </a:r>
          </a:p>
        </p:txBody>
      </p:sp>
      <p:sp>
        <p:nvSpPr>
          <p:cNvPr id="33833" name="Line 41"/>
          <p:cNvSpPr>
            <a:spLocks noChangeShapeType="1"/>
          </p:cNvSpPr>
          <p:nvPr/>
        </p:nvSpPr>
        <p:spPr bwMode="auto">
          <a:xfrm flipV="1">
            <a:off x="8027988" y="2349500"/>
            <a:ext cx="1587"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34" name="Text Box 42"/>
          <p:cNvSpPr txBox="1">
            <a:spLocks noChangeArrowheads="1"/>
          </p:cNvSpPr>
          <p:nvPr/>
        </p:nvSpPr>
        <p:spPr bwMode="auto">
          <a:xfrm>
            <a:off x="5219700" y="495617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tsu</a:t>
            </a:r>
          </a:p>
        </p:txBody>
      </p:sp>
      <p:sp>
        <p:nvSpPr>
          <p:cNvPr id="33835" name="Line 43"/>
          <p:cNvSpPr>
            <a:spLocks noChangeShapeType="1"/>
          </p:cNvSpPr>
          <p:nvPr/>
        </p:nvSpPr>
        <p:spPr bwMode="auto">
          <a:xfrm>
            <a:off x="8027988" y="2924175"/>
            <a:ext cx="647700" cy="2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36" name="Line 44"/>
          <p:cNvSpPr>
            <a:spLocks noChangeShapeType="1"/>
          </p:cNvSpPr>
          <p:nvPr/>
        </p:nvSpPr>
        <p:spPr bwMode="auto">
          <a:xfrm>
            <a:off x="7827963" y="4724400"/>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37" name="Text Box 45"/>
          <p:cNvSpPr txBox="1">
            <a:spLocks noChangeArrowheads="1"/>
          </p:cNvSpPr>
          <p:nvPr/>
        </p:nvSpPr>
        <p:spPr bwMode="auto">
          <a:xfrm>
            <a:off x="7683500" y="4956175"/>
            <a:ext cx="37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th</a:t>
            </a:r>
          </a:p>
        </p:txBody>
      </p:sp>
      <p:sp>
        <p:nvSpPr>
          <p:cNvPr id="33838" name="Text Box 46"/>
          <p:cNvSpPr txBox="1">
            <a:spLocks noChangeArrowheads="1"/>
          </p:cNvSpPr>
          <p:nvPr/>
        </p:nvSpPr>
        <p:spPr bwMode="auto">
          <a:xfrm>
            <a:off x="6588125" y="5661025"/>
            <a:ext cx="2540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ホールドタイム：</a:t>
            </a:r>
            <a:r>
              <a:rPr lang="en-US" altLang="ja-JP"/>
              <a:t>th</a:t>
            </a:r>
          </a:p>
          <a:p>
            <a:pPr eaLnBrk="1" hangingPunct="1"/>
            <a:r>
              <a:rPr lang="en-US" altLang="ja-JP"/>
              <a:t>th</a:t>
            </a:r>
            <a:r>
              <a:rPr lang="ja-JP" altLang="en-US"/>
              <a:t>だけ変化後も</a:t>
            </a:r>
          </a:p>
          <a:p>
            <a:pPr eaLnBrk="1" hangingPunct="1"/>
            <a:r>
              <a:rPr lang="ja-JP" altLang="en-US"/>
              <a:t>安定でなければならない</a:t>
            </a:r>
          </a:p>
        </p:txBody>
      </p:sp>
      <p:pic>
        <p:nvPicPr>
          <p:cNvPr id="2" name="オーディオ 1">
            <a:hlinkClick r:id="" action="ppaction://media"/>
            <a:extLst>
              <a:ext uri="{FF2B5EF4-FFF2-40B4-BE49-F238E27FC236}">
                <a16:creationId xmlns:a16="http://schemas.microsoft.com/office/drawing/2014/main" id="{BA0ECF8C-03B9-4CE3-8722-FA8B898263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89107558"/>
      </p:ext>
    </p:extLst>
  </p:cSld>
  <p:clrMapOvr>
    <a:masterClrMapping/>
  </p:clrMapOvr>
  <mc:AlternateContent xmlns:mc="http://schemas.openxmlformats.org/markup-compatibility/2006">
    <mc:Choice xmlns:p14="http://schemas.microsoft.com/office/powerpoint/2010/main" Requires="p14">
      <p:transition spd="slow" p14:dur="2000" advTm="230968"/>
    </mc:Choice>
    <mc:Fallback>
      <p:transition spd="slow" advTm="230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64" x="8897938" y="3911600"/>
          <p14:tracePt t="1271" x="8669338" y="3911600"/>
          <p14:tracePt t="1278" x="8478838" y="3911600"/>
          <p14:tracePt t="1286" x="8277225" y="3911600"/>
          <p14:tracePt t="1294" x="8113713" y="3911600"/>
          <p14:tracePt t="1302" x="7986713" y="3911600"/>
          <p14:tracePt t="1310" x="7894638" y="3911600"/>
          <p14:tracePt t="1318" x="7850188" y="3911600"/>
          <p14:tracePt t="1848" x="7840663" y="3884613"/>
          <p14:tracePt t="1858" x="7840663" y="3875088"/>
          <p14:tracePt t="1864" x="7821613" y="3857625"/>
          <p14:tracePt t="1872" x="7821613" y="3830638"/>
          <p14:tracePt t="2118" x="7813675" y="3821113"/>
          <p14:tracePt t="2176" x="7804150" y="3821113"/>
          <p14:tracePt t="2184" x="7785100" y="3821113"/>
          <p14:tracePt t="2192" x="7777163" y="3821113"/>
          <p14:tracePt t="36583" x="7731125" y="3811588"/>
          <p14:tracePt t="36591" x="7631113" y="3757613"/>
          <p14:tracePt t="36599" x="7539038" y="3638550"/>
          <p14:tracePt t="36606" x="7475538" y="3584575"/>
          <p14:tracePt t="36614" x="7375525" y="3502025"/>
          <p14:tracePt t="36622" x="7329488" y="3402013"/>
          <p14:tracePt t="36630" x="7283450" y="3355975"/>
          <p14:tracePt t="36638" x="7239000" y="3273425"/>
          <p14:tracePt t="36647" x="7219950" y="3228975"/>
          <p14:tracePt t="36654" x="7192963" y="3146425"/>
          <p14:tracePt t="36662" x="7175500" y="3100388"/>
          <p14:tracePt t="36671" x="7156450" y="3063875"/>
          <p14:tracePt t="36678" x="7146925" y="3000375"/>
          <p14:tracePt t="36688" x="7129463" y="2973388"/>
          <p14:tracePt t="36694" x="7119938" y="2954338"/>
          <p14:tracePt t="36703" x="7119938" y="2936875"/>
          <p14:tracePt t="36710" x="7110413" y="2900363"/>
          <p14:tracePt t="36719" x="7102475" y="2900363"/>
          <p14:tracePt t="36734" x="7092950" y="2881313"/>
          <p14:tracePt t="36750" x="7073900" y="2863850"/>
          <p14:tracePt t="36875" x="7065963" y="2873375"/>
          <p14:tracePt t="36881" x="6964363" y="2917825"/>
          <p14:tracePt t="36892" x="6846888" y="2990850"/>
          <p14:tracePt t="36895" x="6710363" y="3063875"/>
          <p14:tracePt t="36903" x="6573838" y="3146425"/>
          <p14:tracePt t="36910" x="6472238" y="3228975"/>
          <p14:tracePt t="36918" x="6354763" y="3302000"/>
          <p14:tracePt t="36926" x="6254750" y="3375025"/>
          <p14:tracePt t="36934" x="6189663" y="3429000"/>
          <p14:tracePt t="36942" x="6126163" y="3482975"/>
          <p14:tracePt t="36950" x="6053138" y="3548063"/>
          <p14:tracePt t="36958" x="6026150" y="3565525"/>
          <p14:tracePt t="36966" x="6007100" y="3584575"/>
          <p14:tracePt t="36974" x="5989638" y="3611563"/>
          <p14:tracePt t="36990" x="5943600" y="3638550"/>
          <p14:tracePt t="36998" x="5935663" y="3638550"/>
          <p14:tracePt t="37006" x="5916613" y="3657600"/>
          <p14:tracePt t="37014" x="5889625" y="3665538"/>
          <p14:tracePt t="37022" x="5826125" y="3702050"/>
          <p14:tracePt t="37031" x="5807075" y="3711575"/>
          <p14:tracePt t="37038" x="5753100" y="3721100"/>
          <p14:tracePt t="37047" x="5688013" y="3767138"/>
          <p14:tracePt t="37054" x="5624513" y="3784600"/>
          <p14:tracePt t="37062" x="5561013" y="3811588"/>
          <p14:tracePt t="37070" x="5514975" y="3840163"/>
          <p14:tracePt t="37078" x="5461000" y="3848100"/>
          <p14:tracePt t="37087" x="5397500" y="3875088"/>
          <p14:tracePt t="37096" x="5324475" y="3884613"/>
          <p14:tracePt t="37107" x="5260975" y="3894138"/>
          <p14:tracePt t="37112" x="5151438" y="3911600"/>
          <p14:tracePt t="37120" x="5086350" y="3930650"/>
          <p14:tracePt t="37126" x="5032375" y="3948113"/>
          <p14:tracePt t="37134" x="4949825" y="3976688"/>
          <p14:tracePt t="37142" x="4868863" y="4003675"/>
          <p14:tracePt t="37150" x="4776788" y="4013200"/>
          <p14:tracePt t="37158" x="4703763" y="4021138"/>
          <p14:tracePt t="37166" x="4586288" y="4040188"/>
          <p14:tracePt t="37176" x="4494213" y="4040188"/>
          <p14:tracePt t="37183" x="4421188" y="4067175"/>
          <p14:tracePt t="37191" x="4340225" y="4076700"/>
          <p14:tracePt t="37199" x="4248150" y="4076700"/>
          <p14:tracePt t="37206" x="4194175" y="4094163"/>
          <p14:tracePt t="37214" x="4121150" y="4094163"/>
          <p14:tracePt t="37223" x="4057650" y="4103688"/>
          <p14:tracePt t="37233" x="4011613" y="4122738"/>
          <p14:tracePt t="37239" x="3956050" y="4122738"/>
          <p14:tracePt t="37247" x="3929063" y="4130675"/>
          <p14:tracePt t="37254" x="3883025" y="4130675"/>
          <p14:tracePt t="37262" x="3846513" y="4130675"/>
          <p14:tracePt t="37270" x="3802063" y="4149725"/>
          <p14:tracePt t="37278" x="3775075" y="4149725"/>
          <p14:tracePt t="37286" x="3746500" y="4149725"/>
          <p14:tracePt t="37294" x="3692525" y="4149725"/>
          <p14:tracePt t="37302" x="3629025" y="4149725"/>
          <p14:tracePt t="37310" x="3573463" y="4149725"/>
          <p14:tracePt t="37318" x="3500438" y="4149725"/>
          <p14:tracePt t="37326" x="3446463" y="4149725"/>
          <p14:tracePt t="37334" x="3373438" y="4149725"/>
          <p14:tracePt t="37342" x="3263900" y="4149725"/>
          <p14:tracePt t="37350" x="3171825" y="4149725"/>
          <p14:tracePt t="37358" x="3063875" y="4149725"/>
          <p14:tracePt t="37366" x="2971800" y="4149725"/>
          <p14:tracePt t="37374" x="2862263" y="4149725"/>
          <p14:tracePt t="37382" x="2781300" y="4149725"/>
          <p14:tracePt t="37393" x="2725738" y="4149725"/>
          <p14:tracePt t="37398" x="2689225" y="4149725"/>
          <p14:tracePt t="37406" x="2671763" y="4149725"/>
          <p14:tracePt t="37502" x="2662238" y="4149725"/>
          <p14:tracePt t="37518" x="2662238" y="4140200"/>
          <p14:tracePt t="37526" x="2662238" y="4130675"/>
          <p14:tracePt t="37542" x="2679700" y="4122738"/>
          <p14:tracePt t="37550" x="2689225" y="4113213"/>
          <p14:tracePt t="37566" x="2689225" y="4103688"/>
          <p14:tracePt t="37574" x="2698750" y="4103688"/>
          <p14:tracePt t="37582" x="2708275" y="4094163"/>
          <p14:tracePt t="37719" x="2698750" y="4094163"/>
          <p14:tracePt t="37727" x="2679700" y="4122738"/>
          <p14:tracePt t="37734" x="2671763" y="4140200"/>
          <p14:tracePt t="37750" x="2671763" y="4149725"/>
          <p14:tracePt t="37926" x="2671763" y="4159250"/>
          <p14:tracePt t="37942" x="2662238" y="4176713"/>
          <p14:tracePt t="37959" x="2643188" y="4186238"/>
          <p14:tracePt t="37966" x="2635250" y="4195763"/>
          <p14:tracePt t="37974" x="2625725" y="4203700"/>
          <p14:tracePt t="37982" x="2589213" y="4213225"/>
          <p14:tracePt t="37991" x="2570163" y="4232275"/>
          <p14:tracePt t="37999" x="2552700" y="4240213"/>
          <p14:tracePt t="38006" x="2506663" y="4249738"/>
          <p14:tracePt t="38015" x="2489200" y="4268788"/>
          <p14:tracePt t="38022" x="2470150" y="4276725"/>
          <p14:tracePt t="38031" x="2452688" y="4286250"/>
          <p14:tracePt t="38454" x="2479675" y="4286250"/>
          <p14:tracePt t="38462" x="2516188" y="4286250"/>
          <p14:tracePt t="38470" x="2552700" y="4286250"/>
          <p14:tracePt t="38479" x="2606675" y="4276725"/>
          <p14:tracePt t="38486" x="2643188" y="4268788"/>
          <p14:tracePt t="38495" x="2662238" y="4268788"/>
          <p14:tracePt t="38502" x="2698750" y="4249738"/>
          <p14:tracePt t="38510" x="2716213" y="4240213"/>
          <p14:tracePt t="38526" x="2735263" y="4240213"/>
          <p14:tracePt t="38894" x="2752725" y="4222750"/>
          <p14:tracePt t="38902" x="2817813" y="4130675"/>
          <p14:tracePt t="38910" x="2852738" y="4086225"/>
          <p14:tracePt t="38918" x="2898775" y="4030663"/>
          <p14:tracePt t="38927" x="2954338" y="3967163"/>
          <p14:tracePt t="38935" x="2998788" y="3884613"/>
          <p14:tracePt t="38942" x="3027363" y="3857625"/>
          <p14:tracePt t="38950" x="3063875" y="3803650"/>
          <p14:tracePt t="38958" x="3081338" y="3775075"/>
          <p14:tracePt t="38968" x="3117850" y="3748088"/>
          <p14:tracePt t="38974" x="3136900" y="3730625"/>
          <p14:tracePt t="38982" x="3144838" y="3721100"/>
          <p14:tracePt t="38999" x="3163888" y="3702050"/>
          <p14:tracePt t="39022" x="3171825" y="3694113"/>
          <p14:tracePt t="39334" x="3171825" y="3711575"/>
          <p14:tracePt t="39343" x="3144838" y="3767138"/>
          <p14:tracePt t="39350" x="3063875" y="3821113"/>
          <p14:tracePt t="39358" x="3035300" y="3848100"/>
          <p14:tracePt t="39366" x="3008313" y="3875088"/>
          <p14:tracePt t="39374" x="2935288" y="3911600"/>
          <p14:tracePt t="39382" x="2889250" y="3948113"/>
          <p14:tracePt t="39390" x="2844800" y="3994150"/>
          <p14:tracePt t="39398" x="2825750" y="4021138"/>
          <p14:tracePt t="39406" x="2781300" y="4049713"/>
          <p14:tracePt t="39414" x="2744788" y="4103688"/>
          <p14:tracePt t="39423" x="2716213" y="4122738"/>
          <p14:tracePt t="39432" x="2708275" y="4130675"/>
          <p14:tracePt t="39439" x="2679700" y="4149725"/>
          <p14:tracePt t="39450" x="2671763" y="4149725"/>
          <p14:tracePt t="39462" x="2662238" y="4159250"/>
          <p14:tracePt t="39514" x="2652713" y="4167188"/>
          <p14:tracePt t="39518" x="2643188" y="4176713"/>
          <p14:tracePt t="39527" x="2635250" y="4186238"/>
          <p14:tracePt t="39534" x="2635250" y="4195763"/>
          <p14:tracePt t="39960" x="2652713" y="4159250"/>
          <p14:tracePt t="39968" x="2671763" y="4140200"/>
          <p14:tracePt t="39976" x="2708275" y="4094163"/>
          <p14:tracePt t="39984" x="2725738" y="4076700"/>
          <p14:tracePt t="39991" x="2752725" y="4049713"/>
          <p14:tracePt t="40001" x="2808288" y="3994150"/>
          <p14:tracePt t="40006" x="2825750" y="3967163"/>
          <p14:tracePt t="40016" x="2852738" y="3948113"/>
          <p14:tracePt t="40022" x="2898775" y="3911600"/>
          <p14:tracePt t="40031" x="2917825" y="3894138"/>
          <p14:tracePt t="40038" x="2935288" y="3875088"/>
          <p14:tracePt t="40048" x="2962275" y="3857625"/>
          <p14:tracePt t="40054" x="2981325" y="3848100"/>
          <p14:tracePt t="40062" x="2990850" y="3840163"/>
          <p14:tracePt t="40070" x="2998788" y="3821113"/>
          <p14:tracePt t="40168" x="3008313" y="3811588"/>
          <p14:tracePt t="40202" x="3017838" y="3784600"/>
          <p14:tracePt t="40215" x="3035300" y="3775075"/>
          <p14:tracePt t="40223" x="3054350" y="3767138"/>
          <p14:tracePt t="40233" x="3063875" y="3757613"/>
          <p14:tracePt t="40239" x="3100388" y="3748088"/>
          <p14:tracePt t="40250" x="3117850" y="3730625"/>
          <p14:tracePt t="40255" x="3127375" y="3721100"/>
          <p14:tracePt t="40267" x="3144838" y="3711575"/>
          <p14:tracePt t="40279" x="3163888" y="3694113"/>
          <p14:tracePt t="40287" x="3171825" y="3694113"/>
          <p14:tracePt t="40607" x="3136900" y="3730625"/>
          <p14:tracePt t="40614" x="3127375" y="3738563"/>
          <p14:tracePt t="40622" x="3081338" y="3794125"/>
          <p14:tracePt t="40632" x="3063875" y="3811588"/>
          <p14:tracePt t="40639" x="3044825" y="3840163"/>
          <p14:tracePt t="40650" x="3017838" y="3875088"/>
          <p14:tracePt t="40655" x="2990850" y="3903663"/>
          <p14:tracePt t="40666" x="2962275" y="3921125"/>
          <p14:tracePt t="40671" x="2954338" y="3957638"/>
          <p14:tracePt t="40679" x="2917825" y="3984625"/>
          <p14:tracePt t="40688" x="2917825" y="3994150"/>
          <p14:tracePt t="40694" x="2908300" y="4013200"/>
          <p14:tracePt t="40702" x="2881313" y="4040188"/>
          <p14:tracePt t="40734" x="2881313" y="4049713"/>
          <p14:tracePt t="40782" x="2881313" y="4076700"/>
          <p14:tracePt t="40793" x="2871788" y="4086225"/>
          <p14:tracePt t="40799" x="2862263" y="4094163"/>
          <p14:tracePt t="40808" x="2852738" y="4103688"/>
          <p14:tracePt t="40822" x="2844800" y="4113213"/>
          <p14:tracePt t="40838" x="2835275" y="4122738"/>
          <p14:tracePt t="40848" x="2825750" y="4130675"/>
          <p14:tracePt t="41064" x="2852738" y="4130675"/>
          <p14:tracePt t="41072" x="2881313" y="4113213"/>
          <p14:tracePt t="41079" x="2925763" y="4067175"/>
          <p14:tracePt t="41088" x="2971800" y="4003675"/>
          <p14:tracePt t="41094" x="2998788" y="3976688"/>
          <p14:tracePt t="41102" x="3044825" y="3930650"/>
          <p14:tracePt t="41110" x="3063875" y="3884613"/>
          <p14:tracePt t="41118" x="3081338" y="3867150"/>
          <p14:tracePt t="41126" x="3117850" y="3821113"/>
          <p14:tracePt t="41134" x="3136900" y="3803650"/>
          <p14:tracePt t="41142" x="3154363" y="3775075"/>
          <p14:tracePt t="41151" x="3181350" y="3748088"/>
          <p14:tracePt t="41158" x="3181350" y="3738563"/>
          <p14:tracePt t="41167" x="3190875" y="3721100"/>
          <p14:tracePt t="41307" x="3190875" y="3675063"/>
          <p14:tracePt t="41310" x="3190875" y="3621088"/>
          <p14:tracePt t="41320" x="3190875" y="3584575"/>
          <p14:tracePt t="41327" x="3190875" y="3538538"/>
          <p14:tracePt t="41337" x="3190875" y="3511550"/>
          <p14:tracePt t="41342" x="3190875" y="3475038"/>
          <p14:tracePt t="41350" x="3181350" y="3429000"/>
          <p14:tracePt t="41358" x="3171825" y="3411538"/>
          <p14:tracePt t="41366" x="3144838" y="3365500"/>
          <p14:tracePt t="41374" x="3117850" y="3319463"/>
          <p14:tracePt t="41382" x="3090863" y="3282950"/>
          <p14:tracePt t="41390" x="3081338" y="3265488"/>
          <p14:tracePt t="41398" x="3071813" y="3265488"/>
          <p14:tracePt t="41406" x="3071813" y="3255963"/>
          <p14:tracePt t="41415" x="3063875" y="3246438"/>
          <p14:tracePt t="41422" x="3044825" y="3228975"/>
          <p14:tracePt t="41431" x="3027363" y="3228975"/>
          <p14:tracePt t="41438" x="2998788" y="3219450"/>
          <p14:tracePt t="41447" x="2962275" y="3209925"/>
          <p14:tracePt t="41454" x="2944813" y="3173413"/>
          <p14:tracePt t="41464" x="2925763" y="3173413"/>
          <p14:tracePt t="41470" x="2881313" y="3155950"/>
          <p14:tracePt t="41478" x="2862263" y="3146425"/>
          <p14:tracePt t="41486" x="2844800" y="3127375"/>
          <p14:tracePt t="41494" x="2835275" y="3119438"/>
          <p14:tracePt t="41503" x="2817813" y="3100388"/>
          <p14:tracePt t="41511" x="2798763" y="3082925"/>
          <p14:tracePt t="41519" x="2781300" y="3063875"/>
          <p14:tracePt t="41528" x="2762250" y="3046413"/>
          <p14:tracePt t="41537" x="2735263" y="3009900"/>
          <p14:tracePt t="41543" x="2716213" y="2982913"/>
          <p14:tracePt t="41555" x="2716213" y="2973388"/>
          <p14:tracePt t="41559" x="2708275" y="2963863"/>
          <p14:tracePt t="41567" x="2698750" y="2954338"/>
          <p14:tracePt t="41575" x="2689225" y="2946400"/>
          <p14:tracePt t="41584" x="2679700" y="2946400"/>
          <p14:tracePt t="41662" x="2671763" y="2936875"/>
          <p14:tracePt t="41710" x="2643188" y="2936875"/>
          <p14:tracePt t="41718" x="2616200" y="2946400"/>
          <p14:tracePt t="41726" x="2606675" y="2954338"/>
          <p14:tracePt t="41734" x="2589213" y="2954338"/>
          <p14:tracePt t="41742" x="2562225" y="2963863"/>
          <p14:tracePt t="41807" x="2552700" y="2963863"/>
          <p14:tracePt t="41814" x="2533650" y="2973388"/>
          <p14:tracePt t="41822" x="2516188" y="2990850"/>
          <p14:tracePt t="41830" x="2498725" y="3000375"/>
          <p14:tracePt t="41838" x="2462213" y="3009900"/>
          <p14:tracePt t="41854" x="2443163" y="3027363"/>
          <p14:tracePt t="41863" x="2433638" y="3027363"/>
          <p14:tracePt t="41870" x="2425700" y="3036888"/>
          <p14:tracePt t="41920" x="2406650" y="3046413"/>
          <p14:tracePt t="41943" x="2389188" y="3054350"/>
          <p14:tracePt t="41958" x="2370138" y="3063875"/>
          <p14:tracePt t="42254" x="2379663" y="3073400"/>
          <p14:tracePt t="42263" x="2489200" y="3073400"/>
          <p14:tracePt t="42272" x="2652713" y="3073400"/>
          <p14:tracePt t="42279" x="2817813" y="3100388"/>
          <p14:tracePt t="42287" x="2954338" y="3119438"/>
          <p14:tracePt t="42295" x="3063875" y="3146425"/>
          <p14:tracePt t="42303" x="3136900" y="3146425"/>
          <p14:tracePt t="42314" x="3154363" y="3146425"/>
          <p14:tracePt t="42318" x="3171825" y="3155950"/>
          <p14:tracePt t="42326" x="3181350" y="3155950"/>
          <p14:tracePt t="42646" x="3154363" y="3155950"/>
          <p14:tracePt t="42654" x="3100388" y="3155950"/>
          <p14:tracePt t="42663" x="3081338" y="3155950"/>
          <p14:tracePt t="42671" x="3054350" y="3155950"/>
          <p14:tracePt t="42904" x="3044825" y="3155950"/>
          <p14:tracePt t="42911" x="3035300" y="3127375"/>
          <p14:tracePt t="42919" x="3035300" y="3100388"/>
          <p14:tracePt t="42928" x="3035300" y="3063875"/>
          <p14:tracePt t="42935" x="3035300" y="3046413"/>
          <p14:tracePt t="42943" x="3035300" y="3009900"/>
          <p14:tracePt t="42959" x="3035300" y="2982913"/>
          <p14:tracePt t="42967" x="3027363" y="2963863"/>
          <p14:tracePt t="42974" x="3027363" y="2927350"/>
          <p14:tracePt t="42983" x="3027363" y="2917825"/>
          <p14:tracePt t="42991" x="3027363" y="2881313"/>
          <p14:tracePt t="43000" x="3017838" y="2863850"/>
          <p14:tracePt t="43007" x="3017838" y="2844800"/>
          <p14:tracePt t="43015" x="3017838" y="2817813"/>
          <p14:tracePt t="43023" x="2998788" y="2790825"/>
          <p14:tracePt t="43031" x="2998788" y="2781300"/>
          <p14:tracePt t="43039" x="2998788" y="2771775"/>
          <p14:tracePt t="43049" x="2998788" y="2763838"/>
          <p14:tracePt t="43055" x="2998788" y="2744788"/>
          <p14:tracePt t="43065" x="2990850" y="2727325"/>
          <p14:tracePt t="43071" x="2990850" y="2698750"/>
          <p14:tracePt t="43079" x="2981325" y="2690813"/>
          <p14:tracePt t="43087" x="2971800" y="2671763"/>
          <p14:tracePt t="43103" x="2971800" y="2662238"/>
          <p14:tracePt t="43118" x="2971800" y="2654300"/>
          <p14:tracePt t="43134" x="2954338" y="2635250"/>
          <p14:tracePt t="43399" x="2954338" y="2617788"/>
          <p14:tracePt t="43406" x="2962275" y="2598738"/>
          <p14:tracePt t="43535" x="3063875" y="2598738"/>
          <p14:tracePt t="43543" x="3154363" y="2598738"/>
          <p14:tracePt t="43551" x="3300413" y="2598738"/>
          <p14:tracePt t="43561" x="3427413" y="2581275"/>
          <p14:tracePt t="43566" x="3536950" y="2571750"/>
          <p14:tracePt t="43574" x="3636963" y="2554288"/>
          <p14:tracePt t="43582" x="3692525" y="2544763"/>
          <p14:tracePt t="43590" x="3738563" y="2535238"/>
          <p14:tracePt t="43599" x="3756025" y="2535238"/>
          <p14:tracePt t="43606" x="3775075" y="2525713"/>
          <p14:tracePt t="43712" x="3783013" y="2535238"/>
          <p14:tracePt t="43719" x="3783013" y="2544763"/>
          <p14:tracePt t="43729" x="3775075" y="2554288"/>
          <p14:tracePt t="43736" x="3702050" y="2581275"/>
          <p14:tracePt t="43742" x="3629025" y="2589213"/>
          <p14:tracePt t="43750" x="3592513" y="2608263"/>
          <p14:tracePt t="43759" x="3536950" y="2617788"/>
          <p14:tracePt t="43766" x="3482975" y="2617788"/>
          <p14:tracePt t="43774" x="3427413" y="2617788"/>
          <p14:tracePt t="43782" x="3382963" y="2617788"/>
          <p14:tracePt t="43792" x="3327400" y="2617788"/>
          <p14:tracePt t="43798" x="3290888" y="2617788"/>
          <p14:tracePt t="43806" x="3200400" y="2589213"/>
          <p14:tracePt t="43814" x="3144838" y="2571750"/>
          <p14:tracePt t="43822" x="3044825" y="2562225"/>
          <p14:tracePt t="43830" x="2971800" y="2554288"/>
          <p14:tracePt t="43838" x="2898775" y="2554288"/>
          <p14:tracePt t="43847" x="2835275" y="2525713"/>
          <p14:tracePt t="43854" x="2798763" y="2525713"/>
          <p14:tracePt t="43863" x="2781300" y="2517775"/>
          <p14:tracePt t="43870" x="2735263" y="2517775"/>
          <p14:tracePt t="43878" x="2708275" y="2508250"/>
          <p14:tracePt t="43900" x="2679700" y="2508250"/>
          <p14:tracePt t="43902" x="2652713" y="2498725"/>
          <p14:tracePt t="43911" x="2635250" y="2498725"/>
          <p14:tracePt t="43918" x="2616200" y="2498725"/>
          <p14:tracePt t="43926" x="2598738" y="2498725"/>
          <p14:tracePt t="43934" x="2570163" y="2471738"/>
          <p14:tracePt t="43942" x="2552700" y="2471738"/>
          <p14:tracePt t="43952" x="2525713" y="2471738"/>
          <p14:tracePt t="43960" x="2516188" y="2471738"/>
          <p14:tracePt t="43967" x="2506663" y="2471738"/>
          <p14:tracePt t="43975" x="2498725" y="2462213"/>
          <p14:tracePt t="44179" x="2525713" y="2462213"/>
          <p14:tracePt t="44186" x="2643188" y="2462213"/>
          <p14:tracePt t="44192" x="2716213" y="2462213"/>
          <p14:tracePt t="44203" x="2844800" y="2444750"/>
          <p14:tracePt t="44208" x="2917825" y="2444750"/>
          <p14:tracePt t="44225" x="3136900" y="2444750"/>
          <p14:tracePt t="44232" x="3208338" y="2444750"/>
          <p14:tracePt t="44238" x="3281363" y="2444750"/>
          <p14:tracePt t="44247" x="3300413" y="2444750"/>
          <p14:tracePt t="44254" x="3346450" y="2444750"/>
          <p14:tracePt t="44335" x="3354388" y="2444750"/>
          <p14:tracePt t="44346" x="3363913" y="2444750"/>
          <p14:tracePt t="44536" x="3363913" y="2462213"/>
          <p14:tracePt t="44546" x="3363913" y="2498725"/>
          <p14:tracePt t="44551" x="3346450" y="2535238"/>
          <p14:tracePt t="44561" x="3317875" y="2562225"/>
          <p14:tracePt t="44567" x="3281363" y="2598738"/>
          <p14:tracePt t="44574" x="3263900" y="2625725"/>
          <p14:tracePt t="44582" x="3254375" y="2635250"/>
          <p14:tracePt t="44590" x="3236913" y="2662238"/>
          <p14:tracePt t="44599" x="3217863" y="2690813"/>
          <p14:tracePt t="44606" x="3217863" y="2708275"/>
          <p14:tracePt t="44616" x="3190875" y="2727325"/>
          <p14:tracePt t="44622" x="3181350" y="2763838"/>
          <p14:tracePt t="44631" x="3154363" y="2790825"/>
          <p14:tracePt t="44638" x="3136900" y="2808288"/>
          <p14:tracePt t="44647" x="3136900" y="2827338"/>
          <p14:tracePt t="44654" x="3127375" y="2844800"/>
          <p14:tracePt t="44664" x="3117850" y="2854325"/>
          <p14:tracePt t="44678" x="3117850" y="2863850"/>
          <p14:tracePt t="44686" x="3117850" y="2873375"/>
          <p14:tracePt t="44710" x="3108325" y="2890838"/>
          <p14:tracePt t="44718" x="3108325" y="2900363"/>
          <p14:tracePt t="44726" x="3090863" y="2927350"/>
          <p14:tracePt t="44734" x="3090863" y="2954338"/>
          <p14:tracePt t="44742" x="3081338" y="2982913"/>
          <p14:tracePt t="44750" x="3063875" y="3000375"/>
          <p14:tracePt t="44758" x="3063875" y="3027363"/>
          <p14:tracePt t="44766" x="3044825" y="3063875"/>
          <p14:tracePt t="44774" x="3035300" y="3090863"/>
          <p14:tracePt t="44782" x="3027363" y="3109913"/>
          <p14:tracePt t="44793" x="3017838" y="3136900"/>
          <p14:tracePt t="44808" x="3017838" y="3146425"/>
          <p14:tracePt t="45144" x="3044825" y="3155950"/>
          <p14:tracePt t="45152" x="3171825" y="3136900"/>
          <p14:tracePt t="45160" x="3263900" y="3136900"/>
          <p14:tracePt t="45167" x="3373438" y="3136900"/>
          <p14:tracePt t="45174" x="3446463" y="3127375"/>
          <p14:tracePt t="45182" x="3527425" y="3127375"/>
          <p14:tracePt t="45190" x="3582988" y="3127375"/>
          <p14:tracePt t="45199" x="3609975" y="3127375"/>
          <p14:tracePt t="45206" x="3619500" y="3127375"/>
          <p14:tracePt t="46238" x="3629025" y="3127375"/>
          <p14:tracePt t="46263" x="3636963" y="3119438"/>
          <p14:tracePt t="46928" x="3636963" y="3100388"/>
          <p14:tracePt t="47192" x="3592513" y="3155950"/>
          <p14:tracePt t="47200" x="3582988" y="3228975"/>
          <p14:tracePt t="47208" x="3536950" y="3328988"/>
          <p14:tracePt t="47217" x="3527425" y="3438525"/>
          <p14:tracePt t="47222" x="3509963" y="3565525"/>
          <p14:tracePt t="47233" x="3509963" y="3730625"/>
          <p14:tracePt t="47239" x="3563938" y="3894138"/>
          <p14:tracePt t="47248" x="3609975" y="4086225"/>
          <p14:tracePt t="47255" x="3656013" y="4232275"/>
          <p14:tracePt t="47264" x="3702050" y="4349750"/>
          <p14:tracePt t="47270" x="3709988" y="4422775"/>
          <p14:tracePt t="47278" x="3709988" y="4478338"/>
          <p14:tracePt t="47286" x="3709988" y="4486275"/>
          <p14:tracePt t="47294" x="3709988" y="4495800"/>
          <p14:tracePt t="47367" x="3709988" y="4522788"/>
          <p14:tracePt t="47374" x="3709988" y="4541838"/>
          <p14:tracePt t="47382" x="3709988" y="4578350"/>
          <p14:tracePt t="47390" x="3702050" y="4624388"/>
          <p14:tracePt t="47398" x="3692525" y="4641850"/>
          <p14:tracePt t="47406" x="3673475" y="4687888"/>
          <p14:tracePt t="47414" x="3665538" y="4724400"/>
          <p14:tracePt t="47423" x="3665538" y="4760913"/>
          <p14:tracePt t="47432" x="3646488" y="4797425"/>
          <p14:tracePt t="47441" x="3636963" y="4805363"/>
          <p14:tracePt t="47449" x="3636963" y="4824413"/>
          <p14:tracePt t="47455" x="3619500" y="4841875"/>
          <p14:tracePt t="47466" x="3619500" y="4851400"/>
          <p14:tracePt t="47471" x="3600450" y="4870450"/>
          <p14:tracePt t="47488" x="3592513" y="4887913"/>
          <p14:tracePt t="47496" x="3582988" y="4897438"/>
          <p14:tracePt t="47526" x="3582988" y="4914900"/>
          <p14:tracePt t="47534" x="3582988" y="4933950"/>
          <p14:tracePt t="47542" x="3556000" y="4951413"/>
          <p14:tracePt t="47550" x="3519488" y="4979988"/>
          <p14:tracePt t="47558" x="3473450" y="5006975"/>
          <p14:tracePt t="47566" x="3446463" y="5033963"/>
          <p14:tracePt t="47574" x="3363913" y="5089525"/>
          <p14:tracePt t="47582" x="3300413" y="5126038"/>
          <p14:tracePt t="47590" x="3181350" y="5189538"/>
          <p14:tracePt t="47598" x="3100388" y="5243513"/>
          <p14:tracePt t="47606" x="2981325" y="5299075"/>
          <p14:tracePt t="47616" x="2898775" y="5343525"/>
          <p14:tracePt t="47622" x="2835275" y="5380038"/>
          <p14:tracePt t="47632" x="2781300" y="5408613"/>
          <p14:tracePt t="47642" x="2762250" y="5426075"/>
          <p14:tracePt t="47649" x="2735263" y="5435600"/>
          <p14:tracePt t="47743" x="2716213" y="5445125"/>
          <p14:tracePt t="47750" x="2679700" y="5445125"/>
          <p14:tracePt t="47759" x="2671763" y="5445125"/>
          <p14:tracePt t="47766" x="2643188" y="5426075"/>
          <p14:tracePt t="47774" x="2606675" y="5380038"/>
          <p14:tracePt t="47782" x="2589213" y="5335588"/>
          <p14:tracePt t="47790" x="2562225" y="5299075"/>
          <p14:tracePt t="47798" x="2543175" y="5253038"/>
          <p14:tracePt t="47807" x="2533650" y="5226050"/>
          <p14:tracePt t="47816" x="2506663" y="5170488"/>
          <p14:tracePt t="47826" x="2498725" y="5143500"/>
          <p14:tracePt t="47830" x="2498725" y="5097463"/>
          <p14:tracePt t="47838" x="2489200" y="5053013"/>
          <p14:tracePt t="47846" x="2489200" y="5033963"/>
          <p14:tracePt t="47854" x="2489200" y="4997450"/>
          <p14:tracePt t="47863" x="2489200" y="4960938"/>
          <p14:tracePt t="47870" x="2498725" y="4933950"/>
          <p14:tracePt t="47878" x="2498725" y="4897438"/>
          <p14:tracePt t="47886" x="2516188" y="4878388"/>
          <p14:tracePt t="47894" x="2525713" y="4860925"/>
          <p14:tracePt t="47902" x="2552700" y="4851400"/>
          <p14:tracePt t="47910" x="2552700" y="4841875"/>
          <p14:tracePt t="47918" x="2562225" y="4814888"/>
          <p14:tracePt t="47926" x="2598738" y="4797425"/>
          <p14:tracePt t="47934" x="2643188" y="4760913"/>
          <p14:tracePt t="47943" x="2689225" y="4732338"/>
          <p14:tracePt t="47950" x="2735263" y="4705350"/>
          <p14:tracePt t="47958" x="2798763" y="4678363"/>
          <p14:tracePt t="47966" x="2871788" y="4651375"/>
          <p14:tracePt t="47974" x="2917825" y="4632325"/>
          <p14:tracePt t="47982" x="2981325" y="4605338"/>
          <p14:tracePt t="47990" x="3008313" y="4605338"/>
          <p14:tracePt t="48000" x="3027363" y="4587875"/>
          <p14:tracePt t="48006" x="3063875" y="4587875"/>
          <p14:tracePt t="48014" x="3081338" y="4578350"/>
          <p14:tracePt t="48022" x="3090863" y="4578350"/>
          <p14:tracePt t="48038" x="3100388" y="4578350"/>
          <p14:tracePt t="48062" x="3117850" y="4578350"/>
          <p14:tracePt t="48071" x="3163888" y="4587875"/>
          <p14:tracePt t="48078" x="3171825" y="4605338"/>
          <p14:tracePt t="48087" x="3208338" y="4651375"/>
          <p14:tracePt t="48096" x="3217863" y="4678363"/>
          <p14:tracePt t="48105" x="3227388" y="4697413"/>
          <p14:tracePt t="48114" x="3236913" y="4760913"/>
          <p14:tracePt t="48118" x="3236913" y="4787900"/>
          <p14:tracePt t="48127" x="3236913" y="4805363"/>
          <p14:tracePt t="48135" x="3236913" y="4841875"/>
          <p14:tracePt t="48143" x="3236913" y="4870450"/>
          <p14:tracePt t="48151" x="3236913" y="4906963"/>
          <p14:tracePt t="48159" x="3236913" y="4943475"/>
          <p14:tracePt t="48167" x="3217863" y="4960938"/>
          <p14:tracePt t="48175" x="3217863" y="4987925"/>
          <p14:tracePt t="48183" x="3208338" y="5016500"/>
          <p14:tracePt t="48190" x="3200400" y="5033963"/>
          <p14:tracePt t="48206" x="3190875" y="5053013"/>
          <p14:tracePt t="48222" x="3154363" y="5080000"/>
          <p14:tracePt t="48231" x="3144838" y="5089525"/>
          <p14:tracePt t="48238" x="3117850" y="5116513"/>
          <p14:tracePt t="48246" x="3090863" y="5143500"/>
          <p14:tracePt t="48254" x="3054350" y="5180013"/>
          <p14:tracePt t="48263" x="3027363" y="5197475"/>
          <p14:tracePt t="48270" x="2998788" y="5207000"/>
          <p14:tracePt t="48280" x="2962275" y="5226050"/>
          <p14:tracePt t="48286" x="2944813" y="5243513"/>
          <p14:tracePt t="48358" x="2935288" y="5243513"/>
          <p14:tracePt t="48366" x="2935288" y="5216525"/>
          <p14:tracePt t="48375" x="2935288" y="5189538"/>
          <p14:tracePt t="48383" x="2935288" y="5143500"/>
          <p14:tracePt t="48390" x="2935288" y="5106988"/>
          <p14:tracePt t="48398" x="2935288" y="5070475"/>
          <p14:tracePt t="48407" x="2935288" y="5043488"/>
          <p14:tracePt t="48415" x="2944813" y="5016500"/>
          <p14:tracePt t="48423" x="2944813" y="4997450"/>
          <p14:tracePt t="48430" x="2944813" y="4987925"/>
          <p14:tracePt t="48480" x="2954338" y="4970463"/>
          <p14:tracePt t="48490" x="2954338" y="4951413"/>
          <p14:tracePt t="48497" x="2971800" y="4897438"/>
          <p14:tracePt t="48504" x="2990850" y="4851400"/>
          <p14:tracePt t="48517" x="3017838" y="4787900"/>
          <p14:tracePt t="48520" x="3027363" y="4714875"/>
          <p14:tracePt t="48528" x="3027363" y="4641850"/>
          <p14:tracePt t="48534" x="3027363" y="4568825"/>
          <p14:tracePt t="48542" x="3027363" y="4478338"/>
          <p14:tracePt t="48550" x="3027363" y="4395788"/>
          <p14:tracePt t="48558" x="3027363" y="4322763"/>
          <p14:tracePt t="48566" x="3027363" y="4249738"/>
          <p14:tracePt t="48574" x="3027363" y="4176713"/>
          <p14:tracePt t="48582" x="3027363" y="4103688"/>
          <p14:tracePt t="48590" x="3027363" y="4076700"/>
          <p14:tracePt t="48598" x="3027363" y="4021138"/>
          <p14:tracePt t="48606" x="3027363" y="3948113"/>
          <p14:tracePt t="48614" x="3027363" y="3903663"/>
          <p14:tracePt t="48622" x="3027363" y="3840163"/>
          <p14:tracePt t="48630" x="3027363" y="3757613"/>
          <p14:tracePt t="48638" x="3027363" y="3730625"/>
          <p14:tracePt t="48646" x="3027363" y="3675063"/>
          <p14:tracePt t="48654" x="3027363" y="3638550"/>
          <p14:tracePt t="48664" x="3027363" y="3611563"/>
          <p14:tracePt t="48670" x="3027363" y="3592513"/>
          <p14:tracePt t="48680" x="3027363" y="3556000"/>
          <p14:tracePt t="48694" x="3027363" y="3548063"/>
          <p14:tracePt t="48702" x="3027363" y="3538538"/>
          <p14:tracePt t="48714" x="3027363" y="3519488"/>
          <p14:tracePt t="48719" x="3027363" y="3511550"/>
          <p14:tracePt t="48727" x="3027363" y="3502025"/>
          <p14:tracePt t="48734" x="3027363" y="3492500"/>
          <p14:tracePt t="48742" x="3027363" y="3482975"/>
          <p14:tracePt t="48750" x="3027363" y="3475038"/>
          <p14:tracePt t="48767" x="3027363" y="3455988"/>
          <p14:tracePt t="48774" x="3027363" y="3438525"/>
          <p14:tracePt t="48782" x="3027363" y="3419475"/>
          <p14:tracePt t="48846" x="3027363" y="3411538"/>
          <p14:tracePt t="48854" x="3017838" y="3382963"/>
          <p14:tracePt t="48863" x="3017838" y="3375025"/>
          <p14:tracePt t="48870" x="3017838" y="3346450"/>
          <p14:tracePt t="48882" x="3008313" y="3319463"/>
          <p14:tracePt t="48886" x="2998788" y="3302000"/>
          <p14:tracePt t="48895" x="2981325" y="3273425"/>
          <p14:tracePt t="48902" x="2971800" y="3236913"/>
          <p14:tracePt t="48910" x="2971800" y="3228975"/>
          <p14:tracePt t="48918" x="2962275" y="3192463"/>
          <p14:tracePt t="48926" x="2954338" y="3182938"/>
          <p14:tracePt t="48942" x="2935288" y="3163888"/>
          <p14:tracePt t="48966" x="2925763" y="3146425"/>
          <p14:tracePt t="48990" x="2898775" y="3146425"/>
          <p14:tracePt t="48998" x="2889250" y="3136900"/>
          <p14:tracePt t="49014" x="2871788" y="3127375"/>
          <p14:tracePt t="49022" x="2852738" y="3127375"/>
          <p14:tracePt t="49030" x="2835275" y="3109913"/>
          <p14:tracePt t="49038" x="2825750" y="3100388"/>
          <p14:tracePt t="49054" x="2817813" y="3090863"/>
          <p14:tracePt t="49063" x="2808288" y="3082925"/>
          <p14:tracePt t="49086" x="2798763" y="3073400"/>
          <p14:tracePt t="49222" x="2789238" y="3073400"/>
          <p14:tracePt t="49368" x="2752725" y="3073400"/>
          <p14:tracePt t="49376" x="2708275" y="3073400"/>
          <p14:tracePt t="49382" x="2652713" y="3073400"/>
          <p14:tracePt t="49390" x="2616200" y="3073400"/>
          <p14:tracePt t="49399" x="2598738" y="3073400"/>
          <p14:tracePt t="49407" x="2589213" y="3073400"/>
          <p14:tracePt t="49417" x="2570163" y="3073400"/>
          <p14:tracePt t="49838" x="2552700" y="3073400"/>
          <p14:tracePt t="49846" x="2533650" y="3073400"/>
          <p14:tracePt t="49960" x="2525713" y="3073400"/>
          <p14:tracePt t="49974" x="2516188" y="3063875"/>
          <p14:tracePt t="49998" x="2516188" y="3046413"/>
          <p14:tracePt t="50014" x="2516188" y="3036888"/>
          <p14:tracePt t="50022" x="2525713" y="3027363"/>
          <p14:tracePt t="50039" x="2533650" y="3017838"/>
          <p14:tracePt t="50048" x="2533650" y="3009900"/>
          <p14:tracePt t="50055" x="2543175" y="3009900"/>
          <p14:tracePt t="50066" x="2552700" y="3000375"/>
          <p14:tracePt t="50071" x="2562225" y="3000375"/>
          <p14:tracePt t="50082" x="2579688" y="3000375"/>
          <p14:tracePt t="50087" x="2598738" y="2973388"/>
          <p14:tracePt t="50095" x="2606675" y="2973388"/>
          <p14:tracePt t="50103" x="2635250" y="2963863"/>
          <p14:tracePt t="50111" x="2652713" y="2963863"/>
          <p14:tracePt t="50119" x="2662238" y="2963863"/>
          <p14:tracePt t="50126" x="2679700" y="2963863"/>
          <p14:tracePt t="50136" x="2689225" y="2963863"/>
          <p14:tracePt t="50215" x="2698750" y="2982913"/>
          <p14:tracePt t="50222" x="2698750" y="3017838"/>
          <p14:tracePt t="50231" x="2698750" y="3036888"/>
          <p14:tracePt t="50238" x="2698750" y="3063875"/>
          <p14:tracePt t="50247" x="2698750" y="3090863"/>
          <p14:tracePt t="50254" x="2689225" y="3127375"/>
          <p14:tracePt t="50263" x="2679700" y="3163888"/>
          <p14:tracePt t="50270" x="2679700" y="3182938"/>
          <p14:tracePt t="50279" x="2671763" y="3192463"/>
          <p14:tracePt t="50286" x="2671763" y="3219450"/>
          <p14:tracePt t="50294" x="2662238" y="3228975"/>
          <p14:tracePt t="50310" x="2652713" y="3236913"/>
          <p14:tracePt t="50495" x="2662238" y="3228975"/>
          <p14:tracePt t="50502" x="2708275" y="3192463"/>
          <p14:tracePt t="50510" x="2771775" y="3155950"/>
          <p14:tracePt t="50518" x="2835275" y="3127375"/>
          <p14:tracePt t="50526" x="2898775" y="3073400"/>
          <p14:tracePt t="50534" x="2962275" y="3054350"/>
          <p14:tracePt t="50542" x="3027363" y="3027363"/>
          <p14:tracePt t="50550" x="3090863" y="3000375"/>
          <p14:tracePt t="50558" x="3200400" y="2954338"/>
          <p14:tracePt t="50566" x="3281363" y="2936875"/>
          <p14:tracePt t="50574" x="3346450" y="2890838"/>
          <p14:tracePt t="50582" x="3409950" y="2873375"/>
          <p14:tracePt t="50591" x="3473450" y="2827338"/>
          <p14:tracePt t="50598" x="3519488" y="2808288"/>
          <p14:tracePt t="50606" x="3546475" y="2790825"/>
          <p14:tracePt t="50615" x="3573463" y="2771775"/>
          <p14:tracePt t="50622" x="3582988" y="2763838"/>
          <p14:tracePt t="50638" x="3592513" y="2754313"/>
          <p14:tracePt t="50654" x="3600450" y="2744788"/>
          <p14:tracePt t="50952" x="3563938" y="2735263"/>
          <p14:tracePt t="50960" x="3490913" y="2727325"/>
          <p14:tracePt t="50968" x="3390900" y="2708275"/>
          <p14:tracePt t="50975" x="3309938" y="2671763"/>
          <p14:tracePt t="50983" x="3236913" y="2654300"/>
          <p14:tracePt t="50990" x="3154363" y="2617788"/>
          <p14:tracePt t="50998" x="3127375" y="2617788"/>
          <p14:tracePt t="51006" x="3081338" y="2608263"/>
          <p14:tracePt t="51014" x="3071813" y="2608263"/>
          <p14:tracePt t="51088" x="3071813" y="2598738"/>
          <p14:tracePt t="51142" x="3063875" y="2589213"/>
          <p14:tracePt t="51166" x="3063875" y="2581275"/>
          <p14:tracePt t="51174" x="3063875" y="2571750"/>
          <p14:tracePt t="51183" x="3054350" y="2554288"/>
          <p14:tracePt t="51199" x="3054350" y="2535238"/>
          <p14:tracePt t="51215" x="3054350" y="2517775"/>
          <p14:tracePt t="51223" x="3054350" y="2498725"/>
          <p14:tracePt t="51233" x="3054350" y="2489200"/>
          <p14:tracePt t="51239" x="3054350" y="2471738"/>
          <p14:tracePt t="51251" x="3063875" y="2444750"/>
          <p14:tracePt t="51255" x="3081338" y="2425700"/>
          <p14:tracePt t="51265" x="3100388" y="2408238"/>
          <p14:tracePt t="51271" x="3136900" y="2379663"/>
          <p14:tracePt t="51281" x="3163888" y="2371725"/>
          <p14:tracePt t="51287" x="3190875" y="2362200"/>
          <p14:tracePt t="51298" x="3227388" y="2352675"/>
          <p14:tracePt t="51303" x="3227388" y="2343150"/>
          <p14:tracePt t="51319" x="3236913" y="2335213"/>
          <p14:tracePt t="51526" x="3236913" y="2343150"/>
          <p14:tracePt t="51534" x="3236913" y="2352675"/>
          <p14:tracePt t="51542" x="3236913" y="2379663"/>
          <p14:tracePt t="51550" x="3227388" y="2389188"/>
          <p14:tracePt t="51558" x="3227388" y="2398713"/>
          <p14:tracePt t="51566" x="3208338" y="2416175"/>
          <p14:tracePt t="51582" x="3181350" y="2435225"/>
          <p14:tracePt t="51590" x="3171825" y="2452688"/>
          <p14:tracePt t="51598" x="3163888" y="2462213"/>
          <p14:tracePt t="51606" x="3144838" y="2471738"/>
          <p14:tracePt t="51614" x="3136900" y="2481263"/>
          <p14:tracePt t="51622" x="3127375" y="2489200"/>
          <p14:tracePt t="51960" x="3117850" y="2498725"/>
          <p14:tracePt t="51976" x="3117850" y="2508250"/>
          <p14:tracePt t="51983" x="3108325" y="2517775"/>
          <p14:tracePt t="51992" x="3100388" y="2554288"/>
          <p14:tracePt t="51999" x="3081338" y="2571750"/>
          <p14:tracePt t="52007" x="3081338" y="2598738"/>
          <p14:tracePt t="52015" x="3081338" y="2617788"/>
          <p14:tracePt t="52022" x="3071813" y="2671763"/>
          <p14:tracePt t="52030" x="3071813" y="2698750"/>
          <p14:tracePt t="52038" x="3071813" y="2717800"/>
          <p14:tracePt t="52047" x="3071813" y="2763838"/>
          <p14:tracePt t="52054" x="3071813" y="2800350"/>
          <p14:tracePt t="52063" x="3054350" y="2817813"/>
          <p14:tracePt t="52070" x="3054350" y="2836863"/>
          <p14:tracePt t="52079" x="3044825" y="2854325"/>
          <p14:tracePt t="52086" x="3044825" y="2863850"/>
          <p14:tracePt t="52094" x="3044825" y="2881313"/>
          <p14:tracePt t="52102" x="3044825" y="2890838"/>
          <p14:tracePt t="52118" x="3044825" y="2900363"/>
          <p14:tracePt t="52150" x="3044825" y="2909888"/>
          <p14:tracePt t="52182" x="3044825" y="2917825"/>
          <p14:tracePt t="52199" x="3044825" y="2927350"/>
          <p14:tracePt t="52222" x="3044825" y="2936875"/>
          <p14:tracePt t="52246" x="3044825" y="2946400"/>
          <p14:tracePt t="52254" x="3044825" y="2963863"/>
          <p14:tracePt t="52262" x="3035300" y="2973388"/>
          <p14:tracePt t="52286" x="3027363" y="2973388"/>
          <p14:tracePt t="52302" x="3027363" y="2982913"/>
          <p14:tracePt t="52310" x="3017838" y="2982913"/>
          <p14:tracePt t="52318" x="3008313" y="2990850"/>
          <p14:tracePt t="52342" x="2998788" y="3000375"/>
          <p14:tracePt t="52350" x="2990850" y="3009900"/>
          <p14:tracePt t="52374" x="2981325" y="3027363"/>
          <p14:tracePt t="52390" x="2971800" y="3036888"/>
          <p14:tracePt t="52464" x="2971800" y="3046413"/>
          <p14:tracePt t="52599" x="2971800" y="3036888"/>
          <p14:tracePt t="52606" x="2971800" y="3027363"/>
          <p14:tracePt t="52614" x="2990850" y="2990850"/>
          <p14:tracePt t="52622" x="2998788" y="2963863"/>
          <p14:tracePt t="52631" x="2998788" y="2954338"/>
          <p14:tracePt t="52639" x="3017838" y="2927350"/>
          <p14:tracePt t="52648" x="3027363" y="2909888"/>
          <p14:tracePt t="52655" x="3035300" y="2900363"/>
          <p14:tracePt t="52666" x="3044825" y="2873375"/>
          <p14:tracePt t="52682" x="3044825" y="2863850"/>
          <p14:tracePt t="52687" x="3054350" y="2863850"/>
          <p14:tracePt t="52703" x="3063875" y="2854325"/>
          <p14:tracePt t="52711" x="3063875" y="2844800"/>
          <p14:tracePt t="52719" x="3063875" y="2836863"/>
          <p14:tracePt t="52736" x="3063875" y="2827338"/>
          <p14:tracePt t="52760" x="3071813" y="2817813"/>
          <p14:tracePt t="52856" x="3081338" y="2800350"/>
          <p14:tracePt t="52870" x="3081338" y="2790825"/>
          <p14:tracePt t="52879" x="3081338" y="2781300"/>
          <p14:tracePt t="53584" x="3090863" y="2771775"/>
          <p14:tracePt t="53623" x="3127375" y="2744788"/>
          <p14:tracePt t="53630" x="3208338" y="2717800"/>
          <p14:tracePt t="53638" x="3244850" y="2717800"/>
          <p14:tracePt t="53646" x="3317875" y="2717800"/>
          <p14:tracePt t="53654" x="3346450" y="2717800"/>
          <p14:tracePt t="53663" x="3400425" y="2717800"/>
          <p14:tracePt t="53671" x="3436938" y="2717800"/>
          <p14:tracePt t="53679" x="3490913" y="2717800"/>
          <p14:tracePt t="53686" x="3509963" y="2717800"/>
          <p14:tracePt t="53694" x="3546475" y="2717800"/>
          <p14:tracePt t="53703" x="3573463" y="2717800"/>
          <p14:tracePt t="53710" x="3592513" y="2717800"/>
          <p14:tracePt t="55046" x="3582988" y="2717800"/>
          <p14:tracePt t="55054" x="3509963" y="2717800"/>
          <p14:tracePt t="55062" x="3419475" y="2717800"/>
          <p14:tracePt t="55070" x="3346450" y="2717800"/>
          <p14:tracePt t="55079" x="3300413" y="2717800"/>
          <p14:tracePt t="55086" x="3290888" y="2717800"/>
          <p14:tracePt t="55094" x="3227388" y="2690813"/>
          <p14:tracePt t="55102" x="3217863" y="2690813"/>
          <p14:tracePt t="55111" x="3200400" y="2681288"/>
          <p14:tracePt t="55430" x="3190875" y="2681288"/>
          <p14:tracePt t="55503" x="3171825" y="2681288"/>
          <p14:tracePt t="55511" x="3144838" y="2681288"/>
          <p14:tracePt t="55519" x="3117850" y="2681288"/>
          <p14:tracePt t="55527" x="3108325" y="2681288"/>
          <p14:tracePt t="55535" x="3100388" y="2681288"/>
          <p14:tracePt t="56879" x="3090863" y="2681288"/>
          <p14:tracePt t="56886" x="3054350" y="2698750"/>
          <p14:tracePt t="56894" x="2998788" y="2744788"/>
          <p14:tracePt t="56902" x="2962275" y="2790825"/>
          <p14:tracePt t="56910" x="2917825" y="2844800"/>
          <p14:tracePt t="56918" x="2835275" y="2909888"/>
          <p14:tracePt t="56927" x="2752725" y="2982913"/>
          <p14:tracePt t="56935" x="2671763" y="3036888"/>
          <p14:tracePt t="56942" x="2598738" y="3090863"/>
          <p14:tracePt t="56951" x="2570163" y="3109913"/>
          <p14:tracePt t="56958" x="2543175" y="3127375"/>
          <p14:tracePt t="57135" x="2543175" y="3119438"/>
          <p14:tracePt t="57142" x="2543175" y="3100388"/>
          <p14:tracePt t="57151" x="2543175" y="3082925"/>
          <p14:tracePt t="57160" x="2552700" y="3046413"/>
          <p14:tracePt t="57168" x="2552700" y="3036888"/>
          <p14:tracePt t="57175" x="2562225" y="3027363"/>
          <p14:tracePt t="57182" x="2570163" y="2990850"/>
          <p14:tracePt t="57190" x="2579688" y="2973388"/>
          <p14:tracePt t="57198" x="2598738" y="2954338"/>
          <p14:tracePt t="57206" x="2606675" y="2936875"/>
          <p14:tracePt t="57214" x="2616200" y="2900363"/>
          <p14:tracePt t="57222" x="2635250" y="2881313"/>
          <p14:tracePt t="57230" x="2643188" y="2863850"/>
          <p14:tracePt t="57238" x="2652713" y="2854325"/>
          <p14:tracePt t="57247" x="2662238" y="2844800"/>
          <p14:tracePt t="57254" x="2679700" y="2817813"/>
          <p14:tracePt t="57262" x="2689225" y="2817813"/>
          <p14:tracePt t="57270" x="2698750" y="2808288"/>
          <p14:tracePt t="57318" x="2708275" y="2800350"/>
          <p14:tracePt t="57574" x="2789238" y="2790825"/>
          <p14:tracePt t="57582" x="2852738" y="2754313"/>
          <p14:tracePt t="57590" x="2908300" y="2735263"/>
          <p14:tracePt t="57598" x="2971800" y="2698750"/>
          <p14:tracePt t="57606" x="3017838" y="2690813"/>
          <p14:tracePt t="57614" x="3035300" y="2681288"/>
          <p14:tracePt t="57622" x="3054350" y="2681288"/>
          <p14:tracePt t="57630" x="3063875" y="2681288"/>
          <p14:tracePt t="57766" x="3063875" y="2671763"/>
          <p14:tracePt t="58072" x="3063875" y="2690813"/>
          <p14:tracePt t="58079" x="3044825" y="2717800"/>
          <p14:tracePt t="58087" x="3027363" y="2754313"/>
          <p14:tracePt t="58095" x="2990850" y="2781300"/>
          <p14:tracePt t="58103" x="2954338" y="2827338"/>
          <p14:tracePt t="58111" x="2889250" y="2900363"/>
          <p14:tracePt t="58119" x="2862263" y="2927350"/>
          <p14:tracePt t="58127" x="2808288" y="2963863"/>
          <p14:tracePt t="58134" x="2781300" y="2982913"/>
          <p14:tracePt t="58142" x="2762250" y="3000375"/>
          <p14:tracePt t="58150" x="2716213" y="3027363"/>
          <p14:tracePt t="58158" x="2708275" y="3036888"/>
          <p14:tracePt t="58535" x="2716213" y="3017838"/>
          <p14:tracePt t="58543" x="2762250" y="2982913"/>
          <p14:tracePt t="58551" x="2781300" y="2973388"/>
          <p14:tracePt t="58558" x="2825750" y="2954338"/>
          <p14:tracePt t="58566" x="2844800" y="2936875"/>
          <p14:tracePt t="58574" x="2871788" y="2917825"/>
          <p14:tracePt t="58582" x="2889250" y="2909888"/>
          <p14:tracePt t="58590" x="2935288" y="2881313"/>
          <p14:tracePt t="58606" x="2944813" y="2881313"/>
          <p14:tracePt t="58614" x="2954338" y="2873375"/>
          <p14:tracePt t="58630" x="2962275" y="2873375"/>
          <p14:tracePt t="58646" x="2971800" y="2863850"/>
          <p14:tracePt t="58665" x="2981325" y="2854325"/>
          <p14:tracePt t="58682" x="2998788" y="2844800"/>
          <p14:tracePt t="58689" x="2998788" y="2836863"/>
          <p14:tracePt t="58698" x="3008313" y="2827338"/>
          <p14:tracePt t="58703" x="3027363" y="2827338"/>
          <p14:tracePt t="58720" x="3044825" y="2817813"/>
          <p14:tracePt t="58727" x="3063875" y="2790825"/>
          <p14:tracePt t="58744" x="3071813" y="2790825"/>
          <p14:tracePt t="58951" x="3071813" y="2800350"/>
          <p14:tracePt t="58959" x="3008313" y="2863850"/>
          <p14:tracePt t="58966" x="2925763" y="2917825"/>
          <p14:tracePt t="58976" x="2844800" y="2946400"/>
          <p14:tracePt t="58983" x="2781300" y="2982913"/>
          <p14:tracePt t="58991" x="2698750" y="3036888"/>
          <p14:tracePt t="58999" x="2679700" y="3046413"/>
          <p14:tracePt t="59007" x="2652713" y="3063875"/>
          <p14:tracePt t="59016" x="2635250" y="3063875"/>
          <p14:tracePt t="59238" x="2625725" y="3063875"/>
          <p14:tracePt t="59254" x="2643188" y="3036888"/>
          <p14:tracePt t="59270" x="2643188" y="3009900"/>
          <p14:tracePt t="59278" x="2671763" y="2973388"/>
          <p14:tracePt t="59286" x="2698750" y="2946400"/>
          <p14:tracePt t="59295" x="2716213" y="2927350"/>
          <p14:tracePt t="59302" x="2735263" y="2890838"/>
          <p14:tracePt t="59310" x="2744788" y="2881313"/>
          <p14:tracePt t="59319" x="2771775" y="2854325"/>
          <p14:tracePt t="59326" x="2781300" y="2854325"/>
          <p14:tracePt t="59334" x="2817813" y="2827338"/>
          <p14:tracePt t="59342" x="2825750" y="2827338"/>
          <p14:tracePt t="59350" x="2844800" y="2808288"/>
          <p14:tracePt t="59358" x="2844800" y="2800350"/>
          <p14:tracePt t="59366" x="2852738" y="2790825"/>
          <p14:tracePt t="59374" x="2862263" y="2790825"/>
          <p14:tracePt t="59382" x="2871788" y="2781300"/>
          <p14:tracePt t="61894" x="2889250" y="2817813"/>
          <p14:tracePt t="61910" x="2889250" y="2844800"/>
          <p14:tracePt t="61918" x="2889250" y="2854325"/>
          <p14:tracePt t="61926" x="2889250" y="2881313"/>
          <p14:tracePt t="61935" x="2871788" y="2909888"/>
          <p14:tracePt t="61942" x="2835275" y="2954338"/>
          <p14:tracePt t="61950" x="2817813" y="2982913"/>
          <p14:tracePt t="61958" x="2789238" y="3009900"/>
          <p14:tracePt t="61966" x="2762250" y="3036888"/>
          <p14:tracePt t="61974" x="2735263" y="3073400"/>
          <p14:tracePt t="61998" x="2725738" y="3082925"/>
          <p14:tracePt t="62272" x="2725738" y="3090863"/>
          <p14:tracePt t="62298" x="2725738" y="3100388"/>
          <p14:tracePt t="62302" x="2716213" y="3109913"/>
          <p14:tracePt t="62318" x="2716213" y="3119438"/>
          <p14:tracePt t="62326" x="2698750" y="3136900"/>
          <p14:tracePt t="62358" x="2689225" y="3146425"/>
          <p14:tracePt t="62366" x="2679700" y="3163888"/>
          <p14:tracePt t="62374" x="2679700" y="3182938"/>
          <p14:tracePt t="62382" x="2662238" y="3200400"/>
          <p14:tracePt t="62390" x="2643188" y="3219450"/>
          <p14:tracePt t="62398" x="2635250" y="3236913"/>
          <p14:tracePt t="62406" x="2625725" y="3265488"/>
          <p14:tracePt t="62414" x="2606675" y="3302000"/>
          <p14:tracePt t="62422" x="2598738" y="3302000"/>
          <p14:tracePt t="62431" x="2589213" y="3328988"/>
          <p14:tracePt t="62446" x="2589213" y="3338513"/>
          <p14:tracePt t="62454" x="2589213" y="3346450"/>
          <p14:tracePt t="62478" x="2589213" y="3365500"/>
          <p14:tracePt t="62520" x="2589213" y="3375025"/>
          <p14:tracePt t="62528" x="2579688" y="3402013"/>
          <p14:tracePt t="62536" x="2570163" y="3429000"/>
          <p14:tracePt t="62544" x="2562225" y="3438525"/>
          <p14:tracePt t="62551" x="2552700" y="3465513"/>
          <p14:tracePt t="62559" x="2543175" y="3519488"/>
          <p14:tracePt t="62567" x="2506663" y="3565525"/>
          <p14:tracePt t="62575" x="2506663" y="3621088"/>
          <p14:tracePt t="62583" x="2498725" y="3684588"/>
          <p14:tracePt t="62590" x="2479675" y="3738563"/>
          <p14:tracePt t="62598" x="2479675" y="3811588"/>
          <p14:tracePt t="62606" x="2479675" y="3857625"/>
          <p14:tracePt t="62614" x="2470150" y="3875088"/>
          <p14:tracePt t="62622" x="2470150" y="3884613"/>
          <p14:tracePt t="62630" x="2470150" y="3903663"/>
          <p14:tracePt t="62702" x="2452688" y="3911600"/>
          <p14:tracePt t="62710" x="2433638" y="3921125"/>
          <p14:tracePt t="62718" x="2406650" y="3948113"/>
          <p14:tracePt t="62726" x="2397125" y="3967163"/>
          <p14:tracePt t="62734" x="2389188" y="3976688"/>
          <p14:tracePt t="62742" x="2379663" y="4003675"/>
          <p14:tracePt t="62759" x="2370138" y="4013200"/>
          <p14:tracePt t="62946" x="2406650" y="4013200"/>
          <p14:tracePt t="62953" x="2479675" y="4013200"/>
          <p14:tracePt t="62960" x="2562225" y="4013200"/>
          <p14:tracePt t="62967" x="2598738" y="4013200"/>
          <p14:tracePt t="62975" x="2652713" y="4013200"/>
          <p14:tracePt t="62983" x="2698750" y="4013200"/>
          <p14:tracePt t="62991" x="2735263" y="4013200"/>
          <p14:tracePt t="62998" x="2752725" y="4013200"/>
          <p14:tracePt t="63007" x="2781300" y="4013200"/>
          <p14:tracePt t="63014" x="2789238" y="4013200"/>
          <p14:tracePt t="63102" x="2798763" y="4013200"/>
          <p14:tracePt t="63110" x="2835275" y="4013200"/>
          <p14:tracePt t="63118" x="2862263" y="4013200"/>
          <p14:tracePt t="63126" x="2889250" y="4003675"/>
          <p14:tracePt t="63134" x="2898775" y="3994150"/>
          <p14:tracePt t="63142" x="2908300" y="3984625"/>
          <p14:tracePt t="63159" x="2925763" y="3967163"/>
          <p14:tracePt t="63167" x="2925763" y="3948113"/>
          <p14:tracePt t="63175" x="2935288" y="3930650"/>
          <p14:tracePt t="63183" x="2935288" y="3911600"/>
          <p14:tracePt t="63190" x="2935288" y="3884613"/>
          <p14:tracePt t="63198" x="2935288" y="3867150"/>
          <p14:tracePt t="63206" x="2935288" y="3840163"/>
          <p14:tracePt t="63214" x="2935288" y="3821113"/>
          <p14:tracePt t="63222" x="2935288" y="3794125"/>
          <p14:tracePt t="63230" x="2925763" y="3757613"/>
          <p14:tracePt t="63246" x="2925763" y="3730625"/>
          <p14:tracePt t="63255" x="2925763" y="3711575"/>
          <p14:tracePt t="63264" x="2925763" y="3684588"/>
          <p14:tracePt t="63273" x="2925763" y="3665538"/>
          <p14:tracePt t="63281" x="2925763" y="3629025"/>
          <p14:tracePt t="63289" x="2925763" y="3584575"/>
          <p14:tracePt t="63295" x="2925763" y="3548063"/>
          <p14:tracePt t="63302" x="2925763" y="3511550"/>
          <p14:tracePt t="63310" x="2925763" y="3482975"/>
          <p14:tracePt t="63318" x="2925763" y="3446463"/>
          <p14:tracePt t="63326" x="2925763" y="3438525"/>
          <p14:tracePt t="63334" x="2925763" y="3429000"/>
          <p14:tracePt t="63342" x="2925763" y="3419475"/>
          <p14:tracePt t="63526" x="2917825" y="3411538"/>
          <p14:tracePt t="63534" x="2908300" y="3382963"/>
          <p14:tracePt t="63542" x="2898775" y="3355975"/>
          <p14:tracePt t="63550" x="2881313" y="3328988"/>
          <p14:tracePt t="63558" x="2871788" y="3292475"/>
          <p14:tracePt t="63566" x="2862263" y="3292475"/>
          <p14:tracePt t="63574" x="2852738" y="3273425"/>
          <p14:tracePt t="63582" x="2844800" y="3255963"/>
          <p14:tracePt t="63590" x="2835275" y="3246438"/>
          <p14:tracePt t="63606" x="2825750" y="3236913"/>
          <p14:tracePt t="63640" x="2817813" y="3236913"/>
          <p14:tracePt t="63798" x="2798763" y="3228975"/>
          <p14:tracePt t="63806" x="2771775" y="3209925"/>
          <p14:tracePt t="63814" x="2752725" y="3200400"/>
          <p14:tracePt t="63822" x="2744788" y="3192463"/>
          <p14:tracePt t="63830" x="2716213" y="3182938"/>
          <p14:tracePt t="63838" x="2708275" y="3182938"/>
          <p14:tracePt t="63848" x="2689225" y="3173413"/>
          <p14:tracePt t="63854" x="2679700" y="3163888"/>
          <p14:tracePt t="63871" x="2671763" y="3163888"/>
          <p14:tracePt t="63882" x="2662238" y="3155950"/>
          <p14:tracePt t="63992" x="2652713" y="3146425"/>
          <p14:tracePt t="64073" x="2689225" y="3146425"/>
          <p14:tracePt t="64080" x="2752725" y="3109913"/>
          <p14:tracePt t="64089" x="2798763" y="3100388"/>
          <p14:tracePt t="64099" x="2825750" y="3100388"/>
          <p14:tracePt t="64105" x="2835275" y="3100388"/>
          <p14:tracePt t="64114" x="2852738" y="3100388"/>
          <p14:tracePt t="64120" x="2862263" y="3100388"/>
          <p14:tracePt t="64214" x="2862263" y="3090863"/>
          <p14:tracePt t="64296" x="2871788" y="3082925"/>
          <p14:tracePt t="64323" x="2871788" y="3054350"/>
          <p14:tracePt t="64329" x="2871788" y="3046413"/>
          <p14:tracePt t="64336" x="2871788" y="3009900"/>
          <p14:tracePt t="64343" x="2871788" y="3000375"/>
          <p14:tracePt t="64350" x="2871788" y="2982913"/>
          <p14:tracePt t="64359" x="2871788" y="2963863"/>
          <p14:tracePt t="64366" x="2871788" y="2927350"/>
          <p14:tracePt t="64374" x="2881313" y="2909888"/>
          <p14:tracePt t="64391" x="2908300" y="2873375"/>
          <p14:tracePt t="64406" x="2908300" y="2863850"/>
          <p14:tracePt t="64415" x="2917825" y="2844800"/>
          <p14:tracePt t="64422" x="2917825" y="2836863"/>
          <p14:tracePt t="64430" x="2925763" y="2817813"/>
          <p14:tracePt t="64438" x="2935288" y="2800350"/>
          <p14:tracePt t="64464" x="2944813" y="2781300"/>
          <p14:tracePt t="64471" x="2944813" y="2771775"/>
          <p14:tracePt t="64568" x="2962275" y="2763838"/>
          <p14:tracePt t="64578" x="2998788" y="2744788"/>
          <p14:tracePt t="64582" x="3008313" y="2735263"/>
          <p14:tracePt t="64591" x="3063875" y="2717800"/>
          <p14:tracePt t="64598" x="3108325" y="2717800"/>
          <p14:tracePt t="64606" x="3136900" y="2698750"/>
          <p14:tracePt t="64614" x="3236913" y="2698750"/>
          <p14:tracePt t="64622" x="3363913" y="2698750"/>
          <p14:tracePt t="64630" x="3527425" y="2698750"/>
          <p14:tracePt t="64638" x="3746500" y="2698750"/>
          <p14:tracePt t="64646" x="3975100" y="2698750"/>
          <p14:tracePt t="64654" x="4157663" y="2698750"/>
          <p14:tracePt t="64663" x="4340225" y="2698750"/>
          <p14:tracePt t="64671" x="4448175" y="2698750"/>
          <p14:tracePt t="64680" x="4540250" y="2698750"/>
          <p14:tracePt t="64687" x="4567238" y="2698750"/>
          <p14:tracePt t="64807" x="4576763" y="2698750"/>
          <p14:tracePt t="64814" x="4567238" y="2698750"/>
          <p14:tracePt t="64824" x="4540250" y="2717800"/>
          <p14:tracePt t="64943" x="4521200" y="2717800"/>
          <p14:tracePt t="64951" x="4513263" y="2717800"/>
          <p14:tracePt t="64959" x="4494213" y="2717800"/>
          <p14:tracePt t="64966" x="4457700" y="2717800"/>
          <p14:tracePt t="64974" x="4403725" y="2717800"/>
          <p14:tracePt t="64982" x="4340225" y="2717800"/>
          <p14:tracePt t="64991" x="4303713" y="2717800"/>
          <p14:tracePt t="64998" x="4257675" y="2717800"/>
          <p14:tracePt t="65007" x="4248150" y="2717800"/>
          <p14:tracePt t="65014" x="4211638" y="2717800"/>
          <p14:tracePt t="65120" x="4202113" y="2717800"/>
          <p14:tracePt t="65126" x="4211638" y="2671763"/>
          <p14:tracePt t="65134" x="4311650" y="2617788"/>
          <p14:tracePt t="65142" x="4357688" y="2598738"/>
          <p14:tracePt t="65150" x="4367213" y="2598738"/>
          <p14:tracePt t="91471" x="4221163" y="2598738"/>
          <p14:tracePt t="91478" x="4011613" y="2735263"/>
          <p14:tracePt t="91486" x="3846513" y="2817813"/>
          <p14:tracePt t="91496" x="3573463" y="2909888"/>
          <p14:tracePt t="91504" x="3254375" y="3054350"/>
          <p14:tracePt t="91511" x="2871788" y="3209925"/>
          <p14:tracePt t="91518" x="2552700" y="3365500"/>
          <p14:tracePt t="91526" x="2214563" y="3492500"/>
          <p14:tracePt t="91534" x="1868488" y="3592513"/>
          <p14:tracePt t="91543" x="1641475" y="3665538"/>
          <p14:tracePt t="91550" x="1422400" y="3738563"/>
          <p14:tracePt t="91559" x="1249363" y="3794125"/>
          <p14:tracePt t="91567" x="1103313" y="3830638"/>
          <p14:tracePt t="91579" x="1020763" y="3857625"/>
          <p14:tracePt t="91583" x="993775" y="3875088"/>
          <p14:tracePt t="91591" x="974725" y="3884613"/>
          <p14:tracePt t="91598" x="966788" y="3884613"/>
          <p14:tracePt t="91730" x="957263" y="3894138"/>
          <p14:tracePt t="91744" x="1011238" y="3948113"/>
          <p14:tracePt t="91752" x="1047750" y="4003675"/>
          <p14:tracePt t="91760" x="1212850" y="4076700"/>
          <p14:tracePt t="91766" x="1349375" y="4186238"/>
          <p14:tracePt t="91775" x="1522413" y="4240213"/>
          <p14:tracePt t="91782" x="1668463" y="4303713"/>
          <p14:tracePt t="91793" x="1824038" y="4349750"/>
          <p14:tracePt t="91798" x="1914525" y="4376738"/>
          <p14:tracePt t="91806" x="2014538" y="4405313"/>
          <p14:tracePt t="91814" x="2087563" y="4432300"/>
          <p14:tracePt t="91822" x="2133600" y="4441825"/>
          <p14:tracePt t="91830" x="2143125" y="4441825"/>
          <p14:tracePt t="92062" x="2160588" y="4441825"/>
          <p14:tracePt t="92078" x="2170113" y="4405313"/>
          <p14:tracePt t="92086" x="2170113" y="4332288"/>
          <p14:tracePt t="92094" x="2170113" y="4222750"/>
          <p14:tracePt t="92102" x="2170113" y="4130675"/>
          <p14:tracePt t="92110" x="2170113" y="4057650"/>
          <p14:tracePt t="92118" x="2170113" y="3894138"/>
          <p14:tracePt t="92127" x="2197100" y="3794125"/>
          <p14:tracePt t="92134" x="2224088" y="3721100"/>
          <p14:tracePt t="92144" x="2279650" y="3621088"/>
          <p14:tracePt t="92150" x="2306638" y="3556000"/>
          <p14:tracePt t="92160" x="2370138" y="3492500"/>
          <p14:tracePt t="92166" x="2416175" y="3438525"/>
          <p14:tracePt t="92177" x="2479675" y="3402013"/>
          <p14:tracePt t="92182" x="2525713" y="3392488"/>
          <p14:tracePt t="92192" x="2606675" y="3355975"/>
          <p14:tracePt t="92198" x="2698750" y="3338513"/>
          <p14:tracePt t="92207" x="2789238" y="3338513"/>
          <p14:tracePt t="92214" x="2862263" y="3338513"/>
          <p14:tracePt t="92222" x="2981325" y="3355975"/>
          <p14:tracePt t="92230" x="3081338" y="3402013"/>
          <p14:tracePt t="92238" x="3190875" y="3475038"/>
          <p14:tracePt t="92246" x="3244850" y="3519488"/>
          <p14:tracePt t="92254" x="3346450" y="3629025"/>
          <p14:tracePt t="92262" x="3390900" y="3657600"/>
          <p14:tracePt t="92271" x="3427413" y="3694113"/>
          <p14:tracePt t="92279" x="3463925" y="3757613"/>
          <p14:tracePt t="92286" x="3473450" y="3784600"/>
          <p14:tracePt t="92294" x="3482975" y="3794125"/>
          <p14:tracePt t="92302" x="3482975" y="3803650"/>
          <p14:tracePt t="92310" x="3490913" y="3821113"/>
          <p14:tracePt t="92318" x="3500438" y="3830638"/>
          <p14:tracePt t="92327" x="3500438" y="3840163"/>
          <p14:tracePt t="92342" x="3500438" y="3857625"/>
          <p14:tracePt t="92350" x="3500438" y="3884613"/>
          <p14:tracePt t="92360" x="3500438" y="3921125"/>
          <p14:tracePt t="92366" x="3500438" y="3940175"/>
          <p14:tracePt t="92375" x="3500438" y="3976688"/>
          <p14:tracePt t="92382" x="3446463" y="4030663"/>
          <p14:tracePt t="92393" x="3363913" y="4086225"/>
          <p14:tracePt t="92398" x="3263900" y="4140200"/>
          <p14:tracePt t="92406" x="3136900" y="4186238"/>
          <p14:tracePt t="92414" x="2981325" y="4232275"/>
          <p14:tracePt t="92423" x="2817813" y="4276725"/>
          <p14:tracePt t="92430" x="2652713" y="4286250"/>
          <p14:tracePt t="92438" x="2506663" y="4286250"/>
          <p14:tracePt t="92446" x="2360613" y="4303713"/>
          <p14:tracePt t="92454" x="2251075" y="4303713"/>
          <p14:tracePt t="92462" x="2160588" y="4303713"/>
          <p14:tracePt t="92470" x="2133600" y="4303713"/>
          <p14:tracePt t="92478" x="2070100" y="4268788"/>
          <p14:tracePt t="92486" x="2041525" y="4232275"/>
          <p14:tracePt t="92494" x="2024063" y="4176713"/>
          <p14:tracePt t="92502" x="2014538" y="4113213"/>
          <p14:tracePt t="92511" x="2005013" y="4040188"/>
          <p14:tracePt t="92519" x="2005013" y="3957638"/>
          <p14:tracePt t="92528" x="2005013" y="3903663"/>
          <p14:tracePt t="92535" x="2005013" y="3848100"/>
          <p14:tracePt t="92547" x="2005013" y="3811588"/>
          <p14:tracePt t="92551" x="2005013" y="3748088"/>
          <p14:tracePt t="92563" x="2024063" y="3721100"/>
          <p14:tracePt t="92567" x="2033588" y="3694113"/>
          <p14:tracePt t="92577" x="2033588" y="3665538"/>
          <p14:tracePt t="92583" x="2041525" y="3648075"/>
          <p14:tracePt t="92596" x="2051050" y="3611563"/>
          <p14:tracePt t="92601" x="2060575" y="3575050"/>
          <p14:tracePt t="92610" x="2087563" y="3538538"/>
          <p14:tracePt t="92614" x="2133600" y="3482975"/>
          <p14:tracePt t="92622" x="2160588" y="3446463"/>
          <p14:tracePt t="92630" x="2251075" y="3365500"/>
          <p14:tracePt t="92638" x="2352675" y="3292475"/>
          <p14:tracePt t="92646" x="2433638" y="3219450"/>
          <p14:tracePt t="92654" x="2498725" y="3173413"/>
          <p14:tracePt t="92662" x="2570163" y="3100388"/>
          <p14:tracePt t="92670" x="2652713" y="3017838"/>
          <p14:tracePt t="92678" x="2735263" y="2973388"/>
          <p14:tracePt t="92686" x="2835275" y="2917825"/>
          <p14:tracePt t="92694" x="2881313" y="2873375"/>
          <p14:tracePt t="92702" x="2898775" y="2854325"/>
          <p14:tracePt t="92710" x="2935288" y="2817813"/>
          <p14:tracePt t="92718" x="2954338" y="2800350"/>
          <p14:tracePt t="92726" x="2962275" y="2790825"/>
          <p14:tracePt t="92734" x="2962275" y="2771775"/>
          <p14:tracePt t="92742" x="2990850" y="2744788"/>
          <p14:tracePt t="92750" x="2990850" y="2735263"/>
          <p14:tracePt t="92763" x="2998788" y="2727325"/>
          <p14:tracePt t="92766" x="2998788" y="2717800"/>
          <p14:tracePt t="92783" x="3008313" y="2717800"/>
          <p14:tracePt t="92886" x="2990850" y="2727325"/>
          <p14:tracePt t="92894" x="2981325" y="2727325"/>
          <p14:tracePt t="92902" x="2971800" y="2763838"/>
          <p14:tracePt t="92910" x="2962275" y="2771775"/>
          <p14:tracePt t="92918" x="2954338" y="2790825"/>
          <p14:tracePt t="93166" x="2944813" y="2790825"/>
          <p14:tracePt t="93174" x="2944813" y="2781300"/>
          <p14:tracePt t="93182" x="2944813" y="2735263"/>
          <p14:tracePt t="93190" x="2954338" y="2717800"/>
          <p14:tracePt t="93198" x="2971800" y="2671763"/>
          <p14:tracePt t="93206" x="2990850" y="2644775"/>
          <p14:tracePt t="93214" x="3008313" y="2625725"/>
          <p14:tracePt t="93222" x="3017838" y="2589213"/>
          <p14:tracePt t="93230" x="3027363" y="2571750"/>
          <p14:tracePt t="93239" x="3035300" y="2571750"/>
          <p14:tracePt t="93249" x="3044825" y="2562225"/>
          <p14:tracePt t="93319" x="3054350" y="2562225"/>
          <p14:tracePt t="93327" x="3054350" y="2581275"/>
          <p14:tracePt t="93334" x="3054350" y="2625725"/>
          <p14:tracePt t="93344" x="3054350" y="2654300"/>
          <p14:tracePt t="93350" x="3054350" y="2681288"/>
          <p14:tracePt t="93359" x="3054350" y="2727325"/>
          <p14:tracePt t="93366" x="3054350" y="2763838"/>
          <p14:tracePt t="93375" x="3054350" y="2817813"/>
          <p14:tracePt t="93382" x="3035300" y="2863850"/>
          <p14:tracePt t="93390" x="3035300" y="2890838"/>
          <p14:tracePt t="93399" x="3035300" y="2900363"/>
          <p14:tracePt t="93408" x="3035300" y="2917825"/>
          <p14:tracePt t="151926" x="2698750" y="2936875"/>
          <p14:tracePt t="151934" x="1395413" y="2854325"/>
          <p14:tracePt t="151942" x="547688" y="2625725"/>
          <p14:tracePt t="152318" x="757238" y="3265488"/>
          <p14:tracePt t="152326" x="893763" y="3338513"/>
          <p14:tracePt t="152334" x="1030288" y="3392488"/>
          <p14:tracePt t="152342" x="1139825" y="3438525"/>
          <p14:tracePt t="152350" x="1258888" y="3446463"/>
          <p14:tracePt t="152358" x="1349375" y="3446463"/>
          <p14:tracePt t="152366" x="1439863" y="3446463"/>
          <p14:tracePt t="152374" x="1549400" y="3446463"/>
          <p14:tracePt t="152382" x="1658938" y="3429000"/>
          <p14:tracePt t="152390" x="1741488" y="3402013"/>
          <p14:tracePt t="152398" x="1824038" y="3365500"/>
          <p14:tracePt t="152406" x="1914525" y="3338513"/>
          <p14:tracePt t="152414" x="1978025" y="3302000"/>
          <p14:tracePt t="152422" x="2014538" y="3282950"/>
          <p14:tracePt t="152431" x="2070100" y="3228975"/>
          <p14:tracePt t="152439" x="2106613" y="3219450"/>
          <p14:tracePt t="152447" x="2160588" y="3173413"/>
          <p14:tracePt t="152456" x="2179638" y="3163888"/>
          <p14:tracePt t="152463" x="2243138" y="3127375"/>
          <p14:tracePt t="152474" x="2260600" y="3119438"/>
          <p14:tracePt t="152479" x="2287588" y="3090863"/>
          <p14:tracePt t="152491" x="2297113" y="3082925"/>
          <p14:tracePt t="152495" x="2333625" y="3036888"/>
          <p14:tracePt t="152511" x="2343150" y="3017838"/>
          <p14:tracePt t="152518" x="2370138" y="2990850"/>
          <p14:tracePt t="152526" x="2370138" y="2973388"/>
          <p14:tracePt t="152534" x="2379663" y="2954338"/>
          <p14:tracePt t="152551" x="2379663" y="2946400"/>
          <p14:tracePt t="152559" x="2379663" y="2936875"/>
          <p14:tracePt t="152567" x="2379663" y="2927350"/>
          <p14:tracePt t="152574" x="2379663" y="2900363"/>
          <p14:tracePt t="152582" x="2389188" y="2844800"/>
          <p14:tracePt t="152590" x="2389188" y="2790825"/>
          <p14:tracePt t="152598" x="2389188" y="2735263"/>
          <p14:tracePt t="152606" x="2389188" y="2681288"/>
          <p14:tracePt t="152614" x="2389188" y="2625725"/>
          <p14:tracePt t="152622" x="2389188" y="2544763"/>
          <p14:tracePt t="152630" x="2370138" y="2489200"/>
          <p14:tracePt t="152638" x="2360613" y="2371725"/>
          <p14:tracePt t="152646" x="2343150" y="2298700"/>
          <p14:tracePt t="152655" x="2333625" y="2233613"/>
          <p14:tracePt t="152662" x="2333625" y="2160588"/>
          <p14:tracePt t="152670" x="2333625" y="2106613"/>
          <p14:tracePt t="152678" x="2333625" y="2070100"/>
          <p14:tracePt t="152687" x="2333625" y="2024063"/>
          <p14:tracePt t="152694" x="2333625" y="2006600"/>
          <p14:tracePt t="152705" x="2333625" y="1979613"/>
          <p14:tracePt t="152710" x="2333625" y="1970088"/>
          <p14:tracePt t="152726" x="2333625" y="1960563"/>
          <p14:tracePt t="152750" x="2333625" y="1943100"/>
          <p14:tracePt t="152758" x="2333625" y="1924050"/>
          <p14:tracePt t="152766" x="2333625" y="1914525"/>
          <p14:tracePt t="152774" x="2352675" y="1897063"/>
          <p14:tracePt t="152782" x="2370138" y="1870075"/>
          <p14:tracePt t="152790" x="2379663" y="1851025"/>
          <p14:tracePt t="152798" x="2416175" y="1814513"/>
          <p14:tracePt t="152806" x="2433638" y="1797050"/>
          <p14:tracePt t="152814" x="2452688" y="1768475"/>
          <p14:tracePt t="152823" x="2479675" y="1731963"/>
          <p14:tracePt t="152830" x="2498725" y="1714500"/>
          <p14:tracePt t="152839" x="2525713" y="1697038"/>
          <p14:tracePt t="152846" x="2570163" y="1660525"/>
          <p14:tracePt t="152854" x="2570163" y="1651000"/>
          <p14:tracePt t="152862" x="2625725" y="1631950"/>
          <p14:tracePt t="152871" x="2652713" y="1614488"/>
          <p14:tracePt t="152878" x="2725738" y="1604963"/>
          <p14:tracePt t="152887" x="2771775" y="1577975"/>
          <p14:tracePt t="152894" x="2825750" y="1577975"/>
          <p14:tracePt t="152904" x="2908300" y="1568450"/>
          <p14:tracePt t="152910" x="2962275" y="1568450"/>
          <p14:tracePt t="152918" x="3035300" y="1568450"/>
          <p14:tracePt t="152926" x="3090863" y="1568450"/>
          <p14:tracePt t="152934" x="3136900" y="1568450"/>
          <p14:tracePt t="152942" x="3171825" y="1568450"/>
          <p14:tracePt t="152950" x="3190875" y="1568450"/>
          <p14:tracePt t="152958" x="3208338" y="1568450"/>
          <p14:tracePt t="152966" x="3217863" y="1568450"/>
          <p14:tracePt t="152974" x="3227388" y="1568450"/>
          <p14:tracePt t="153087" x="3236913" y="1577975"/>
          <p14:tracePt t="153095" x="3217863" y="1631950"/>
          <p14:tracePt t="153105" x="3200400" y="1651000"/>
          <p14:tracePt t="153111" x="3190875" y="1677988"/>
          <p14:tracePt t="153122" x="3181350" y="1677988"/>
          <p14:tracePt t="153136" x="3171825" y="1687513"/>
          <p14:tracePt t="153350" x="3236913" y="1687513"/>
          <p14:tracePt t="153358" x="3600450" y="1704975"/>
          <p14:tracePt t="153366" x="4138613" y="1778000"/>
          <p14:tracePt t="153374" x="4713288" y="1878013"/>
          <p14:tracePt t="153382" x="5214938" y="1933575"/>
          <p14:tracePt t="153393" x="5716588" y="1997075"/>
          <p14:tracePt t="153398" x="6326188" y="2079625"/>
          <p14:tracePt t="153407" x="6627813" y="2079625"/>
          <p14:tracePt t="153416" x="6992938" y="2079625"/>
          <p14:tracePt t="153424" x="7292975" y="2079625"/>
          <p14:tracePt t="153434" x="7521575" y="2079625"/>
          <p14:tracePt t="153440" x="7685088" y="2079625"/>
          <p14:tracePt t="153447" x="7813675" y="2079625"/>
          <p14:tracePt t="153454" x="7867650" y="2079625"/>
          <p14:tracePt t="153462" x="7885113" y="2070100"/>
          <p14:tracePt t="153470" x="7894638" y="2060575"/>
          <p14:tracePt t="153478" x="7904163" y="2052638"/>
          <p14:tracePt t="153494" x="7913688" y="2033588"/>
          <p14:tracePt t="153503" x="7913688" y="2024063"/>
          <p14:tracePt t="153510" x="7913688" y="2006600"/>
          <p14:tracePt t="153535" x="7913688" y="1987550"/>
          <p14:tracePt t="153543" x="7913688" y="1979613"/>
          <p14:tracePt t="153574" x="7921625" y="1970088"/>
          <p14:tracePt t="153687" x="7921625" y="1943100"/>
          <p14:tracePt t="153695" x="7921625" y="1924050"/>
          <p14:tracePt t="153704" x="7904163" y="1897063"/>
          <p14:tracePt t="153714" x="7904163" y="1887538"/>
          <p14:tracePt t="153721" x="7885113" y="1870075"/>
          <p14:tracePt t="153726" x="7867650" y="1860550"/>
          <p14:tracePt t="153734" x="7850188" y="1841500"/>
          <p14:tracePt t="153742" x="7813675" y="1833563"/>
          <p14:tracePt t="153750" x="7767638" y="1804988"/>
          <p14:tracePt t="153758" x="7740650" y="1787525"/>
          <p14:tracePt t="153766" x="7712075" y="1778000"/>
          <p14:tracePt t="153774" x="7694613" y="1768475"/>
          <p14:tracePt t="153782" x="7675563" y="1760538"/>
          <p14:tracePt t="153791" x="7667625" y="1731963"/>
          <p14:tracePt t="153798" x="7667625" y="1687513"/>
          <p14:tracePt t="153806" x="7631113" y="1668463"/>
          <p14:tracePt t="153814" x="7631113" y="1660525"/>
          <p14:tracePt t="153822" x="7612063" y="1651000"/>
          <p14:tracePt t="153830" x="7612063" y="1641475"/>
          <p14:tracePt t="153902" x="7602538" y="1631950"/>
          <p14:tracePt t="155846" x="7602538" y="1641475"/>
          <p14:tracePt t="155854" x="7602538" y="1668463"/>
          <p14:tracePt t="155862" x="7602538" y="1704975"/>
          <p14:tracePt t="155870" x="7602538" y="1760538"/>
          <p14:tracePt t="155879" x="7602538" y="1814513"/>
          <p14:tracePt t="155890" x="7602538" y="1851025"/>
          <p14:tracePt t="155894" x="7602538" y="1906588"/>
          <p14:tracePt t="155903" x="7602538" y="1960563"/>
          <p14:tracePt t="155910" x="7602538" y="2024063"/>
          <p14:tracePt t="155919" x="7602538" y="2060575"/>
          <p14:tracePt t="155926" x="7602538" y="2079625"/>
          <p14:tracePt t="155934" x="7602538" y="2125663"/>
          <p14:tracePt t="155942" x="7602538" y="2152650"/>
          <p14:tracePt t="155950" x="7602538" y="2160588"/>
          <p14:tracePt t="155966" x="7602538" y="2170113"/>
          <p14:tracePt t="155974" x="7602538" y="2189163"/>
          <p14:tracePt t="155990" x="7602538" y="2197100"/>
          <p14:tracePt t="156086" x="7602538" y="2216150"/>
          <p14:tracePt t="156094" x="7602538" y="2243138"/>
          <p14:tracePt t="156102" x="7602538" y="2262188"/>
          <p14:tracePt t="156110" x="7602538" y="2289175"/>
          <p14:tracePt t="156118" x="7602538" y="2306638"/>
          <p14:tracePt t="156127" x="7602538" y="2335213"/>
          <p14:tracePt t="156138" x="7602538" y="2379663"/>
          <p14:tracePt t="156143" x="7602538" y="2398713"/>
          <p14:tracePt t="156151" x="7602538" y="2425700"/>
          <p14:tracePt t="156159" x="7602538" y="2444750"/>
          <p14:tracePt t="156166" x="7621588" y="2462213"/>
          <p14:tracePt t="156174" x="7621588" y="2481263"/>
          <p14:tracePt t="156182" x="7621588" y="2489200"/>
          <p14:tracePt t="156190" x="7621588" y="2498725"/>
          <p14:tracePt t="156198" x="7621588" y="2517775"/>
          <p14:tracePt t="156206" x="7621588" y="2525713"/>
          <p14:tracePt t="156214" x="7621588" y="2535238"/>
          <p14:tracePt t="156222" x="7621588" y="2554288"/>
          <p14:tracePt t="156230" x="7621588" y="2562225"/>
          <p14:tracePt t="156238" x="7621588" y="2571750"/>
          <p14:tracePt t="156246" x="7621588" y="2581275"/>
          <p14:tracePt t="156254" x="7621588" y="2589213"/>
          <p14:tracePt t="156262" x="7621588" y="2598738"/>
          <p14:tracePt t="156270" x="7621588" y="2608263"/>
          <p14:tracePt t="156278" x="7621588" y="2617788"/>
          <p14:tracePt t="156286" x="7621588" y="2635250"/>
          <p14:tracePt t="156294" x="7621588" y="2644775"/>
          <p14:tracePt t="156304" x="7621588" y="2654300"/>
          <p14:tracePt t="156310" x="7621588" y="2671763"/>
          <p14:tracePt t="156318" x="7602538" y="2708275"/>
          <p14:tracePt t="156326" x="7594600" y="2727325"/>
          <p14:tracePt t="156336" x="7585075" y="2744788"/>
          <p14:tracePt t="156342" x="7558088" y="2790825"/>
          <p14:tracePt t="156350" x="7531100" y="2808288"/>
          <p14:tracePt t="156358" x="7502525" y="2836863"/>
          <p14:tracePt t="156366" x="7485063" y="2873375"/>
          <p14:tracePt t="156374" x="7448550" y="2900363"/>
          <p14:tracePt t="156382" x="7421563" y="2917825"/>
          <p14:tracePt t="156390" x="7392988" y="2946400"/>
          <p14:tracePt t="156398" x="7366000" y="2963863"/>
          <p14:tracePt t="156406" x="7339013" y="2990850"/>
          <p14:tracePt t="156414" x="7312025" y="3009900"/>
          <p14:tracePt t="156422" x="7302500" y="3017838"/>
          <p14:tracePt t="156430" x="7283450" y="3036888"/>
          <p14:tracePt t="156446" x="7265988" y="3046413"/>
          <p14:tracePt t="156454" x="7256463" y="3054350"/>
          <p14:tracePt t="156462" x="7248525" y="3054350"/>
          <p14:tracePt t="156471" x="7212013" y="3082925"/>
          <p14:tracePt t="156478" x="7202488" y="3090863"/>
          <p14:tracePt t="156487" x="7165975" y="3100388"/>
          <p14:tracePt t="156495" x="7119938" y="3127375"/>
          <p14:tracePt t="156505" x="7102475" y="3146425"/>
          <p14:tracePt t="156511" x="7056438" y="3163888"/>
          <p14:tracePt t="156518" x="6992938" y="3200400"/>
          <p14:tracePt t="156526" x="6964363" y="3209925"/>
          <p14:tracePt t="156534" x="6946900" y="3219450"/>
          <p14:tracePt t="156542" x="6900863" y="3246438"/>
          <p14:tracePt t="156551" x="6892925" y="3255963"/>
          <p14:tracePt t="156558" x="6856413" y="3265488"/>
          <p14:tracePt t="156566" x="6846888" y="3273425"/>
          <p14:tracePt t="156574" x="6810375" y="3282950"/>
          <p14:tracePt t="156582" x="6791325" y="3292475"/>
          <p14:tracePt t="156590" x="6773863" y="3302000"/>
          <p14:tracePt t="156598" x="6754813" y="3309938"/>
          <p14:tracePt t="156606" x="6737350" y="3319463"/>
          <p14:tracePt t="156622" x="6710363" y="3338513"/>
          <p14:tracePt t="156630" x="6700838" y="3346450"/>
          <p14:tracePt t="156640" x="6673850" y="3355975"/>
          <p14:tracePt t="156647" x="6654800" y="3375025"/>
          <p14:tracePt t="156656" x="6610350" y="3392488"/>
          <p14:tracePt t="156662" x="6600825" y="3402013"/>
          <p14:tracePt t="156670" x="6545263" y="3429000"/>
          <p14:tracePt t="156679" x="6500813" y="3455988"/>
          <p14:tracePt t="156689" x="6435725" y="3492500"/>
          <p14:tracePt t="156695" x="6391275" y="3519488"/>
          <p14:tracePt t="156704" x="6335713" y="3529013"/>
          <p14:tracePt t="156710" x="6291263" y="3565525"/>
          <p14:tracePt t="156720" x="6254750" y="3584575"/>
          <p14:tracePt t="156726" x="6199188" y="3611563"/>
          <p14:tracePt t="156737" x="6135688" y="3629025"/>
          <p14:tracePt t="156743" x="6099175" y="3629025"/>
          <p14:tracePt t="156750" x="6062663" y="3638550"/>
          <p14:tracePt t="156758" x="6053138" y="3638550"/>
          <p14:tracePt t="156766" x="6016625" y="3665538"/>
          <p14:tracePt t="156774" x="5989638" y="3675063"/>
          <p14:tracePt t="156790" x="5962650" y="3675063"/>
          <p14:tracePt t="156799" x="5943600" y="3684588"/>
          <p14:tracePt t="156814" x="5899150" y="3694113"/>
          <p14:tracePt t="156822" x="5870575" y="3694113"/>
          <p14:tracePt t="156830" x="5853113" y="3711575"/>
          <p14:tracePt t="156839" x="5797550" y="3721100"/>
          <p14:tracePt t="156846" x="5716588" y="3738563"/>
          <p14:tracePt t="156854" x="5634038" y="3767138"/>
          <p14:tracePt t="156862" x="5588000" y="3784600"/>
          <p14:tracePt t="156870" x="5534025" y="3794125"/>
          <p14:tracePt t="156878" x="5487988" y="3794125"/>
          <p14:tracePt t="156886" x="5451475" y="3811588"/>
          <p14:tracePt t="156894" x="5434013" y="3811588"/>
          <p14:tracePt t="156903" x="5424488" y="3811588"/>
          <p14:tracePt t="156910" x="5405438" y="3821113"/>
          <p14:tracePt t="156918" x="5387975" y="3821113"/>
          <p14:tracePt t="156926" x="5378450" y="3830638"/>
          <p14:tracePt t="156958" x="5368925" y="3830638"/>
          <p14:tracePt t="156974" x="5360988" y="3840163"/>
          <p14:tracePt t="156982" x="5351463" y="3848100"/>
          <p14:tracePt t="156990" x="5314950" y="3848100"/>
          <p14:tracePt t="156998" x="5287963" y="3875088"/>
          <p14:tracePt t="157006" x="5268913" y="3884613"/>
          <p14:tracePt t="157014" x="5224463" y="3894138"/>
          <p14:tracePt t="157022" x="5195888" y="3930650"/>
          <p14:tracePt t="157030" x="5151438" y="3948113"/>
          <p14:tracePt t="157038" x="5114925" y="3948113"/>
          <p14:tracePt t="157046" x="5078413" y="3976688"/>
          <p14:tracePt t="157054" x="5049838" y="3994150"/>
          <p14:tracePt t="157062" x="5032375" y="4003675"/>
          <p14:tracePt t="157078" x="5022850" y="4003675"/>
          <p14:tracePt t="157086" x="5014913" y="4013200"/>
          <p14:tracePt t="157103" x="5005388" y="4021138"/>
          <p14:tracePt t="157318" x="5014913" y="4040188"/>
          <p14:tracePt t="157326" x="5078413" y="4049713"/>
          <p14:tracePt t="157342" x="5159375" y="4076700"/>
          <p14:tracePt t="157369" x="5387975" y="4130675"/>
          <p14:tracePt t="157374" x="5397500" y="4130675"/>
          <p14:tracePt t="157383" x="5424488" y="4140200"/>
          <p14:tracePt t="157390" x="5441950" y="4149725"/>
          <p14:tracePt t="157406" x="5461000" y="4149725"/>
          <p14:tracePt t="157774" x="5497513" y="4149725"/>
          <p14:tracePt t="157782" x="5543550" y="4149725"/>
          <p14:tracePt t="157790" x="5597525" y="4149725"/>
          <p14:tracePt t="157798" x="5634038" y="4149725"/>
          <p14:tracePt t="157806" x="5661025" y="4149725"/>
          <p14:tracePt t="157814" x="5697538" y="4149725"/>
          <p14:tracePt t="157823" x="5724525" y="4149725"/>
          <p14:tracePt t="157830" x="5734050" y="4149725"/>
          <p14:tracePt t="158086" x="5716588" y="4149725"/>
          <p14:tracePt t="158095" x="5688013" y="4149725"/>
          <p14:tracePt t="158103" x="5670550" y="4149725"/>
          <p14:tracePt t="158111" x="5653088" y="4149725"/>
          <p14:tracePt t="158121" x="5643563" y="4149725"/>
          <p14:tracePt t="158127" x="5634038" y="4149725"/>
          <p14:tracePt t="158135" x="5616575" y="4159250"/>
          <p14:tracePt t="158142" x="5607050" y="4159250"/>
          <p14:tracePt t="158150" x="5597525" y="4159250"/>
          <p14:tracePt t="158359" x="5597525" y="4130675"/>
          <p14:tracePt t="158366" x="5597525" y="4076700"/>
          <p14:tracePt t="158374" x="5607050" y="4021138"/>
          <p14:tracePt t="158382" x="5607050" y="3976688"/>
          <p14:tracePt t="158390" x="5616575" y="3948113"/>
          <p14:tracePt t="158398" x="5616575" y="3921125"/>
          <p14:tracePt t="158406" x="5616575" y="3875088"/>
          <p14:tracePt t="158414" x="5624513" y="3857625"/>
          <p14:tracePt t="158422" x="5624513" y="3821113"/>
          <p14:tracePt t="158430" x="5624513" y="3811588"/>
          <p14:tracePt t="158440" x="5624513" y="3784600"/>
          <p14:tracePt t="158446" x="5624513" y="3775075"/>
          <p14:tracePt t="158462" x="5624513" y="3748088"/>
          <p14:tracePt t="158478" x="5624513" y="3738563"/>
          <p14:tracePt t="158487" x="5624513" y="3730625"/>
          <p14:tracePt t="158510" x="5624513" y="3702050"/>
          <p14:tracePt t="158526" x="5634038" y="3684588"/>
          <p14:tracePt t="158534" x="5643563" y="3675063"/>
          <p14:tracePt t="158542" x="5643563" y="3665538"/>
          <p14:tracePt t="158550" x="5643563" y="3657600"/>
          <p14:tracePt t="158558" x="5643563" y="3648075"/>
          <p14:tracePt t="158574" x="5643563" y="3638550"/>
          <p14:tracePt t="158886" x="5616575" y="3665538"/>
          <p14:tracePt t="158894" x="5588000" y="3684588"/>
          <p14:tracePt t="158902" x="5570538" y="3702050"/>
          <p14:tracePt t="159062" x="5607050" y="3675063"/>
          <p14:tracePt t="159070" x="5624513" y="3665538"/>
          <p14:tracePt t="159078" x="5661025" y="3648075"/>
          <p14:tracePt t="159086" x="5680075" y="3638550"/>
          <p14:tracePt t="159094" x="5697538" y="3611563"/>
          <p14:tracePt t="159103" x="5707063" y="3611563"/>
          <p14:tracePt t="159326" x="5716588" y="3602038"/>
          <p14:tracePt t="159374" x="5716588" y="3575050"/>
          <p14:tracePt t="159383" x="5688013" y="3482975"/>
          <p14:tracePt t="159391" x="5661025" y="3392488"/>
          <p14:tracePt t="159399" x="5661025" y="3319463"/>
          <p14:tracePt t="159407" x="5616575" y="3219450"/>
          <p14:tracePt t="159414" x="5616575" y="3163888"/>
          <p14:tracePt t="159422" x="5607050" y="3100388"/>
          <p14:tracePt t="159430" x="5588000" y="3046413"/>
          <p14:tracePt t="159438" x="5580063" y="2982913"/>
          <p14:tracePt t="159446" x="5580063" y="2927350"/>
          <p14:tracePt t="159454" x="5561013" y="2881313"/>
          <p14:tracePt t="159462" x="5543550" y="2836863"/>
          <p14:tracePt t="159471" x="5543550" y="2827338"/>
          <p14:tracePt t="159478" x="5543550" y="2817813"/>
          <p14:tracePt t="159742" x="5470525" y="2817813"/>
          <p14:tracePt t="159751" x="5424488" y="2817813"/>
          <p14:tracePt t="159759" x="5368925" y="2817813"/>
          <p14:tracePt t="159766" x="5360988" y="2817813"/>
          <p14:tracePt t="159774" x="5341938" y="2817813"/>
          <p14:tracePt t="159822" x="5334000" y="2817813"/>
          <p14:tracePt t="159912" x="5314950" y="2817813"/>
          <p14:tracePt t="159918" x="5278438" y="2790825"/>
          <p14:tracePt t="159926" x="5260975" y="2771775"/>
          <p14:tracePt t="159934" x="5232400" y="2744788"/>
          <p14:tracePt t="159942" x="5224463" y="2727325"/>
          <p14:tracePt t="159950" x="5187950" y="2690813"/>
          <p14:tracePt t="159958" x="5178425" y="2681288"/>
          <p14:tracePt t="159966" x="5178425" y="2671763"/>
          <p14:tracePt t="159974" x="5159375" y="2654300"/>
          <p14:tracePt t="159982" x="5151438" y="2635250"/>
          <p14:tracePt t="159990" x="5141913" y="2635250"/>
          <p14:tracePt t="159998" x="5132388" y="2617788"/>
          <p14:tracePt t="160006" x="5132388" y="2608263"/>
          <p14:tracePt t="160015" x="5132388" y="2589213"/>
          <p14:tracePt t="160022" x="5132388" y="2571750"/>
          <p14:tracePt t="160030" x="5132388" y="2562225"/>
          <p14:tracePt t="160038" x="5132388" y="2544763"/>
          <p14:tracePt t="160047" x="5132388" y="2525713"/>
          <p14:tracePt t="160055" x="5132388" y="2517775"/>
          <p14:tracePt t="160063" x="5132388" y="2481263"/>
          <p14:tracePt t="160071" x="5132388" y="2462213"/>
          <p14:tracePt t="160087" x="5132388" y="2444750"/>
          <p14:tracePt t="160094" x="5132388" y="2425700"/>
          <p14:tracePt t="160103" x="5132388" y="2416175"/>
          <p14:tracePt t="160110" x="5132388" y="2398713"/>
          <p14:tracePt t="160120" x="5151438" y="2379663"/>
          <p14:tracePt t="160126" x="5159375" y="2371725"/>
          <p14:tracePt t="160134" x="5168900" y="2362200"/>
          <p14:tracePt t="160142" x="5178425" y="2343150"/>
          <p14:tracePt t="160150" x="5195888" y="2335213"/>
          <p14:tracePt t="160166" x="5205413" y="2325688"/>
          <p14:tracePt t="160174" x="5232400" y="2306638"/>
          <p14:tracePt t="160183" x="5241925" y="2298700"/>
          <p14:tracePt t="160190" x="5278438" y="2279650"/>
          <p14:tracePt t="160198" x="5297488" y="2270125"/>
          <p14:tracePt t="160206" x="5314950" y="2262188"/>
          <p14:tracePt t="160214" x="5351463" y="2252663"/>
          <p14:tracePt t="160222" x="5378450" y="2243138"/>
          <p14:tracePt t="160231" x="5387975" y="2243138"/>
          <p14:tracePt t="160238" x="5424488" y="2233613"/>
          <p14:tracePt t="160246" x="5434013" y="2233613"/>
          <p14:tracePt t="160262" x="5441950" y="2233613"/>
          <p14:tracePt t="160278" x="5451475" y="2233613"/>
          <p14:tracePt t="160350" x="5461000" y="2233613"/>
          <p14:tracePt t="160358" x="5470525" y="2233613"/>
          <p14:tracePt t="160366" x="5478463" y="2233613"/>
          <p14:tracePt t="160374" x="5487988" y="2252663"/>
          <p14:tracePt t="160382" x="5507038" y="2289175"/>
          <p14:tracePt t="160390" x="5514975" y="2306638"/>
          <p14:tracePt t="160398" x="5514975" y="2335213"/>
          <p14:tracePt t="160407" x="5524500" y="2362200"/>
          <p14:tracePt t="160414" x="5524500" y="2389188"/>
          <p14:tracePt t="160423" x="5524500" y="2408238"/>
          <p14:tracePt t="160430" x="5524500" y="2435225"/>
          <p14:tracePt t="160438" x="5524500" y="2452688"/>
          <p14:tracePt t="160447" x="5524500" y="2471738"/>
          <p14:tracePt t="160455" x="5524500" y="2481263"/>
          <p14:tracePt t="160471" x="5524500" y="2489200"/>
          <p14:tracePt t="160488" x="5524500" y="2498725"/>
          <p14:tracePt t="160503" x="5524500" y="2517775"/>
          <p14:tracePt t="160510" x="5524500" y="2535238"/>
          <p14:tracePt t="160520" x="5524500" y="2554288"/>
          <p14:tracePt t="160526" x="5497513" y="2581275"/>
          <p14:tracePt t="160534" x="5487988" y="2589213"/>
          <p14:tracePt t="160542" x="5470525" y="2608263"/>
          <p14:tracePt t="160550" x="5461000" y="2617788"/>
          <p14:tracePt t="160558" x="5461000" y="2625725"/>
          <p14:tracePt t="160566" x="5451475" y="2625725"/>
          <p14:tracePt t="160766" x="5441950" y="2608263"/>
          <p14:tracePt t="160775" x="5424488" y="2554288"/>
          <p14:tracePt t="160782" x="5424488" y="2544763"/>
          <p14:tracePt t="160791" x="5414963" y="2517775"/>
          <p14:tracePt t="160798" x="5414963" y="2481263"/>
          <p14:tracePt t="160806" x="5414963" y="2462213"/>
          <p14:tracePt t="160816" x="5414963" y="2452688"/>
          <p14:tracePt t="160826" x="5414963" y="2425700"/>
          <p14:tracePt t="160830" x="5414963" y="2416175"/>
          <p14:tracePt t="160838" x="5414963" y="2389188"/>
          <p14:tracePt t="160862" x="5414963" y="2379663"/>
          <p14:tracePt t="161230" x="5424488" y="2343150"/>
          <p14:tracePt t="161238" x="5441950" y="2316163"/>
          <p14:tracePt t="161246" x="5451475" y="2316163"/>
          <p14:tracePt t="161254" x="5470525" y="2298700"/>
          <p14:tracePt t="161262" x="5487988" y="2289175"/>
          <p14:tracePt t="161271" x="5507038" y="2279650"/>
          <p14:tracePt t="161278" x="5524500" y="2270125"/>
          <p14:tracePt t="161287" x="5534025" y="2252663"/>
          <p14:tracePt t="161296" x="5543550" y="2252663"/>
          <p14:tracePt t="161302" x="5551488" y="2243138"/>
          <p14:tracePt t="161319" x="5561013" y="2243138"/>
          <p14:tracePt t="161542" x="5561013" y="2262188"/>
          <p14:tracePt t="161550" x="5551488" y="2298700"/>
          <p14:tracePt t="161558" x="5551488" y="2335213"/>
          <p14:tracePt t="161566" x="5551488" y="2352675"/>
          <p14:tracePt t="161574" x="5543550" y="2379663"/>
          <p14:tracePt t="161582" x="5534025" y="2408238"/>
          <p14:tracePt t="161590" x="5524500" y="2425700"/>
          <p14:tracePt t="161598" x="5514975" y="2444750"/>
          <p14:tracePt t="161606" x="5507038" y="2444750"/>
          <p14:tracePt t="161614" x="5497513" y="2452688"/>
          <p14:tracePt t="161680" x="5497513" y="2462213"/>
          <p14:tracePt t="161686" x="5487988" y="2489200"/>
          <p14:tracePt t="161695" x="5478463" y="2517775"/>
          <p14:tracePt t="161702" x="5461000" y="2525713"/>
          <p14:tracePt t="161710" x="5461000" y="2535238"/>
          <p14:tracePt t="161719" x="5441950" y="2554288"/>
          <p14:tracePt t="161726" x="5434013" y="2562225"/>
          <p14:tracePt t="161734" x="5434013" y="2571750"/>
          <p14:tracePt t="161742" x="5414963" y="2589213"/>
          <p14:tracePt t="161766" x="5414963" y="2598738"/>
          <p14:tracePt t="161782" x="5414963" y="2608263"/>
          <p14:tracePt t="161790" x="5405438" y="2608263"/>
          <p14:tracePt t="161798" x="5397500" y="2617788"/>
          <p14:tracePt t="161806" x="5378450" y="2625725"/>
          <p14:tracePt t="161814" x="5368925" y="2635250"/>
          <p14:tracePt t="161822" x="5360988" y="2644775"/>
          <p14:tracePt t="161830" x="5351463" y="2654300"/>
          <p14:tracePt t="161839" x="5341938" y="2662238"/>
          <p14:tracePt t="161846" x="5334000" y="2671763"/>
          <p14:tracePt t="161854" x="5305425" y="2690813"/>
          <p14:tracePt t="161862" x="5297488" y="2690813"/>
          <p14:tracePt t="161870" x="5278438" y="2690813"/>
          <p14:tracePt t="161878" x="5251450" y="2690813"/>
          <p14:tracePt t="161891" x="5232400" y="2698750"/>
          <p14:tracePt t="161894" x="5205413" y="2708275"/>
          <p14:tracePt t="161903" x="5187950" y="2708275"/>
          <p14:tracePt t="161910" x="5141913" y="2708275"/>
          <p14:tracePt t="161919" x="5132388" y="2708275"/>
          <p14:tracePt t="161926" x="5105400" y="2708275"/>
          <p14:tracePt t="161934" x="5086350" y="2708275"/>
          <p14:tracePt t="161942" x="5078413" y="2708275"/>
          <p14:tracePt t="161966" x="5068888" y="2708275"/>
          <p14:tracePt t="162039" x="5059363" y="2708275"/>
          <p14:tracePt t="162072" x="5049838" y="2708275"/>
          <p14:tracePt t="162088" x="5049838" y="2698750"/>
          <p14:tracePt t="162095" x="5049838" y="2690813"/>
          <p14:tracePt t="162104" x="5049838" y="2662238"/>
          <p14:tracePt t="162112" x="5049838" y="2644775"/>
          <p14:tracePt t="162120" x="5049838" y="2608263"/>
          <p14:tracePt t="162126" x="5049838" y="2589213"/>
          <p14:tracePt t="162137" x="5049838" y="2562225"/>
          <p14:tracePt t="162142" x="5049838" y="2544763"/>
          <p14:tracePt t="162150" x="5049838" y="2498725"/>
          <p14:tracePt t="162158" x="5049838" y="2471738"/>
          <p14:tracePt t="162166" x="5049838" y="2452688"/>
          <p14:tracePt t="162174" x="5059363" y="2425700"/>
          <p14:tracePt t="162182" x="5059363" y="2408238"/>
          <p14:tracePt t="162190" x="5068888" y="2379663"/>
          <p14:tracePt t="162198" x="5078413" y="2371725"/>
          <p14:tracePt t="162206" x="5078413" y="2362200"/>
          <p14:tracePt t="162214" x="5086350" y="2352675"/>
          <p14:tracePt t="162222" x="5105400" y="2335213"/>
          <p14:tracePt t="162230" x="5105400" y="2325688"/>
          <p14:tracePt t="162238" x="5114925" y="2316163"/>
          <p14:tracePt t="162246" x="5122863" y="2316163"/>
          <p14:tracePt t="162262" x="5141913" y="2306638"/>
          <p14:tracePt t="162270" x="5159375" y="2298700"/>
          <p14:tracePt t="162286" x="5178425" y="2270125"/>
          <p14:tracePt t="162303" x="5195888" y="2262188"/>
          <p14:tracePt t="162310" x="5205413" y="2262188"/>
          <p14:tracePt t="162319" x="5232400" y="2252663"/>
          <p14:tracePt t="162334" x="5268913" y="2252663"/>
          <p14:tracePt t="162342" x="5287963" y="2252663"/>
          <p14:tracePt t="162350" x="5351463" y="2233613"/>
          <p14:tracePt t="162358" x="5387975" y="2233613"/>
          <p14:tracePt t="162394" x="5543550" y="2233613"/>
          <p14:tracePt t="162398" x="5561013" y="2233613"/>
          <p14:tracePt t="162438" x="5580063" y="2233613"/>
          <p14:tracePt t="162446" x="5588000" y="2233613"/>
          <p14:tracePt t="162494" x="5588000" y="2243138"/>
          <p14:tracePt t="162502" x="5588000" y="2252663"/>
          <p14:tracePt t="162510" x="5588000" y="2262188"/>
          <p14:tracePt t="162518" x="5597525" y="2279650"/>
          <p14:tracePt t="162534" x="5607050" y="2306638"/>
          <p14:tracePt t="162551" x="5616575" y="2325688"/>
          <p14:tracePt t="162566" x="5634038" y="2371725"/>
          <p14:tracePt t="162582" x="5634038" y="2379663"/>
          <p14:tracePt t="162590" x="5643563" y="2408238"/>
          <p14:tracePt t="162598" x="5653088" y="2425700"/>
          <p14:tracePt t="162614" x="5653088" y="2444750"/>
          <p14:tracePt t="162622" x="5653088" y="2452688"/>
          <p14:tracePt t="162638" x="5653088" y="2462213"/>
          <p14:tracePt t="162654" x="5653088" y="2471738"/>
          <p14:tracePt t="163127" x="5653088" y="2481263"/>
          <p14:tracePt t="163143" x="5661025" y="2489200"/>
          <p14:tracePt t="163310" x="5661025" y="2535238"/>
          <p14:tracePt t="163319" x="5661025" y="2554288"/>
          <p14:tracePt t="163327" x="5661025" y="2598738"/>
          <p14:tracePt t="163335" x="5661025" y="2625725"/>
          <p14:tracePt t="163342" x="5661025" y="2644775"/>
          <p14:tracePt t="163350" x="5661025" y="2662238"/>
          <p14:tracePt t="163358" x="5661025" y="2681288"/>
          <p14:tracePt t="163366" x="5661025" y="2690813"/>
          <p14:tracePt t="163374" x="5661025" y="2717800"/>
          <p14:tracePt t="163390" x="5661025" y="2735263"/>
          <p14:tracePt t="163398" x="5661025" y="2754313"/>
          <p14:tracePt t="163406" x="5661025" y="2781300"/>
          <p14:tracePt t="163414" x="5661025" y="2827338"/>
          <p14:tracePt t="163422" x="5661025" y="2863850"/>
          <p14:tracePt t="163430" x="5661025" y="2900363"/>
          <p14:tracePt t="163438" x="5670550" y="2954338"/>
          <p14:tracePt t="163446" x="5688013" y="3027363"/>
          <p14:tracePt t="163454" x="5688013" y="3100388"/>
          <p14:tracePt t="163462" x="5697538" y="3163888"/>
          <p14:tracePt t="163471" x="5707063" y="3255963"/>
          <p14:tracePt t="163478" x="5707063" y="3365500"/>
          <p14:tracePt t="163487" x="5707063" y="3455988"/>
          <p14:tracePt t="163494" x="5707063" y="3529013"/>
          <p14:tracePt t="163503" x="5707063" y="3621088"/>
          <p14:tracePt t="163510" x="5707063" y="3721100"/>
          <p14:tracePt t="163519" x="5707063" y="3830638"/>
          <p14:tracePt t="163526" x="5707063" y="3903663"/>
          <p14:tracePt t="163534" x="5707063" y="3976688"/>
          <p14:tracePt t="163542" x="5707063" y="4067175"/>
          <p14:tracePt t="163551" x="5707063" y="4094163"/>
          <p14:tracePt t="163559" x="5707063" y="4140200"/>
          <p14:tracePt t="163567" x="5707063" y="4167188"/>
          <p14:tracePt t="163575" x="5707063" y="4176713"/>
          <p14:tracePt t="163673" x="5707063" y="4186238"/>
          <p14:tracePt t="163679" x="5707063" y="4203700"/>
          <p14:tracePt t="163687" x="5707063" y="4222750"/>
          <p14:tracePt t="163695" x="5707063" y="4259263"/>
          <p14:tracePt t="163706" x="5707063" y="4268788"/>
          <p14:tracePt t="163711" x="5707063" y="4313238"/>
          <p14:tracePt t="163722" x="5724525" y="4359275"/>
          <p14:tracePt t="163726" x="5724525" y="4386263"/>
          <p14:tracePt t="163735" x="5724525" y="4422775"/>
          <p14:tracePt t="163742" x="5724525" y="4478338"/>
          <p14:tracePt t="163750" x="5724525" y="4522788"/>
          <p14:tracePt t="163758" x="5724525" y="4541838"/>
          <p14:tracePt t="163766" x="5724525" y="4578350"/>
          <p14:tracePt t="163774" x="5724525" y="4605338"/>
          <p14:tracePt t="163782" x="5724525" y="4624388"/>
          <p14:tracePt t="163791" x="5724525" y="4651375"/>
          <p14:tracePt t="163798" x="5724525" y="4660900"/>
          <p14:tracePt t="163807" x="5724525" y="4678363"/>
          <p14:tracePt t="163814" x="5724525" y="4697413"/>
          <p14:tracePt t="163823" x="5724525" y="4705350"/>
          <p14:tracePt t="163838" x="5724525" y="4714875"/>
          <p14:tracePt t="163846" x="5724525" y="4724400"/>
          <p14:tracePt t="163862" x="5724525" y="4732338"/>
          <p14:tracePt t="163889" x="5724525" y="4797425"/>
          <p14:tracePt t="163894" x="5724525" y="4814888"/>
          <p14:tracePt t="163903" x="5724525" y="4841875"/>
          <p14:tracePt t="163910" x="5724525" y="4878388"/>
          <p14:tracePt t="163922" x="5724525" y="4897438"/>
          <p14:tracePt t="163927" x="5724525" y="4933950"/>
          <p14:tracePt t="163943" x="5724525" y="4960938"/>
          <p14:tracePt t="163954" x="5724525" y="4979988"/>
          <p14:tracePt t="163959" x="5724525" y="4997450"/>
          <p14:tracePt t="163967" x="5724525" y="5024438"/>
          <p14:tracePt t="163975" x="5724525" y="5043488"/>
          <p14:tracePt t="163984" x="5724525" y="5060950"/>
          <p14:tracePt t="163991" x="5724525" y="5080000"/>
          <p14:tracePt t="163999" x="5743575" y="5106988"/>
          <p14:tracePt t="164007" x="5743575" y="5116513"/>
          <p14:tracePt t="164199" x="5743575" y="5126038"/>
          <p14:tracePt t="164206" x="5743575" y="5153025"/>
          <p14:tracePt t="164214" x="5716588" y="5180013"/>
          <p14:tracePt t="164222" x="5670550" y="5216525"/>
          <p14:tracePt t="164230" x="5624513" y="5243513"/>
          <p14:tracePt t="164238" x="5580063" y="5262563"/>
          <p14:tracePt t="164246" x="5561013" y="5270500"/>
          <p14:tracePt t="164254" x="5534025" y="5280025"/>
          <p14:tracePt t="164263" x="5524500" y="5289550"/>
          <p14:tracePt t="164412" x="5378450" y="5143500"/>
          <p14:tracePt t="164415" x="5341938" y="5106988"/>
          <p14:tracePt t="164422" x="5334000" y="5089525"/>
          <p14:tracePt t="164430" x="5314950" y="5060950"/>
          <p14:tracePt t="164438" x="5305425" y="5053013"/>
          <p14:tracePt t="164446" x="5305425" y="5043488"/>
          <p14:tracePt t="164454" x="5297488" y="5016500"/>
          <p14:tracePt t="164535" x="5297488" y="4997450"/>
          <p14:tracePt t="164542" x="5297488" y="4970463"/>
          <p14:tracePt t="164550" x="5297488" y="4924425"/>
          <p14:tracePt t="164558" x="5287963" y="4906963"/>
          <p14:tracePt t="164566" x="5287963" y="4878388"/>
          <p14:tracePt t="164574" x="5287963" y="4860925"/>
          <p14:tracePt t="164582" x="5287963" y="4841875"/>
          <p14:tracePt t="164590" x="5287963" y="4833938"/>
          <p14:tracePt t="164598" x="5287963" y="4814888"/>
          <p14:tracePt t="164606" x="5287963" y="4797425"/>
          <p14:tracePt t="164614" x="5287963" y="4787900"/>
          <p14:tracePt t="164622" x="5287963" y="4778375"/>
          <p14:tracePt t="164630" x="5287963" y="4760913"/>
          <p14:tracePt t="164638" x="5287963" y="4732338"/>
          <p14:tracePt t="164646" x="5287963" y="4714875"/>
          <p14:tracePt t="164654" x="5287963" y="4705350"/>
          <p14:tracePt t="164662" x="5287963" y="4697413"/>
          <p14:tracePt t="164670" x="5287963" y="4660900"/>
          <p14:tracePt t="164678" x="5305425" y="4651375"/>
          <p14:tracePt t="164687" x="5324475" y="4641850"/>
          <p14:tracePt t="164694" x="5387975" y="4605338"/>
          <p14:tracePt t="164702" x="5414963" y="4595813"/>
          <p14:tracePt t="164710" x="5461000" y="4595813"/>
          <p14:tracePt t="164720" x="5487988" y="4587875"/>
          <p14:tracePt t="164726" x="5543550" y="4587875"/>
          <p14:tracePt t="164736" x="5580063" y="4587875"/>
          <p14:tracePt t="164742" x="5616575" y="4587875"/>
          <p14:tracePt t="164750" x="5634038" y="4587875"/>
          <p14:tracePt t="164759" x="5661025" y="4587875"/>
          <p14:tracePt t="164766" x="5670550" y="4587875"/>
          <p14:tracePt t="164830" x="5680075" y="4587875"/>
          <p14:tracePt t="164886" x="5680075" y="4632325"/>
          <p14:tracePt t="164894" x="5680075" y="4668838"/>
          <p14:tracePt t="164902" x="5716588" y="4714875"/>
          <p14:tracePt t="164910" x="5724525" y="4732338"/>
          <p14:tracePt t="164919" x="5734050" y="4751388"/>
          <p14:tracePt t="164926" x="5734050" y="4760913"/>
          <p14:tracePt t="164942" x="5734050" y="4778375"/>
          <p14:tracePt t="165014" x="5734050" y="4787900"/>
          <p14:tracePt t="165023" x="5734050" y="4824413"/>
          <p14:tracePt t="165031" x="5734050" y="4841875"/>
          <p14:tracePt t="165039" x="5734050" y="4870450"/>
          <p14:tracePt t="165047" x="5734050" y="4887913"/>
          <p14:tracePt t="165056" x="5734050" y="4897438"/>
          <p14:tracePt t="165063" x="5734050" y="4914900"/>
          <p14:tracePt t="165072" x="5734050" y="4924425"/>
          <p14:tracePt t="165079" x="5724525" y="4951413"/>
          <p14:tracePt t="165095" x="5716588" y="4960938"/>
          <p14:tracePt t="167304" x="5707063" y="4970463"/>
          <p14:tracePt t="168678" x="5707063" y="4897438"/>
          <p14:tracePt t="168686" x="5707063" y="4751388"/>
          <p14:tracePt t="168694" x="5707063" y="4660900"/>
          <p14:tracePt t="168702" x="5697538" y="4551363"/>
          <p14:tracePt t="168710" x="5634038" y="4413250"/>
          <p14:tracePt t="168719" x="5607050" y="4322763"/>
          <p14:tracePt t="168726" x="5561013" y="4186238"/>
          <p14:tracePt t="168734" x="5551488" y="4076700"/>
          <p14:tracePt t="168742" x="5507038" y="3948113"/>
          <p14:tracePt t="168750" x="5451475" y="3830638"/>
          <p14:tracePt t="168758" x="5424488" y="3767138"/>
          <p14:tracePt t="168766" x="5414963" y="3711575"/>
          <p14:tracePt t="168774" x="5368925" y="3648075"/>
          <p14:tracePt t="168782" x="5360988" y="3611563"/>
          <p14:tracePt t="168791" x="5351463" y="3592513"/>
          <p14:tracePt t="169502" x="5351463" y="3565525"/>
          <p14:tracePt t="169510" x="5360988" y="3548063"/>
          <p14:tracePt t="169519" x="5368925" y="3529013"/>
          <p14:tracePt t="169526" x="5378450" y="3519488"/>
          <p14:tracePt t="169536" x="5387975" y="3502025"/>
          <p14:tracePt t="169559" x="5387975" y="3492500"/>
          <p14:tracePt t="169567" x="5397500" y="3465513"/>
          <p14:tracePt t="169768" x="5414963" y="3465513"/>
          <p14:tracePt t="169774" x="5461000" y="3465513"/>
          <p14:tracePt t="169782" x="5497513" y="3465513"/>
          <p14:tracePt t="169790" x="5524500" y="3465513"/>
          <p14:tracePt t="169798" x="5551488" y="3465513"/>
          <p14:tracePt t="169806" x="5580063" y="3455988"/>
          <p14:tracePt t="169830" x="5588000" y="3455988"/>
          <p14:tracePt t="169838" x="5597525" y="3455988"/>
          <p14:tracePt t="169846" x="5616575" y="3438525"/>
          <p14:tracePt t="169878" x="5624513" y="3429000"/>
          <p14:tracePt t="170302" x="5624513" y="3419475"/>
          <p14:tracePt t="170310" x="5624513" y="3346450"/>
          <p14:tracePt t="170318" x="5624513" y="3273425"/>
          <p14:tracePt t="170326" x="5588000" y="3155950"/>
          <p14:tracePt t="170336" x="5580063" y="3063875"/>
          <p14:tracePt t="170342" x="5580063" y="2990850"/>
          <p14:tracePt t="170350" x="5580063" y="2936875"/>
          <p14:tracePt t="170358" x="5580063" y="2873375"/>
          <p14:tracePt t="170366" x="5580063" y="2836863"/>
          <p14:tracePt t="170374" x="5580063" y="2817813"/>
          <p14:tracePt t="170382" x="5580063" y="2790825"/>
          <p14:tracePt t="170400" x="5580063" y="2781300"/>
          <p14:tracePt t="170415" x="5580063" y="2771775"/>
          <p14:tracePt t="170663" x="5570538" y="2763838"/>
          <p14:tracePt t="171158" x="5570538" y="2771775"/>
          <p14:tracePt t="171230" x="5561013" y="2781300"/>
          <p14:tracePt t="171238" x="5551488" y="2790825"/>
          <p14:tracePt t="171342" x="5543550" y="2790825"/>
          <p14:tracePt t="171358" x="5543550" y="2781300"/>
          <p14:tracePt t="171679" x="5534025" y="2771775"/>
          <p14:tracePt t="172934" x="5497513" y="2790825"/>
          <p14:tracePt t="172942" x="5478463" y="2836863"/>
          <p14:tracePt t="172951" x="5478463" y="2854325"/>
          <p14:tracePt t="172958" x="5451475" y="2900363"/>
          <p14:tracePt t="172966" x="5441950" y="2909888"/>
          <p14:tracePt t="172982" x="5434013" y="2927350"/>
          <p14:tracePt t="173126" x="5405438" y="2936875"/>
          <p14:tracePt t="173134" x="5368925" y="2936875"/>
          <p14:tracePt t="173143" x="5334000" y="2936875"/>
          <p14:tracePt t="173151" x="5297488" y="2936875"/>
          <p14:tracePt t="173159" x="5278438" y="2917825"/>
          <p14:tracePt t="173170" x="5260975" y="2890838"/>
          <p14:tracePt t="173175" x="5214938" y="2863850"/>
          <p14:tracePt t="173183" x="5187950" y="2844800"/>
          <p14:tracePt t="173191" x="5159375" y="2817813"/>
          <p14:tracePt t="173199" x="5151438" y="2800350"/>
          <p14:tracePt t="173207" x="5141913" y="2781300"/>
          <p14:tracePt t="173270" x="5141913" y="2754313"/>
          <p14:tracePt t="173278" x="5141913" y="2727325"/>
          <p14:tracePt t="173286" x="5141913" y="2671763"/>
          <p14:tracePt t="173294" x="5132388" y="2625725"/>
          <p14:tracePt t="173302" x="5132388" y="2571750"/>
          <p14:tracePt t="173310" x="5132388" y="2517775"/>
          <p14:tracePt t="173319" x="5132388" y="2462213"/>
          <p14:tracePt t="173326" x="5132388" y="2408238"/>
          <p14:tracePt t="173335" x="5132388" y="2343150"/>
          <p14:tracePt t="173342" x="5132388" y="2289175"/>
          <p14:tracePt t="173352" x="5132388" y="2262188"/>
          <p14:tracePt t="173360" x="5132388" y="2233613"/>
          <p14:tracePt t="173366" x="5132388" y="2206625"/>
          <p14:tracePt t="173374" x="5141913" y="2179638"/>
          <p14:tracePt t="173470" x="5151438" y="2179638"/>
          <p14:tracePt t="173478" x="5159375" y="2179638"/>
          <p14:tracePt t="173486" x="5195888" y="2179638"/>
          <p14:tracePt t="173494" x="5232400" y="2179638"/>
          <p14:tracePt t="173502" x="5334000" y="2233613"/>
          <p14:tracePt t="173510" x="5397500" y="2270125"/>
          <p14:tracePt t="173518" x="5487988" y="2352675"/>
          <p14:tracePt t="173526" x="5561013" y="2379663"/>
          <p14:tracePt t="173535" x="5624513" y="2435225"/>
          <p14:tracePt t="173542" x="5680075" y="2489200"/>
          <p14:tracePt t="173552" x="5697538" y="2508250"/>
          <p14:tracePt t="173558" x="5716588" y="2535238"/>
          <p14:tracePt t="173566" x="5724525" y="2562225"/>
          <p14:tracePt t="173574" x="5724525" y="2581275"/>
          <p14:tracePt t="173583" x="5743575" y="2598738"/>
          <p14:tracePt t="173590" x="5743575" y="2608263"/>
          <p14:tracePt t="173598" x="5743575" y="2625725"/>
          <p14:tracePt t="173606" x="5743575" y="2635250"/>
          <p14:tracePt t="173614" x="5743575" y="2662238"/>
          <p14:tracePt t="173622" x="5743575" y="2671763"/>
          <p14:tracePt t="173638" x="5743575" y="2690813"/>
          <p14:tracePt t="173646" x="5743575" y="2698750"/>
          <p14:tracePt t="173662" x="5743575" y="2708275"/>
          <p14:tracePt t="173710" x="5743575" y="2717800"/>
          <p14:tracePt t="173718" x="5734050" y="2744788"/>
          <p14:tracePt t="173726" x="5734050" y="2754313"/>
          <p14:tracePt t="173734" x="5716588" y="2771775"/>
          <p14:tracePt t="173742" x="5707063" y="2771775"/>
          <p14:tracePt t="173751" x="5707063" y="2781300"/>
          <p14:tracePt t="173758" x="5697538" y="2800350"/>
          <p14:tracePt t="173902" x="5770563" y="2800350"/>
          <p14:tracePt t="173910" x="5843588" y="2800350"/>
          <p14:tracePt t="173918" x="5870575" y="2800350"/>
          <p14:tracePt t="173926" x="5889625" y="2827338"/>
          <p14:tracePt t="173934" x="5889625" y="2900363"/>
          <p14:tracePt t="173942" x="5889625" y="2954338"/>
          <p14:tracePt t="173952" x="5889625" y="3000375"/>
          <p14:tracePt t="173958" x="5889625" y="3054350"/>
          <p14:tracePt t="173966" x="5889625" y="3109913"/>
          <p14:tracePt t="173974" x="5889625" y="3146425"/>
          <p14:tracePt t="173982" x="5870575" y="3192463"/>
          <p14:tracePt t="173990" x="5816600" y="3255963"/>
          <p14:tracePt t="173998" x="5797550" y="3292475"/>
          <p14:tracePt t="174006" x="5761038" y="3338513"/>
          <p14:tracePt t="174014" x="5753100" y="3355975"/>
          <p14:tracePt t="174022" x="5743575" y="3375025"/>
          <p14:tracePt t="174030" x="5724525" y="3402013"/>
          <p14:tracePt t="174038" x="5724525" y="3419475"/>
          <p14:tracePt t="174046" x="5716588" y="3438525"/>
          <p14:tracePt t="174054" x="5716588" y="3482975"/>
          <p14:tracePt t="174062" x="5716588" y="3519488"/>
          <p14:tracePt t="174070" x="5716588" y="3575050"/>
          <p14:tracePt t="174078" x="5716588" y="3648075"/>
          <p14:tracePt t="174087" x="5716588" y="3721100"/>
          <p14:tracePt t="174094" x="5724525" y="3840163"/>
          <p14:tracePt t="174102" x="5797550" y="3984625"/>
          <p14:tracePt t="174110" x="5853113" y="4086225"/>
          <p14:tracePt t="174118" x="5972175" y="4203700"/>
          <p14:tracePt t="174126" x="6099175" y="4332288"/>
          <p14:tracePt t="174134" x="6226175" y="4413250"/>
          <p14:tracePt t="174142" x="6354763" y="4522788"/>
          <p14:tracePt t="174151" x="6481763" y="4614863"/>
          <p14:tracePt t="174158" x="6573838" y="4668838"/>
          <p14:tracePt t="174166" x="6664325" y="4705350"/>
          <p14:tracePt t="174174" x="6727825" y="4760913"/>
          <p14:tracePt t="174182" x="6819900" y="4833938"/>
          <p14:tracePt t="174190" x="6864350" y="4870450"/>
          <p14:tracePt t="174198" x="6892925" y="4897438"/>
          <p14:tracePt t="174206" x="6946900" y="4951413"/>
          <p14:tracePt t="174214" x="6973888" y="4979988"/>
          <p14:tracePt t="174222" x="6983413" y="4987925"/>
          <p14:tracePt t="174231" x="7010400" y="5024438"/>
          <p14:tracePt t="174238" x="7046913" y="5089525"/>
          <p14:tracePt t="174247" x="7102475" y="5160963"/>
          <p14:tracePt t="174254" x="7129463" y="5207000"/>
          <p14:tracePt t="174264" x="7138988" y="5233988"/>
          <p14:tracePt t="174270" x="7175500" y="5280025"/>
          <p14:tracePt t="174278" x="7192963" y="5326063"/>
          <p14:tracePt t="174286" x="7219950" y="5353050"/>
          <p14:tracePt t="174294" x="7239000" y="5372100"/>
          <p14:tracePt t="174302" x="7248525" y="5372100"/>
          <p14:tracePt t="174310" x="7256463" y="5380038"/>
          <p14:tracePt t="174318" x="7275513" y="5380038"/>
          <p14:tracePt t="174326" x="7302500" y="5389563"/>
          <p14:tracePt t="174334" x="7319963" y="5389563"/>
          <p14:tracePt t="174342" x="7366000" y="5389563"/>
          <p14:tracePt t="174351" x="7392988" y="5389563"/>
          <p14:tracePt t="174358" x="7421563" y="5389563"/>
          <p14:tracePt t="174366" x="7466013" y="5389563"/>
          <p14:tracePt t="174374" x="7494588" y="5389563"/>
          <p14:tracePt t="174382" x="7512050" y="5389563"/>
          <p14:tracePt t="174390" x="7539038" y="5399088"/>
          <p14:tracePt t="174398" x="7558088" y="5399088"/>
          <p14:tracePt t="174406" x="7585075" y="5426075"/>
          <p14:tracePt t="174414" x="7594600" y="5426075"/>
          <p14:tracePt t="174422" x="7612063" y="5426075"/>
          <p14:tracePt t="174494" x="7621588" y="5426075"/>
          <p14:tracePt t="174503" x="7639050" y="5416550"/>
          <p14:tracePt t="174918" x="7612063" y="5416550"/>
          <p14:tracePt t="174926" x="7585075" y="5416550"/>
          <p14:tracePt t="174934" x="7539038" y="5408613"/>
          <p14:tracePt t="174942" x="7494588" y="5372100"/>
          <p14:tracePt t="174952" x="7475538" y="5343525"/>
          <p14:tracePt t="174958" x="7429500" y="5289550"/>
          <p14:tracePt t="174966" x="7421563" y="5243513"/>
          <p14:tracePt t="174974" x="7375525" y="5133975"/>
          <p14:tracePt t="174982" x="7348538" y="5070475"/>
          <p14:tracePt t="174990" x="7348538" y="5016500"/>
          <p14:tracePt t="174998" x="7339013" y="4970463"/>
          <p14:tracePt t="175006" x="7339013" y="4943475"/>
          <p14:tracePt t="175014" x="7339013" y="4914900"/>
          <p14:tracePt t="175022" x="7339013" y="4906963"/>
          <p14:tracePt t="175031" x="7339013" y="4897438"/>
          <p14:tracePt t="175102" x="7339013" y="4870450"/>
          <p14:tracePt t="175110" x="7366000" y="4851400"/>
          <p14:tracePt t="175119" x="7412038" y="4841875"/>
          <p14:tracePt t="175126" x="7458075" y="4805363"/>
          <p14:tracePt t="175135" x="7502525" y="4797425"/>
          <p14:tracePt t="175142" x="7539038" y="4778375"/>
          <p14:tracePt t="175151" x="7585075" y="4778375"/>
          <p14:tracePt t="175158" x="7621588" y="4778375"/>
          <p14:tracePt t="175166" x="7639050" y="4778375"/>
          <p14:tracePt t="175174" x="7675563" y="4778375"/>
          <p14:tracePt t="175182" x="7685088" y="4778375"/>
          <p14:tracePt t="175190" x="7704138" y="4778375"/>
          <p14:tracePt t="175198" x="7721600" y="4778375"/>
          <p14:tracePt t="175206" x="7758113" y="4824413"/>
          <p14:tracePt t="175214" x="7794625" y="4878388"/>
          <p14:tracePt t="175223" x="7804150" y="4878388"/>
          <p14:tracePt t="175231" x="7821613" y="4924425"/>
          <p14:tracePt t="175239" x="7840663" y="4951413"/>
          <p14:tracePt t="175247" x="7840663" y="4960938"/>
          <p14:tracePt t="175256" x="7840663" y="4970463"/>
          <p14:tracePt t="175270" x="7840663" y="4979988"/>
          <p14:tracePt t="175438" x="7831138" y="4979988"/>
          <p14:tracePt t="175446" x="7785100" y="4951413"/>
          <p14:tracePt t="175454" x="7740650" y="4897438"/>
          <p14:tracePt t="175462" x="7694613" y="4870450"/>
          <p14:tracePt t="175470" x="7621588" y="4797425"/>
          <p14:tracePt t="175478" x="7602538" y="4751388"/>
          <p14:tracePt t="175488" x="7567613" y="4705350"/>
          <p14:tracePt t="175494" x="7539038" y="4678363"/>
          <p14:tracePt t="175504" x="7531100" y="4651375"/>
          <p14:tracePt t="175510" x="7502525" y="4624388"/>
          <p14:tracePt t="175519" x="7485063" y="4595813"/>
          <p14:tracePt t="175526" x="7475538" y="4587875"/>
          <p14:tracePt t="175542" x="7475538" y="4578350"/>
          <p14:tracePt t="175558" x="7466013" y="4568825"/>
          <p14:tracePt t="175566" x="7458075" y="4551363"/>
          <p14:tracePt t="175574" x="7458075" y="4532313"/>
          <p14:tracePt t="175582" x="7439025" y="4505325"/>
          <p14:tracePt t="175590" x="7429500" y="4449763"/>
          <p14:tracePt t="175598" x="7429500" y="4405313"/>
          <p14:tracePt t="175606" x="7421563" y="4340225"/>
          <p14:tracePt t="175614" x="7402513" y="4276725"/>
          <p14:tracePt t="175622" x="7402513" y="4240213"/>
          <p14:tracePt t="175630" x="7402513" y="4167188"/>
          <p14:tracePt t="175638" x="7402513" y="4113213"/>
          <p14:tracePt t="175646" x="7402513" y="4057650"/>
          <p14:tracePt t="175654" x="7402513" y="4021138"/>
          <p14:tracePt t="175662" x="7402513" y="4013200"/>
          <p14:tracePt t="176038" x="7402513" y="4021138"/>
          <p14:tracePt t="176047" x="7402513" y="4049713"/>
          <p14:tracePt t="176059" x="7402513" y="4057650"/>
          <p14:tracePt t="176119" x="7412038" y="4067175"/>
          <p14:tracePt t="176126" x="7466013" y="4067175"/>
          <p14:tracePt t="176135" x="7494588" y="4067175"/>
          <p14:tracePt t="176142" x="7531100" y="4067175"/>
          <p14:tracePt t="176151" x="7548563" y="4067175"/>
          <p14:tracePt t="176158" x="7567613" y="4067175"/>
          <p14:tracePt t="176182" x="7575550" y="4067175"/>
          <p14:tracePt t="176190" x="7585075" y="4076700"/>
          <p14:tracePt t="176198" x="7594600" y="4086225"/>
          <p14:tracePt t="176206" x="7602538" y="4103688"/>
          <p14:tracePt t="176254" x="7612063" y="4103688"/>
          <p14:tracePt t="176263" x="7621588" y="4103688"/>
          <p14:tracePt t="176270" x="7667625" y="4103688"/>
          <p14:tracePt t="176279" x="7704138" y="4103688"/>
          <p14:tracePt t="176288" x="7748588" y="4103688"/>
          <p14:tracePt t="176295" x="7758113" y="4103688"/>
          <p14:tracePt t="176304" x="7777163" y="4103688"/>
          <p14:tracePt t="176320" x="7785100" y="4103688"/>
          <p14:tracePt t="176614" x="7794625" y="4094163"/>
          <p14:tracePt t="176622" x="7794625" y="4067175"/>
          <p14:tracePt t="176630" x="7794625" y="4057650"/>
          <p14:tracePt t="176638" x="7794625" y="4021138"/>
          <p14:tracePt t="176654" x="7794625" y="4013200"/>
          <p14:tracePt t="176662" x="7794625" y="4003675"/>
          <p14:tracePt t="176670" x="7794625" y="3976688"/>
          <p14:tracePt t="176678" x="7785100" y="3976688"/>
          <p14:tracePt t="176686" x="7785100" y="3967163"/>
          <p14:tracePt t="176694" x="7785100" y="3940175"/>
          <p14:tracePt t="176702" x="7785100" y="3921125"/>
          <p14:tracePt t="176710" x="7785100" y="3903663"/>
          <p14:tracePt t="176718" x="7785100" y="3884613"/>
          <p14:tracePt t="176726" x="7785100" y="3875088"/>
          <p14:tracePt t="176735" x="7785100" y="3848100"/>
          <p14:tracePt t="176742" x="7785100" y="3840163"/>
          <p14:tracePt t="176894" x="7785100" y="3821113"/>
          <p14:tracePt t="176903" x="7785100" y="3811588"/>
          <p14:tracePt t="176910" x="7785100" y="3803650"/>
          <p14:tracePt t="176918" x="7785100" y="3775075"/>
          <p14:tracePt t="176926" x="7804150" y="3757613"/>
          <p14:tracePt t="176935" x="7804150" y="3748088"/>
          <p14:tracePt t="176942" x="7821613" y="3721100"/>
          <p14:tracePt t="176951" x="7831138" y="3711575"/>
          <p14:tracePt t="176958" x="7840663" y="3711575"/>
          <p14:tracePt t="177334" x="7804150" y="3694113"/>
          <p14:tracePt t="177342" x="7721600" y="3684588"/>
          <p14:tracePt t="177351" x="7704138" y="3665538"/>
          <p14:tracePt t="177358" x="7667625" y="3602038"/>
          <p14:tracePt t="177368" x="7648575" y="3548063"/>
          <p14:tracePt t="177375" x="7621588" y="3502025"/>
          <p14:tracePt t="177382" x="7594600" y="3438525"/>
          <p14:tracePt t="177391" x="7567613" y="3392488"/>
          <p14:tracePt t="177398" x="7548563" y="3375025"/>
          <p14:tracePt t="177406" x="7539038" y="3328988"/>
          <p14:tracePt t="177414" x="7539038" y="3309938"/>
          <p14:tracePt t="177422" x="7531100" y="3282950"/>
          <p14:tracePt t="177430" x="7512050" y="3265488"/>
          <p14:tracePt t="177438" x="7512050" y="3255963"/>
          <p14:tracePt t="177446" x="7502525" y="3228975"/>
          <p14:tracePt t="177481" x="7494588" y="3182938"/>
          <p14:tracePt t="177622" x="7494588" y="3173413"/>
          <p14:tracePt t="178158" x="7494588" y="3146425"/>
          <p14:tracePt t="178168" x="7512050" y="3127375"/>
          <p14:tracePt t="178174" x="7521575" y="3119438"/>
          <p14:tracePt t="178182" x="7531100" y="3109913"/>
          <p14:tracePt t="178190" x="7539038" y="3100388"/>
          <p14:tracePt t="178198" x="7558088" y="3090863"/>
          <p14:tracePt t="178206" x="7567613" y="3090863"/>
          <p14:tracePt t="178230" x="7575550" y="3082925"/>
          <p14:tracePt t="227103" x="7575550" y="3017838"/>
          <p14:tracePt t="227110" x="7458075" y="2763838"/>
          <p14:tracePt t="227119" x="7219950" y="2589213"/>
          <p14:tracePt t="227126" x="7019925" y="2508250"/>
          <p14:tracePt t="227134" x="6929438" y="2508250"/>
          <p14:tracePt t="227142" x="6873875" y="2498725"/>
          <p14:tracePt t="227150" x="6856413" y="2498725"/>
          <p14:tracePt t="227182" x="6846888" y="2498725"/>
          <p14:tracePt t="227190" x="6819900" y="2535238"/>
          <p14:tracePt t="227199" x="6754813" y="2671763"/>
          <p14:tracePt t="227206" x="6718300" y="2735263"/>
          <p14:tracePt t="227214" x="6645275" y="2854325"/>
          <p14:tracePt t="227222" x="6554788" y="2936875"/>
          <p14:tracePt t="227230" x="6454775" y="3009900"/>
          <p14:tracePt t="227238" x="6345238" y="3082925"/>
          <p14:tracePt t="227247" x="6235700" y="3163888"/>
          <p14:tracePt t="227254" x="6072188" y="3246438"/>
          <p14:tracePt t="227264" x="5899150" y="3319463"/>
          <p14:tracePt t="227270" x="5734050" y="3402013"/>
          <p14:tracePt t="227279" x="5580063" y="3455988"/>
          <p14:tracePt t="227286" x="5461000" y="3529013"/>
          <p14:tracePt t="227295" x="5351463" y="3575050"/>
          <p14:tracePt t="227302" x="5214938" y="3638550"/>
          <p14:tracePt t="227310" x="5132388" y="3675063"/>
          <p14:tracePt t="227318" x="5068888" y="3702050"/>
          <p14:tracePt t="227326" x="5041900" y="3730625"/>
          <p14:tracePt t="227334" x="5041900" y="3738563"/>
          <p14:tracePt t="227342" x="5022850" y="3757613"/>
          <p14:tracePt t="227350" x="5022850" y="3767138"/>
          <p14:tracePt t="227366" x="5022850" y="3784600"/>
          <p14:tracePt t="227374" x="5041900" y="3803650"/>
          <p14:tracePt t="227382" x="5086350" y="3821113"/>
          <p14:tracePt t="227390" x="5105400" y="3821113"/>
          <p14:tracePt t="227398" x="5114925" y="3821113"/>
          <p14:tracePt t="227454" x="5122863" y="3821113"/>
          <p14:tracePt t="227463" x="5168900" y="3821113"/>
          <p14:tracePt t="227470" x="5195888" y="3803650"/>
          <p14:tracePt t="227479" x="5268913" y="3767138"/>
          <p14:tracePt t="227486" x="5334000" y="3738563"/>
          <p14:tracePt t="227494" x="5397500" y="3702050"/>
          <p14:tracePt t="227502" x="5461000" y="3675063"/>
          <p14:tracePt t="227510" x="5524500" y="3638550"/>
          <p14:tracePt t="227518" x="5607050" y="3611563"/>
          <p14:tracePt t="227526" x="5653088" y="3592513"/>
          <p14:tracePt t="227534" x="5724525" y="3565525"/>
          <p14:tracePt t="227542" x="5807075" y="3519488"/>
          <p14:tracePt t="227550" x="5853113" y="3511550"/>
          <p14:tracePt t="227558" x="5926138" y="3482975"/>
          <p14:tracePt t="227566" x="5972175" y="3465513"/>
          <p14:tracePt t="227574" x="5989638" y="3446463"/>
          <p14:tracePt t="227582" x="6026150" y="3438525"/>
          <p14:tracePt t="227590" x="6080125" y="3402013"/>
          <p14:tracePt t="227599" x="6145213" y="3382963"/>
          <p14:tracePt t="227608" x="6199188" y="3375025"/>
          <p14:tracePt t="227616" x="6326188" y="3375025"/>
          <p14:tracePt t="227624" x="6427788" y="3346450"/>
          <p14:tracePt t="227634" x="6573838" y="3328988"/>
          <p14:tracePt t="227638" x="6718300" y="3328988"/>
          <p14:tracePt t="227648" x="6864350" y="3328988"/>
          <p14:tracePt t="227654" x="7056438" y="3328988"/>
          <p14:tracePt t="227664" x="7219950" y="3328988"/>
          <p14:tracePt t="227670" x="7421563" y="3328988"/>
          <p14:tracePt t="227680" x="7602538" y="3328988"/>
          <p14:tracePt t="227686" x="7731125" y="3328988"/>
          <p14:tracePt t="227695" x="7858125" y="3328988"/>
          <p14:tracePt t="227702" x="7950200" y="3328988"/>
          <p14:tracePt t="227710" x="7994650" y="3328988"/>
          <p14:tracePt t="227718" x="8031163" y="3328988"/>
          <p14:tracePt t="227726" x="8059738" y="3328988"/>
          <p14:tracePt t="227734" x="8086725" y="3328988"/>
          <p14:tracePt t="227742" x="8132763" y="3328988"/>
          <p14:tracePt t="227781" x="8296275" y="3328988"/>
          <p14:tracePt t="227784" x="8350250" y="3328988"/>
          <p14:tracePt t="227790" x="8396288" y="3328988"/>
          <p14:tracePt t="227798" x="8432800" y="3328988"/>
          <p14:tracePt t="227806" x="8451850" y="3328988"/>
          <p14:tracePt t="227814" x="8469313" y="3328988"/>
          <p14:tracePt t="227822" x="8488363" y="3328988"/>
          <p14:tracePt t="228046" x="8386763" y="3346450"/>
          <p14:tracePt t="228054" x="8177213" y="3375025"/>
          <p14:tracePt t="228063" x="7894638" y="3429000"/>
          <p14:tracePt t="228070" x="7621588" y="3446463"/>
          <p14:tracePt t="228079" x="7256463" y="3511550"/>
          <p14:tracePt t="228087" x="6910388" y="3556000"/>
          <p14:tracePt t="228094" x="6581775" y="3621088"/>
          <p14:tracePt t="228103" x="6272213" y="3657600"/>
          <p14:tracePt t="228110" x="6089650" y="3675063"/>
          <p14:tracePt t="228118" x="5889625" y="3675063"/>
          <p14:tracePt t="228126" x="5780088" y="3684588"/>
          <p14:tracePt t="228134" x="5734050" y="3694113"/>
          <p14:tracePt t="228342" x="5716588" y="3694113"/>
          <p14:tracePt t="228350" x="5707063" y="3702050"/>
          <p14:tracePt t="228358" x="5707063" y="3721100"/>
          <p14:tracePt t="228366" x="5724525" y="3738563"/>
          <p14:tracePt t="228383" x="5743575" y="3757613"/>
          <p14:tracePt t="228406" x="5753100" y="3767138"/>
          <p14:tracePt t="228694" x="5807075" y="3767138"/>
          <p14:tracePt t="228702" x="5916613" y="3767138"/>
          <p14:tracePt t="228710" x="6072188" y="3767138"/>
          <p14:tracePt t="228718" x="6254750" y="3767138"/>
          <p14:tracePt t="228726" x="6508750" y="3767138"/>
          <p14:tracePt t="228735" x="6727825" y="3767138"/>
          <p14:tracePt t="228742" x="6992938" y="3767138"/>
          <p14:tracePt t="228750" x="7219950" y="3767138"/>
          <p14:tracePt t="228789" x="7977188" y="3730625"/>
          <p14:tracePt t="228791" x="8067675" y="3730625"/>
          <p14:tracePt t="228798" x="8113713" y="3721100"/>
          <p14:tracePt t="229254" x="8132763" y="3721100"/>
          <p14:tracePt t="229262" x="8150225" y="3711575"/>
          <p14:tracePt t="229270" x="8177213" y="3711575"/>
          <p14:tracePt t="229278" x="8204200" y="3711575"/>
          <p14:tracePt t="229286" x="8223250" y="3702050"/>
          <p14:tracePt t="229294" x="8269288" y="3694113"/>
          <p14:tracePt t="229302" x="8277225" y="3684588"/>
          <p14:tracePt t="229310" x="8305800" y="3675063"/>
          <p14:tracePt t="229318" x="8313738" y="3675063"/>
          <p14:tracePt t="229334" x="8332788" y="3675063"/>
          <p14:tracePt t="229350" x="8342313" y="3675063"/>
          <p14:tracePt t="229423" x="8350250" y="3675063"/>
          <p14:tracePt t="229438" x="8359775" y="3675063"/>
          <p14:tracePt t="229446" x="8359775" y="3684588"/>
          <p14:tracePt t="229496" x="8378825" y="3694113"/>
          <p14:tracePt t="229504" x="8405813" y="3694113"/>
          <p14:tracePt t="229512" x="8459788" y="3694113"/>
          <p14:tracePt t="229519" x="8496300" y="3694113"/>
          <p14:tracePt t="229527" x="8542338" y="3694113"/>
          <p14:tracePt t="229535" x="8615363" y="3665538"/>
          <p14:tracePt t="229543" x="8669338" y="3648075"/>
          <p14:tracePt t="229553" x="8751888" y="3638550"/>
          <p14:tracePt t="229558" x="8797925" y="3611563"/>
          <p14:tracePt t="229566" x="8870950" y="3611563"/>
          <p14:tracePt t="229574" x="8961438" y="3602038"/>
          <p14:tracePt t="229582" x="8980488" y="3602038"/>
          <p14:tracePt t="229591" x="9053513" y="360203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フリップフロップの動特性</a:t>
            </a:r>
            <a:br>
              <a:rPr lang="en-US" altLang="ja-JP" dirty="0"/>
            </a:br>
            <a:r>
              <a:rPr kumimoji="1" lang="en-US" altLang="ja-JP" dirty="0" err="1"/>
              <a:t>tsu</a:t>
            </a:r>
            <a:r>
              <a:rPr kumimoji="1" lang="en-US" altLang="ja-JP" dirty="0"/>
              <a:t>, </a:t>
            </a:r>
            <a:r>
              <a:rPr kumimoji="1" lang="en-US" altLang="ja-JP" dirty="0" err="1"/>
              <a:t>th</a:t>
            </a:r>
            <a:r>
              <a:rPr kumimoji="1" lang="en-US" altLang="ja-JP" dirty="0"/>
              <a:t>, </a:t>
            </a:r>
            <a:r>
              <a:rPr kumimoji="1" lang="en-US" altLang="ja-JP" dirty="0" err="1"/>
              <a:t>tpd</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74AC74</a:t>
            </a:r>
            <a:r>
              <a:rPr kumimoji="1" lang="ja-JP" altLang="en-US" dirty="0"/>
              <a:t>の</a:t>
            </a:r>
            <a:r>
              <a:rPr kumimoji="1" lang="en-US" altLang="ja-JP" dirty="0"/>
              <a:t>5V</a:t>
            </a:r>
            <a:r>
              <a:rPr kumimoji="1" lang="ja-JP" altLang="en-US" dirty="0"/>
              <a:t>における動特性</a:t>
            </a:r>
            <a:endParaRPr kumimoji="1" lang="en-US" altLang="ja-JP" dirty="0"/>
          </a:p>
          <a:p>
            <a:pPr lvl="1"/>
            <a:endParaRPr kumimoji="1" lang="ja-JP" altLang="en-US" dirty="0"/>
          </a:p>
        </p:txBody>
      </p:sp>
      <p:graphicFrame>
        <p:nvGraphicFramePr>
          <p:cNvPr id="4" name="表 3"/>
          <p:cNvGraphicFramePr>
            <a:graphicFrameLocks noGrp="1"/>
          </p:cNvGraphicFramePr>
          <p:nvPr/>
        </p:nvGraphicFramePr>
        <p:xfrm>
          <a:off x="971600" y="2564904"/>
          <a:ext cx="6840759" cy="2708919"/>
        </p:xfrm>
        <a:graphic>
          <a:graphicData uri="http://schemas.openxmlformats.org/drawingml/2006/table">
            <a:tbl>
              <a:tblPr firstRow="1" bandRow="1">
                <a:tableStyleId>{073A0DAA-6AF3-43AB-8588-CEC1D06C72B9}</a:tableStyleId>
              </a:tblPr>
              <a:tblGrid>
                <a:gridCol w="2280253">
                  <a:extLst>
                    <a:ext uri="{9D8B030D-6E8A-4147-A177-3AD203B41FA5}">
                      <a16:colId xmlns:a16="http://schemas.microsoft.com/office/drawing/2014/main" val="20000"/>
                    </a:ext>
                  </a:extLst>
                </a:gridCol>
                <a:gridCol w="2280253">
                  <a:extLst>
                    <a:ext uri="{9D8B030D-6E8A-4147-A177-3AD203B41FA5}">
                      <a16:colId xmlns:a16="http://schemas.microsoft.com/office/drawing/2014/main" val="20001"/>
                    </a:ext>
                  </a:extLst>
                </a:gridCol>
                <a:gridCol w="2280253">
                  <a:extLst>
                    <a:ext uri="{9D8B030D-6E8A-4147-A177-3AD203B41FA5}">
                      <a16:colId xmlns:a16="http://schemas.microsoft.com/office/drawing/2014/main" val="20002"/>
                    </a:ext>
                  </a:extLst>
                </a:gridCol>
              </a:tblGrid>
              <a:tr h="902973">
                <a:tc>
                  <a:txBody>
                    <a:bodyPr/>
                    <a:lstStyle/>
                    <a:p>
                      <a:r>
                        <a:rPr kumimoji="1" lang="ja-JP" altLang="en-US" sz="2400" dirty="0"/>
                        <a:t>伝搬遅延時間</a:t>
                      </a:r>
                    </a:p>
                  </a:txBody>
                  <a:tcPr/>
                </a:tc>
                <a:tc>
                  <a:txBody>
                    <a:bodyPr/>
                    <a:lstStyle/>
                    <a:p>
                      <a:r>
                        <a:rPr kumimoji="1" lang="en-US" altLang="ja-JP" sz="2400" dirty="0" err="1"/>
                        <a:t>tpd</a:t>
                      </a:r>
                      <a:r>
                        <a:rPr kumimoji="1" lang="en-US" altLang="ja-JP" sz="2400" dirty="0"/>
                        <a:t>(</a:t>
                      </a:r>
                      <a:r>
                        <a:rPr kumimoji="1" lang="en-US" altLang="ja-JP" sz="2400" dirty="0" err="1"/>
                        <a:t>tpHL</a:t>
                      </a:r>
                      <a:r>
                        <a:rPr kumimoji="1" lang="en-US" altLang="ja-JP" sz="2400" dirty="0"/>
                        <a:t>,</a:t>
                      </a:r>
                      <a:r>
                        <a:rPr kumimoji="1" lang="en-US" altLang="ja-JP" sz="2400" baseline="0" dirty="0"/>
                        <a:t> </a:t>
                      </a:r>
                      <a:r>
                        <a:rPr kumimoji="1" lang="en-US" altLang="ja-JP" sz="2400" baseline="0" dirty="0" err="1"/>
                        <a:t>tpLH</a:t>
                      </a:r>
                      <a:r>
                        <a:rPr kumimoji="1" lang="en-US" altLang="ja-JP" sz="2400" baseline="0" dirty="0"/>
                        <a:t>)</a:t>
                      </a:r>
                      <a:endParaRPr kumimoji="1" lang="ja-JP" altLang="en-US" sz="2400" dirty="0"/>
                    </a:p>
                  </a:txBody>
                  <a:tcPr/>
                </a:tc>
                <a:tc>
                  <a:txBody>
                    <a:bodyPr/>
                    <a:lstStyle/>
                    <a:p>
                      <a:r>
                        <a:rPr kumimoji="1" lang="en-US" altLang="ja-JP" sz="2400" dirty="0"/>
                        <a:t>10.5nsec</a:t>
                      </a:r>
                      <a:endParaRPr kumimoji="1" lang="ja-JP" altLang="en-US" sz="2400" dirty="0"/>
                    </a:p>
                  </a:txBody>
                  <a:tcPr/>
                </a:tc>
                <a:extLst>
                  <a:ext uri="{0D108BD9-81ED-4DB2-BD59-A6C34878D82A}">
                    <a16:rowId xmlns:a16="http://schemas.microsoft.com/office/drawing/2014/main" val="10000"/>
                  </a:ext>
                </a:extLst>
              </a:tr>
              <a:tr h="902973">
                <a:tc>
                  <a:txBody>
                    <a:bodyPr/>
                    <a:lstStyle/>
                    <a:p>
                      <a:r>
                        <a:rPr kumimoji="1" lang="ja-JP" altLang="en-US" sz="2400" dirty="0"/>
                        <a:t>セットアップ時間</a:t>
                      </a:r>
                    </a:p>
                  </a:txBody>
                  <a:tcPr/>
                </a:tc>
                <a:tc>
                  <a:txBody>
                    <a:bodyPr/>
                    <a:lstStyle/>
                    <a:p>
                      <a:r>
                        <a:rPr kumimoji="1" lang="en-US" altLang="ja-JP" sz="2400" dirty="0" err="1"/>
                        <a:t>tsu</a:t>
                      </a:r>
                      <a:endParaRPr kumimoji="1" lang="ja-JP" altLang="en-US" sz="2400" dirty="0"/>
                    </a:p>
                  </a:txBody>
                  <a:tcPr/>
                </a:tc>
                <a:tc>
                  <a:txBody>
                    <a:bodyPr/>
                    <a:lstStyle/>
                    <a:p>
                      <a:r>
                        <a:rPr kumimoji="1" lang="en-US" altLang="ja-JP" sz="2400" dirty="0"/>
                        <a:t>3nsec</a:t>
                      </a:r>
                      <a:endParaRPr kumimoji="1" lang="ja-JP" altLang="en-US" sz="2400" dirty="0"/>
                    </a:p>
                  </a:txBody>
                  <a:tcPr/>
                </a:tc>
                <a:extLst>
                  <a:ext uri="{0D108BD9-81ED-4DB2-BD59-A6C34878D82A}">
                    <a16:rowId xmlns:a16="http://schemas.microsoft.com/office/drawing/2014/main" val="10001"/>
                  </a:ext>
                </a:extLst>
              </a:tr>
              <a:tr h="902973">
                <a:tc>
                  <a:txBody>
                    <a:bodyPr/>
                    <a:lstStyle/>
                    <a:p>
                      <a:r>
                        <a:rPr kumimoji="1" lang="ja-JP" altLang="en-US" sz="2400" dirty="0"/>
                        <a:t>ホールド時間</a:t>
                      </a:r>
                    </a:p>
                  </a:txBody>
                  <a:tcPr/>
                </a:tc>
                <a:tc>
                  <a:txBody>
                    <a:bodyPr/>
                    <a:lstStyle/>
                    <a:p>
                      <a:r>
                        <a:rPr kumimoji="1" lang="en-US" altLang="ja-JP" sz="2400" dirty="0" err="1"/>
                        <a:t>th</a:t>
                      </a:r>
                      <a:endParaRPr kumimoji="1" lang="ja-JP" altLang="en-US" sz="2400" dirty="0"/>
                    </a:p>
                  </a:txBody>
                  <a:tcPr/>
                </a:tc>
                <a:tc>
                  <a:txBody>
                    <a:bodyPr/>
                    <a:lstStyle/>
                    <a:p>
                      <a:r>
                        <a:rPr kumimoji="1" lang="en-US" altLang="ja-JP" sz="2400" dirty="0"/>
                        <a:t>0nsec</a:t>
                      </a:r>
                      <a:endParaRPr kumimoji="1" lang="ja-JP" altLang="en-US" sz="2400" dirty="0"/>
                    </a:p>
                  </a:txBody>
                  <a:tcPr/>
                </a:tc>
                <a:extLst>
                  <a:ext uri="{0D108BD9-81ED-4DB2-BD59-A6C34878D82A}">
                    <a16:rowId xmlns:a16="http://schemas.microsoft.com/office/drawing/2014/main" val="10002"/>
                  </a:ext>
                </a:extLst>
              </a:tr>
            </a:tbl>
          </a:graphicData>
        </a:graphic>
      </p:graphicFrame>
      <p:pic>
        <p:nvPicPr>
          <p:cNvPr id="5" name="オーディオ 4">
            <a:hlinkClick r:id="" action="ppaction://media"/>
            <a:extLst>
              <a:ext uri="{FF2B5EF4-FFF2-40B4-BE49-F238E27FC236}">
                <a16:creationId xmlns:a16="http://schemas.microsoft.com/office/drawing/2014/main" id="{D8B273E2-B43B-4D17-BFE0-166048F880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242884"/>
      </p:ext>
    </p:extLst>
  </p:cSld>
  <p:clrMapOvr>
    <a:masterClrMapping/>
  </p:clrMapOvr>
  <mc:AlternateContent xmlns:mc="http://schemas.openxmlformats.org/markup-compatibility/2006">
    <mc:Choice xmlns:p14="http://schemas.microsoft.com/office/powerpoint/2010/main" Requires="p14">
      <p:transition spd="slow" p14:dur="2000" advTm="39620"/>
    </mc:Choice>
    <mc:Fallback>
      <p:transition spd="slow" advTm="3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76" x="8951913" y="3784600"/>
          <p14:tracePt t="1084" x="8824913" y="3784600"/>
          <p14:tracePt t="1092" x="8742363" y="3784600"/>
          <p14:tracePt t="1100" x="8669338" y="3775075"/>
          <p14:tracePt t="1108" x="8624888" y="3767138"/>
          <p14:tracePt t="1116" x="8578850" y="3748088"/>
          <p14:tracePt t="1125" x="8551863" y="3730625"/>
          <p14:tracePt t="1133" x="8523288" y="3702050"/>
          <p14:tracePt t="1141" x="8478838" y="3684588"/>
          <p14:tracePt t="1149" x="8469313" y="3675063"/>
          <p14:tracePt t="1156" x="8432800" y="3638550"/>
          <p14:tracePt t="1164" x="8369300" y="3592513"/>
          <p14:tracePt t="1172" x="8332788" y="3575050"/>
          <p14:tracePt t="1180" x="8286750" y="3529013"/>
          <p14:tracePt t="1188" x="8240713" y="3492500"/>
          <p14:tracePt t="1196" x="8213725" y="3465513"/>
          <p14:tracePt t="1204" x="8186738" y="3419475"/>
          <p14:tracePt t="1212" x="8159750" y="3382963"/>
          <p14:tracePt t="1221" x="8132763" y="3365500"/>
          <p14:tracePt t="1229" x="8104188" y="3319463"/>
          <p14:tracePt t="1238" x="8096250" y="3309938"/>
          <p14:tracePt t="1245" x="8086725" y="3309938"/>
          <p14:tracePt t="1254" x="8077200" y="3282950"/>
          <p14:tracePt t="1261" x="8059738" y="3255963"/>
          <p14:tracePt t="1271" x="8050213" y="3236913"/>
          <p14:tracePt t="1277" x="8031163" y="3209925"/>
          <p14:tracePt t="1287" x="8023225" y="3200400"/>
          <p14:tracePt t="1293" x="7994650" y="3173413"/>
          <p14:tracePt t="1301" x="7958138" y="3146425"/>
          <p14:tracePt t="1308" x="7950200" y="3127375"/>
          <p14:tracePt t="1317" x="7931150" y="3082925"/>
          <p14:tracePt t="1324" x="7921625" y="3063875"/>
          <p14:tracePt t="1332" x="7904163" y="3046413"/>
          <p14:tracePt t="1340" x="7885113" y="3009900"/>
          <p14:tracePt t="1348" x="7877175" y="3009900"/>
          <p14:tracePt t="1356" x="7867650" y="2990850"/>
          <p14:tracePt t="1364" x="7858125" y="2990850"/>
          <p14:tracePt t="1372" x="7850188" y="2982913"/>
          <p14:tracePt t="1397" x="7840663" y="2973388"/>
          <p14:tracePt t="1412" x="7840663" y="2946400"/>
          <p14:tracePt t="1420" x="7831138" y="2927350"/>
          <p14:tracePt t="1428" x="7821613" y="2909888"/>
          <p14:tracePt t="1437" x="7821613" y="2900363"/>
          <p14:tracePt t="1444" x="7821613" y="2881313"/>
          <p14:tracePt t="1452" x="7821613" y="2854325"/>
          <p14:tracePt t="1460" x="7813675" y="2836863"/>
          <p14:tracePt t="1469" x="7813675" y="2817813"/>
          <p14:tracePt t="1476" x="7813675" y="2790825"/>
          <p14:tracePt t="1484" x="7813675" y="2771775"/>
          <p14:tracePt t="1492" x="7804150" y="2754313"/>
          <p14:tracePt t="1500" x="7804150" y="2744788"/>
          <p14:tracePt t="1509" x="7804150" y="2727325"/>
          <p14:tracePt t="1516" x="7794625" y="2708275"/>
          <p14:tracePt t="1525" x="7794625" y="2698750"/>
          <p14:tracePt t="1533" x="7777163" y="2681288"/>
          <p14:tracePt t="1557" x="7777163" y="2671763"/>
          <p14:tracePt t="1565" x="7777163" y="2644775"/>
          <p14:tracePt t="1573" x="7777163" y="2625725"/>
          <p14:tracePt t="1582" x="7767638" y="2617788"/>
          <p14:tracePt t="1589" x="7767638" y="2598738"/>
          <p14:tracePt t="1600" x="7758113" y="2581275"/>
          <p14:tracePt t="1604" x="7758113" y="2554288"/>
          <p14:tracePt t="1614" x="7758113" y="2544763"/>
          <p14:tracePt t="1624" x="7758113" y="2535238"/>
          <p14:tracePt t="1629" x="7758113" y="2508250"/>
          <p14:tracePt t="1639" x="7748588" y="2489200"/>
          <p14:tracePt t="1644" x="7748588" y="2481263"/>
          <p14:tracePt t="1660" x="7748588" y="2471738"/>
          <p14:tracePt t="2061" x="7740650" y="2462213"/>
          <p14:tracePt t="2077" x="7694613" y="2444750"/>
          <p14:tracePt t="2083" x="7658100" y="2389188"/>
          <p14:tracePt t="2092" x="7631113" y="2362200"/>
          <p14:tracePt t="2100" x="7594600" y="2335213"/>
          <p14:tracePt t="2108" x="7594600" y="2298700"/>
          <p14:tracePt t="2116" x="7575550" y="2279650"/>
          <p14:tracePt t="2124" x="7548563" y="2252663"/>
          <p14:tracePt t="2132" x="7531100" y="2233613"/>
          <p14:tracePt t="2148" x="7512050" y="2206625"/>
          <p14:tracePt t="2156" x="7502525" y="2206625"/>
          <p14:tracePt t="2164" x="7494588" y="2206625"/>
          <p14:tracePt t="2172" x="7485063" y="2197100"/>
          <p14:tracePt t="2188" x="7475538" y="2189163"/>
          <p14:tracePt t="2204" x="7466013" y="2179638"/>
          <p14:tracePt t="2221" x="7439025" y="2170113"/>
          <p14:tracePt t="2227" x="7429500" y="2152650"/>
          <p14:tracePt t="2244" x="7429500" y="2143125"/>
          <p14:tracePt t="2292" x="7421563" y="2133600"/>
          <p14:tracePt t="2300" x="7421563" y="2125663"/>
          <p14:tracePt t="2308" x="7412038" y="2116138"/>
          <p14:tracePt t="2316" x="7392988" y="2106613"/>
          <p14:tracePt t="2324" x="7356475" y="2089150"/>
          <p14:tracePt t="2332" x="7329488" y="2079625"/>
          <p14:tracePt t="2340" x="7302500" y="2060575"/>
          <p14:tracePt t="2349" x="7283450" y="2052638"/>
          <p14:tracePt t="2358" x="7239000" y="2052638"/>
          <p14:tracePt t="2365" x="7229475" y="2052638"/>
          <p14:tracePt t="2373" x="7202488" y="2052638"/>
          <p14:tracePt t="2381" x="7165975" y="2052638"/>
          <p14:tracePt t="2388" x="7110413" y="2043113"/>
          <p14:tracePt t="2397" x="7083425" y="2043113"/>
          <p14:tracePt t="2405" x="7019925" y="2016125"/>
          <p14:tracePt t="2412" x="6964363" y="2016125"/>
          <p14:tracePt t="2420" x="6929438" y="2016125"/>
          <p14:tracePt t="2429" x="6864350" y="2006600"/>
          <p14:tracePt t="2439" x="6791325" y="1997075"/>
          <p14:tracePt t="2445" x="6754813" y="1997075"/>
          <p14:tracePt t="2455" x="6681788" y="1979613"/>
          <p14:tracePt t="2461" x="6610350" y="1979613"/>
          <p14:tracePt t="2472" x="6527800" y="1960563"/>
          <p14:tracePt t="2477" x="6435725" y="1943100"/>
          <p14:tracePt t="2488" x="6335713" y="1914525"/>
          <p14:tracePt t="2493" x="6245225" y="1914525"/>
          <p14:tracePt t="2504" x="6145213" y="1870075"/>
          <p14:tracePt t="2508" x="6089650" y="1860550"/>
          <p14:tracePt t="2516" x="5989638" y="1824038"/>
          <p14:tracePt t="2524" x="5880100" y="1787525"/>
          <p14:tracePt t="2532" x="5834063" y="1778000"/>
          <p14:tracePt t="2540" x="5770563" y="1760538"/>
          <p14:tracePt t="2548" x="5707063" y="1731963"/>
          <p14:tracePt t="2556" x="5670550" y="1724025"/>
          <p14:tracePt t="2564" x="5607050" y="1697038"/>
          <p14:tracePt t="2572" x="5588000" y="1687513"/>
          <p14:tracePt t="2580" x="5534025" y="1651000"/>
          <p14:tracePt t="2588" x="5478463" y="1614488"/>
          <p14:tracePt t="2596" x="5478463" y="1604963"/>
          <p14:tracePt t="2604" x="5434013" y="1587500"/>
          <p14:tracePt t="2612" x="5397500" y="1587500"/>
          <p14:tracePt t="2620" x="5351463" y="1587500"/>
          <p14:tracePt t="2628" x="5297488" y="1577975"/>
          <p14:tracePt t="2638" x="5224463" y="1577975"/>
          <p14:tracePt t="2645" x="5151438" y="1577975"/>
          <p14:tracePt t="2655" x="5068888" y="1568450"/>
          <p14:tracePt t="2661" x="4959350" y="1568450"/>
          <p14:tracePt t="2671" x="4868863" y="1568450"/>
          <p14:tracePt t="2676" x="4759325" y="1568450"/>
          <p14:tracePt t="2685" x="4667250" y="1568450"/>
          <p14:tracePt t="2692" x="4613275" y="1568450"/>
          <p14:tracePt t="2700" x="4557713" y="1568450"/>
          <p14:tracePt t="2708" x="4513263" y="1568450"/>
          <p14:tracePt t="2724" x="4494213" y="1568450"/>
          <p14:tracePt t="3068" x="4484688" y="1558925"/>
          <p14:tracePt t="3076" x="4484688" y="1541463"/>
          <p14:tracePt t="3085" x="4484688" y="1522413"/>
          <p14:tracePt t="3094" x="4484688" y="1495425"/>
          <p14:tracePt t="3100" x="4494213" y="1477963"/>
          <p14:tracePt t="3108" x="4503738" y="1441450"/>
          <p14:tracePt t="3116" x="4521200" y="1412875"/>
          <p14:tracePt t="3124" x="4530725" y="1385888"/>
          <p14:tracePt t="3132" x="4540250" y="1376363"/>
          <p14:tracePt t="3140" x="4549775" y="1349375"/>
          <p14:tracePt t="3148" x="4567238" y="1331913"/>
          <p14:tracePt t="3156" x="4586288" y="1312863"/>
          <p14:tracePt t="3164" x="4594225" y="1303338"/>
          <p14:tracePt t="3172" x="4613275" y="1285875"/>
          <p14:tracePt t="3180" x="4630738" y="1276350"/>
          <p14:tracePt t="3188" x="4649788" y="1258888"/>
          <p14:tracePt t="3196" x="4667250" y="1249363"/>
          <p14:tracePt t="3212" x="4695825" y="1239838"/>
          <p14:tracePt t="3348" x="4703763" y="1231900"/>
          <p14:tracePt t="3357" x="4730750" y="1212850"/>
          <p14:tracePt t="3365" x="4749800" y="1203325"/>
          <p14:tracePt t="3381" x="4759325" y="1195388"/>
          <p14:tracePt t="3404" x="4767263" y="1185863"/>
          <p14:tracePt t="3420" x="4776788" y="1176338"/>
          <p14:tracePt t="3444" x="4786313" y="1166813"/>
          <p14:tracePt t="3468" x="4803775" y="1158875"/>
          <p14:tracePt t="3486" x="4813300" y="1149350"/>
          <p14:tracePt t="3493" x="4813300" y="1139825"/>
          <p14:tracePt t="3508" x="4832350" y="1122363"/>
          <p14:tracePt t="3654" x="4840288" y="1112838"/>
          <p14:tracePt t="3662" x="4849813" y="1112838"/>
          <p14:tracePt t="3673" x="4886325" y="1085850"/>
          <p14:tracePt t="3679" x="4895850" y="1076325"/>
          <p14:tracePt t="3686" x="4905375" y="1066800"/>
          <p14:tracePt t="3692" x="4913313" y="1066800"/>
          <p14:tracePt t="3702" x="4922838" y="1057275"/>
          <p14:tracePt t="3900" x="4959350" y="1039813"/>
          <p14:tracePt t="3908" x="4986338" y="1030288"/>
          <p14:tracePt t="3915" x="5041900" y="1020763"/>
          <p14:tracePt t="3924" x="5086350" y="1012825"/>
          <p14:tracePt t="3932" x="5122863" y="1003300"/>
          <p14:tracePt t="3940" x="5132388" y="993775"/>
          <p14:tracePt t="3948" x="5141913" y="993775"/>
          <p14:tracePt t="3964" x="5159375" y="993775"/>
          <p14:tracePt t="3988" x="5168900" y="984250"/>
          <p14:tracePt t="4669" x="5105400" y="993775"/>
          <p14:tracePt t="4677" x="4949825" y="1020763"/>
          <p14:tracePt t="4686" x="4822825" y="1066800"/>
          <p14:tracePt t="4692" x="4659313" y="1085850"/>
          <p14:tracePt t="4701" x="4476750" y="1103313"/>
          <p14:tracePt t="4708" x="4311650" y="1149350"/>
          <p14:tracePt t="4716" x="4138613" y="1158875"/>
          <p14:tracePt t="4724" x="3975100" y="1176338"/>
          <p14:tracePt t="4732" x="3792538" y="1222375"/>
          <p14:tracePt t="4740" x="3683000" y="1222375"/>
          <p14:tracePt t="4748" x="3556000" y="1249363"/>
          <p14:tracePt t="4756" x="3482975" y="1249363"/>
          <p14:tracePt t="4764" x="3373438" y="1249363"/>
          <p14:tracePt t="4772" x="3309938" y="1276350"/>
          <p14:tracePt t="4782" x="3227388" y="1285875"/>
          <p14:tracePt t="4788" x="3117850" y="1303338"/>
          <p14:tracePt t="4796" x="3027363" y="1312863"/>
          <p14:tracePt t="4804" x="2908300" y="1339850"/>
          <p14:tracePt t="4812" x="2798763" y="1358900"/>
          <p14:tracePt t="4820" x="2689225" y="1368425"/>
          <p14:tracePt t="4827" x="2562225" y="1385888"/>
          <p14:tracePt t="4836" x="2416175" y="1385888"/>
          <p14:tracePt t="4844" x="2251075" y="1412875"/>
          <p14:tracePt t="4852" x="2151063" y="1431925"/>
          <p14:tracePt t="4860" x="2024063" y="1431925"/>
          <p14:tracePt t="4869" x="1895475" y="1431925"/>
          <p14:tracePt t="4876" x="1824038" y="1431925"/>
          <p14:tracePt t="4885" x="1787525" y="1431925"/>
          <p14:tracePt t="4892" x="1768475" y="1431925"/>
          <p14:tracePt t="4900" x="1751013" y="1431925"/>
          <p14:tracePt t="4980" x="1741488" y="1431925"/>
          <p14:tracePt t="4989" x="1704975" y="1412875"/>
          <p14:tracePt t="4997" x="1641475" y="1404938"/>
          <p14:tracePt t="5005" x="1585913" y="1376363"/>
          <p14:tracePt t="5012" x="1522413" y="1349375"/>
          <p14:tracePt t="5020" x="1495425" y="1349375"/>
          <p14:tracePt t="5028" x="1449388" y="1349375"/>
          <p14:tracePt t="5036" x="1422400" y="1349375"/>
          <p14:tracePt t="5044" x="1412875" y="1349375"/>
          <p14:tracePt t="5108" x="1403350" y="1349375"/>
          <p14:tracePt t="5116" x="1395413" y="1349375"/>
          <p14:tracePt t="5124" x="1358900" y="1349375"/>
          <p14:tracePt t="5132" x="1303338" y="1349375"/>
          <p14:tracePt t="5140" x="1266825" y="1349375"/>
          <p14:tracePt t="5148" x="1222375" y="1349375"/>
          <p14:tracePt t="5156" x="1166813" y="1349375"/>
          <p14:tracePt t="5165" x="1149350" y="1358900"/>
          <p14:tracePt t="5172" x="1112838" y="1358900"/>
          <p14:tracePt t="5181" x="1093788" y="1368425"/>
          <p14:tracePt t="5188" x="1047750" y="1368425"/>
          <p14:tracePt t="5206" x="1011238" y="1376363"/>
          <p14:tracePt t="5211" x="1003300" y="1376363"/>
          <p14:tracePt t="5221" x="974725" y="1376363"/>
          <p14:tracePt t="5860" x="966788" y="1385888"/>
          <p14:tracePt t="5869" x="966788" y="1404938"/>
          <p14:tracePt t="5877" x="966788" y="1422400"/>
          <p14:tracePt t="5887" x="966788" y="1441450"/>
          <p14:tracePt t="5892" x="966788" y="1458913"/>
          <p14:tracePt t="6029" x="1020763" y="1458913"/>
          <p14:tracePt t="6036" x="1047750" y="1458913"/>
          <p14:tracePt t="6048" x="1066800" y="1458913"/>
          <p14:tracePt t="6052" x="1112838" y="1449388"/>
          <p14:tracePt t="6069" x="1130300" y="1449388"/>
          <p14:tracePt t="6076" x="1149350" y="1449388"/>
          <p14:tracePt t="6085" x="1157288" y="1441450"/>
          <p14:tracePt t="6092" x="1166813" y="1441450"/>
          <p14:tracePt t="6100" x="1185863" y="1431925"/>
          <p14:tracePt t="6125" x="1193800" y="1431925"/>
          <p14:tracePt t="6172" x="1203325" y="1431925"/>
          <p14:tracePt t="6204" x="1230313" y="1458913"/>
          <p14:tracePt t="6214" x="1258888" y="1477963"/>
          <p14:tracePt t="6220" x="1303338" y="1522413"/>
          <p14:tracePt t="6229" x="1349375" y="1558925"/>
          <p14:tracePt t="6237" x="1376363" y="1587500"/>
          <p14:tracePt t="6245" x="1412875" y="1595438"/>
          <p14:tracePt t="6254" x="1439863" y="1604963"/>
          <p14:tracePt t="6260" x="1458913" y="1624013"/>
          <p14:tracePt t="6420" x="1468438" y="1624013"/>
          <p14:tracePt t="6444" x="1495425" y="1604963"/>
          <p14:tracePt t="6452" x="1512888" y="1604963"/>
          <p14:tracePt t="6460" x="1576388" y="1595438"/>
          <p14:tracePt t="6469" x="1695450" y="1595438"/>
          <p14:tracePt t="6476" x="1768475" y="1595438"/>
          <p14:tracePt t="6485" x="1860550" y="1550988"/>
          <p14:tracePt t="6492" x="1905000" y="1550988"/>
          <p14:tracePt t="6500" x="1941513" y="1541463"/>
          <p14:tracePt t="6508" x="1987550" y="1531938"/>
          <p14:tracePt t="6516" x="2014538" y="1514475"/>
          <p14:tracePt t="6540" x="2024063" y="1514475"/>
          <p14:tracePt t="7109" x="2033588" y="1514475"/>
          <p14:tracePt t="7125" x="2033588" y="1531938"/>
          <p14:tracePt t="7236" x="2041525" y="1541463"/>
          <p14:tracePt t="7244" x="2087563" y="1541463"/>
          <p14:tracePt t="7252" x="2197100" y="1541463"/>
          <p14:tracePt t="7260" x="2287588" y="1541463"/>
          <p14:tracePt t="7268" x="2360613" y="1541463"/>
          <p14:tracePt t="7276" x="2462213" y="1541463"/>
          <p14:tracePt t="7285" x="2516188" y="1541463"/>
          <p14:tracePt t="7292" x="2543175" y="1541463"/>
          <p14:tracePt t="7300" x="2598738" y="1541463"/>
          <p14:tracePt t="7308" x="2625725" y="1541463"/>
          <p14:tracePt t="7316" x="2635250" y="1541463"/>
          <p14:tracePt t="7324" x="2643188" y="1541463"/>
          <p14:tracePt t="7332" x="2662238" y="1541463"/>
          <p14:tracePt t="7340" x="2671763" y="1531938"/>
          <p14:tracePt t="7628" x="2662238" y="1531938"/>
          <p14:tracePt t="7636" x="2625725" y="1531938"/>
          <p14:tracePt t="7644" x="2579688" y="1531938"/>
          <p14:tracePt t="7652" x="2543175" y="1531938"/>
          <p14:tracePt t="7661" x="2516188" y="1531938"/>
          <p14:tracePt t="7671" x="2498725" y="1541463"/>
          <p14:tracePt t="7676" x="2479675" y="1541463"/>
          <p14:tracePt t="7686" x="2443163" y="1541463"/>
          <p14:tracePt t="7701" x="2425700" y="1541463"/>
          <p14:tracePt t="7709" x="2406650" y="1541463"/>
          <p14:tracePt t="7720" x="2397125" y="1541463"/>
          <p14:tracePt t="7764" x="2389188" y="1541463"/>
          <p14:tracePt t="7814" x="2360613" y="1522413"/>
          <p14:tracePt t="7820" x="2333625" y="1495425"/>
          <p14:tracePt t="7828" x="2316163" y="1485900"/>
          <p14:tracePt t="7837" x="2297113" y="1468438"/>
          <p14:tracePt t="7844" x="2270125" y="1431925"/>
          <p14:tracePt t="7852" x="2251075" y="1422400"/>
          <p14:tracePt t="7859" x="2233613" y="1404938"/>
          <p14:tracePt t="7924" x="2224088" y="1395413"/>
          <p14:tracePt t="7941" x="2224088" y="1368425"/>
          <p14:tracePt t="7948" x="2224088" y="1349375"/>
          <p14:tracePt t="7956" x="2224088" y="1322388"/>
          <p14:tracePt t="7964" x="2224088" y="1303338"/>
          <p14:tracePt t="7972" x="2224088" y="1276350"/>
          <p14:tracePt t="7980" x="2251075" y="1249363"/>
          <p14:tracePt t="7988" x="2251075" y="1239838"/>
          <p14:tracePt t="7996" x="2270125" y="1222375"/>
          <p14:tracePt t="8004" x="2287588" y="1203325"/>
          <p14:tracePt t="8020" x="2297113" y="1203325"/>
          <p14:tracePt t="8028" x="2306638" y="1195388"/>
          <p14:tracePt t="8037" x="2316163" y="1195388"/>
          <p14:tracePt t="8044" x="2333625" y="1185863"/>
          <p14:tracePt t="8052" x="2343150" y="1176338"/>
          <p14:tracePt t="8077" x="2352675" y="1176338"/>
          <p14:tracePt t="8085" x="2379663" y="1166813"/>
          <p14:tracePt t="8205" x="2389188" y="1166813"/>
          <p14:tracePt t="8213" x="2462213" y="1185863"/>
          <p14:tracePt t="8221" x="2533650" y="1239838"/>
          <p14:tracePt t="8228" x="2606675" y="1258888"/>
          <p14:tracePt t="8236" x="2662238" y="1312863"/>
          <p14:tracePt t="8244" x="2689225" y="1322388"/>
          <p14:tracePt t="8252" x="2744788" y="1358900"/>
          <p14:tracePt t="8259" x="2789238" y="1368425"/>
          <p14:tracePt t="8268" x="2798763" y="1376363"/>
          <p14:tracePt t="8276" x="2825750" y="1376363"/>
          <p14:tracePt t="11068" x="2789238" y="1422400"/>
          <p14:tracePt t="11076" x="2771775" y="1431925"/>
          <p14:tracePt t="11084" x="2735263" y="1441450"/>
          <p14:tracePt t="11108" x="2725738" y="1449388"/>
          <p14:tracePt t="11116" x="2716213" y="1458913"/>
          <p14:tracePt t="11468" x="2698750" y="1468438"/>
          <p14:tracePt t="11476" x="2671763" y="1477963"/>
          <p14:tracePt t="11484" x="2662238" y="1477963"/>
          <p14:tracePt t="11492" x="2652713" y="1477963"/>
          <p14:tracePt t="11503" x="2643188" y="1485900"/>
          <p14:tracePt t="11525" x="2635250" y="1485900"/>
          <p14:tracePt t="11549" x="2616200" y="1485900"/>
          <p14:tracePt t="11557" x="2598738" y="1504950"/>
          <p14:tracePt t="11564" x="2579688" y="1514475"/>
          <p14:tracePt t="11572" x="2552700" y="1522413"/>
          <p14:tracePt t="11580" x="2506663" y="1522413"/>
          <p14:tracePt t="11588" x="2470150" y="1531938"/>
          <p14:tracePt t="11597" x="2452688" y="1550988"/>
          <p14:tracePt t="11604" x="2406650" y="1558925"/>
          <p14:tracePt t="11613" x="2389188" y="1568450"/>
          <p14:tracePt t="11620" x="2343150" y="1587500"/>
          <p14:tracePt t="11636" x="2324100" y="1595438"/>
          <p14:tracePt t="12140" x="2297113" y="1595438"/>
          <p14:tracePt t="12148" x="2251075" y="1624013"/>
          <p14:tracePt t="12156" x="2233613" y="1641475"/>
          <p14:tracePt t="12164" x="2197100" y="1660525"/>
          <p14:tracePt t="12172" x="2179638" y="1668463"/>
          <p14:tracePt t="12188" x="2160588" y="1677988"/>
          <p14:tracePt t="12196" x="2133600" y="1697038"/>
          <p14:tracePt t="12212" x="2133600" y="1704975"/>
          <p14:tracePt t="12221" x="2133600" y="1714500"/>
          <p14:tracePt t="12484" x="2124075" y="1724025"/>
          <p14:tracePt t="12503" x="2124075" y="1731963"/>
          <p14:tracePt t="12510" x="2114550" y="1741488"/>
          <p14:tracePt t="13404" x="2114550" y="1751013"/>
          <p14:tracePt t="13412" x="2114550" y="1768475"/>
          <p14:tracePt t="13805" x="2114550" y="1778000"/>
          <p14:tracePt t="13813" x="2151063" y="1778000"/>
          <p14:tracePt t="13820" x="2170113" y="1778000"/>
          <p14:tracePt t="13829" x="2206625" y="1778000"/>
          <p14:tracePt t="13836" x="2251075" y="1787525"/>
          <p14:tracePt t="13844" x="2260600" y="1797050"/>
          <p14:tracePt t="13852" x="2270125" y="1797050"/>
          <p14:tracePt t="13860" x="2287588" y="1797050"/>
          <p14:tracePt t="13868" x="2297113" y="1804988"/>
          <p14:tracePt t="13876" x="2306638" y="1804988"/>
          <p14:tracePt t="13940" x="2333625" y="1804988"/>
          <p14:tracePt t="13948" x="2360613" y="1787525"/>
          <p14:tracePt t="13956" x="2379663" y="1760538"/>
          <p14:tracePt t="13964" x="2389188" y="1760538"/>
          <p14:tracePt t="13980" x="2389188" y="1751013"/>
          <p14:tracePt t="13988" x="2397125" y="1741488"/>
          <p14:tracePt t="14133" x="2406650" y="1741488"/>
          <p14:tracePt t="14149" x="2416175" y="1751013"/>
          <p14:tracePt t="14164" x="2425700" y="1751013"/>
          <p14:tracePt t="14173" x="2443163" y="1751013"/>
          <p14:tracePt t="14180" x="2479675" y="1751013"/>
          <p14:tracePt t="14189" x="2498725" y="1778000"/>
          <p14:tracePt t="14196" x="2516188" y="1778000"/>
          <p14:tracePt t="14205" x="2570163" y="1778000"/>
          <p14:tracePt t="14212" x="2579688" y="1778000"/>
          <p14:tracePt t="14228" x="2589213" y="1778000"/>
          <p14:tracePt t="14238" x="2598738" y="1778000"/>
          <p14:tracePt t="14276" x="2625725" y="1778000"/>
          <p14:tracePt t="14284" x="2689225" y="1778000"/>
          <p14:tracePt t="14292" x="2735263" y="1778000"/>
          <p14:tracePt t="14301" x="2771775" y="1797050"/>
          <p14:tracePt t="14308" x="2781300" y="1797050"/>
          <p14:tracePt t="20900" x="2789238" y="1824038"/>
          <p14:tracePt t="20908" x="2789238" y="1860550"/>
          <p14:tracePt t="20917" x="2789238" y="1878013"/>
          <p14:tracePt t="20924" x="2789238" y="1914525"/>
          <p14:tracePt t="20932" x="2789238" y="1933575"/>
          <p14:tracePt t="20942" x="2789238" y="1970088"/>
          <p14:tracePt t="20948" x="2789238" y="1979613"/>
          <p14:tracePt t="20956" x="2789238" y="2016125"/>
          <p14:tracePt t="20964" x="2789238" y="2024063"/>
          <p14:tracePt t="20972" x="2789238" y="2043113"/>
          <p14:tracePt t="20980" x="2789238" y="2052638"/>
          <p14:tracePt t="20988" x="2789238" y="2060575"/>
          <p14:tracePt t="20996" x="2789238" y="2070100"/>
          <p14:tracePt t="21004" x="2789238" y="2089150"/>
          <p14:tracePt t="21012" x="2789238" y="2097088"/>
          <p14:tracePt t="21029" x="2789238" y="2106613"/>
          <p14:tracePt t="21036" x="2781300" y="2106613"/>
          <p14:tracePt t="21061" x="2781300" y="2125663"/>
          <p14:tracePt t="21068" x="2781300" y="2133600"/>
          <p14:tracePt t="21092" x="2781300" y="2143125"/>
          <p14:tracePt t="21110" x="2781300" y="2152650"/>
          <p14:tracePt t="21124" x="2781300" y="2170113"/>
          <p14:tracePt t="21141" x="2781300" y="2179638"/>
          <p14:tracePt t="21147" x="2781300" y="2189163"/>
          <p14:tracePt t="21156" x="2781300" y="2206625"/>
          <p14:tracePt t="21164" x="2781300" y="2216150"/>
          <p14:tracePt t="21172" x="2781300" y="2225675"/>
          <p14:tracePt t="21180" x="2781300" y="2233613"/>
          <p14:tracePt t="21204" x="2781300" y="2243138"/>
          <p14:tracePt t="21213" x="2781300" y="2252663"/>
          <p14:tracePt t="21302" x="2762250" y="2270125"/>
          <p14:tracePt t="21309" x="2744788" y="2270125"/>
          <p14:tracePt t="21319" x="2725738" y="2279650"/>
          <p14:tracePt t="21655" x="2716213" y="2298700"/>
          <p14:tracePt t="21660" x="2716213" y="2316163"/>
          <p14:tracePt t="21668" x="2698750" y="2362200"/>
          <p14:tracePt t="21675" x="2698750" y="2379663"/>
          <p14:tracePt t="21684" x="2689225" y="2408238"/>
          <p14:tracePt t="21700" x="2689225" y="2416175"/>
          <p14:tracePt t="21709" x="2689225" y="2435225"/>
          <p14:tracePt t="21783" x="2689225" y="2444750"/>
          <p14:tracePt t="21821" x="2689225" y="2452688"/>
          <p14:tracePt t="21838" x="2689225" y="2471738"/>
          <p14:tracePt t="21847" x="2689225" y="2489200"/>
          <p14:tracePt t="21852" x="2689225" y="2498725"/>
          <p14:tracePt t="21860" x="2698750" y="2535238"/>
          <p14:tracePt t="21868" x="2744788" y="2562225"/>
          <p14:tracePt t="21876" x="2825750" y="2617788"/>
          <p14:tracePt t="21884" x="2925763" y="2654300"/>
          <p14:tracePt t="21904" x="3117850" y="2727325"/>
          <p14:tracePt t="21908" x="3208338" y="2735263"/>
          <p14:tracePt t="21917" x="3300413" y="2735263"/>
          <p14:tracePt t="21924" x="3382963" y="2754313"/>
          <p14:tracePt t="21932" x="3455988" y="2754313"/>
          <p14:tracePt t="21940" x="3509963" y="2754313"/>
          <p14:tracePt t="21948" x="3527425" y="2754313"/>
          <p14:tracePt t="21955" x="3536950" y="2754313"/>
          <p14:tracePt t="22176" x="3546475" y="2754313"/>
          <p14:tracePt t="22180" x="3556000" y="2754313"/>
          <p14:tracePt t="22188" x="3573463" y="2754313"/>
          <p14:tracePt t="22196" x="3609975" y="2754313"/>
          <p14:tracePt t="22204" x="3629025" y="2754313"/>
          <p14:tracePt t="22220" x="3646488" y="2754313"/>
          <p14:tracePt t="22344" x="3656013" y="2754313"/>
          <p14:tracePt t="22513" x="3665538" y="2771775"/>
          <p14:tracePt t="22525" x="3665538" y="2781300"/>
          <p14:tracePt t="22534" x="3665538" y="2790825"/>
          <p14:tracePt t="22544" x="3673475" y="2800350"/>
          <p14:tracePt t="22549" x="3673475" y="2808288"/>
          <p14:tracePt t="22557" x="3673475" y="2817813"/>
          <p14:tracePt t="22564" x="3673475" y="2827338"/>
          <p14:tracePt t="22589" x="3673475" y="2844800"/>
          <p14:tracePt t="22597" x="3673475" y="2854325"/>
          <p14:tracePt t="22605" x="3673475" y="2863850"/>
          <p14:tracePt t="22621" x="3673475" y="2873375"/>
          <p14:tracePt t="22686" x="3673475" y="2890838"/>
          <p14:tracePt t="22863" x="3673475" y="2900363"/>
          <p14:tracePt t="22901" x="3673475" y="2909888"/>
          <p14:tracePt t="22989" x="3665538" y="2917825"/>
          <p14:tracePt t="23318" x="3683000" y="2917825"/>
          <p14:tracePt t="23327" x="3765550" y="2917825"/>
          <p14:tracePt t="23334" x="3838575" y="2917825"/>
          <p14:tracePt t="23345" x="3911600" y="2917825"/>
          <p14:tracePt t="23350" x="3975100" y="2917825"/>
          <p14:tracePt t="23359" x="4011613" y="2917825"/>
          <p14:tracePt t="23364" x="4021138" y="2917825"/>
          <p14:tracePt t="23608" x="4038600" y="2917825"/>
          <p14:tracePt t="23613" x="4057650" y="2917825"/>
          <p14:tracePt t="23621" x="4111625" y="2917825"/>
          <p14:tracePt t="23629" x="4165600" y="2917825"/>
          <p14:tracePt t="23638" x="4238625" y="2917825"/>
          <p14:tracePt t="23645" x="4294188" y="2917825"/>
          <p14:tracePt t="23652" x="4348163" y="2917825"/>
          <p14:tracePt t="23660" x="4394200" y="2917825"/>
          <p14:tracePt t="23668" x="4421188" y="2917825"/>
          <p14:tracePt t="23676" x="4430713" y="2917825"/>
          <p14:tracePt t="23692" x="4448175" y="2909888"/>
          <p14:tracePt t="23701" x="4448175" y="2900363"/>
          <p14:tracePt t="23708" x="4448175" y="2890838"/>
          <p14:tracePt t="23908" x="4440238" y="2890838"/>
          <p14:tracePt t="23916" x="4394200" y="2890838"/>
          <p14:tracePt t="23924" x="4357688" y="2900363"/>
          <p14:tracePt t="23932" x="4311650" y="2909888"/>
          <p14:tracePt t="23940" x="4248150" y="2936875"/>
          <p14:tracePt t="23948" x="4211638" y="2936875"/>
          <p14:tracePt t="23957" x="4175125" y="2954338"/>
          <p14:tracePt t="23966" x="4148138" y="2963863"/>
          <p14:tracePt t="23974" x="4111625" y="2973388"/>
          <p14:tracePt t="23982" x="4094163" y="2973388"/>
          <p14:tracePt t="23990" x="4057650" y="2982913"/>
          <p14:tracePt t="23998" x="4048125" y="2982913"/>
          <p14:tracePt t="24004" x="4011613" y="2990850"/>
          <p14:tracePt t="24020" x="4011613" y="3000375"/>
          <p14:tracePt t="24061" x="3992563" y="3009900"/>
          <p14:tracePt t="24077" x="3975100" y="3009900"/>
          <p14:tracePt t="24085" x="3929063" y="3009900"/>
          <p14:tracePt t="24095" x="3911600" y="3017838"/>
          <p14:tracePt t="24102" x="3883025" y="3017838"/>
          <p14:tracePt t="24109" x="3865563" y="3017838"/>
          <p14:tracePt t="24119" x="3838575" y="3027363"/>
          <p14:tracePt t="24143" x="3829050" y="3027363"/>
          <p14:tracePt t="24150" x="3810000" y="3036888"/>
          <p14:tracePt t="24160" x="3802063" y="3046413"/>
          <p14:tracePt t="24164" x="3783013" y="3054350"/>
          <p14:tracePt t="24172" x="3765550" y="3063875"/>
          <p14:tracePt t="24180" x="3738563" y="3063875"/>
          <p14:tracePt t="24188" x="3729038" y="3082925"/>
          <p14:tracePt t="24196" x="3702050" y="3100388"/>
          <p14:tracePt t="24204" x="3692525" y="3109913"/>
          <p14:tracePt t="24212" x="3665538" y="3109913"/>
          <p14:tracePt t="24220" x="3656013" y="3119438"/>
          <p14:tracePt t="24228" x="3636963" y="3136900"/>
          <p14:tracePt t="24236" x="3629025" y="3146425"/>
          <p14:tracePt t="24244" x="3609975" y="3155950"/>
          <p14:tracePt t="24420" x="3683000" y="3155950"/>
          <p14:tracePt t="24430" x="3765550" y="3155950"/>
          <p14:tracePt t="24436" x="3856038" y="3155950"/>
          <p14:tracePt t="24445" x="3965575" y="3155950"/>
          <p14:tracePt t="24453" x="4038600" y="3155950"/>
          <p14:tracePt t="24461" x="4094163" y="3163888"/>
          <p14:tracePt t="24468" x="4175125" y="3192463"/>
          <p14:tracePt t="24476" x="4211638" y="3192463"/>
          <p14:tracePt t="24484" x="4248150" y="3200400"/>
          <p14:tracePt t="24492" x="4267200" y="3200400"/>
          <p14:tracePt t="24597" x="4267200" y="3209925"/>
          <p14:tracePt t="24614" x="4267200" y="3228975"/>
          <p14:tracePt t="24621" x="4248150" y="3246438"/>
          <p14:tracePt t="24631" x="4230688" y="3246438"/>
          <p14:tracePt t="24637" x="4202113" y="3255963"/>
          <p14:tracePt t="24647" x="4184650" y="3255963"/>
          <p14:tracePt t="24654" x="4165600" y="3265488"/>
          <p14:tracePt t="24664" x="4138613" y="3265488"/>
          <p14:tracePt t="24668" x="4102100" y="3282950"/>
          <p14:tracePt t="24676" x="4084638" y="3282950"/>
          <p14:tracePt t="24692" x="4065588" y="3282950"/>
          <p14:tracePt t="24700" x="4021138" y="3282950"/>
          <p14:tracePt t="24708" x="3992563" y="3282950"/>
          <p14:tracePt t="24718" x="3965575" y="3282950"/>
          <p14:tracePt t="24724" x="3948113" y="3282950"/>
          <p14:tracePt t="24732" x="3919538" y="3282950"/>
          <p14:tracePt t="24740" x="3902075" y="3282950"/>
          <p14:tracePt t="24751" x="3883025" y="3282950"/>
          <p14:tracePt t="24755" x="3856038" y="3282950"/>
          <p14:tracePt t="24764" x="3846513" y="3282950"/>
          <p14:tracePt t="24772" x="3838575" y="3273425"/>
          <p14:tracePt t="24781" x="3819525" y="3265488"/>
          <p14:tracePt t="24788" x="3802063" y="3265488"/>
          <p14:tracePt t="24797" x="3792538" y="3246438"/>
          <p14:tracePt t="24804" x="3783013" y="3228975"/>
          <p14:tracePt t="24812" x="3775075" y="3209925"/>
          <p14:tracePt t="24820" x="3756025" y="3182938"/>
          <p14:tracePt t="24828" x="3746500" y="3163888"/>
          <p14:tracePt t="24836" x="3746500" y="3155950"/>
          <p14:tracePt t="24843" x="3746500" y="3136900"/>
          <p14:tracePt t="24852" x="3746500" y="3119438"/>
          <p14:tracePt t="24860" x="3746500" y="3100388"/>
          <p14:tracePt t="24876" x="3746500" y="3082925"/>
          <p14:tracePt t="24885" x="3746500" y="3073400"/>
          <p14:tracePt t="24892" x="3746500" y="3054350"/>
          <p14:tracePt t="24901" x="3746500" y="3036888"/>
          <p14:tracePt t="24908" x="3746500" y="3017838"/>
          <p14:tracePt t="24917" x="3746500" y="3009900"/>
          <p14:tracePt t="24924" x="3746500" y="3000375"/>
          <p14:tracePt t="24932" x="3746500" y="2982913"/>
          <p14:tracePt t="24940" x="3746500" y="2946400"/>
          <p14:tracePt t="24948" x="3746500" y="2927350"/>
          <p14:tracePt t="24956" x="3756025" y="2927350"/>
          <p14:tracePt t="24964" x="3765550" y="2900363"/>
          <p14:tracePt t="24972" x="3792538" y="2863850"/>
          <p14:tracePt t="24980" x="3792538" y="2854325"/>
          <p14:tracePt t="24988" x="3802063" y="2844800"/>
          <p14:tracePt t="24996" x="3810000" y="2844800"/>
          <p14:tracePt t="25004" x="3819525" y="2836863"/>
          <p14:tracePt t="25012" x="3819525" y="2827338"/>
          <p14:tracePt t="25020" x="3829050" y="2827338"/>
          <p14:tracePt t="25028" x="3838575" y="2827338"/>
          <p14:tracePt t="25036" x="3865563" y="2808288"/>
          <p14:tracePt t="25044" x="3892550" y="2808288"/>
          <p14:tracePt t="25053" x="3938588" y="2800350"/>
          <p14:tracePt t="25060" x="3992563" y="2800350"/>
          <p14:tracePt t="25068" x="4038600" y="2800350"/>
          <p14:tracePt t="25077" x="4094163" y="2800350"/>
          <p14:tracePt t="25086" x="4148138" y="2800350"/>
          <p14:tracePt t="25095" x="4175125" y="2800350"/>
          <p14:tracePt t="25102" x="4230688" y="2808288"/>
          <p14:tracePt t="25108" x="4267200" y="2817813"/>
          <p14:tracePt t="25117" x="4294188" y="2827338"/>
          <p14:tracePt t="25124" x="4311650" y="2854325"/>
          <p14:tracePt t="25135" x="4330700" y="2873375"/>
          <p14:tracePt t="25141" x="4340225" y="2881313"/>
          <p14:tracePt t="25157" x="4357688" y="2881313"/>
          <p14:tracePt t="25164" x="4367213" y="2881313"/>
          <p14:tracePt t="25173" x="4367213" y="2890838"/>
          <p14:tracePt t="25180" x="4367213" y="2900363"/>
          <p14:tracePt t="25188" x="4376738" y="2909888"/>
          <p14:tracePt t="25204" x="4376738" y="2927350"/>
          <p14:tracePt t="25212" x="4394200" y="2946400"/>
          <p14:tracePt t="25228" x="4394200" y="2954338"/>
          <p14:tracePt t="25252" x="4394200" y="2973388"/>
          <p14:tracePt t="25316" x="4394200" y="2982913"/>
          <p14:tracePt t="25324" x="4394200" y="2990850"/>
          <p14:tracePt t="25340" x="4394200" y="3009900"/>
          <p14:tracePt t="25452" x="4457700" y="3017838"/>
          <p14:tracePt t="25462" x="4613275" y="3017838"/>
          <p14:tracePt t="25468" x="4776788" y="3000375"/>
          <p14:tracePt t="25477" x="4968875" y="3000375"/>
          <p14:tracePt t="25483" x="5151438" y="3000375"/>
          <p14:tracePt t="25492" x="5334000" y="3000375"/>
          <p14:tracePt t="25500" x="5497513" y="3000375"/>
          <p14:tracePt t="25508" x="5588000" y="3000375"/>
          <p14:tracePt t="25517" x="5680075" y="3000375"/>
          <p14:tracePt t="25524" x="5753100" y="3000375"/>
          <p14:tracePt t="25533" x="5797550" y="3000375"/>
          <p14:tracePt t="25540" x="5816600" y="3000375"/>
          <p14:tracePt t="25572" x="5826125" y="3000375"/>
          <p14:tracePt t="25612" x="5826125" y="2990850"/>
          <p14:tracePt t="25788" x="5826125" y="3000375"/>
          <p14:tracePt t="25797" x="5807075" y="3017838"/>
          <p14:tracePt t="25804" x="5797550" y="3054350"/>
          <p14:tracePt t="25812" x="5789613" y="3054350"/>
          <p14:tracePt t="25836" x="5789613" y="3063875"/>
          <p14:tracePt t="25949" x="5780088" y="3063875"/>
          <p14:tracePt t="25956" x="5770563" y="3063875"/>
          <p14:tracePt t="25972" x="5753100" y="3063875"/>
          <p14:tracePt t="25980" x="5734050" y="3063875"/>
          <p14:tracePt t="25988" x="5707063" y="3054350"/>
          <p14:tracePt t="25996" x="5697538" y="3046413"/>
          <p14:tracePt t="26004" x="5653088" y="3009900"/>
          <p14:tracePt t="26012" x="5653088" y="3000375"/>
          <p14:tracePt t="26020" x="5634038" y="2982913"/>
          <p14:tracePt t="26028" x="5624513" y="2973388"/>
          <p14:tracePt t="26036" x="5624513" y="2963863"/>
          <p14:tracePt t="26044" x="5616575" y="2954338"/>
          <p14:tracePt t="26052" x="5616575" y="2946400"/>
          <p14:tracePt t="26060" x="5616575" y="2927350"/>
          <p14:tracePt t="26068" x="5616575" y="2917825"/>
          <p14:tracePt t="26076" x="5616575" y="2890838"/>
          <p14:tracePt t="26084" x="5616575" y="2844800"/>
          <p14:tracePt t="26103" x="5616575" y="2827338"/>
          <p14:tracePt t="26110" x="5616575" y="2781300"/>
          <p14:tracePt t="26121" x="5624513" y="2754313"/>
          <p14:tracePt t="26125" x="5643563" y="2727325"/>
          <p14:tracePt t="26134" x="5643563" y="2708275"/>
          <p14:tracePt t="26140" x="5653088" y="2690813"/>
          <p14:tracePt t="26148" x="5680075" y="2662238"/>
          <p14:tracePt t="26156" x="5697538" y="2644775"/>
          <p14:tracePt t="26164" x="5707063" y="2635250"/>
          <p14:tracePt t="26180" x="5724525" y="2608263"/>
          <p14:tracePt t="26188" x="5743575" y="2598738"/>
          <p14:tracePt t="26196" x="5770563" y="2589213"/>
          <p14:tracePt t="26204" x="5797550" y="2562225"/>
          <p14:tracePt t="26212" x="5834063" y="2554288"/>
          <p14:tracePt t="26220" x="5899150" y="2544763"/>
          <p14:tracePt t="26228" x="5953125" y="2544763"/>
          <p14:tracePt t="26236" x="6043613" y="2544763"/>
          <p14:tracePt t="26244" x="6116638" y="2544763"/>
          <p14:tracePt t="26252" x="6181725" y="2544763"/>
          <p14:tracePt t="26260" x="6254750" y="2544763"/>
          <p14:tracePt t="26268" x="6308725" y="2544763"/>
          <p14:tracePt t="26276" x="6345238" y="2544763"/>
          <p14:tracePt t="26284" x="6354763" y="2544763"/>
          <p14:tracePt t="26292" x="6362700" y="2544763"/>
          <p14:tracePt t="26300" x="6381750" y="2544763"/>
          <p14:tracePt t="26324" x="6391275" y="2544763"/>
          <p14:tracePt t="26420" x="6408738" y="2544763"/>
          <p14:tracePt t="26428" x="6454775" y="2571750"/>
          <p14:tracePt t="26436" x="6481763" y="2598738"/>
          <p14:tracePt t="26444" x="6508750" y="2635250"/>
          <p14:tracePt t="26453" x="6527800" y="2654300"/>
          <p14:tracePt t="26460" x="6545263" y="2681288"/>
          <p14:tracePt t="26469" x="6545263" y="2708275"/>
          <p14:tracePt t="26476" x="6554788" y="2735263"/>
          <p14:tracePt t="26484" x="6554788" y="2754313"/>
          <p14:tracePt t="26492" x="6554788" y="2800350"/>
          <p14:tracePt t="26500" x="6554788" y="2808288"/>
          <p14:tracePt t="26507" x="6554788" y="2817813"/>
          <p14:tracePt t="26518" x="6554788" y="2836863"/>
          <p14:tracePt t="26524" x="6554788" y="2844800"/>
          <p14:tracePt t="26534" x="6554788" y="2854325"/>
          <p14:tracePt t="26550" x="6554788" y="2873375"/>
          <p14:tracePt t="26566" x="6545263" y="2890838"/>
          <p14:tracePt t="26598" x="6537325" y="2909888"/>
          <p14:tracePt t="26606" x="6537325" y="2917825"/>
          <p14:tracePt t="26612" x="6527800" y="2936875"/>
          <p14:tracePt t="26628" x="6508750" y="2954338"/>
          <p14:tracePt t="26637" x="6500813" y="2982913"/>
          <p14:tracePt t="26645" x="6491288" y="2990850"/>
          <p14:tracePt t="26653" x="6472238" y="2990850"/>
          <p14:tracePt t="26660" x="6454775" y="3000375"/>
          <p14:tracePt t="26668" x="6435725" y="3009900"/>
          <p14:tracePt t="26676" x="6418263" y="3027363"/>
          <p14:tracePt t="26692" x="6408738" y="3027363"/>
          <p14:tracePt t="26701" x="6399213" y="3036888"/>
          <p14:tracePt t="26732" x="6381750" y="3036888"/>
          <p14:tracePt t="26740" x="6354763" y="3036888"/>
          <p14:tracePt t="26747" x="6326188" y="3046413"/>
          <p14:tracePt t="26756" x="6281738" y="3046413"/>
          <p14:tracePt t="26767" x="6218238" y="3063875"/>
          <p14:tracePt t="26771" x="6189663" y="3073400"/>
          <p14:tracePt t="26780" x="6135688" y="3073400"/>
          <p14:tracePt t="26787" x="6062663" y="3073400"/>
          <p14:tracePt t="26797" x="6026150" y="3073400"/>
          <p14:tracePt t="26804" x="5999163" y="3073400"/>
          <p14:tracePt t="26812" x="5953125" y="3073400"/>
          <p14:tracePt t="26820" x="5935663" y="3073400"/>
          <p14:tracePt t="26828" x="5926138" y="3073400"/>
          <p14:tracePt t="26836" x="5916613" y="3073400"/>
          <p14:tracePt t="26844" x="5907088" y="3073400"/>
          <p14:tracePt t="26852" x="5899150" y="3073400"/>
          <p14:tracePt t="26860" x="5889625" y="3073400"/>
          <p14:tracePt t="26926" x="5870575" y="3073400"/>
          <p14:tracePt t="27180" x="5862638" y="3073400"/>
          <p14:tracePt t="27303" x="5843588" y="3082925"/>
          <p14:tracePt t="27308" x="5816600" y="3100388"/>
          <p14:tracePt t="27317" x="5770563" y="3119438"/>
          <p14:tracePt t="27324" x="5753100" y="3127375"/>
          <p14:tracePt t="27334" x="5707063" y="3163888"/>
          <p14:tracePt t="27340" x="5670550" y="3209925"/>
          <p14:tracePt t="27348" x="5607050" y="3246438"/>
          <p14:tracePt t="27356" x="5534025" y="3265488"/>
          <p14:tracePt t="27364" x="5470525" y="3319463"/>
          <p14:tracePt t="27371" x="5405438" y="3338513"/>
          <p14:tracePt t="27381" x="5360988" y="3375025"/>
          <p14:tracePt t="27388" x="5278438" y="3429000"/>
          <p14:tracePt t="27396" x="5232400" y="3455988"/>
          <p14:tracePt t="27403" x="5205413" y="3465513"/>
          <p14:tracePt t="27412" x="5141913" y="3502025"/>
          <p14:tracePt t="27428" x="5122863" y="3511550"/>
          <p14:tracePt t="27436" x="5095875" y="3519488"/>
          <p14:tracePt t="27444" x="5078413" y="3529013"/>
          <p14:tracePt t="27452" x="5041900" y="3548063"/>
          <p14:tracePt t="27460" x="5032375" y="3548063"/>
          <p14:tracePt t="27468" x="5014913" y="3556000"/>
          <p14:tracePt t="27477" x="5005388" y="3565525"/>
          <p14:tracePt t="27486" x="4949825" y="3584575"/>
          <p14:tracePt t="27493" x="4922838" y="3592513"/>
          <p14:tracePt t="27503" x="4886325" y="3611563"/>
          <p14:tracePt t="27508" x="4832350" y="3638550"/>
          <p14:tracePt t="27516" x="4803775" y="3648075"/>
          <p14:tracePt t="27524" x="4786313" y="3657600"/>
          <p14:tracePt t="27533" x="4740275" y="3665538"/>
          <p14:tracePt t="27548" x="4730750" y="3675063"/>
          <p14:tracePt t="27556" x="4722813" y="3684588"/>
          <p14:tracePt t="27572" x="4703763" y="3702050"/>
          <p14:tracePt t="27580" x="4667250" y="3711575"/>
          <p14:tracePt t="27588" x="4640263" y="3730625"/>
          <p14:tracePt t="27596" x="4586288" y="3757613"/>
          <p14:tracePt t="27604" x="4521200" y="3767138"/>
          <p14:tracePt t="27612" x="4413250" y="3811588"/>
          <p14:tracePt t="27620" x="4330700" y="3821113"/>
          <p14:tracePt t="27628" x="4257675" y="3840163"/>
          <p14:tracePt t="27636" x="4194175" y="3875088"/>
          <p14:tracePt t="27644" x="4111625" y="3903663"/>
          <p14:tracePt t="27652" x="4048125" y="3940175"/>
          <p14:tracePt t="27660" x="4002088" y="3948113"/>
          <p14:tracePt t="27669" x="3975100" y="3957638"/>
          <p14:tracePt t="27676" x="3919538" y="3994150"/>
          <p14:tracePt t="27685" x="3911600" y="3994150"/>
          <p14:tracePt t="27692" x="3902075" y="4003675"/>
          <p14:tracePt t="27700" x="3883025" y="4013200"/>
          <p14:tracePt t="27708" x="3865563" y="4021138"/>
          <p14:tracePt t="27717" x="3856038" y="4030663"/>
          <p14:tracePt t="27725" x="3838575" y="4030663"/>
          <p14:tracePt t="27733" x="3838575" y="4040188"/>
          <p14:tracePt t="27739" x="3829050" y="4040188"/>
          <p14:tracePt t="27838" x="3829050" y="4057650"/>
          <p14:tracePt t="27862" x="3829050" y="4067175"/>
          <p14:tracePt t="27884" x="3829050" y="4076700"/>
          <p14:tracePt t="27932" x="3819525" y="4086225"/>
          <p14:tracePt t="27949" x="3819525" y="4103688"/>
          <p14:tracePt t="27965" x="3810000" y="4122738"/>
          <p14:tracePt t="27973" x="3792538" y="4130675"/>
          <p14:tracePt t="27981" x="3783013" y="4130675"/>
          <p14:tracePt t="27988" x="3756025" y="4140200"/>
          <p14:tracePt t="27996" x="3738563" y="4140200"/>
          <p14:tracePt t="28004" x="3709988" y="4159250"/>
          <p14:tracePt t="28012" x="3702050" y="4159250"/>
          <p14:tracePt t="28020" x="3683000" y="4167188"/>
          <p14:tracePt t="28035" x="3665538" y="4167188"/>
          <p14:tracePt t="28133" x="3656013" y="4167188"/>
          <p14:tracePt t="28149" x="3646488" y="4167188"/>
          <p14:tracePt t="28156" x="3629025" y="4149725"/>
          <p14:tracePt t="28164" x="3609975" y="4094163"/>
          <p14:tracePt t="28172" x="3582988" y="4049713"/>
          <p14:tracePt t="28180" x="3582988" y="4040188"/>
          <p14:tracePt t="28188" x="3556000" y="4003675"/>
          <p14:tracePt t="28196" x="3556000" y="3994150"/>
          <p14:tracePt t="28204" x="3556000" y="3967163"/>
          <p14:tracePt t="28212" x="3556000" y="3948113"/>
          <p14:tracePt t="28220" x="3556000" y="3921125"/>
          <p14:tracePt t="28228" x="3556000" y="3903663"/>
          <p14:tracePt t="28236" x="3536950" y="3848100"/>
          <p14:tracePt t="28244" x="3536950" y="3830638"/>
          <p14:tracePt t="28252" x="3536950" y="3811588"/>
          <p14:tracePt t="28260" x="3536950" y="3803650"/>
          <p14:tracePt t="28268" x="3546475" y="3767138"/>
          <p14:tracePt t="28276" x="3563938" y="3748088"/>
          <p14:tracePt t="28284" x="3573463" y="3721100"/>
          <p14:tracePt t="28292" x="3592513" y="3694113"/>
          <p14:tracePt t="28300" x="3609975" y="3675063"/>
          <p14:tracePt t="28308" x="3619500" y="3665538"/>
          <p14:tracePt t="28316" x="3629025" y="3657600"/>
          <p14:tracePt t="28324" x="3646488" y="3621088"/>
          <p14:tracePt t="28332" x="3656013" y="3611563"/>
          <p14:tracePt t="28348" x="3665538" y="3602038"/>
          <p14:tracePt t="28357" x="3683000" y="3592513"/>
          <p14:tracePt t="28374" x="3683000" y="3584575"/>
          <p14:tracePt t="28397" x="3692525" y="3575050"/>
          <p14:tracePt t="28413" x="3702050" y="3565525"/>
          <p14:tracePt t="28421" x="3719513" y="3565525"/>
          <p14:tracePt t="28437" x="3738563" y="3548063"/>
          <p14:tracePt t="28644" x="3719513" y="3556000"/>
          <p14:tracePt t="28652" x="3692525" y="3584575"/>
          <p14:tracePt t="28660" x="3673475" y="3602038"/>
          <p14:tracePt t="28668" x="3665538" y="3648075"/>
          <p14:tracePt t="28676" x="3619500" y="3665538"/>
          <p14:tracePt t="28684" x="3592513" y="3702050"/>
          <p14:tracePt t="28691" x="3573463" y="3721100"/>
          <p14:tracePt t="28701" x="3563938" y="3730625"/>
          <p14:tracePt t="28708" x="3556000" y="3748088"/>
          <p14:tracePt t="28717" x="3556000" y="3757613"/>
          <p14:tracePt t="28725" x="3556000" y="3767138"/>
          <p14:tracePt t="29229" x="3600450" y="3730625"/>
          <p14:tracePt t="29235" x="3665538" y="3721100"/>
          <p14:tracePt t="29244" x="3746500" y="3665538"/>
          <p14:tracePt t="29252" x="3775075" y="3638550"/>
          <p14:tracePt t="29260" x="3819525" y="3611563"/>
          <p14:tracePt t="29268" x="3883025" y="3584575"/>
          <p14:tracePt t="29277" x="3948113" y="3548063"/>
          <p14:tracePt t="29284" x="4038600" y="3519488"/>
          <p14:tracePt t="29292" x="4102100" y="3492500"/>
          <p14:tracePt t="29300" x="4165600" y="3482975"/>
          <p14:tracePt t="29308" x="4221163" y="3482975"/>
          <p14:tracePt t="29316" x="4248150" y="3482975"/>
          <p14:tracePt t="29324" x="4267200" y="3482975"/>
          <p14:tracePt t="29364" x="4275138" y="3482975"/>
          <p14:tracePt t="29372" x="4275138" y="3511550"/>
          <p14:tracePt t="29380" x="4275138" y="3519488"/>
          <p14:tracePt t="29388" x="4275138" y="3538538"/>
          <p14:tracePt t="29396" x="4275138" y="3565525"/>
          <p14:tracePt t="29404" x="4275138" y="3584575"/>
          <p14:tracePt t="29412" x="4275138" y="3621088"/>
          <p14:tracePt t="29420" x="4257675" y="3638550"/>
          <p14:tracePt t="29429" x="4248150" y="3648075"/>
          <p14:tracePt t="29436" x="4248150" y="3657600"/>
          <p14:tracePt t="29460" x="4248150" y="3665538"/>
          <p14:tracePt t="29476" x="4238625" y="3675063"/>
          <p14:tracePt t="29572" x="4230688" y="3684588"/>
          <p14:tracePt t="29580" x="4202113" y="3684588"/>
          <p14:tracePt t="29588" x="4175125" y="3684588"/>
          <p14:tracePt t="29596" x="4148138" y="3684588"/>
          <p14:tracePt t="29604" x="4111625" y="3702050"/>
          <p14:tracePt t="29612" x="4094163" y="3711575"/>
          <p14:tracePt t="29620" x="4057650" y="3711575"/>
          <p14:tracePt t="29628" x="4029075" y="3721100"/>
          <p14:tracePt t="29636" x="3992563" y="3730625"/>
          <p14:tracePt t="29644" x="3948113" y="3757613"/>
          <p14:tracePt t="29652" x="3911600" y="3767138"/>
          <p14:tracePt t="29660" x="3865563" y="3767138"/>
          <p14:tracePt t="29669" x="3838575" y="3775075"/>
          <p14:tracePt t="29678" x="3756025" y="3775075"/>
          <p14:tracePt t="29684" x="3729038" y="3784600"/>
          <p14:tracePt t="29692" x="3673475" y="3784600"/>
          <p14:tracePt t="29700" x="3609975" y="3811588"/>
          <p14:tracePt t="29707" x="3563938" y="3821113"/>
          <p14:tracePt t="29718" x="3527425" y="3821113"/>
          <p14:tracePt t="29723" x="3490913" y="3821113"/>
          <p14:tracePt t="29733" x="3473450" y="3830638"/>
          <p14:tracePt t="29748" x="3463925" y="3830638"/>
          <p14:tracePt t="29908" x="3455988" y="3821113"/>
          <p14:tracePt t="29916" x="3455988" y="3811588"/>
          <p14:tracePt t="29924" x="3455988" y="3803650"/>
          <p14:tracePt t="29932" x="3455988" y="3794125"/>
          <p14:tracePt t="29940" x="3455988" y="3784600"/>
          <p14:tracePt t="29955" x="3455988" y="3775075"/>
          <p14:tracePt t="29964" x="3455988" y="3767138"/>
          <p14:tracePt t="29988" x="3463925" y="3738563"/>
          <p14:tracePt t="29996" x="3463925" y="3730625"/>
          <p14:tracePt t="30012" x="3473450" y="3730625"/>
          <p14:tracePt t="30220" x="3482975" y="3730625"/>
          <p14:tracePt t="30228" x="3482975" y="3738563"/>
          <p14:tracePt t="30236" x="3482975" y="3767138"/>
          <p14:tracePt t="30244" x="3482975" y="3775075"/>
          <p14:tracePt t="30252" x="3482975" y="3784600"/>
          <p14:tracePt t="30268" x="3482975" y="3803650"/>
          <p14:tracePt t="30284" x="3482975" y="3811588"/>
          <p14:tracePt t="30444" x="3490913" y="3811588"/>
          <p14:tracePt t="30452" x="3500438" y="3811588"/>
          <p14:tracePt t="30460" x="3509963" y="3803650"/>
          <p14:tracePt t="30468" x="3519488" y="3803650"/>
          <p14:tracePt t="30588" x="3546475" y="3784600"/>
          <p14:tracePt t="30596" x="3619500" y="3784600"/>
          <p14:tracePt t="30603" x="3746500" y="3784600"/>
          <p14:tracePt t="30612" x="3892550" y="3784600"/>
          <p14:tracePt t="30620" x="4075113" y="3784600"/>
          <p14:tracePt t="30628" x="4294188" y="3784600"/>
          <p14:tracePt t="30636" x="4421188" y="3784600"/>
          <p14:tracePt t="30644" x="4667250" y="3784600"/>
          <p14:tracePt t="30652" x="4868863" y="3784600"/>
          <p14:tracePt t="30660" x="5068888" y="3784600"/>
          <p14:tracePt t="30668" x="5214938" y="3784600"/>
          <p14:tracePt t="30676" x="5360988" y="3784600"/>
          <p14:tracePt t="30684" x="5487988" y="3784600"/>
          <p14:tracePt t="30692" x="5561013" y="3784600"/>
          <p14:tracePt t="30700" x="5597525" y="3784600"/>
          <p14:tracePt t="30708" x="5607050" y="3784600"/>
          <p14:tracePt t="30749" x="5616575" y="3784600"/>
          <p14:tracePt t="30764" x="5643563" y="3794125"/>
          <p14:tracePt t="30788" x="5670550" y="3803650"/>
          <p14:tracePt t="30798" x="5688013" y="3821113"/>
          <p14:tracePt t="30804" x="5688013" y="3830638"/>
          <p14:tracePt t="30812" x="5724525" y="3857625"/>
          <p14:tracePt t="30820" x="5753100" y="3875088"/>
          <p14:tracePt t="30828" x="5780088" y="3875088"/>
          <p14:tracePt t="30836" x="5797550" y="3894138"/>
          <p14:tracePt t="30845" x="5826125" y="3903663"/>
          <p14:tracePt t="30852" x="5834063" y="3903663"/>
          <p14:tracePt t="30860" x="5853113" y="3903663"/>
          <p14:tracePt t="31208" x="5816600" y="3875088"/>
          <p14:tracePt t="31211" x="5753100" y="3840163"/>
          <p14:tracePt t="31221" x="5707063" y="3811588"/>
          <p14:tracePt t="31228" x="5661025" y="3775075"/>
          <p14:tracePt t="31236" x="5643563" y="3757613"/>
          <p14:tracePt t="31244" x="5634038" y="3748088"/>
          <p14:tracePt t="31292" x="5634038" y="3738563"/>
          <p14:tracePt t="31300" x="5634038" y="3721100"/>
          <p14:tracePt t="31316" x="5634038" y="3711575"/>
          <p14:tracePt t="31333" x="5634038" y="3684588"/>
          <p14:tracePt t="31358" x="5634038" y="3665538"/>
          <p14:tracePt t="31374" x="5653088" y="3648075"/>
          <p14:tracePt t="31381" x="5661025" y="3638550"/>
          <p14:tracePt t="31397" x="5661025" y="3629025"/>
          <p14:tracePt t="31405" x="5670550" y="3621088"/>
          <p14:tracePt t="31421" x="5680075" y="3611563"/>
          <p14:tracePt t="31429" x="5688013" y="3611563"/>
          <p14:tracePt t="31438" x="5697538" y="3602038"/>
          <p14:tracePt t="31444" x="5724525" y="3584575"/>
          <p14:tracePt t="31452" x="5743575" y="3575050"/>
          <p14:tracePt t="31460" x="5780088" y="3575050"/>
          <p14:tracePt t="31470" x="5789613" y="3548063"/>
          <p14:tracePt t="31476" x="5826125" y="3529013"/>
          <p14:tracePt t="31484" x="5853113" y="3529013"/>
          <p14:tracePt t="31493" x="5889625" y="3529013"/>
          <p14:tracePt t="31503" x="5899150" y="3519488"/>
          <p14:tracePt t="31509" x="5943600" y="3519488"/>
          <p14:tracePt t="31517" x="5980113" y="3519488"/>
          <p14:tracePt t="31524" x="5989638" y="3519488"/>
          <p14:tracePt t="31533" x="6026150" y="3519488"/>
          <p14:tracePt t="31540" x="6043613" y="3519488"/>
          <p14:tracePt t="31556" x="6062663" y="3519488"/>
          <p14:tracePt t="31564" x="6072188" y="3519488"/>
          <p14:tracePt t="31644" x="6080125" y="3519488"/>
          <p14:tracePt t="31652" x="6080125" y="3529013"/>
          <p14:tracePt t="31660" x="6080125" y="3548063"/>
          <p14:tracePt t="31668" x="6080125" y="3565525"/>
          <p14:tracePt t="31676" x="6080125" y="3575050"/>
          <p14:tracePt t="31684" x="6080125" y="3592513"/>
          <p14:tracePt t="31692" x="6089650" y="3611563"/>
          <p14:tracePt t="31700" x="6089650" y="3621088"/>
          <p14:tracePt t="31708" x="6089650" y="3629025"/>
          <p14:tracePt t="31724" x="6089650" y="3648075"/>
          <p14:tracePt t="31740" x="6089650" y="3657600"/>
          <p14:tracePt t="31756" x="6089650" y="3665538"/>
          <p14:tracePt t="31764" x="6089650" y="3684588"/>
          <p14:tracePt t="31772" x="6089650" y="3694113"/>
          <p14:tracePt t="31783" x="6089650" y="3702050"/>
          <p14:tracePt t="31796" x="6099175" y="3702050"/>
          <p14:tracePt t="31837" x="6099175" y="3721100"/>
          <p14:tracePt t="31847" x="6099175" y="3730625"/>
          <p14:tracePt t="31861" x="6099175" y="3738563"/>
          <p14:tracePt t="31869" x="6099175" y="3748088"/>
          <p14:tracePt t="31884" x="6072188" y="3775075"/>
          <p14:tracePt t="31892" x="6062663" y="3784600"/>
          <p14:tracePt t="31901" x="6053138" y="3794125"/>
          <p14:tracePt t="31909" x="6043613" y="3794125"/>
          <p14:tracePt t="32069" x="6043613" y="3784600"/>
          <p14:tracePt t="32085" x="6043613" y="3775075"/>
          <p14:tracePt t="32100" x="6043613" y="3767138"/>
          <p14:tracePt t="32109" x="6043613" y="3757613"/>
          <p14:tracePt t="32190" x="5989638" y="3757613"/>
          <p14:tracePt t="32198" x="5916613" y="3767138"/>
          <p14:tracePt t="32207" x="5816600" y="3821113"/>
          <p14:tracePt t="32214" x="5716588" y="3875088"/>
          <p14:tracePt t="32223" x="5616575" y="3930650"/>
          <p14:tracePt t="32230" x="5507038" y="3976688"/>
          <p14:tracePt t="32238" x="5387975" y="4049713"/>
          <p14:tracePt t="32245" x="5268913" y="4122738"/>
          <p14:tracePt t="32255" x="5151438" y="4186238"/>
          <p14:tracePt t="32261" x="5032375" y="4268788"/>
          <p14:tracePt t="32271" x="4932363" y="4332288"/>
          <p14:tracePt t="32275" x="4832350" y="4386263"/>
          <p14:tracePt t="32285" x="4740275" y="4441825"/>
          <p14:tracePt t="32293" x="4676775" y="4468813"/>
          <p14:tracePt t="32302" x="4613275" y="4514850"/>
          <p14:tracePt t="32309" x="4567238" y="4541838"/>
          <p14:tracePt t="32319" x="4530725" y="4568825"/>
          <p14:tracePt t="32325" x="4467225" y="4595813"/>
          <p14:tracePt t="32335" x="4440238" y="4632325"/>
          <p14:tracePt t="32341" x="4403725" y="4651375"/>
          <p14:tracePt t="32351" x="4367213" y="4687888"/>
          <p14:tracePt t="32357" x="4348163" y="4697413"/>
          <p14:tracePt t="32364" x="4311650" y="4705350"/>
          <p14:tracePt t="32372" x="4303713" y="4705350"/>
          <p14:tracePt t="32388" x="4294188" y="4714875"/>
          <p14:tracePt t="32566" x="4257675" y="4724400"/>
          <p14:tracePt t="32572" x="4157663" y="4751388"/>
          <p14:tracePt t="32580" x="4065588" y="4778375"/>
          <p14:tracePt t="32588" x="3984625" y="4797425"/>
          <p14:tracePt t="32596" x="3911600" y="4805363"/>
          <p14:tracePt t="32604" x="3829050" y="4824413"/>
          <p14:tracePt t="32612" x="3775075" y="4824413"/>
          <p14:tracePt t="32620" x="3729038" y="4851400"/>
          <p14:tracePt t="32628" x="3702050" y="4870450"/>
          <p14:tracePt t="32636" x="3692525" y="4870450"/>
          <p14:tracePt t="32644" x="3665538" y="4878388"/>
          <p14:tracePt t="32652" x="3656013" y="4878388"/>
          <p14:tracePt t="32934" x="3629025" y="4878388"/>
          <p14:tracePt t="32942" x="3609975" y="4878388"/>
          <p14:tracePt t="32950" x="3582988" y="4878388"/>
          <p14:tracePt t="32956" x="3573463" y="4878388"/>
          <p14:tracePt t="32996" x="3563938" y="4878388"/>
          <p14:tracePt t="33004" x="3556000" y="4878388"/>
          <p14:tracePt t="33012" x="3546475" y="4878388"/>
          <p14:tracePt t="33020" x="3527425" y="4878388"/>
          <p14:tracePt t="33028" x="3500438" y="4851400"/>
          <p14:tracePt t="33036" x="3500438" y="4814888"/>
          <p14:tracePt t="33044" x="3482975" y="4787900"/>
          <p14:tracePt t="33052" x="3473450" y="4760913"/>
          <p14:tracePt t="33060" x="3463925" y="4741863"/>
          <p14:tracePt t="33068" x="3446463" y="4705350"/>
          <p14:tracePt t="33077" x="3436938" y="4697413"/>
          <p14:tracePt t="33084" x="3436938" y="4687888"/>
          <p14:tracePt t="33091" x="3427413" y="4668838"/>
          <p14:tracePt t="33100" x="3427413" y="4660900"/>
          <p14:tracePt t="33116" x="3427413" y="4651375"/>
          <p14:tracePt t="33267" x="3427413" y="4624388"/>
          <p14:tracePt t="33276" x="3427413" y="4605338"/>
          <p14:tracePt t="33284" x="3436938" y="4587875"/>
          <p14:tracePt t="33292" x="3455988" y="4559300"/>
          <p14:tracePt t="33301" x="3490913" y="4541838"/>
          <p14:tracePt t="33308" x="3536950" y="4505325"/>
          <p14:tracePt t="33316" x="3563938" y="4495800"/>
          <p14:tracePt t="33324" x="3609975" y="4478338"/>
          <p14:tracePt t="33333" x="3656013" y="4459288"/>
          <p14:tracePt t="33340" x="3729038" y="4432300"/>
          <p14:tracePt t="33349" x="3792538" y="4405313"/>
          <p14:tracePt t="33356" x="3846513" y="4395788"/>
          <p14:tracePt t="33364" x="3911600" y="4395788"/>
          <p14:tracePt t="33372" x="3965575" y="4376738"/>
          <p14:tracePt t="33380" x="4021138" y="4376738"/>
          <p14:tracePt t="33388" x="4065588" y="4376738"/>
          <p14:tracePt t="33396" x="4102100" y="4376738"/>
          <p14:tracePt t="33412" x="4111625" y="4376738"/>
          <p14:tracePt t="33476" x="4094163" y="4376738"/>
          <p14:tracePt t="33484" x="4065588" y="4413250"/>
          <p14:tracePt t="33491" x="4048125" y="4441825"/>
          <p14:tracePt t="33508" x="4038600" y="4459288"/>
          <p14:tracePt t="33524" x="4011613" y="4495800"/>
          <p14:tracePt t="33653" x="4021138" y="4505325"/>
          <p14:tracePt t="33664" x="4102100" y="4505325"/>
          <p14:tracePt t="33670" x="4211638" y="4505325"/>
          <p14:tracePt t="33680" x="4357688" y="4505325"/>
          <p14:tracePt t="33684" x="4557713" y="4505325"/>
          <p14:tracePt t="33691" x="4722813" y="4505325"/>
          <p14:tracePt t="33700" x="4922838" y="4505325"/>
          <p14:tracePt t="33708" x="5105400" y="4505325"/>
          <p14:tracePt t="33717" x="5268913" y="4505325"/>
          <p14:tracePt t="33724" x="5397500" y="4551363"/>
          <p14:tracePt t="33733" x="5470525" y="4551363"/>
          <p14:tracePt t="33741" x="5534025" y="4559300"/>
          <p14:tracePt t="33753" x="5588000" y="4578350"/>
          <p14:tracePt t="33757" x="5616575" y="4578350"/>
          <p14:tracePt t="33769" x="5624513" y="4578350"/>
          <p14:tracePt t="33981" x="5634038" y="4587875"/>
          <p14:tracePt t="33992" x="5643563" y="4587875"/>
          <p14:tracePt t="33997" x="5643563" y="4605338"/>
          <p14:tracePt t="34013" x="5643563" y="4614863"/>
          <p14:tracePt t="34020" x="5643563" y="4632325"/>
          <p14:tracePt t="34028" x="5653088" y="4641850"/>
          <p14:tracePt t="34036" x="5661025" y="4651375"/>
          <p14:tracePt t="34068" x="5661025" y="4660900"/>
          <p14:tracePt t="34076" x="5661025" y="4668838"/>
          <p14:tracePt t="34084" x="5661025" y="4678363"/>
          <p14:tracePt t="34092" x="5661025" y="4687888"/>
          <p14:tracePt t="34108" x="5661025" y="4697413"/>
          <p14:tracePt t="34317" x="5670550" y="4705350"/>
          <p14:tracePt t="34325" x="5680075" y="4697413"/>
          <p14:tracePt t="34336" x="5697538" y="4668838"/>
          <p14:tracePt t="34342" x="5724525" y="4632325"/>
          <p14:tracePt t="34353" x="5734050" y="4624388"/>
          <p14:tracePt t="34357" x="5761038" y="4595813"/>
          <p14:tracePt t="34365" x="5780088" y="4568825"/>
          <p14:tracePt t="34373" x="5797550" y="4559300"/>
          <p14:tracePt t="34385" x="5807075" y="4551363"/>
          <p14:tracePt t="34387" x="5826125" y="4532313"/>
          <p14:tracePt t="34396" x="5834063" y="4522788"/>
          <p14:tracePt t="34404" x="5853113" y="4514850"/>
          <p14:tracePt t="34420" x="5870575" y="4495800"/>
          <p14:tracePt t="34428" x="5880100" y="4495800"/>
          <p14:tracePt t="34436" x="5889625" y="4495800"/>
          <p14:tracePt t="34444" x="5889625" y="4486275"/>
          <p14:tracePt t="34452" x="5916613" y="4486275"/>
          <p14:tracePt t="34460" x="5926138" y="4486275"/>
          <p14:tracePt t="34468" x="5943600" y="4486275"/>
          <p14:tracePt t="34476" x="5972175" y="4486275"/>
          <p14:tracePt t="34484" x="5980113" y="4486275"/>
          <p14:tracePt t="34493" x="5989638" y="4486275"/>
          <p14:tracePt t="34503" x="6007100" y="4486275"/>
          <p14:tracePt t="34510" x="6026150" y="4486275"/>
          <p14:tracePt t="34519" x="6035675" y="4495800"/>
          <p14:tracePt t="34526" x="6043613" y="4514850"/>
          <p14:tracePt t="34534" x="6053138" y="4532313"/>
          <p14:tracePt t="34541" x="6072188" y="4578350"/>
          <p14:tracePt t="34552" x="6072188" y="4587875"/>
          <p14:tracePt t="34557" x="6080125" y="4614863"/>
          <p14:tracePt t="34568" x="6080125" y="4632325"/>
          <p14:tracePt t="34587" x="6080125" y="4651375"/>
          <p14:tracePt t="34589" x="6080125" y="4660900"/>
          <p14:tracePt t="34599" x="6080125" y="4668838"/>
          <p14:tracePt t="34644" x="6080125" y="4678363"/>
          <p14:tracePt t="34652" x="6080125" y="4687888"/>
          <p14:tracePt t="34660" x="6080125" y="4697413"/>
          <p14:tracePt t="34669" x="6080125" y="4705350"/>
          <p14:tracePt t="34684" x="6080125" y="4714875"/>
          <p14:tracePt t="34692" x="6080125" y="4732338"/>
          <p14:tracePt t="34708" x="6062663" y="4741863"/>
          <p14:tracePt t="34716" x="6043613" y="4760913"/>
          <p14:tracePt t="34724" x="6035675" y="4760913"/>
          <p14:tracePt t="34733" x="6016625" y="4760913"/>
          <p14:tracePt t="34739" x="6007100" y="4768850"/>
          <p14:tracePt t="34749" x="5989638" y="4778375"/>
          <p14:tracePt t="34755" x="5972175" y="4778375"/>
          <p14:tracePt t="34764" x="5972175" y="4787900"/>
          <p14:tracePt t="34772" x="5953125" y="4805363"/>
          <p14:tracePt t="34782" x="5935663" y="4814888"/>
          <p14:tracePt t="34787" x="5926138" y="4814888"/>
          <p14:tracePt t="34796" x="5899150" y="4814888"/>
          <p14:tracePt t="34804" x="5880100" y="4824413"/>
          <p14:tracePt t="34812" x="5862638" y="4824413"/>
          <p14:tracePt t="34820" x="5853113" y="4824413"/>
          <p14:tracePt t="34828" x="5834063" y="4841875"/>
          <p14:tracePt t="35077" x="5816600" y="4860925"/>
          <p14:tracePt t="35084" x="5807075" y="4860925"/>
          <p14:tracePt t="35092" x="5789613" y="4860925"/>
          <p14:tracePt t="35100" x="5770563" y="4860925"/>
          <p14:tracePt t="35124" x="5761038" y="4860925"/>
          <p14:tracePt t="35151" x="5753100" y="4860925"/>
          <p14:tracePt t="35173" x="5734050" y="4860925"/>
          <p14:tracePt t="35191" x="5716588" y="4851400"/>
          <p14:tracePt t="35198" x="5707063" y="4805363"/>
          <p14:tracePt t="35204" x="5697538" y="4778375"/>
          <p14:tracePt t="35212" x="5670550" y="4732338"/>
          <p14:tracePt t="35220" x="5661025" y="4724400"/>
          <p14:tracePt t="35228" x="5661025" y="4705350"/>
          <p14:tracePt t="35236" x="5653088" y="4687888"/>
          <p14:tracePt t="35244" x="5653088" y="4678363"/>
          <p14:tracePt t="35253" x="5653088" y="4668838"/>
          <p14:tracePt t="35260" x="5653088" y="4660900"/>
          <p14:tracePt t="35276" x="5653088" y="4651375"/>
          <p14:tracePt t="35502" x="5670550" y="4632325"/>
          <p14:tracePt t="35509" x="5670550" y="4624388"/>
          <p14:tracePt t="35605" x="5670550" y="4614863"/>
          <p14:tracePt t="35621" x="5680075" y="4605338"/>
          <p14:tracePt t="35636" x="5716588" y="4587875"/>
          <p14:tracePt t="35644" x="5734050" y="4568825"/>
          <p14:tracePt t="35651" x="5770563" y="4559300"/>
          <p14:tracePt t="35660" x="5770563" y="4551363"/>
          <p14:tracePt t="35668" x="5816600" y="4541838"/>
          <p14:tracePt t="35686" x="5834063" y="4522788"/>
          <p14:tracePt t="35692" x="5853113" y="4514850"/>
          <p14:tracePt t="35701" x="5862638" y="4514850"/>
          <p14:tracePt t="35709" x="5889625" y="4505325"/>
          <p14:tracePt t="35724" x="5907088" y="4495800"/>
          <p14:tracePt t="35956" x="5916613" y="4495800"/>
          <p14:tracePt t="35964" x="5916613" y="4505325"/>
          <p14:tracePt t="35980" x="5916613" y="4514850"/>
          <p14:tracePt t="35988" x="5916613" y="4522788"/>
          <p14:tracePt t="36004" x="5907088" y="4541838"/>
          <p14:tracePt t="36020" x="5899150" y="4541838"/>
          <p14:tracePt t="36028" x="5899150" y="4551363"/>
          <p14:tracePt t="36044" x="5889625" y="4559300"/>
          <p14:tracePt t="37902" x="5916613" y="4551363"/>
          <p14:tracePt t="37910" x="6035675" y="4495800"/>
          <p14:tracePt t="37919" x="6108700" y="4468813"/>
          <p14:tracePt t="37925" x="6172200" y="4459288"/>
          <p14:tracePt t="37933" x="6218238" y="4422775"/>
          <p14:tracePt t="37940" x="6235700" y="4413250"/>
          <p14:tracePt t="37950" x="6262688" y="4405313"/>
          <p14:tracePt t="38060" x="6281738" y="4376738"/>
          <p14:tracePt t="38076" x="6318250" y="4359275"/>
          <p14:tracePt t="38084" x="6326188" y="4349750"/>
          <p14:tracePt t="38093" x="6354763" y="4332288"/>
          <p14:tracePt t="38100" x="6372225" y="4313238"/>
          <p14:tracePt t="38108" x="6391275" y="4295775"/>
          <p14:tracePt t="38116" x="6418263" y="4268788"/>
          <p14:tracePt t="38123" x="6454775" y="4249738"/>
          <p14:tracePt t="38132" x="6481763" y="4213225"/>
          <p14:tracePt t="38140" x="6508750" y="4176713"/>
          <p14:tracePt t="38149" x="6537325" y="4159250"/>
          <p14:tracePt t="38156" x="6581775" y="4149725"/>
          <p14:tracePt t="38165" x="6627813" y="4094163"/>
          <p14:tracePt t="38173" x="6654800" y="4067175"/>
          <p14:tracePt t="38180" x="6691313" y="4049713"/>
          <p14:tracePt t="38188" x="6746875" y="3994150"/>
          <p14:tracePt t="38198" x="6791325" y="3976688"/>
          <p14:tracePt t="38205" x="6846888" y="3940175"/>
          <p14:tracePt t="38216" x="6910388" y="3884613"/>
          <p14:tracePt t="38220" x="6956425" y="3848100"/>
          <p14:tracePt t="38231" x="7037388" y="3794125"/>
          <p14:tracePt t="38236" x="7119938" y="3757613"/>
          <p14:tracePt t="38244" x="7202488" y="3711575"/>
          <p14:tracePt t="38252" x="7292975" y="3675063"/>
          <p14:tracePt t="38260" x="7392988" y="3629025"/>
          <p14:tracePt t="38268" x="7439025" y="3592513"/>
          <p14:tracePt t="38276" x="7521575" y="3556000"/>
          <p14:tracePt t="38284" x="7602538" y="3519488"/>
          <p14:tracePt t="38292" x="7704138" y="3455988"/>
          <p14:tracePt t="38302" x="7767638" y="3419475"/>
          <p14:tracePt t="38314" x="7858125" y="3411538"/>
          <p14:tracePt t="38319" x="7940675" y="3382963"/>
          <p14:tracePt t="38326" x="8031163" y="3355975"/>
          <p14:tracePt t="38335" x="8132763" y="3338513"/>
          <p14:tracePt t="38343" x="8277225" y="3328988"/>
          <p14:tracePt t="38352" x="8423275" y="3309938"/>
          <p14:tracePt t="38357" x="8569325" y="3282950"/>
          <p14:tracePt t="38368" x="8751888" y="3265488"/>
          <p14:tracePt t="38373" x="8961438" y="323691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06400" y="-196055"/>
            <a:ext cx="8229600" cy="1143000"/>
          </a:xfrm>
        </p:spPr>
        <p:txBody>
          <a:bodyPr/>
          <a:lstStyle/>
          <a:p>
            <a:pPr eaLnBrk="1" hangingPunct="1"/>
            <a:r>
              <a:rPr lang="ja-JP" altLang="en-US" sz="3200" dirty="0"/>
              <a:t>シフトレジスタの条件</a:t>
            </a:r>
          </a:p>
        </p:txBody>
      </p:sp>
      <p:grpSp>
        <p:nvGrpSpPr>
          <p:cNvPr id="35843" name="Group 3"/>
          <p:cNvGrpSpPr>
            <a:grpSpLocks/>
          </p:cNvGrpSpPr>
          <p:nvPr/>
        </p:nvGrpSpPr>
        <p:grpSpPr bwMode="auto">
          <a:xfrm>
            <a:off x="2413000" y="1700213"/>
            <a:ext cx="865188" cy="1079500"/>
            <a:chOff x="1202" y="1344"/>
            <a:chExt cx="545" cy="680"/>
          </a:xfrm>
        </p:grpSpPr>
        <p:sp>
          <p:nvSpPr>
            <p:cNvPr id="36039" name="Rectangle 4"/>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40" name="Text Box 5"/>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041" name="Text Box 6"/>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042" name="Line 7"/>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43" name="Line 8"/>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44" name="Line 9"/>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45" name="Line 10"/>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46" name="Line 11"/>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5844" name="Group 12"/>
          <p:cNvGrpSpPr>
            <a:grpSpLocks/>
          </p:cNvGrpSpPr>
          <p:nvPr/>
        </p:nvGrpSpPr>
        <p:grpSpPr bwMode="auto">
          <a:xfrm>
            <a:off x="3563938" y="1700213"/>
            <a:ext cx="865187" cy="1079500"/>
            <a:chOff x="1202" y="1344"/>
            <a:chExt cx="545" cy="680"/>
          </a:xfrm>
        </p:grpSpPr>
        <p:sp>
          <p:nvSpPr>
            <p:cNvPr id="36031" name="Rectangle 13"/>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32" name="Text Box 14"/>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033" name="Text Box 15"/>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034" name="Line 16"/>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35" name="Line 17"/>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36" name="Line 18"/>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37" name="Line 19"/>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38" name="Line 20"/>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5845" name="Group 21"/>
          <p:cNvGrpSpPr>
            <a:grpSpLocks/>
          </p:cNvGrpSpPr>
          <p:nvPr/>
        </p:nvGrpSpPr>
        <p:grpSpPr bwMode="auto">
          <a:xfrm>
            <a:off x="4714875" y="1700213"/>
            <a:ext cx="865188" cy="1079500"/>
            <a:chOff x="1202" y="1344"/>
            <a:chExt cx="545" cy="680"/>
          </a:xfrm>
        </p:grpSpPr>
        <p:sp>
          <p:nvSpPr>
            <p:cNvPr id="36023" name="Rectangle 22"/>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24" name="Text Box 23"/>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025" name="Text Box 24"/>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026" name="Line 25"/>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27" name="Line 26"/>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28" name="Line 27"/>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29" name="Line 28"/>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30" name="Line 29"/>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5846" name="Group 30"/>
          <p:cNvGrpSpPr>
            <a:grpSpLocks/>
          </p:cNvGrpSpPr>
          <p:nvPr/>
        </p:nvGrpSpPr>
        <p:grpSpPr bwMode="auto">
          <a:xfrm>
            <a:off x="5865813" y="1700213"/>
            <a:ext cx="865187" cy="1079500"/>
            <a:chOff x="1202" y="1344"/>
            <a:chExt cx="545" cy="680"/>
          </a:xfrm>
        </p:grpSpPr>
        <p:sp>
          <p:nvSpPr>
            <p:cNvPr id="36015" name="Rectangle 31"/>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16" name="Text Box 32"/>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017" name="Text Box 33"/>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018" name="Line 34"/>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19" name="Line 35"/>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20" name="Line 36"/>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21" name="Line 37"/>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22" name="Line 38"/>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5847" name="Line 39"/>
          <p:cNvSpPr>
            <a:spLocks noChangeShapeType="1"/>
          </p:cNvSpPr>
          <p:nvPr/>
        </p:nvSpPr>
        <p:spPr bwMode="auto">
          <a:xfrm>
            <a:off x="1763713" y="2781300"/>
            <a:ext cx="4537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48" name="Line 40"/>
          <p:cNvSpPr>
            <a:spLocks noChangeShapeType="1"/>
          </p:cNvSpPr>
          <p:nvPr/>
        </p:nvSpPr>
        <p:spPr bwMode="auto">
          <a:xfrm>
            <a:off x="327660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49" name="Line 41"/>
          <p:cNvSpPr>
            <a:spLocks noChangeShapeType="1"/>
          </p:cNvSpPr>
          <p:nvPr/>
        </p:nvSpPr>
        <p:spPr bwMode="auto">
          <a:xfrm>
            <a:off x="327660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0" name="Line 42"/>
          <p:cNvSpPr>
            <a:spLocks noChangeShapeType="1"/>
          </p:cNvSpPr>
          <p:nvPr/>
        </p:nvSpPr>
        <p:spPr bwMode="auto">
          <a:xfrm flipV="1">
            <a:off x="327660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1" name="Text Box 43"/>
          <p:cNvSpPr txBox="1">
            <a:spLocks noChangeArrowheads="1"/>
          </p:cNvSpPr>
          <p:nvPr/>
        </p:nvSpPr>
        <p:spPr bwMode="auto">
          <a:xfrm>
            <a:off x="306070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a:t>
            </a:r>
          </a:p>
        </p:txBody>
      </p:sp>
      <p:sp>
        <p:nvSpPr>
          <p:cNvPr id="35852" name="Line 44"/>
          <p:cNvSpPr>
            <a:spLocks noChangeShapeType="1"/>
          </p:cNvSpPr>
          <p:nvPr/>
        </p:nvSpPr>
        <p:spPr bwMode="auto">
          <a:xfrm>
            <a:off x="4429125"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3" name="Line 45"/>
          <p:cNvSpPr>
            <a:spLocks noChangeShapeType="1"/>
          </p:cNvSpPr>
          <p:nvPr/>
        </p:nvSpPr>
        <p:spPr bwMode="auto">
          <a:xfrm>
            <a:off x="4429125"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4" name="Line 46"/>
          <p:cNvSpPr>
            <a:spLocks noChangeShapeType="1"/>
          </p:cNvSpPr>
          <p:nvPr/>
        </p:nvSpPr>
        <p:spPr bwMode="auto">
          <a:xfrm flipV="1">
            <a:off x="442912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5" name="Text Box 47"/>
          <p:cNvSpPr txBox="1">
            <a:spLocks noChangeArrowheads="1"/>
          </p:cNvSpPr>
          <p:nvPr/>
        </p:nvSpPr>
        <p:spPr bwMode="auto">
          <a:xfrm>
            <a:off x="421322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Qb</a:t>
            </a:r>
          </a:p>
        </p:txBody>
      </p:sp>
      <p:sp>
        <p:nvSpPr>
          <p:cNvPr id="35856" name="Line 48"/>
          <p:cNvSpPr>
            <a:spLocks noChangeShapeType="1"/>
          </p:cNvSpPr>
          <p:nvPr/>
        </p:nvSpPr>
        <p:spPr bwMode="auto">
          <a:xfrm>
            <a:off x="558165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7" name="Line 49"/>
          <p:cNvSpPr>
            <a:spLocks noChangeShapeType="1"/>
          </p:cNvSpPr>
          <p:nvPr/>
        </p:nvSpPr>
        <p:spPr bwMode="auto">
          <a:xfrm>
            <a:off x="558165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8" name="Line 50"/>
          <p:cNvSpPr>
            <a:spLocks noChangeShapeType="1"/>
          </p:cNvSpPr>
          <p:nvPr/>
        </p:nvSpPr>
        <p:spPr bwMode="auto">
          <a:xfrm flipV="1">
            <a:off x="558165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59" name="Text Box 51"/>
          <p:cNvSpPr txBox="1">
            <a:spLocks noChangeArrowheads="1"/>
          </p:cNvSpPr>
          <p:nvPr/>
        </p:nvSpPr>
        <p:spPr bwMode="auto">
          <a:xfrm>
            <a:off x="536575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Qc</a:t>
            </a:r>
          </a:p>
        </p:txBody>
      </p:sp>
      <p:sp>
        <p:nvSpPr>
          <p:cNvPr id="35860" name="Line 52"/>
          <p:cNvSpPr>
            <a:spLocks noChangeShapeType="1"/>
          </p:cNvSpPr>
          <p:nvPr/>
        </p:nvSpPr>
        <p:spPr bwMode="auto">
          <a:xfrm flipV="1">
            <a:off x="673417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61" name="Text Box 53"/>
          <p:cNvSpPr txBox="1">
            <a:spLocks noChangeArrowheads="1"/>
          </p:cNvSpPr>
          <p:nvPr/>
        </p:nvSpPr>
        <p:spPr bwMode="auto">
          <a:xfrm>
            <a:off x="651827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p>
        </p:txBody>
      </p:sp>
      <p:sp>
        <p:nvSpPr>
          <p:cNvPr id="35862" name="Line 54"/>
          <p:cNvSpPr>
            <a:spLocks noChangeShapeType="1"/>
          </p:cNvSpPr>
          <p:nvPr/>
        </p:nvSpPr>
        <p:spPr bwMode="auto">
          <a:xfrm>
            <a:off x="1981200" y="2133600"/>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63" name="Text Box 55"/>
          <p:cNvSpPr txBox="1">
            <a:spLocks noChangeArrowheads="1"/>
          </p:cNvSpPr>
          <p:nvPr/>
        </p:nvSpPr>
        <p:spPr bwMode="auto">
          <a:xfrm>
            <a:off x="1476375" y="184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5864" name="Text Box 56"/>
          <p:cNvSpPr txBox="1">
            <a:spLocks noChangeArrowheads="1"/>
          </p:cNvSpPr>
          <p:nvPr/>
        </p:nvSpPr>
        <p:spPr bwMode="auto">
          <a:xfrm>
            <a:off x="1260475" y="24209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35865" name="Line 57"/>
          <p:cNvSpPr>
            <a:spLocks noChangeShapeType="1"/>
          </p:cNvSpPr>
          <p:nvPr/>
        </p:nvSpPr>
        <p:spPr bwMode="auto">
          <a:xfrm>
            <a:off x="16922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66" name="Line 58"/>
          <p:cNvSpPr>
            <a:spLocks noChangeShapeType="1"/>
          </p:cNvSpPr>
          <p:nvPr/>
        </p:nvSpPr>
        <p:spPr bwMode="auto">
          <a:xfrm>
            <a:off x="16922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67" name="Line 59"/>
          <p:cNvSpPr>
            <a:spLocks noChangeShapeType="1"/>
          </p:cNvSpPr>
          <p:nvPr/>
        </p:nvSpPr>
        <p:spPr bwMode="auto">
          <a:xfrm>
            <a:off x="18351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68" name="Line 60"/>
          <p:cNvSpPr>
            <a:spLocks noChangeShapeType="1"/>
          </p:cNvSpPr>
          <p:nvPr/>
        </p:nvSpPr>
        <p:spPr bwMode="auto">
          <a:xfrm>
            <a:off x="18351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69" name="Line 61"/>
          <p:cNvSpPr>
            <a:spLocks noChangeShapeType="1"/>
          </p:cNvSpPr>
          <p:nvPr/>
        </p:nvSpPr>
        <p:spPr bwMode="auto">
          <a:xfrm>
            <a:off x="19827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0" name="Line 62"/>
          <p:cNvSpPr>
            <a:spLocks noChangeShapeType="1"/>
          </p:cNvSpPr>
          <p:nvPr/>
        </p:nvSpPr>
        <p:spPr bwMode="auto">
          <a:xfrm>
            <a:off x="19827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1" name="Line 63"/>
          <p:cNvSpPr>
            <a:spLocks noChangeShapeType="1"/>
          </p:cNvSpPr>
          <p:nvPr/>
        </p:nvSpPr>
        <p:spPr bwMode="auto">
          <a:xfrm>
            <a:off x="21256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2" name="Line 64"/>
          <p:cNvSpPr>
            <a:spLocks noChangeShapeType="1"/>
          </p:cNvSpPr>
          <p:nvPr/>
        </p:nvSpPr>
        <p:spPr bwMode="auto">
          <a:xfrm>
            <a:off x="21256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3" name="Line 65"/>
          <p:cNvSpPr>
            <a:spLocks noChangeShapeType="1"/>
          </p:cNvSpPr>
          <p:nvPr/>
        </p:nvSpPr>
        <p:spPr bwMode="auto">
          <a:xfrm>
            <a:off x="22733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4" name="Line 66"/>
          <p:cNvSpPr>
            <a:spLocks noChangeShapeType="1"/>
          </p:cNvSpPr>
          <p:nvPr/>
        </p:nvSpPr>
        <p:spPr bwMode="auto">
          <a:xfrm>
            <a:off x="22733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5" name="Line 67"/>
          <p:cNvSpPr>
            <a:spLocks noChangeShapeType="1"/>
          </p:cNvSpPr>
          <p:nvPr/>
        </p:nvSpPr>
        <p:spPr bwMode="auto">
          <a:xfrm>
            <a:off x="24161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6" name="Line 68"/>
          <p:cNvSpPr>
            <a:spLocks noChangeShapeType="1"/>
          </p:cNvSpPr>
          <p:nvPr/>
        </p:nvSpPr>
        <p:spPr bwMode="auto">
          <a:xfrm>
            <a:off x="24161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7" name="Line 69"/>
          <p:cNvSpPr>
            <a:spLocks noChangeShapeType="1"/>
          </p:cNvSpPr>
          <p:nvPr/>
        </p:nvSpPr>
        <p:spPr bwMode="auto">
          <a:xfrm>
            <a:off x="25638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8" name="Line 70"/>
          <p:cNvSpPr>
            <a:spLocks noChangeShapeType="1"/>
          </p:cNvSpPr>
          <p:nvPr/>
        </p:nvSpPr>
        <p:spPr bwMode="auto">
          <a:xfrm>
            <a:off x="25638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79" name="Line 71"/>
          <p:cNvSpPr>
            <a:spLocks noChangeShapeType="1"/>
          </p:cNvSpPr>
          <p:nvPr/>
        </p:nvSpPr>
        <p:spPr bwMode="auto">
          <a:xfrm>
            <a:off x="27066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0" name="Line 72"/>
          <p:cNvSpPr>
            <a:spLocks noChangeShapeType="1"/>
          </p:cNvSpPr>
          <p:nvPr/>
        </p:nvSpPr>
        <p:spPr bwMode="auto">
          <a:xfrm>
            <a:off x="27066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1" name="Line 73"/>
          <p:cNvSpPr>
            <a:spLocks noChangeShapeType="1"/>
          </p:cNvSpPr>
          <p:nvPr/>
        </p:nvSpPr>
        <p:spPr bwMode="auto">
          <a:xfrm>
            <a:off x="28543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2" name="Line 74"/>
          <p:cNvSpPr>
            <a:spLocks noChangeShapeType="1"/>
          </p:cNvSpPr>
          <p:nvPr/>
        </p:nvSpPr>
        <p:spPr bwMode="auto">
          <a:xfrm>
            <a:off x="28543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3" name="Line 75"/>
          <p:cNvSpPr>
            <a:spLocks noChangeShapeType="1"/>
          </p:cNvSpPr>
          <p:nvPr/>
        </p:nvSpPr>
        <p:spPr bwMode="auto">
          <a:xfrm>
            <a:off x="29972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4" name="Line 76"/>
          <p:cNvSpPr>
            <a:spLocks noChangeShapeType="1"/>
          </p:cNvSpPr>
          <p:nvPr/>
        </p:nvSpPr>
        <p:spPr bwMode="auto">
          <a:xfrm>
            <a:off x="29972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5" name="Line 77"/>
          <p:cNvSpPr>
            <a:spLocks noChangeShapeType="1"/>
          </p:cNvSpPr>
          <p:nvPr/>
        </p:nvSpPr>
        <p:spPr bwMode="auto">
          <a:xfrm>
            <a:off x="31448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6" name="Line 78"/>
          <p:cNvSpPr>
            <a:spLocks noChangeShapeType="1"/>
          </p:cNvSpPr>
          <p:nvPr/>
        </p:nvSpPr>
        <p:spPr bwMode="auto">
          <a:xfrm>
            <a:off x="31448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7" name="Line 79"/>
          <p:cNvSpPr>
            <a:spLocks noChangeShapeType="1"/>
          </p:cNvSpPr>
          <p:nvPr/>
        </p:nvSpPr>
        <p:spPr bwMode="auto">
          <a:xfrm>
            <a:off x="32877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8" name="Line 80"/>
          <p:cNvSpPr>
            <a:spLocks noChangeShapeType="1"/>
          </p:cNvSpPr>
          <p:nvPr/>
        </p:nvSpPr>
        <p:spPr bwMode="auto">
          <a:xfrm>
            <a:off x="32877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9" name="Line 81"/>
          <p:cNvSpPr>
            <a:spLocks noChangeShapeType="1"/>
          </p:cNvSpPr>
          <p:nvPr/>
        </p:nvSpPr>
        <p:spPr bwMode="auto">
          <a:xfrm>
            <a:off x="34353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0" name="Line 82"/>
          <p:cNvSpPr>
            <a:spLocks noChangeShapeType="1"/>
          </p:cNvSpPr>
          <p:nvPr/>
        </p:nvSpPr>
        <p:spPr bwMode="auto">
          <a:xfrm>
            <a:off x="34353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1" name="Line 83"/>
          <p:cNvSpPr>
            <a:spLocks noChangeShapeType="1"/>
          </p:cNvSpPr>
          <p:nvPr/>
        </p:nvSpPr>
        <p:spPr bwMode="auto">
          <a:xfrm>
            <a:off x="35782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2" name="Line 84"/>
          <p:cNvSpPr>
            <a:spLocks noChangeShapeType="1"/>
          </p:cNvSpPr>
          <p:nvPr/>
        </p:nvSpPr>
        <p:spPr bwMode="auto">
          <a:xfrm>
            <a:off x="35782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3" name="Line 85"/>
          <p:cNvSpPr>
            <a:spLocks noChangeShapeType="1"/>
          </p:cNvSpPr>
          <p:nvPr/>
        </p:nvSpPr>
        <p:spPr bwMode="auto">
          <a:xfrm>
            <a:off x="37258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4" name="Line 86"/>
          <p:cNvSpPr>
            <a:spLocks noChangeShapeType="1"/>
          </p:cNvSpPr>
          <p:nvPr/>
        </p:nvSpPr>
        <p:spPr bwMode="auto">
          <a:xfrm>
            <a:off x="372586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5" name="Line 87"/>
          <p:cNvSpPr>
            <a:spLocks noChangeShapeType="1"/>
          </p:cNvSpPr>
          <p:nvPr/>
        </p:nvSpPr>
        <p:spPr bwMode="auto">
          <a:xfrm>
            <a:off x="38687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6" name="Line 88"/>
          <p:cNvSpPr>
            <a:spLocks noChangeShapeType="1"/>
          </p:cNvSpPr>
          <p:nvPr/>
        </p:nvSpPr>
        <p:spPr bwMode="auto">
          <a:xfrm>
            <a:off x="386873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7" name="Line 89"/>
          <p:cNvSpPr>
            <a:spLocks noChangeShapeType="1"/>
          </p:cNvSpPr>
          <p:nvPr/>
        </p:nvSpPr>
        <p:spPr bwMode="auto">
          <a:xfrm>
            <a:off x="40163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8" name="Line 90"/>
          <p:cNvSpPr>
            <a:spLocks noChangeShapeType="1"/>
          </p:cNvSpPr>
          <p:nvPr/>
        </p:nvSpPr>
        <p:spPr bwMode="auto">
          <a:xfrm>
            <a:off x="40163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99" name="Line 91"/>
          <p:cNvSpPr>
            <a:spLocks noChangeShapeType="1"/>
          </p:cNvSpPr>
          <p:nvPr/>
        </p:nvSpPr>
        <p:spPr bwMode="auto">
          <a:xfrm>
            <a:off x="41592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0" name="Line 92"/>
          <p:cNvSpPr>
            <a:spLocks noChangeShapeType="1"/>
          </p:cNvSpPr>
          <p:nvPr/>
        </p:nvSpPr>
        <p:spPr bwMode="auto">
          <a:xfrm>
            <a:off x="41592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1" name="Line 93"/>
          <p:cNvSpPr>
            <a:spLocks noChangeShapeType="1"/>
          </p:cNvSpPr>
          <p:nvPr/>
        </p:nvSpPr>
        <p:spPr bwMode="auto">
          <a:xfrm>
            <a:off x="43068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2" name="Line 94"/>
          <p:cNvSpPr>
            <a:spLocks noChangeShapeType="1"/>
          </p:cNvSpPr>
          <p:nvPr/>
        </p:nvSpPr>
        <p:spPr bwMode="auto">
          <a:xfrm>
            <a:off x="43068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3" name="Line 95"/>
          <p:cNvSpPr>
            <a:spLocks noChangeShapeType="1"/>
          </p:cNvSpPr>
          <p:nvPr/>
        </p:nvSpPr>
        <p:spPr bwMode="auto">
          <a:xfrm>
            <a:off x="44497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4" name="Line 96"/>
          <p:cNvSpPr>
            <a:spLocks noChangeShapeType="1"/>
          </p:cNvSpPr>
          <p:nvPr/>
        </p:nvSpPr>
        <p:spPr bwMode="auto">
          <a:xfrm>
            <a:off x="44497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5" name="Line 97"/>
          <p:cNvSpPr>
            <a:spLocks noChangeShapeType="1"/>
          </p:cNvSpPr>
          <p:nvPr/>
        </p:nvSpPr>
        <p:spPr bwMode="auto">
          <a:xfrm>
            <a:off x="45974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6" name="Line 98"/>
          <p:cNvSpPr>
            <a:spLocks noChangeShapeType="1"/>
          </p:cNvSpPr>
          <p:nvPr/>
        </p:nvSpPr>
        <p:spPr bwMode="auto">
          <a:xfrm>
            <a:off x="45974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7" name="Line 99"/>
          <p:cNvSpPr>
            <a:spLocks noChangeShapeType="1"/>
          </p:cNvSpPr>
          <p:nvPr/>
        </p:nvSpPr>
        <p:spPr bwMode="auto">
          <a:xfrm>
            <a:off x="47402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8" name="Line 100"/>
          <p:cNvSpPr>
            <a:spLocks noChangeShapeType="1"/>
          </p:cNvSpPr>
          <p:nvPr/>
        </p:nvSpPr>
        <p:spPr bwMode="auto">
          <a:xfrm>
            <a:off x="47402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09" name="Line 101"/>
          <p:cNvSpPr>
            <a:spLocks noChangeShapeType="1"/>
          </p:cNvSpPr>
          <p:nvPr/>
        </p:nvSpPr>
        <p:spPr bwMode="auto">
          <a:xfrm>
            <a:off x="48879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0" name="Line 102"/>
          <p:cNvSpPr>
            <a:spLocks noChangeShapeType="1"/>
          </p:cNvSpPr>
          <p:nvPr/>
        </p:nvSpPr>
        <p:spPr bwMode="auto">
          <a:xfrm>
            <a:off x="48879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1" name="Line 103"/>
          <p:cNvSpPr>
            <a:spLocks noChangeShapeType="1"/>
          </p:cNvSpPr>
          <p:nvPr/>
        </p:nvSpPr>
        <p:spPr bwMode="auto">
          <a:xfrm>
            <a:off x="50307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2" name="Line 104"/>
          <p:cNvSpPr>
            <a:spLocks noChangeShapeType="1"/>
          </p:cNvSpPr>
          <p:nvPr/>
        </p:nvSpPr>
        <p:spPr bwMode="auto">
          <a:xfrm>
            <a:off x="50307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3" name="Line 105"/>
          <p:cNvSpPr>
            <a:spLocks noChangeShapeType="1"/>
          </p:cNvSpPr>
          <p:nvPr/>
        </p:nvSpPr>
        <p:spPr bwMode="auto">
          <a:xfrm>
            <a:off x="51784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4" name="Line 106"/>
          <p:cNvSpPr>
            <a:spLocks noChangeShapeType="1"/>
          </p:cNvSpPr>
          <p:nvPr/>
        </p:nvSpPr>
        <p:spPr bwMode="auto">
          <a:xfrm>
            <a:off x="51784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5" name="Line 107"/>
          <p:cNvSpPr>
            <a:spLocks noChangeShapeType="1"/>
          </p:cNvSpPr>
          <p:nvPr/>
        </p:nvSpPr>
        <p:spPr bwMode="auto">
          <a:xfrm>
            <a:off x="53213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6" name="Line 108"/>
          <p:cNvSpPr>
            <a:spLocks noChangeShapeType="1"/>
          </p:cNvSpPr>
          <p:nvPr/>
        </p:nvSpPr>
        <p:spPr bwMode="auto">
          <a:xfrm>
            <a:off x="53213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7" name="Line 109"/>
          <p:cNvSpPr>
            <a:spLocks noChangeShapeType="1"/>
          </p:cNvSpPr>
          <p:nvPr/>
        </p:nvSpPr>
        <p:spPr bwMode="auto">
          <a:xfrm>
            <a:off x="54689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8" name="Line 110"/>
          <p:cNvSpPr>
            <a:spLocks noChangeShapeType="1"/>
          </p:cNvSpPr>
          <p:nvPr/>
        </p:nvSpPr>
        <p:spPr bwMode="auto">
          <a:xfrm>
            <a:off x="54689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19" name="Line 111"/>
          <p:cNvSpPr>
            <a:spLocks noChangeShapeType="1"/>
          </p:cNvSpPr>
          <p:nvPr/>
        </p:nvSpPr>
        <p:spPr bwMode="auto">
          <a:xfrm>
            <a:off x="56118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0" name="Line 112"/>
          <p:cNvSpPr>
            <a:spLocks noChangeShapeType="1"/>
          </p:cNvSpPr>
          <p:nvPr/>
        </p:nvSpPr>
        <p:spPr bwMode="auto">
          <a:xfrm>
            <a:off x="56118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1" name="Line 113"/>
          <p:cNvSpPr>
            <a:spLocks noChangeShapeType="1"/>
          </p:cNvSpPr>
          <p:nvPr/>
        </p:nvSpPr>
        <p:spPr bwMode="auto">
          <a:xfrm>
            <a:off x="57594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2" name="Line 114"/>
          <p:cNvSpPr>
            <a:spLocks noChangeShapeType="1"/>
          </p:cNvSpPr>
          <p:nvPr/>
        </p:nvSpPr>
        <p:spPr bwMode="auto">
          <a:xfrm>
            <a:off x="57594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3" name="Line 115"/>
          <p:cNvSpPr>
            <a:spLocks noChangeShapeType="1"/>
          </p:cNvSpPr>
          <p:nvPr/>
        </p:nvSpPr>
        <p:spPr bwMode="auto">
          <a:xfrm>
            <a:off x="59023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4" name="Line 116"/>
          <p:cNvSpPr>
            <a:spLocks noChangeShapeType="1"/>
          </p:cNvSpPr>
          <p:nvPr/>
        </p:nvSpPr>
        <p:spPr bwMode="auto">
          <a:xfrm>
            <a:off x="59023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5" name="Line 117"/>
          <p:cNvSpPr>
            <a:spLocks noChangeShapeType="1"/>
          </p:cNvSpPr>
          <p:nvPr/>
        </p:nvSpPr>
        <p:spPr bwMode="auto">
          <a:xfrm>
            <a:off x="60499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6" name="Line 118"/>
          <p:cNvSpPr>
            <a:spLocks noChangeShapeType="1"/>
          </p:cNvSpPr>
          <p:nvPr/>
        </p:nvSpPr>
        <p:spPr bwMode="auto">
          <a:xfrm>
            <a:off x="604996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7" name="Line 119"/>
          <p:cNvSpPr>
            <a:spLocks noChangeShapeType="1"/>
          </p:cNvSpPr>
          <p:nvPr/>
        </p:nvSpPr>
        <p:spPr bwMode="auto">
          <a:xfrm>
            <a:off x="61928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8" name="Line 120"/>
          <p:cNvSpPr>
            <a:spLocks noChangeShapeType="1"/>
          </p:cNvSpPr>
          <p:nvPr/>
        </p:nvSpPr>
        <p:spPr bwMode="auto">
          <a:xfrm>
            <a:off x="619283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29" name="Line 121"/>
          <p:cNvSpPr>
            <a:spLocks noChangeShapeType="1"/>
          </p:cNvSpPr>
          <p:nvPr/>
        </p:nvSpPr>
        <p:spPr bwMode="auto">
          <a:xfrm>
            <a:off x="63404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0" name="Line 122"/>
          <p:cNvSpPr>
            <a:spLocks noChangeShapeType="1"/>
          </p:cNvSpPr>
          <p:nvPr/>
        </p:nvSpPr>
        <p:spPr bwMode="auto">
          <a:xfrm>
            <a:off x="634047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1" name="Line 123"/>
          <p:cNvSpPr>
            <a:spLocks noChangeShapeType="1"/>
          </p:cNvSpPr>
          <p:nvPr/>
        </p:nvSpPr>
        <p:spPr bwMode="auto">
          <a:xfrm>
            <a:off x="64833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2" name="Line 124"/>
          <p:cNvSpPr>
            <a:spLocks noChangeShapeType="1"/>
          </p:cNvSpPr>
          <p:nvPr/>
        </p:nvSpPr>
        <p:spPr bwMode="auto">
          <a:xfrm>
            <a:off x="648335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3" name="Line 125"/>
          <p:cNvSpPr>
            <a:spLocks noChangeShapeType="1"/>
          </p:cNvSpPr>
          <p:nvPr/>
        </p:nvSpPr>
        <p:spPr bwMode="auto">
          <a:xfrm>
            <a:off x="66309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4" name="Line 126"/>
          <p:cNvSpPr>
            <a:spLocks noChangeShapeType="1"/>
          </p:cNvSpPr>
          <p:nvPr/>
        </p:nvSpPr>
        <p:spPr bwMode="auto">
          <a:xfrm>
            <a:off x="663098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5" name="Line 127"/>
          <p:cNvSpPr>
            <a:spLocks noChangeShapeType="1"/>
          </p:cNvSpPr>
          <p:nvPr/>
        </p:nvSpPr>
        <p:spPr bwMode="auto">
          <a:xfrm>
            <a:off x="677386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6" name="Line 128"/>
          <p:cNvSpPr>
            <a:spLocks noChangeShapeType="1"/>
          </p:cNvSpPr>
          <p:nvPr/>
        </p:nvSpPr>
        <p:spPr bwMode="auto">
          <a:xfrm>
            <a:off x="677386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7" name="Line 129"/>
          <p:cNvSpPr>
            <a:spLocks noChangeShapeType="1"/>
          </p:cNvSpPr>
          <p:nvPr/>
        </p:nvSpPr>
        <p:spPr bwMode="auto">
          <a:xfrm>
            <a:off x="69215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8" name="Line 130"/>
          <p:cNvSpPr>
            <a:spLocks noChangeShapeType="1"/>
          </p:cNvSpPr>
          <p:nvPr/>
        </p:nvSpPr>
        <p:spPr bwMode="auto">
          <a:xfrm>
            <a:off x="692150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39" name="Line 131"/>
          <p:cNvSpPr>
            <a:spLocks noChangeShapeType="1"/>
          </p:cNvSpPr>
          <p:nvPr/>
        </p:nvSpPr>
        <p:spPr bwMode="auto">
          <a:xfrm>
            <a:off x="706437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0" name="Line 132"/>
          <p:cNvSpPr>
            <a:spLocks noChangeShapeType="1"/>
          </p:cNvSpPr>
          <p:nvPr/>
        </p:nvSpPr>
        <p:spPr bwMode="auto">
          <a:xfrm>
            <a:off x="706437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1" name="Line 133"/>
          <p:cNvSpPr>
            <a:spLocks noChangeShapeType="1"/>
          </p:cNvSpPr>
          <p:nvPr/>
        </p:nvSpPr>
        <p:spPr bwMode="auto">
          <a:xfrm>
            <a:off x="72120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2" name="Line 134"/>
          <p:cNvSpPr>
            <a:spLocks noChangeShapeType="1"/>
          </p:cNvSpPr>
          <p:nvPr/>
        </p:nvSpPr>
        <p:spPr bwMode="auto">
          <a:xfrm>
            <a:off x="7212013"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3" name="Line 135"/>
          <p:cNvSpPr>
            <a:spLocks noChangeShapeType="1"/>
          </p:cNvSpPr>
          <p:nvPr/>
        </p:nvSpPr>
        <p:spPr bwMode="auto">
          <a:xfrm>
            <a:off x="735488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4" name="Line 136"/>
          <p:cNvSpPr>
            <a:spLocks noChangeShapeType="1"/>
          </p:cNvSpPr>
          <p:nvPr/>
        </p:nvSpPr>
        <p:spPr bwMode="auto">
          <a:xfrm>
            <a:off x="735488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5" name="Line 137"/>
          <p:cNvSpPr>
            <a:spLocks noChangeShapeType="1"/>
          </p:cNvSpPr>
          <p:nvPr/>
        </p:nvSpPr>
        <p:spPr bwMode="auto">
          <a:xfrm>
            <a:off x="75025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6" name="Line 138"/>
          <p:cNvSpPr>
            <a:spLocks noChangeShapeType="1"/>
          </p:cNvSpPr>
          <p:nvPr/>
        </p:nvSpPr>
        <p:spPr bwMode="auto">
          <a:xfrm>
            <a:off x="7502525"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7" name="Line 139"/>
          <p:cNvSpPr>
            <a:spLocks noChangeShapeType="1"/>
          </p:cNvSpPr>
          <p:nvPr/>
        </p:nvSpPr>
        <p:spPr bwMode="auto">
          <a:xfrm>
            <a:off x="764540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8" name="Line 140"/>
          <p:cNvSpPr>
            <a:spLocks noChangeShapeType="1"/>
          </p:cNvSpPr>
          <p:nvPr/>
        </p:nvSpPr>
        <p:spPr bwMode="auto">
          <a:xfrm>
            <a:off x="7645400"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49" name="Line 141"/>
          <p:cNvSpPr>
            <a:spLocks noChangeShapeType="1"/>
          </p:cNvSpPr>
          <p:nvPr/>
        </p:nvSpPr>
        <p:spPr bwMode="auto">
          <a:xfrm>
            <a:off x="7793038"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0" name="Line 142"/>
          <p:cNvSpPr>
            <a:spLocks noChangeShapeType="1"/>
          </p:cNvSpPr>
          <p:nvPr/>
        </p:nvSpPr>
        <p:spPr bwMode="auto">
          <a:xfrm>
            <a:off x="7793038"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1" name="Line 143"/>
          <p:cNvSpPr>
            <a:spLocks noChangeShapeType="1"/>
          </p:cNvSpPr>
          <p:nvPr/>
        </p:nvSpPr>
        <p:spPr bwMode="auto">
          <a:xfrm>
            <a:off x="7935913"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2" name="Line 144"/>
          <p:cNvSpPr>
            <a:spLocks noChangeShapeType="1"/>
          </p:cNvSpPr>
          <p:nvPr/>
        </p:nvSpPr>
        <p:spPr bwMode="auto">
          <a:xfrm>
            <a:off x="7935913"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3" name="Line 145"/>
          <p:cNvSpPr>
            <a:spLocks noChangeShapeType="1"/>
          </p:cNvSpPr>
          <p:nvPr/>
        </p:nvSpPr>
        <p:spPr bwMode="auto">
          <a:xfrm>
            <a:off x="8083550"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4" name="Line 146"/>
          <p:cNvSpPr>
            <a:spLocks noChangeShapeType="1"/>
          </p:cNvSpPr>
          <p:nvPr/>
        </p:nvSpPr>
        <p:spPr bwMode="auto">
          <a:xfrm>
            <a:off x="8083550" y="36449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5" name="Line 147"/>
          <p:cNvSpPr>
            <a:spLocks noChangeShapeType="1"/>
          </p:cNvSpPr>
          <p:nvPr/>
        </p:nvSpPr>
        <p:spPr bwMode="auto">
          <a:xfrm>
            <a:off x="8226425" y="36449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6" name="Line 148"/>
          <p:cNvSpPr>
            <a:spLocks noChangeShapeType="1"/>
          </p:cNvSpPr>
          <p:nvPr/>
        </p:nvSpPr>
        <p:spPr bwMode="auto">
          <a:xfrm>
            <a:off x="8226425"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7" name="Line 149"/>
          <p:cNvSpPr>
            <a:spLocks noChangeShapeType="1"/>
          </p:cNvSpPr>
          <p:nvPr/>
        </p:nvSpPr>
        <p:spPr bwMode="auto">
          <a:xfrm>
            <a:off x="1403350" y="4508500"/>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8" name="Line 150"/>
          <p:cNvSpPr>
            <a:spLocks noChangeShapeType="1"/>
          </p:cNvSpPr>
          <p:nvPr/>
        </p:nvSpPr>
        <p:spPr bwMode="auto">
          <a:xfrm flipV="1">
            <a:off x="2124075"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59" name="Line 151"/>
          <p:cNvSpPr>
            <a:spLocks noChangeShapeType="1"/>
          </p:cNvSpPr>
          <p:nvPr/>
        </p:nvSpPr>
        <p:spPr bwMode="auto">
          <a:xfrm>
            <a:off x="2124075" y="4221163"/>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0" name="Line 152"/>
          <p:cNvSpPr>
            <a:spLocks noChangeShapeType="1"/>
          </p:cNvSpPr>
          <p:nvPr/>
        </p:nvSpPr>
        <p:spPr bwMode="auto">
          <a:xfrm flipV="1">
            <a:off x="3563938"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1" name="Line 153"/>
          <p:cNvSpPr>
            <a:spLocks noChangeShapeType="1"/>
          </p:cNvSpPr>
          <p:nvPr/>
        </p:nvSpPr>
        <p:spPr bwMode="auto">
          <a:xfrm>
            <a:off x="3563938" y="4508500"/>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2" name="Line 154"/>
          <p:cNvSpPr>
            <a:spLocks noChangeShapeType="1"/>
          </p:cNvSpPr>
          <p:nvPr/>
        </p:nvSpPr>
        <p:spPr bwMode="auto">
          <a:xfrm flipV="1">
            <a:off x="5651500"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3" name="Line 155"/>
          <p:cNvSpPr>
            <a:spLocks noChangeShapeType="1"/>
          </p:cNvSpPr>
          <p:nvPr/>
        </p:nvSpPr>
        <p:spPr bwMode="auto">
          <a:xfrm>
            <a:off x="5653088" y="4221163"/>
            <a:ext cx="20145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4" name="Line 156"/>
          <p:cNvSpPr>
            <a:spLocks noChangeShapeType="1"/>
          </p:cNvSpPr>
          <p:nvPr/>
        </p:nvSpPr>
        <p:spPr bwMode="auto">
          <a:xfrm flipV="1">
            <a:off x="7667625" y="42211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5" name="Line 157"/>
          <p:cNvSpPr>
            <a:spLocks noChangeShapeType="1"/>
          </p:cNvSpPr>
          <p:nvPr/>
        </p:nvSpPr>
        <p:spPr bwMode="auto">
          <a:xfrm>
            <a:off x="7667625" y="4508500"/>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6" name="Line 158"/>
          <p:cNvSpPr>
            <a:spLocks noChangeShapeType="1"/>
          </p:cNvSpPr>
          <p:nvPr/>
        </p:nvSpPr>
        <p:spPr bwMode="auto">
          <a:xfrm>
            <a:off x="2268538" y="3933825"/>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7" name="Line 159"/>
          <p:cNvSpPr>
            <a:spLocks noChangeShapeType="1"/>
          </p:cNvSpPr>
          <p:nvPr/>
        </p:nvSpPr>
        <p:spPr bwMode="auto">
          <a:xfrm>
            <a:off x="3708400" y="3860800"/>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8" name="Line 160"/>
          <p:cNvSpPr>
            <a:spLocks noChangeShapeType="1"/>
          </p:cNvSpPr>
          <p:nvPr/>
        </p:nvSpPr>
        <p:spPr bwMode="auto">
          <a:xfrm>
            <a:off x="5795963" y="3787775"/>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69" name="Line 161"/>
          <p:cNvSpPr>
            <a:spLocks noChangeShapeType="1"/>
          </p:cNvSpPr>
          <p:nvPr/>
        </p:nvSpPr>
        <p:spPr bwMode="auto">
          <a:xfrm>
            <a:off x="7812088" y="3714750"/>
            <a:ext cx="0" cy="26638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0" name="Line 162"/>
          <p:cNvSpPr>
            <a:spLocks noChangeShapeType="1"/>
          </p:cNvSpPr>
          <p:nvPr/>
        </p:nvSpPr>
        <p:spPr bwMode="auto">
          <a:xfrm>
            <a:off x="1331913" y="5013325"/>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1" name="Line 163"/>
          <p:cNvSpPr>
            <a:spLocks noChangeShapeType="1"/>
          </p:cNvSpPr>
          <p:nvPr/>
        </p:nvSpPr>
        <p:spPr bwMode="auto">
          <a:xfrm flipV="1">
            <a:off x="2268538"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2" name="Line 164"/>
          <p:cNvSpPr>
            <a:spLocks noChangeShapeType="1"/>
          </p:cNvSpPr>
          <p:nvPr/>
        </p:nvSpPr>
        <p:spPr bwMode="auto">
          <a:xfrm>
            <a:off x="2268538" y="4725988"/>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3" name="Line 165"/>
          <p:cNvSpPr>
            <a:spLocks noChangeShapeType="1"/>
          </p:cNvSpPr>
          <p:nvPr/>
        </p:nvSpPr>
        <p:spPr bwMode="auto">
          <a:xfrm flipV="1">
            <a:off x="3708400"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4" name="Line 166"/>
          <p:cNvSpPr>
            <a:spLocks noChangeShapeType="1"/>
          </p:cNvSpPr>
          <p:nvPr/>
        </p:nvSpPr>
        <p:spPr bwMode="auto">
          <a:xfrm>
            <a:off x="3708400" y="5013325"/>
            <a:ext cx="20875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5" name="Line 167"/>
          <p:cNvSpPr>
            <a:spLocks noChangeShapeType="1"/>
          </p:cNvSpPr>
          <p:nvPr/>
        </p:nvSpPr>
        <p:spPr bwMode="auto">
          <a:xfrm flipV="1">
            <a:off x="5795963"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6" name="Line 168"/>
          <p:cNvSpPr>
            <a:spLocks noChangeShapeType="1"/>
          </p:cNvSpPr>
          <p:nvPr/>
        </p:nvSpPr>
        <p:spPr bwMode="auto">
          <a:xfrm>
            <a:off x="5797550" y="4725988"/>
            <a:ext cx="2014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7" name="Line 169"/>
          <p:cNvSpPr>
            <a:spLocks noChangeShapeType="1"/>
          </p:cNvSpPr>
          <p:nvPr/>
        </p:nvSpPr>
        <p:spPr bwMode="auto">
          <a:xfrm flipV="1">
            <a:off x="7812088" y="47259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8" name="Line 170"/>
          <p:cNvSpPr>
            <a:spLocks noChangeShapeType="1"/>
          </p:cNvSpPr>
          <p:nvPr/>
        </p:nvSpPr>
        <p:spPr bwMode="auto">
          <a:xfrm>
            <a:off x="7812088" y="5013325"/>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79" name="Line 171"/>
          <p:cNvSpPr>
            <a:spLocks noChangeShapeType="1"/>
          </p:cNvSpPr>
          <p:nvPr/>
        </p:nvSpPr>
        <p:spPr bwMode="auto">
          <a:xfrm>
            <a:off x="1331913" y="5445125"/>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0" name="Line 172"/>
          <p:cNvSpPr>
            <a:spLocks noChangeShapeType="1"/>
          </p:cNvSpPr>
          <p:nvPr/>
        </p:nvSpPr>
        <p:spPr bwMode="auto">
          <a:xfrm flipV="1">
            <a:off x="2555875"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1" name="Line 173"/>
          <p:cNvSpPr>
            <a:spLocks noChangeShapeType="1"/>
          </p:cNvSpPr>
          <p:nvPr/>
        </p:nvSpPr>
        <p:spPr bwMode="auto">
          <a:xfrm>
            <a:off x="2555875" y="515778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2" name="Line 174"/>
          <p:cNvSpPr>
            <a:spLocks noChangeShapeType="1"/>
          </p:cNvSpPr>
          <p:nvPr/>
        </p:nvSpPr>
        <p:spPr bwMode="auto">
          <a:xfrm flipV="1">
            <a:off x="3995738"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3" name="Line 175"/>
          <p:cNvSpPr>
            <a:spLocks noChangeShapeType="1"/>
          </p:cNvSpPr>
          <p:nvPr/>
        </p:nvSpPr>
        <p:spPr bwMode="auto">
          <a:xfrm>
            <a:off x="3995738" y="5445125"/>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4" name="Line 176"/>
          <p:cNvSpPr>
            <a:spLocks noChangeShapeType="1"/>
          </p:cNvSpPr>
          <p:nvPr/>
        </p:nvSpPr>
        <p:spPr bwMode="auto">
          <a:xfrm flipV="1">
            <a:off x="6083300"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5" name="Line 177"/>
          <p:cNvSpPr>
            <a:spLocks noChangeShapeType="1"/>
          </p:cNvSpPr>
          <p:nvPr/>
        </p:nvSpPr>
        <p:spPr bwMode="auto">
          <a:xfrm>
            <a:off x="6084888" y="5157788"/>
            <a:ext cx="20145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6" name="Line 178"/>
          <p:cNvSpPr>
            <a:spLocks noChangeShapeType="1"/>
          </p:cNvSpPr>
          <p:nvPr/>
        </p:nvSpPr>
        <p:spPr bwMode="auto">
          <a:xfrm flipV="1">
            <a:off x="8099425" y="51577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7" name="Line 179"/>
          <p:cNvSpPr>
            <a:spLocks noChangeShapeType="1"/>
          </p:cNvSpPr>
          <p:nvPr/>
        </p:nvSpPr>
        <p:spPr bwMode="auto">
          <a:xfrm>
            <a:off x="8099425" y="5445125"/>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8" name="Line 180"/>
          <p:cNvSpPr>
            <a:spLocks noChangeShapeType="1"/>
          </p:cNvSpPr>
          <p:nvPr/>
        </p:nvSpPr>
        <p:spPr bwMode="auto">
          <a:xfrm>
            <a:off x="1403350" y="5876925"/>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89" name="Line 181"/>
          <p:cNvSpPr>
            <a:spLocks noChangeShapeType="1"/>
          </p:cNvSpPr>
          <p:nvPr/>
        </p:nvSpPr>
        <p:spPr bwMode="auto">
          <a:xfrm flipV="1">
            <a:off x="2843213"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0" name="Line 182"/>
          <p:cNvSpPr>
            <a:spLocks noChangeShapeType="1"/>
          </p:cNvSpPr>
          <p:nvPr/>
        </p:nvSpPr>
        <p:spPr bwMode="auto">
          <a:xfrm>
            <a:off x="2843213" y="5589588"/>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1" name="Line 183"/>
          <p:cNvSpPr>
            <a:spLocks noChangeShapeType="1"/>
          </p:cNvSpPr>
          <p:nvPr/>
        </p:nvSpPr>
        <p:spPr bwMode="auto">
          <a:xfrm flipV="1">
            <a:off x="4283075"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2" name="Line 184"/>
          <p:cNvSpPr>
            <a:spLocks noChangeShapeType="1"/>
          </p:cNvSpPr>
          <p:nvPr/>
        </p:nvSpPr>
        <p:spPr bwMode="auto">
          <a:xfrm>
            <a:off x="4283075" y="5876925"/>
            <a:ext cx="20875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3" name="Line 185"/>
          <p:cNvSpPr>
            <a:spLocks noChangeShapeType="1"/>
          </p:cNvSpPr>
          <p:nvPr/>
        </p:nvSpPr>
        <p:spPr bwMode="auto">
          <a:xfrm flipV="1">
            <a:off x="6370638"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4" name="Line 186"/>
          <p:cNvSpPr>
            <a:spLocks noChangeShapeType="1"/>
          </p:cNvSpPr>
          <p:nvPr/>
        </p:nvSpPr>
        <p:spPr bwMode="auto">
          <a:xfrm>
            <a:off x="6372225" y="5589588"/>
            <a:ext cx="2014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5" name="Line 187"/>
          <p:cNvSpPr>
            <a:spLocks noChangeShapeType="1"/>
          </p:cNvSpPr>
          <p:nvPr/>
        </p:nvSpPr>
        <p:spPr bwMode="auto">
          <a:xfrm flipV="1">
            <a:off x="8386763" y="55895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6" name="Line 188"/>
          <p:cNvSpPr>
            <a:spLocks noChangeShapeType="1"/>
          </p:cNvSpPr>
          <p:nvPr/>
        </p:nvSpPr>
        <p:spPr bwMode="auto">
          <a:xfrm>
            <a:off x="8386763" y="5876925"/>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7" name="Line 189"/>
          <p:cNvSpPr>
            <a:spLocks noChangeShapeType="1"/>
          </p:cNvSpPr>
          <p:nvPr/>
        </p:nvSpPr>
        <p:spPr bwMode="auto">
          <a:xfrm>
            <a:off x="1476375" y="6308725"/>
            <a:ext cx="1654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8" name="Line 190"/>
          <p:cNvSpPr>
            <a:spLocks noChangeShapeType="1"/>
          </p:cNvSpPr>
          <p:nvPr/>
        </p:nvSpPr>
        <p:spPr bwMode="auto">
          <a:xfrm flipV="1">
            <a:off x="3130550"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999" name="Line 191"/>
          <p:cNvSpPr>
            <a:spLocks noChangeShapeType="1"/>
          </p:cNvSpPr>
          <p:nvPr/>
        </p:nvSpPr>
        <p:spPr bwMode="auto">
          <a:xfrm>
            <a:off x="3130550" y="602138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00" name="Line 192"/>
          <p:cNvSpPr>
            <a:spLocks noChangeShapeType="1"/>
          </p:cNvSpPr>
          <p:nvPr/>
        </p:nvSpPr>
        <p:spPr bwMode="auto">
          <a:xfrm flipV="1">
            <a:off x="4570413"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01" name="Line 193"/>
          <p:cNvSpPr>
            <a:spLocks noChangeShapeType="1"/>
          </p:cNvSpPr>
          <p:nvPr/>
        </p:nvSpPr>
        <p:spPr bwMode="auto">
          <a:xfrm>
            <a:off x="4570413" y="6308725"/>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02" name="Line 194"/>
          <p:cNvSpPr>
            <a:spLocks noChangeShapeType="1"/>
          </p:cNvSpPr>
          <p:nvPr/>
        </p:nvSpPr>
        <p:spPr bwMode="auto">
          <a:xfrm flipV="1">
            <a:off x="6657975"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03" name="Line 195"/>
          <p:cNvSpPr>
            <a:spLocks noChangeShapeType="1"/>
          </p:cNvSpPr>
          <p:nvPr/>
        </p:nvSpPr>
        <p:spPr bwMode="auto">
          <a:xfrm>
            <a:off x="6659563" y="6021388"/>
            <a:ext cx="20145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04" name="Line 196"/>
          <p:cNvSpPr>
            <a:spLocks noChangeShapeType="1"/>
          </p:cNvSpPr>
          <p:nvPr/>
        </p:nvSpPr>
        <p:spPr bwMode="auto">
          <a:xfrm flipV="1">
            <a:off x="8674100" y="60213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05" name="Line 197"/>
          <p:cNvSpPr>
            <a:spLocks noChangeShapeType="1"/>
          </p:cNvSpPr>
          <p:nvPr/>
        </p:nvSpPr>
        <p:spPr bwMode="auto">
          <a:xfrm>
            <a:off x="8674100" y="6308725"/>
            <a:ext cx="469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06" name="Text Box 198"/>
          <p:cNvSpPr txBox="1">
            <a:spLocks noChangeArrowheads="1"/>
          </p:cNvSpPr>
          <p:nvPr/>
        </p:nvSpPr>
        <p:spPr bwMode="auto">
          <a:xfrm>
            <a:off x="468313" y="3644900"/>
            <a:ext cx="1008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36007" name="Text Box 199"/>
          <p:cNvSpPr txBox="1">
            <a:spLocks noChangeArrowheads="1"/>
          </p:cNvSpPr>
          <p:nvPr/>
        </p:nvSpPr>
        <p:spPr bwMode="auto">
          <a:xfrm>
            <a:off x="827088" y="42211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008" name="Text Box 200"/>
          <p:cNvSpPr txBox="1">
            <a:spLocks noChangeArrowheads="1"/>
          </p:cNvSpPr>
          <p:nvPr/>
        </p:nvSpPr>
        <p:spPr bwMode="auto">
          <a:xfrm>
            <a:off x="755650" y="47974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a:t>
            </a:r>
          </a:p>
        </p:txBody>
      </p:sp>
      <p:sp>
        <p:nvSpPr>
          <p:cNvPr id="36009" name="Text Box 201"/>
          <p:cNvSpPr txBox="1">
            <a:spLocks noChangeArrowheads="1"/>
          </p:cNvSpPr>
          <p:nvPr/>
        </p:nvSpPr>
        <p:spPr bwMode="auto">
          <a:xfrm>
            <a:off x="755650" y="522922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Qb</a:t>
            </a:r>
          </a:p>
        </p:txBody>
      </p:sp>
      <p:sp>
        <p:nvSpPr>
          <p:cNvPr id="36010" name="Text Box 202"/>
          <p:cNvSpPr txBox="1">
            <a:spLocks noChangeArrowheads="1"/>
          </p:cNvSpPr>
          <p:nvPr/>
        </p:nvSpPr>
        <p:spPr bwMode="auto">
          <a:xfrm>
            <a:off x="755650" y="566102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Qc</a:t>
            </a:r>
          </a:p>
        </p:txBody>
      </p:sp>
      <p:sp>
        <p:nvSpPr>
          <p:cNvPr id="36011" name="Text Box 203"/>
          <p:cNvSpPr txBox="1">
            <a:spLocks noChangeArrowheads="1"/>
          </p:cNvSpPr>
          <p:nvPr/>
        </p:nvSpPr>
        <p:spPr bwMode="auto">
          <a:xfrm>
            <a:off x="755650" y="609282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p>
        </p:txBody>
      </p:sp>
      <p:sp>
        <p:nvSpPr>
          <p:cNvPr id="36012" name="Text Box 204"/>
          <p:cNvSpPr txBox="1">
            <a:spLocks noChangeArrowheads="1"/>
          </p:cNvSpPr>
          <p:nvPr/>
        </p:nvSpPr>
        <p:spPr bwMode="auto">
          <a:xfrm>
            <a:off x="2268538" y="6477000"/>
            <a:ext cx="342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シリアルパラレル変換に利用可能</a:t>
            </a:r>
          </a:p>
        </p:txBody>
      </p:sp>
      <p:sp>
        <p:nvSpPr>
          <p:cNvPr id="36013" name="Line 205"/>
          <p:cNvSpPr>
            <a:spLocks noChangeShapeType="1"/>
          </p:cNvSpPr>
          <p:nvPr/>
        </p:nvSpPr>
        <p:spPr bwMode="auto">
          <a:xfrm flipH="1">
            <a:off x="2339975" y="3213100"/>
            <a:ext cx="1727200" cy="1655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14" name="Text Box 206"/>
          <p:cNvSpPr txBox="1">
            <a:spLocks noChangeArrowheads="1"/>
          </p:cNvSpPr>
          <p:nvPr/>
        </p:nvSpPr>
        <p:spPr bwMode="auto">
          <a:xfrm>
            <a:off x="3592767" y="2870499"/>
            <a:ext cx="54954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err="1"/>
              <a:t>tpd</a:t>
            </a:r>
            <a:r>
              <a:rPr lang="en-US" altLang="ja-JP" sz="2400" dirty="0"/>
              <a:t> (min) &gt; </a:t>
            </a:r>
            <a:r>
              <a:rPr lang="en-US" altLang="ja-JP" sz="2400" dirty="0" err="1"/>
              <a:t>th</a:t>
            </a:r>
            <a:r>
              <a:rPr lang="ja-JP" altLang="en-US" sz="2400" dirty="0"/>
              <a:t>ならば変化前が記憶される</a:t>
            </a:r>
          </a:p>
        </p:txBody>
      </p:sp>
      <p:sp>
        <p:nvSpPr>
          <p:cNvPr id="207" name="Text Box 206"/>
          <p:cNvSpPr txBox="1">
            <a:spLocks noChangeArrowheads="1"/>
          </p:cNvSpPr>
          <p:nvPr/>
        </p:nvSpPr>
        <p:spPr bwMode="auto">
          <a:xfrm>
            <a:off x="611442" y="635448"/>
            <a:ext cx="38218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t>T&gt; </a:t>
            </a:r>
            <a:r>
              <a:rPr lang="en-US" altLang="ja-JP" sz="2400" dirty="0" err="1"/>
              <a:t>tpd+tsu</a:t>
            </a:r>
            <a:r>
              <a:rPr lang="ja-JP" altLang="en-US" sz="2400" dirty="0"/>
              <a:t>ならば</a:t>
            </a:r>
            <a:r>
              <a:rPr lang="en-US" altLang="ja-JP" sz="2400" dirty="0" err="1"/>
              <a:t>tsu</a:t>
            </a:r>
            <a:r>
              <a:rPr lang="ja-JP" altLang="en-US" sz="2400" dirty="0"/>
              <a:t>は満足</a:t>
            </a:r>
          </a:p>
        </p:txBody>
      </p:sp>
      <p:pic>
        <p:nvPicPr>
          <p:cNvPr id="2" name="オーディオ 1">
            <a:hlinkClick r:id="" action="ppaction://media"/>
            <a:extLst>
              <a:ext uri="{FF2B5EF4-FFF2-40B4-BE49-F238E27FC236}">
                <a16:creationId xmlns:a16="http://schemas.microsoft.com/office/drawing/2014/main" id="{8DC4DBC8-37AD-47D3-913D-24B5540CE0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03240692"/>
      </p:ext>
    </p:extLst>
  </p:cSld>
  <p:clrMapOvr>
    <a:masterClrMapping/>
  </p:clrMapOvr>
  <mc:AlternateContent xmlns:mc="http://schemas.openxmlformats.org/markup-compatibility/2006">
    <mc:Choice xmlns:p14="http://schemas.microsoft.com/office/powerpoint/2010/main" Requires="p14">
      <p:transition spd="slow" p14:dur="2000" advTm="103308"/>
    </mc:Choice>
    <mc:Fallback>
      <p:transition spd="slow" advTm="10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99" x="8878888" y="2571750"/>
          <p14:tracePt t="2510" x="8761413" y="2544763"/>
          <p14:tracePt t="2515" x="8669338" y="2535238"/>
          <p14:tracePt t="2522" x="8542338" y="2517775"/>
          <p14:tracePt t="2530" x="8423275" y="2508250"/>
          <p14:tracePt t="2538" x="8350250" y="2508250"/>
          <p14:tracePt t="2546" x="8259763" y="2481263"/>
          <p14:tracePt t="2555" x="8132763" y="2462213"/>
          <p14:tracePt t="2562" x="7994650" y="2452688"/>
          <p14:tracePt t="2570" x="7867650" y="2435225"/>
          <p14:tracePt t="2578" x="7721600" y="2435225"/>
          <p14:tracePt t="2586" x="7575550" y="2435225"/>
          <p14:tracePt t="2594" x="7466013" y="2435225"/>
          <p14:tracePt t="2602" x="7319963" y="2435225"/>
          <p14:tracePt t="2612" x="7212013" y="2435225"/>
          <p14:tracePt t="2624" x="7102475" y="2435225"/>
          <p14:tracePt t="2628" x="7029450" y="2435225"/>
          <p14:tracePt t="2641" x="6992938" y="2435225"/>
          <p14:tracePt t="2644" x="6946900" y="2435225"/>
          <p14:tracePt t="2652" x="6919913" y="2435225"/>
          <p14:tracePt t="2658" x="6900863" y="2435225"/>
          <p14:tracePt t="2666" x="6873875" y="2435225"/>
          <p14:tracePt t="2674" x="6827838" y="2435225"/>
          <p14:tracePt t="2683" x="6800850" y="2435225"/>
          <p14:tracePt t="2690" x="6746875" y="2435225"/>
          <p14:tracePt t="2702" x="6691313" y="2435225"/>
          <p14:tracePt t="2706" x="6600825" y="2408238"/>
          <p14:tracePt t="2715" x="6537325" y="2408238"/>
          <p14:tracePt t="2722" x="6464300" y="2398713"/>
          <p14:tracePt t="2730" x="6391275" y="2398713"/>
          <p14:tracePt t="2738" x="6308725" y="2379663"/>
          <p14:tracePt t="2746" x="6254750" y="2379663"/>
          <p14:tracePt t="2754" x="6199188" y="2379663"/>
          <p14:tracePt t="2762" x="6108700" y="2371725"/>
          <p14:tracePt t="2770" x="6062663" y="2362200"/>
          <p14:tracePt t="2778" x="6016625" y="2343150"/>
          <p14:tracePt t="2786" x="5980113" y="2343150"/>
          <p14:tracePt t="2794" x="5953125" y="2335213"/>
          <p14:tracePt t="2802" x="5916613" y="2335213"/>
          <p14:tracePt t="2812" x="5889625" y="2335213"/>
          <p14:tracePt t="2823" x="5853113" y="2335213"/>
          <p14:tracePt t="2828" x="5834063" y="2335213"/>
          <p14:tracePt t="2840" x="5807075" y="2325688"/>
          <p14:tracePt t="2843" x="5789613" y="2325688"/>
          <p14:tracePt t="2853" x="5743575" y="2325688"/>
          <p14:tracePt t="2858" x="5724525" y="2316163"/>
          <p14:tracePt t="2869" x="5670550" y="2316163"/>
          <p14:tracePt t="2886" x="5580063" y="2316163"/>
          <p14:tracePt t="2890" x="5497513" y="2316163"/>
          <p14:tracePt t="2903" x="5405438" y="2316163"/>
          <p14:tracePt t="2906" x="5334000" y="2316163"/>
          <p14:tracePt t="2914" x="5268913" y="2289175"/>
          <p14:tracePt t="2922" x="5195888" y="2289175"/>
          <p14:tracePt t="2930" x="5122863" y="2289175"/>
          <p14:tracePt t="2938" x="5032375" y="2279650"/>
          <p14:tracePt t="2946" x="4959350" y="2279650"/>
          <p14:tracePt t="2954" x="4886325" y="2279650"/>
          <p14:tracePt t="2962" x="4803775" y="2279650"/>
          <p14:tracePt t="2970" x="4749800" y="2279650"/>
          <p14:tracePt t="2978" x="4659313" y="2279650"/>
          <p14:tracePt t="2986" x="4603750" y="2279650"/>
          <p14:tracePt t="2994" x="4549775" y="2279650"/>
          <p14:tracePt t="3003" x="4494213" y="2279650"/>
          <p14:tracePt t="3010" x="4430713" y="2279650"/>
          <p14:tracePt t="3019" x="4376738" y="2279650"/>
          <p14:tracePt t="3028" x="4348163" y="2279650"/>
          <p14:tracePt t="3043" x="4257675" y="2279650"/>
          <p14:tracePt t="3061" x="4202113" y="2279650"/>
          <p14:tracePt t="3075" x="4175125" y="2279650"/>
          <p14:tracePt t="3083" x="4165600" y="2279650"/>
          <p14:tracePt t="3091" x="4138613" y="2279650"/>
          <p14:tracePt t="3099" x="4121150" y="2279650"/>
          <p14:tracePt t="3107" x="4084638" y="2279650"/>
          <p14:tracePt t="3115" x="4038600" y="2270125"/>
          <p14:tracePt t="3122" x="4011613" y="2270125"/>
          <p14:tracePt t="3130" x="3965575" y="2243138"/>
          <p14:tracePt t="3138" x="3919538" y="2233613"/>
          <p14:tracePt t="3146" x="3846513" y="2225675"/>
          <p14:tracePt t="3155" x="3819525" y="2225675"/>
          <p14:tracePt t="3162" x="3775075" y="2225675"/>
          <p14:tracePt t="3170" x="3746500" y="2216150"/>
          <p14:tracePt t="3178" x="3719513" y="2216150"/>
          <p14:tracePt t="3186" x="3702050" y="2216150"/>
          <p14:tracePt t="3194" x="3673475" y="2206625"/>
          <p14:tracePt t="3202" x="3665538" y="2206625"/>
          <p14:tracePt t="3210" x="3656013" y="2206625"/>
          <p14:tracePt t="3219" x="3646488" y="2206625"/>
          <p14:tracePt t="3226" x="3629025" y="2206625"/>
          <p14:tracePt t="3242" x="3619500" y="2206625"/>
          <p14:tracePt t="3252" x="3600450" y="2197100"/>
          <p14:tracePt t="3266" x="3582988" y="2189163"/>
          <p14:tracePt t="3282" x="3563938" y="2179638"/>
          <p14:tracePt t="3306" x="3546475" y="2179638"/>
          <p14:tracePt t="3852" x="3473450" y="2179638"/>
          <p14:tracePt t="3858" x="3382963" y="2179638"/>
          <p14:tracePt t="3866" x="3290888" y="2160588"/>
          <p14:tracePt t="3874" x="3208338" y="2152650"/>
          <p14:tracePt t="3882" x="3144838" y="2125663"/>
          <p14:tracePt t="3898" x="3127375" y="2116138"/>
          <p14:tracePt t="3906" x="3117850" y="2116138"/>
          <p14:tracePt t="3935" x="3108325" y="2106613"/>
          <p14:tracePt t="3962" x="3108325" y="2089150"/>
          <p14:tracePt t="3978" x="3100388" y="2089150"/>
          <p14:tracePt t="4004" x="3090863" y="2079625"/>
          <p14:tracePt t="4034" x="3081338" y="2070100"/>
          <p14:tracePt t="4094" x="3071813" y="2070100"/>
          <p14:tracePt t="4103" x="3063875" y="2060575"/>
          <p14:tracePt t="4113" x="3035300" y="2043113"/>
          <p14:tracePt t="4117" x="3027363" y="2043113"/>
          <p14:tracePt t="4122" x="3017838" y="2033588"/>
          <p14:tracePt t="4130" x="2990850" y="2024063"/>
          <p14:tracePt t="4138" x="2981325" y="2024063"/>
          <p14:tracePt t="4146" x="2981325" y="2016125"/>
          <p14:tracePt t="4170" x="2962275" y="2006600"/>
          <p14:tracePt t="4250" x="2962275" y="1987550"/>
          <p14:tracePt t="4258" x="2962275" y="1970088"/>
          <p14:tracePt t="4266" x="2962275" y="1951038"/>
          <p14:tracePt t="4274" x="2962275" y="1924050"/>
          <p14:tracePt t="4291" x="2990850" y="1870075"/>
          <p14:tracePt t="4308" x="3035300" y="1841500"/>
          <p14:tracePt t="4315" x="3054350" y="1824038"/>
          <p14:tracePt t="4322" x="3081338" y="1804988"/>
          <p14:tracePt t="4346" x="3090863" y="1797050"/>
          <p14:tracePt t="4354" x="3100388" y="1797050"/>
          <p14:tracePt t="4362" x="3117850" y="1797050"/>
          <p14:tracePt t="4378" x="3136900" y="1787525"/>
          <p14:tracePt t="4387" x="3154363" y="1787525"/>
          <p14:tracePt t="4394" x="3181350" y="1778000"/>
          <p14:tracePt t="4403" x="3190875" y="1768475"/>
          <p14:tracePt t="4411" x="3217863" y="1768475"/>
          <p14:tracePt t="4424" x="3236913" y="1760538"/>
          <p14:tracePt t="4429" x="3273425" y="1760538"/>
          <p14:tracePt t="4447" x="3354388" y="1760538"/>
          <p14:tracePt t="4454" x="3409950" y="1760538"/>
          <p14:tracePt t="4459" x="3463925" y="1760538"/>
          <p14:tracePt t="4470" x="3519488" y="1760538"/>
          <p14:tracePt t="4475" x="3582988" y="1760538"/>
          <p14:tracePt t="4483" x="3619500" y="1760538"/>
          <p14:tracePt t="4491" x="3665538" y="1760538"/>
          <p14:tracePt t="4499" x="3692525" y="1760538"/>
          <p14:tracePt t="4507" x="3702050" y="1760538"/>
          <p14:tracePt t="4610" x="3709988" y="1760538"/>
          <p14:tracePt t="4634" x="3709988" y="1768475"/>
          <p14:tracePt t="4642" x="3738563" y="1804988"/>
          <p14:tracePt t="4651" x="3738563" y="1841500"/>
          <p14:tracePt t="4658" x="3746500" y="1878013"/>
          <p14:tracePt t="4666" x="3756025" y="1906588"/>
          <p14:tracePt t="4674" x="3756025" y="1924050"/>
          <p14:tracePt t="4682" x="3765550" y="1951038"/>
          <p14:tracePt t="4690" x="3783013" y="1970088"/>
          <p14:tracePt t="4698" x="3792538" y="1979613"/>
          <p14:tracePt t="4706" x="3792538" y="1987550"/>
          <p14:tracePt t="4714" x="3802063" y="2006600"/>
          <p14:tracePt t="4754" x="3802063" y="2016125"/>
          <p14:tracePt t="4788" x="3802063" y="2033588"/>
          <p14:tracePt t="5051" x="3810000" y="2033588"/>
          <p14:tracePt t="5058" x="3819525" y="2033588"/>
          <p14:tracePt t="5066" x="3829050" y="2024063"/>
          <p14:tracePt t="5076" x="3875088" y="2006600"/>
          <p14:tracePt t="5094" x="3965575" y="1970088"/>
          <p14:tracePt t="5107" x="4094163" y="1914525"/>
          <p14:tracePt t="5115" x="4157663" y="1870075"/>
          <p14:tracePt t="5122" x="4248150" y="1860550"/>
          <p14:tracePt t="5130" x="4267200" y="1860550"/>
          <p14:tracePt t="5138" x="4303713" y="1851025"/>
          <p14:tracePt t="5146" x="4367213" y="1833563"/>
          <p14:tracePt t="5154" x="4413250" y="1814513"/>
          <p14:tracePt t="5162" x="4467225" y="1814513"/>
          <p14:tracePt t="5171" x="4530725" y="1804988"/>
          <p14:tracePt t="5178" x="4549775" y="1804988"/>
          <p14:tracePt t="5186" x="4576763" y="1804988"/>
          <p14:tracePt t="5194" x="4594225" y="1804988"/>
          <p14:tracePt t="5203" x="4630738" y="1804988"/>
          <p14:tracePt t="5210" x="4640263" y="1804988"/>
          <p14:tracePt t="5219" x="4686300" y="1804988"/>
          <p14:tracePt t="5226" x="4730750" y="1804988"/>
          <p14:tracePt t="5235" x="4786313" y="1804988"/>
          <p14:tracePt t="5242" x="4840288" y="1804988"/>
          <p14:tracePt t="5252" x="4876800" y="1804988"/>
          <p14:tracePt t="5258" x="4895850" y="1804988"/>
          <p14:tracePt t="5266" x="4932363" y="1814513"/>
          <p14:tracePt t="5274" x="4949825" y="1824038"/>
          <p14:tracePt t="5298" x="4968875" y="1824038"/>
          <p14:tracePt t="5306" x="4978400" y="1833563"/>
          <p14:tracePt t="5330" x="4986338" y="1841500"/>
          <p14:tracePt t="5338" x="4995863" y="1841500"/>
          <p14:tracePt t="5347" x="5014913" y="1860550"/>
          <p14:tracePt t="5355" x="5022850" y="1870075"/>
          <p14:tracePt t="5363" x="5041900" y="1878013"/>
          <p14:tracePt t="5370" x="5059363" y="1906588"/>
          <p14:tracePt t="5379" x="5068888" y="1906588"/>
          <p14:tracePt t="5387" x="5078413" y="1924050"/>
          <p14:tracePt t="5394" x="5105400" y="1960563"/>
          <p14:tracePt t="5412" x="5114925" y="1979613"/>
          <p14:tracePt t="5426" x="5114925" y="1987550"/>
          <p14:tracePt t="5436" x="5114925" y="1997075"/>
          <p14:tracePt t="5452" x="5122863" y="2006600"/>
          <p14:tracePt t="5466" x="5132388" y="2016125"/>
          <p14:tracePt t="5482" x="5132388" y="2024063"/>
          <p14:tracePt t="5498" x="5132388" y="2043113"/>
          <p14:tracePt t="5514" x="5132388" y="2060575"/>
          <p14:tracePt t="5530" x="5132388" y="2070100"/>
          <p14:tracePt t="5538" x="5132388" y="2079625"/>
          <p14:tracePt t="5578" x="5132388" y="2097088"/>
          <p14:tracePt t="5948" x="5141913" y="2106613"/>
          <p14:tracePt t="5964" x="5159375" y="2106613"/>
          <p14:tracePt t="5972" x="5178425" y="2089150"/>
          <p14:tracePt t="5979" x="5205413" y="2070100"/>
          <p14:tracePt t="5986" x="5241925" y="2060575"/>
          <p14:tracePt t="5994" x="5268913" y="2033588"/>
          <p14:tracePt t="6003" x="5314950" y="2016125"/>
          <p14:tracePt t="6012" x="5341938" y="2006600"/>
          <p14:tracePt t="6024" x="5368925" y="1997075"/>
          <p14:tracePt t="6029" x="5434013" y="1987550"/>
          <p14:tracePt t="6037" x="5507038" y="1970088"/>
          <p14:tracePt t="6042" x="5551488" y="1951038"/>
          <p14:tracePt t="6053" x="5607050" y="1951038"/>
          <p14:tracePt t="6058" x="5688013" y="1933575"/>
          <p14:tracePt t="6067" x="5724525" y="1933575"/>
          <p14:tracePt t="6075" x="5753100" y="1933575"/>
          <p14:tracePt t="6085" x="5807075" y="1933575"/>
          <p14:tracePt t="6090" x="5889625" y="1924050"/>
          <p14:tracePt t="6099" x="5943600" y="1924050"/>
          <p14:tracePt t="6106" x="5999163" y="1924050"/>
          <p14:tracePt t="6115" x="6026150" y="1924050"/>
          <p14:tracePt t="6122" x="6080125" y="1924050"/>
          <p14:tracePt t="6130" x="6099175" y="1924050"/>
          <p14:tracePt t="6139" x="6153150" y="1924050"/>
          <p14:tracePt t="6147" x="6199188" y="1924050"/>
          <p14:tracePt t="6154" x="6254750" y="1924050"/>
          <p14:tracePt t="6162" x="6291263" y="1924050"/>
          <p14:tracePt t="6170" x="6345238" y="1924050"/>
          <p14:tracePt t="6178" x="6399213" y="1924050"/>
          <p14:tracePt t="6186" x="6427788" y="1924050"/>
          <p14:tracePt t="6194" x="6491288" y="1924050"/>
          <p14:tracePt t="6202" x="6527800" y="1924050"/>
          <p14:tracePt t="6211" x="6573838" y="1951038"/>
          <p14:tracePt t="6224" x="6600825" y="1951038"/>
          <p14:tracePt t="6228" x="6627813" y="1960563"/>
          <p14:tracePt t="6241" x="6637338" y="1960563"/>
          <p14:tracePt t="6243" x="6654800" y="1970088"/>
          <p14:tracePt t="6254" x="6673850" y="1979613"/>
          <p14:tracePt t="6258" x="6681788" y="1979613"/>
          <p14:tracePt t="6269" x="6691313" y="1987550"/>
          <p14:tracePt t="6274" x="6710363" y="2016125"/>
          <p14:tracePt t="6283" x="6718300" y="2052638"/>
          <p14:tracePt t="6306" x="6718300" y="2070100"/>
          <p14:tracePt t="17194" x="6718300" y="2079625"/>
          <p14:tracePt t="17210" x="6654800" y="2089150"/>
          <p14:tracePt t="17218" x="6610350" y="2116138"/>
          <p14:tracePt t="17226" x="6500813" y="2152650"/>
          <p14:tracePt t="17234" x="6399213" y="2170113"/>
          <p14:tracePt t="17242" x="6326188" y="2179638"/>
          <p14:tracePt t="17250" x="6245225" y="2225675"/>
          <p14:tracePt t="17258" x="6189663" y="2233613"/>
          <p14:tracePt t="17267" x="6126163" y="2262188"/>
          <p14:tracePt t="17274" x="6099175" y="2270125"/>
          <p14:tracePt t="17289" x="6062663" y="2279650"/>
          <p14:tracePt t="17291" x="6043613" y="2279650"/>
          <p14:tracePt t="17307" x="6035675" y="2289175"/>
          <p14:tracePt t="17315" x="6007100" y="2289175"/>
          <p14:tracePt t="17322" x="5989638" y="2298700"/>
          <p14:tracePt t="17331" x="5962650" y="2298700"/>
          <p14:tracePt t="17339" x="5899150" y="2316163"/>
          <p14:tracePt t="17346" x="5862638" y="2335213"/>
          <p14:tracePt t="17354" x="5780088" y="2352675"/>
          <p14:tracePt t="17362" x="5716588" y="2371725"/>
          <p14:tracePt t="17370" x="5661025" y="2389188"/>
          <p14:tracePt t="17379" x="5580063" y="2408238"/>
          <p14:tracePt t="17387" x="5497513" y="2444750"/>
          <p14:tracePt t="17394" x="5441950" y="2462213"/>
          <p14:tracePt t="17402" x="5378450" y="2481263"/>
          <p14:tracePt t="17411" x="5297488" y="2508250"/>
          <p14:tracePt t="17423" x="5268913" y="2517775"/>
          <p14:tracePt t="17429" x="5214938" y="2544763"/>
          <p14:tracePt t="17439" x="5151438" y="2581275"/>
          <p14:tracePt t="17445" x="5086350" y="2608263"/>
          <p14:tracePt t="17454" x="5022850" y="2644775"/>
          <p14:tracePt t="17459" x="4959350" y="2671763"/>
          <p14:tracePt t="17469" x="4895850" y="2717800"/>
          <p14:tracePt t="17474" x="4795838" y="2790825"/>
          <p14:tracePt t="17485" x="4676775" y="2854325"/>
          <p14:tracePt t="17490" x="4549775" y="2927350"/>
          <p14:tracePt t="17498" x="4413250" y="3000375"/>
          <p14:tracePt t="17506" x="4294188" y="3073400"/>
          <p14:tracePt t="17514" x="4138613" y="3146425"/>
          <p14:tracePt t="17522" x="3984625" y="3236913"/>
          <p14:tracePt t="17530" x="3875088" y="3302000"/>
          <p14:tracePt t="17538" x="3792538" y="3375025"/>
          <p14:tracePt t="17548" x="3692525" y="3438525"/>
          <p14:tracePt t="17554" x="3619500" y="3492500"/>
          <p14:tracePt t="17562" x="3556000" y="3529013"/>
          <p14:tracePt t="17570" x="3536950" y="3538538"/>
          <p14:tracePt t="17578" x="3519488" y="3565525"/>
          <p14:tracePt t="17586" x="3500438" y="3584575"/>
          <p14:tracePt t="17594" x="3490913" y="3584575"/>
          <p14:tracePt t="17603" x="3473450" y="3592513"/>
          <p14:tracePt t="17619" x="3463925" y="3592513"/>
          <p14:tracePt t="17627" x="3463925" y="3602038"/>
          <p14:tracePt t="17635" x="3446463" y="3611563"/>
          <p14:tracePt t="17643" x="3436938" y="3621088"/>
          <p14:tracePt t="17655" x="3390900" y="3648075"/>
          <p14:tracePt t="17662" x="3373438" y="3665538"/>
          <p14:tracePt t="17667" x="3327400" y="3702050"/>
          <p14:tracePt t="17674" x="3236913" y="3757613"/>
          <p14:tracePt t="17684" x="3154363" y="3775075"/>
          <p14:tracePt t="17690" x="3090863" y="3794125"/>
          <p14:tracePt t="17698" x="3027363" y="3840163"/>
          <p14:tracePt t="17706" x="2954338" y="3867150"/>
          <p14:tracePt t="17714" x="2908300" y="3884613"/>
          <p14:tracePt t="17722" x="2825750" y="3894138"/>
          <p14:tracePt t="17730" x="2752725" y="3921125"/>
          <p14:tracePt t="17738" x="2716213" y="3921125"/>
          <p14:tracePt t="17746" x="2689225" y="3948113"/>
          <p14:tracePt t="17754" x="2679700" y="3948113"/>
          <p14:tracePt t="17762" x="2671763" y="3948113"/>
          <p14:tracePt t="17794" x="2643188" y="3948113"/>
          <p14:tracePt t="17802" x="2635250" y="3948113"/>
          <p14:tracePt t="17810" x="2616200" y="3957638"/>
          <p14:tracePt t="17819" x="2598738" y="3957638"/>
          <p14:tracePt t="17827" x="2589213" y="3967163"/>
          <p14:tracePt t="17839" x="2579688" y="3967163"/>
          <p14:tracePt t="17845" x="2570163" y="3967163"/>
          <p14:tracePt t="17851" x="2562225" y="3967163"/>
          <p14:tracePt t="17859" x="2543175" y="3984625"/>
          <p14:tracePt t="17898" x="2533650" y="3984625"/>
          <p14:tracePt t="17906" x="2516188" y="3984625"/>
          <p14:tracePt t="17914" x="2506663" y="3984625"/>
          <p14:tracePt t="18044" x="2498725" y="3984625"/>
          <p14:tracePt t="18082" x="2489200" y="3984625"/>
          <p14:tracePt t="18090" x="2462213" y="3984625"/>
          <p14:tracePt t="18100" x="2425700" y="4003675"/>
          <p14:tracePt t="18106" x="2406650" y="4003675"/>
          <p14:tracePt t="18115" x="2379663" y="4003675"/>
          <p14:tracePt t="18122" x="2370138" y="4003675"/>
          <p14:tracePt t="18130" x="2360613" y="4003675"/>
          <p14:tracePt t="18146" x="2352675" y="4003675"/>
          <p14:tracePt t="18220" x="2333625" y="4003675"/>
          <p14:tracePt t="18235" x="2324100" y="4003675"/>
          <p14:tracePt t="18365" x="2287588" y="4003675"/>
          <p14:tracePt t="18373" x="2279650" y="4003675"/>
          <p14:tracePt t="18380" x="2251075" y="4003675"/>
          <p14:tracePt t="18387" x="2243138" y="4003675"/>
          <p14:tracePt t="18394" x="2233613" y="4003675"/>
          <p14:tracePt t="18411" x="2224088" y="4003675"/>
          <p14:tracePt t="18434" x="2214563" y="4003675"/>
          <p14:tracePt t="18458" x="2206625" y="4003675"/>
          <p14:tracePt t="18474" x="2197100" y="4003675"/>
          <p14:tracePt t="18483" x="2187575" y="4003675"/>
          <p14:tracePt t="18498" x="2170113" y="4003675"/>
          <p14:tracePt t="18506" x="2160588" y="4003675"/>
          <p14:tracePt t="18866" x="2170113" y="4003675"/>
          <p14:tracePt t="18882" x="2187575" y="4003675"/>
          <p14:tracePt t="18906" x="2197100" y="4003675"/>
          <p14:tracePt t="18932" x="2214563" y="4003675"/>
          <p14:tracePt t="19010" x="2224088" y="4003675"/>
          <p14:tracePt t="19026" x="2233613" y="4003675"/>
          <p14:tracePt t="19042" x="2243138" y="3994150"/>
          <p14:tracePt t="19068" x="2251075" y="3994150"/>
          <p14:tracePt t="19106" x="2270125" y="3994150"/>
          <p14:tracePt t="19275" x="2279650" y="3984625"/>
          <p14:tracePt t="19284" x="2279650" y="3967163"/>
          <p14:tracePt t="19291" x="2279650" y="3940175"/>
          <p14:tracePt t="19299" x="2279650" y="3911600"/>
          <p14:tracePt t="19306" x="2279650" y="3903663"/>
          <p14:tracePt t="19314" x="2279650" y="3875088"/>
          <p14:tracePt t="19322" x="2279650" y="3867150"/>
          <p14:tracePt t="19330" x="2287588" y="3848100"/>
          <p14:tracePt t="19338" x="2287588" y="3821113"/>
          <p14:tracePt t="19346" x="2297113" y="3803650"/>
          <p14:tracePt t="19354" x="2297113" y="3784600"/>
          <p14:tracePt t="19363" x="2297113" y="3775075"/>
          <p14:tracePt t="19370" x="2316163" y="3757613"/>
          <p14:tracePt t="19379" x="2324100" y="3748088"/>
          <p14:tracePt t="19386" x="2324100" y="3738563"/>
          <p14:tracePt t="19402" x="2333625" y="3730625"/>
          <p14:tracePt t="19434" x="2333625" y="3721100"/>
          <p14:tracePt t="19442" x="2343150" y="3711575"/>
          <p14:tracePt t="19860" x="2324100" y="3711575"/>
          <p14:tracePt t="19866" x="2306638" y="3711575"/>
          <p14:tracePt t="19874" x="2287588" y="3711575"/>
          <p14:tracePt t="19886" x="2279650" y="3711575"/>
          <p14:tracePt t="19903" x="2270125" y="3730625"/>
          <p14:tracePt t="19914" x="2260600" y="3738563"/>
          <p14:tracePt t="20172" x="2260600" y="3730625"/>
          <p14:tracePt t="20181" x="2270125" y="3711575"/>
          <p14:tracePt t="20191" x="2279650" y="3702050"/>
          <p14:tracePt t="20195" x="2287588" y="3694113"/>
          <p14:tracePt t="20202" x="2297113" y="3684588"/>
          <p14:tracePt t="20210" x="2324100" y="3665538"/>
          <p14:tracePt t="20226" x="2343150" y="3648075"/>
          <p14:tracePt t="20234" x="2352675" y="3638550"/>
          <p14:tracePt t="20242" x="2360613" y="3638550"/>
          <p14:tracePt t="20251" x="2379663" y="3638550"/>
          <p14:tracePt t="20274" x="2389188" y="3629025"/>
          <p14:tracePt t="20299" x="2397125" y="3621088"/>
          <p14:tracePt t="20307" x="2406650" y="3611563"/>
          <p14:tracePt t="20899" x="2416175" y="3602038"/>
          <p14:tracePt t="20906" x="2425700" y="3584575"/>
          <p14:tracePt t="20915" x="2443163" y="3556000"/>
          <p14:tracePt t="20924" x="2462213" y="3538538"/>
          <p14:tracePt t="20930" x="2470150" y="3519488"/>
          <p14:tracePt t="20938" x="2498725" y="3482975"/>
          <p14:tracePt t="20946" x="2516188" y="3455988"/>
          <p14:tracePt t="20956" x="2552700" y="3382963"/>
          <p14:tracePt t="20963" x="2562225" y="3355975"/>
          <p14:tracePt t="20973" x="2570163" y="3309938"/>
          <p14:tracePt t="20979" x="2606675" y="3246438"/>
          <p14:tracePt t="20990" x="2635250" y="3200400"/>
          <p14:tracePt t="20995" x="2652713" y="3136900"/>
          <p14:tracePt t="21007" x="2689225" y="3090863"/>
          <p14:tracePt t="21010" x="2698750" y="3046413"/>
          <p14:tracePt t="21018" x="2735263" y="3000375"/>
          <p14:tracePt t="21026" x="2762250" y="2982913"/>
          <p14:tracePt t="21035" x="2781300" y="2936875"/>
          <p14:tracePt t="21042" x="2798763" y="2890838"/>
          <p14:tracePt t="21051" x="2808288" y="2873375"/>
          <p14:tracePt t="21058" x="2852738" y="2827338"/>
          <p14:tracePt t="21068" x="2871788" y="2800350"/>
          <p14:tracePt t="21074" x="2889250" y="2781300"/>
          <p14:tracePt t="21085" x="2917825" y="2744788"/>
          <p14:tracePt t="21090" x="2954338" y="2717800"/>
          <p14:tracePt t="21106" x="2971800" y="2690813"/>
          <p14:tracePt t="21114" x="2971800" y="2681288"/>
          <p14:tracePt t="21122" x="2981325" y="2671763"/>
          <p14:tracePt t="21130" x="2990850" y="2662238"/>
          <p14:tracePt t="21138" x="2998788" y="2644775"/>
          <p14:tracePt t="21178" x="2998788" y="2635250"/>
          <p14:tracePt t="21194" x="3008313" y="2625725"/>
          <p14:tracePt t="21202" x="3017838" y="2608263"/>
          <p14:tracePt t="21210" x="3027363" y="2598738"/>
          <p14:tracePt t="21218" x="3027363" y="2589213"/>
          <p14:tracePt t="21226" x="3035300" y="2581275"/>
          <p14:tracePt t="21234" x="3044825" y="2562225"/>
          <p14:tracePt t="21244" x="3044825" y="2554288"/>
          <p14:tracePt t="21261" x="3054350" y="2517775"/>
          <p14:tracePt t="21269" x="3063875" y="2508250"/>
          <p14:tracePt t="21274" x="3071813" y="2498725"/>
          <p14:tracePt t="21286" x="3071813" y="2489200"/>
          <p14:tracePt t="21301" x="3071813" y="2481263"/>
          <p14:tracePt t="21306" x="3081338" y="2471738"/>
          <p14:tracePt t="21314" x="3081338" y="2462213"/>
          <p14:tracePt t="21554" x="3081338" y="2425700"/>
          <p14:tracePt t="21562" x="3071813" y="2398713"/>
          <p14:tracePt t="21570" x="3054350" y="2352675"/>
          <p14:tracePt t="21578" x="3035300" y="2325688"/>
          <p14:tracePt t="21586" x="3017838" y="2270125"/>
          <p14:tracePt t="21594" x="3008313" y="2262188"/>
          <p14:tracePt t="21602" x="2998788" y="2225675"/>
          <p14:tracePt t="21610" x="2998788" y="2197100"/>
          <p14:tracePt t="21619" x="2998788" y="2160588"/>
          <p14:tracePt t="21626" x="2998788" y="2143125"/>
          <p14:tracePt t="21635" x="2990850" y="2125663"/>
          <p14:tracePt t="21651" x="2990850" y="2097088"/>
          <p14:tracePt t="21658" x="2990850" y="2079625"/>
          <p14:tracePt t="21671" x="2990850" y="2060575"/>
          <p14:tracePt t="21676" x="2990850" y="2052638"/>
          <p14:tracePt t="21688" x="2990850" y="2043113"/>
          <p14:tracePt t="21693" x="2990850" y="2033588"/>
          <p14:tracePt t="21704" x="3008313" y="2016125"/>
          <p14:tracePt t="21709" x="3008313" y="2006600"/>
          <p14:tracePt t="21714" x="3017838" y="2006600"/>
          <p14:tracePt t="21722" x="3017838" y="1979613"/>
          <p14:tracePt t="21730" x="3027363" y="1970088"/>
          <p14:tracePt t="21762" x="3027363" y="1960563"/>
          <p14:tracePt t="21778" x="3044825" y="1943100"/>
          <p14:tracePt t="21867" x="3081338" y="1943100"/>
          <p14:tracePt t="21875" x="3108325" y="1943100"/>
          <p14:tracePt t="21884" x="3144838" y="1943100"/>
          <p14:tracePt t="21891" x="3190875" y="1943100"/>
          <p14:tracePt t="21902" x="3217863" y="1943100"/>
          <p14:tracePt t="21908" x="3263900" y="1979613"/>
          <p14:tracePt t="21923" x="3327400" y="2033588"/>
          <p14:tracePt t="21931" x="3336925" y="2060575"/>
          <p14:tracePt t="21938" x="3354388" y="2089150"/>
          <p14:tracePt t="21946" x="3363913" y="2125663"/>
          <p14:tracePt t="21954" x="3363913" y="2152650"/>
          <p14:tracePt t="21962" x="3363913" y="2179638"/>
          <p14:tracePt t="21970" x="3363913" y="2206625"/>
          <p14:tracePt t="21978" x="3363913" y="2216150"/>
          <p14:tracePt t="21986" x="3363913" y="2233613"/>
          <p14:tracePt t="21994" x="3363913" y="2262188"/>
          <p14:tracePt t="22002" x="3354388" y="2279650"/>
          <p14:tracePt t="22018" x="3346450" y="2306638"/>
          <p14:tracePt t="22026" x="3336925" y="2316163"/>
          <p14:tracePt t="22035" x="3317875" y="2335213"/>
          <p14:tracePt t="22042" x="3300413" y="2343150"/>
          <p14:tracePt t="22051" x="3281363" y="2379663"/>
          <p14:tracePt t="22058" x="3263900" y="2389188"/>
          <p14:tracePt t="22070" x="3254375" y="2389188"/>
          <p14:tracePt t="22074" x="3227388" y="2408238"/>
          <p14:tracePt t="22084" x="3217863" y="2408238"/>
          <p14:tracePt t="22090" x="3190875" y="2416175"/>
          <p14:tracePt t="22100" x="3181350" y="2425700"/>
          <p14:tracePt t="22114" x="3154363" y="2444750"/>
          <p14:tracePt t="22122" x="3136900" y="2444750"/>
          <p14:tracePt t="22130" x="3127375" y="2444750"/>
          <p14:tracePt t="22138" x="3100388" y="2444750"/>
          <p14:tracePt t="22146" x="3054350" y="2471738"/>
          <p14:tracePt t="22154" x="2998788" y="2471738"/>
          <p14:tracePt t="22162" x="2971800" y="2471738"/>
          <p14:tracePt t="22170" x="2925763" y="2471738"/>
          <p14:tracePt t="22178" x="2889250" y="2471738"/>
          <p14:tracePt t="22186" x="2844800" y="2471738"/>
          <p14:tracePt t="22195" x="2825750" y="2471738"/>
          <p14:tracePt t="22210" x="2808288" y="2471738"/>
          <p14:tracePt t="22234" x="2798763" y="2471738"/>
          <p14:tracePt t="22258" x="2789238" y="2471738"/>
          <p14:tracePt t="22300" x="2781300" y="2471738"/>
          <p14:tracePt t="22324" x="2771775" y="2462213"/>
          <p14:tracePt t="22331" x="2771775" y="2452688"/>
          <p14:tracePt t="22339" x="2771775" y="2425700"/>
          <p14:tracePt t="22346" x="2752725" y="2398713"/>
          <p14:tracePt t="22362" x="2752725" y="2371725"/>
          <p14:tracePt t="22370" x="2752725" y="2352675"/>
          <p14:tracePt t="22379" x="2752725" y="2325688"/>
          <p14:tracePt t="22386" x="2752725" y="2306638"/>
          <p14:tracePt t="22394" x="2752725" y="2270125"/>
          <p14:tracePt t="22402" x="2752725" y="2252663"/>
          <p14:tracePt t="22410" x="2752725" y="2243138"/>
          <p14:tracePt t="22418" x="2752725" y="2233613"/>
          <p14:tracePt t="22428" x="2752725" y="2225675"/>
          <p14:tracePt t="22435" x="2752725" y="2216150"/>
          <p14:tracePt t="22442" x="2752725" y="2197100"/>
          <p14:tracePt t="22451" x="2752725" y="2189163"/>
          <p14:tracePt t="22459" x="2752725" y="2179638"/>
          <p14:tracePt t="22483" x="2762250" y="2152650"/>
          <p14:tracePt t="22499" x="2771775" y="2143125"/>
          <p14:tracePt t="22522" x="2781300" y="2133600"/>
          <p14:tracePt t="22619" x="2789238" y="2152650"/>
          <p14:tracePt t="22626" x="2798763" y="2170113"/>
          <p14:tracePt t="22634" x="2798763" y="2197100"/>
          <p14:tracePt t="22642" x="2798763" y="2206625"/>
          <p14:tracePt t="22651" x="2798763" y="2233613"/>
          <p14:tracePt t="22658" x="2798763" y="2252663"/>
          <p14:tracePt t="22667" x="2798763" y="2279650"/>
          <p14:tracePt t="22674" x="2798763" y="2289175"/>
          <p14:tracePt t="22684" x="2798763" y="2298700"/>
          <p14:tracePt t="22690" x="2798763" y="2316163"/>
          <p14:tracePt t="22701" x="2798763" y="2325688"/>
          <p14:tracePt t="22706" x="2789238" y="2343150"/>
          <p14:tracePt t="22714" x="2781300" y="2362200"/>
          <p14:tracePt t="22722" x="2781300" y="2371725"/>
          <p14:tracePt t="22731" x="2771775" y="2379663"/>
          <p14:tracePt t="22738" x="2771775" y="2398713"/>
          <p14:tracePt t="22747" x="2735263" y="2425700"/>
          <p14:tracePt t="22755" x="2725738" y="2435225"/>
          <p14:tracePt t="22763" x="2698750" y="2462213"/>
          <p14:tracePt t="22770" x="2679700" y="2489200"/>
          <p14:tracePt t="22778" x="2635250" y="2517775"/>
          <p14:tracePt t="22786" x="2616200" y="2535238"/>
          <p14:tracePt t="22795" x="2598738" y="2562225"/>
          <p14:tracePt t="22802" x="2579688" y="2581275"/>
          <p14:tracePt t="22810" x="2533650" y="2608263"/>
          <p14:tracePt t="22819" x="2489200" y="2617788"/>
          <p14:tracePt t="22826" x="2470150" y="2635250"/>
          <p14:tracePt t="22835" x="2425700" y="2671763"/>
          <p14:tracePt t="22851" x="2397125" y="2681288"/>
          <p14:tracePt t="22858" x="2379663" y="2681288"/>
          <p14:tracePt t="22867" x="2360613" y="2690813"/>
          <p14:tracePt t="22874" x="2343150" y="2708275"/>
          <p14:tracePt t="22890" x="2316163" y="2717800"/>
          <p14:tracePt t="22900" x="2306638" y="2717800"/>
          <p14:tracePt t="22906" x="2297113" y="2727325"/>
          <p14:tracePt t="22914" x="2270125" y="2735263"/>
          <p14:tracePt t="22930" x="2260600" y="2735263"/>
          <p14:tracePt t="22938" x="2251075" y="2735263"/>
          <p14:tracePt t="22946" x="2243138" y="2744788"/>
          <p14:tracePt t="22970" x="2233613" y="2754313"/>
          <p14:tracePt t="22986" x="2224088" y="2754313"/>
          <p14:tracePt t="23002" x="2214563" y="2754313"/>
          <p14:tracePt t="23010" x="2206625" y="2763838"/>
          <p14:tracePt t="23019" x="2197100" y="2763838"/>
          <p14:tracePt t="23026" x="2179638" y="2763838"/>
          <p14:tracePt t="23034" x="2170113" y="2771775"/>
          <p14:tracePt t="23058" x="2160588" y="2781300"/>
          <p14:tracePt t="23319" x="2179638" y="2771775"/>
          <p14:tracePt t="23326" x="2233613" y="2744788"/>
          <p14:tracePt t="23335" x="2297113" y="2727325"/>
          <p14:tracePt t="23348" x="2425700" y="2662238"/>
          <p14:tracePt t="23356" x="2452688" y="2625725"/>
          <p14:tracePt t="23362" x="2506663" y="2581275"/>
          <p14:tracePt t="23370" x="2552700" y="2544763"/>
          <p14:tracePt t="23378" x="2616200" y="2508250"/>
          <p14:tracePt t="23386" x="2625725" y="2498725"/>
          <p14:tracePt t="23395" x="2643188" y="2489200"/>
          <p14:tracePt t="23402" x="2662238" y="2481263"/>
          <p14:tracePt t="23827" x="2662238" y="2452688"/>
          <p14:tracePt t="23834" x="2652713" y="2435225"/>
          <p14:tracePt t="23842" x="2652713" y="2416175"/>
          <p14:tracePt t="23850" x="2652713" y="2398713"/>
          <p14:tracePt t="23858" x="2652713" y="2371725"/>
          <p14:tracePt t="23868" x="2652713" y="2352675"/>
          <p14:tracePt t="23874" x="2652713" y="2335213"/>
          <p14:tracePt t="23885" x="2652713" y="2316163"/>
          <p14:tracePt t="23900" x="2652713" y="2279650"/>
          <p14:tracePt t="23906" x="2652713" y="2262188"/>
          <p14:tracePt t="23914" x="2652713" y="2233613"/>
          <p14:tracePt t="23923" x="2662238" y="2216150"/>
          <p14:tracePt t="23930" x="2671763" y="2197100"/>
          <p14:tracePt t="23938" x="2679700" y="2160588"/>
          <p14:tracePt t="23946" x="2679700" y="2143125"/>
          <p14:tracePt t="23954" x="2698750" y="2125663"/>
          <p14:tracePt t="23962" x="2708275" y="2116138"/>
          <p14:tracePt t="23970" x="2716213" y="2106613"/>
          <p14:tracePt t="23978" x="2725738" y="2089150"/>
          <p14:tracePt t="23994" x="2752725" y="2070100"/>
          <p14:tracePt t="24003" x="2781300" y="2060575"/>
          <p14:tracePt t="24010" x="2798763" y="2043113"/>
          <p14:tracePt t="24018" x="2808288" y="2033588"/>
          <p14:tracePt t="24026" x="2825750" y="2024063"/>
          <p14:tracePt t="24034" x="2852738" y="2016125"/>
          <p14:tracePt t="24042" x="2889250" y="1997075"/>
          <p14:tracePt t="24051" x="2908300" y="1987550"/>
          <p14:tracePt t="24058" x="2935288" y="1979613"/>
          <p14:tracePt t="24067" x="2954338" y="1970088"/>
          <p14:tracePt t="24074" x="2990850" y="1951038"/>
          <p14:tracePt t="24084" x="3008313" y="1943100"/>
          <p14:tracePt t="24090" x="3035300" y="1943100"/>
          <p14:tracePt t="24101" x="3054350" y="1933575"/>
          <p14:tracePt t="24106" x="3071813" y="1933575"/>
          <p14:tracePt t="24114" x="3090863" y="1933575"/>
          <p14:tracePt t="24122" x="3100388" y="1933575"/>
          <p14:tracePt t="24130" x="3108325" y="1933575"/>
          <p14:tracePt t="24139" x="3117850" y="1933575"/>
          <p14:tracePt t="24164" x="3127375" y="1933575"/>
          <p14:tracePt t="24226" x="3154363" y="1933575"/>
          <p14:tracePt t="24234" x="3163888" y="1933575"/>
          <p14:tracePt t="24242" x="3171825" y="1933575"/>
          <p14:tracePt t="24258" x="3181350" y="1933575"/>
          <p14:tracePt t="24267" x="3208338" y="1960563"/>
          <p14:tracePt t="24274" x="3217863" y="1970088"/>
          <p14:tracePt t="24284" x="3227388" y="1987550"/>
          <p14:tracePt t="24290" x="3227388" y="1997075"/>
          <p14:tracePt t="24300" x="3236913" y="2006600"/>
          <p14:tracePt t="24306" x="3236913" y="2016125"/>
          <p14:tracePt t="24388" x="3236913" y="2024063"/>
          <p14:tracePt t="24402" x="3236913" y="2033588"/>
          <p14:tracePt t="24410" x="3244850" y="2052638"/>
          <p14:tracePt t="24446" x="3244850" y="2097088"/>
          <p14:tracePt t="24450" x="3254375" y="2116138"/>
          <p14:tracePt t="24460" x="3254375" y="2125663"/>
          <p14:tracePt t="24467" x="3254375" y="2143125"/>
          <p14:tracePt t="24474" x="3254375" y="2152650"/>
          <p14:tracePt t="24484" x="3263900" y="2179638"/>
          <p14:tracePt t="24490" x="3263900" y="2189163"/>
          <p14:tracePt t="24501" x="3263900" y="2197100"/>
          <p14:tracePt t="24514" x="3263900" y="2206625"/>
          <p14:tracePt t="24555" x="3263900" y="2225675"/>
          <p14:tracePt t="24874" x="3300413" y="2225675"/>
          <p14:tracePt t="24882" x="3382963" y="2206625"/>
          <p14:tracePt t="24890" x="3527425" y="2179638"/>
          <p14:tracePt t="24900" x="3656013" y="2179638"/>
          <p14:tracePt t="24906" x="3819525" y="2179638"/>
          <p14:tracePt t="24914" x="3948113" y="2179638"/>
          <p14:tracePt t="24922" x="4021138" y="2179638"/>
          <p14:tracePt t="24930" x="4057650" y="2179638"/>
          <p14:tracePt t="25051" x="4057650" y="2189163"/>
          <p14:tracePt t="25074" x="4057650" y="2206625"/>
          <p14:tracePt t="25098" x="4057650" y="2216150"/>
          <p14:tracePt t="25106" x="4048125" y="2225675"/>
          <p14:tracePt t="25114" x="4029075" y="2233613"/>
          <p14:tracePt t="25122" x="4011613" y="2252663"/>
          <p14:tracePt t="25130" x="3984625" y="2262188"/>
          <p14:tracePt t="25138" x="3965575" y="2270125"/>
          <p14:tracePt t="25146" x="3929063" y="2279650"/>
          <p14:tracePt t="25154" x="3902075" y="2306638"/>
          <p14:tracePt t="25162" x="3883025" y="2316163"/>
          <p14:tracePt t="25170" x="3865563" y="2316163"/>
          <p14:tracePt t="25178" x="3838575" y="2316163"/>
          <p14:tracePt t="25186" x="3819525" y="2316163"/>
          <p14:tracePt t="25202" x="3810000" y="2316163"/>
          <p14:tracePt t="25243" x="3802063" y="2316163"/>
          <p14:tracePt t="25250" x="3783013" y="2316163"/>
          <p14:tracePt t="25267" x="3775075" y="2316163"/>
          <p14:tracePt t="25290" x="3746500" y="2316163"/>
          <p14:tracePt t="25299" x="3746500" y="2298700"/>
          <p14:tracePt t="25306" x="3746500" y="2270125"/>
          <p14:tracePt t="25314" x="3746500" y="2225675"/>
          <p14:tracePt t="25322" x="3738563" y="2206625"/>
          <p14:tracePt t="25330" x="3738563" y="2179638"/>
          <p14:tracePt t="25338" x="3738563" y="2160588"/>
          <p14:tracePt t="25346" x="3738563" y="2133600"/>
          <p14:tracePt t="25354" x="3738563" y="2106613"/>
          <p14:tracePt t="25363" x="3738563" y="2070100"/>
          <p14:tracePt t="25379" x="3738563" y="2043113"/>
          <p14:tracePt t="25386" x="3746500" y="2024063"/>
          <p14:tracePt t="25402" x="3765550" y="1997075"/>
          <p14:tracePt t="25418" x="3775075" y="1987550"/>
          <p14:tracePt t="25442" x="3783013" y="1979613"/>
          <p14:tracePt t="25492" x="3792538" y="1979613"/>
          <p14:tracePt t="25507" x="3819525" y="1979613"/>
          <p14:tracePt t="25516" x="3838575" y="1979613"/>
          <p14:tracePt t="25523" x="3865563" y="1979613"/>
          <p14:tracePt t="25531" x="3902075" y="1987550"/>
          <p14:tracePt t="25539" x="3929063" y="1987550"/>
          <p14:tracePt t="25546" x="3965575" y="1987550"/>
          <p14:tracePt t="25554" x="4011613" y="1997075"/>
          <p14:tracePt t="25562" x="4029075" y="2006600"/>
          <p14:tracePt t="25570" x="4057650" y="2024063"/>
          <p14:tracePt t="25578" x="4065588" y="2024063"/>
          <p14:tracePt t="25586" x="4075113" y="2033588"/>
          <p14:tracePt t="25618" x="4084638" y="2043113"/>
          <p14:tracePt t="25634" x="4084638" y="2060575"/>
          <p14:tracePt t="25642" x="4084638" y="2070100"/>
          <p14:tracePt t="25651" x="4084638" y="2089150"/>
          <p14:tracePt t="25658" x="4084638" y="2116138"/>
          <p14:tracePt t="25667" x="4084638" y="2125663"/>
          <p14:tracePt t="25676" x="4084638" y="2133600"/>
          <p14:tracePt t="25684" x="4084638" y="2152650"/>
          <p14:tracePt t="25691" x="4075113" y="2179638"/>
          <p14:tracePt t="25707" x="4065588" y="2206625"/>
          <p14:tracePt t="25720" x="4057650" y="2216150"/>
          <p14:tracePt t="25724" x="4038600" y="2225675"/>
          <p14:tracePt t="25731" x="4029075" y="2233613"/>
          <p14:tracePt t="25754" x="3992563" y="2262188"/>
          <p14:tracePt t="25762" x="3984625" y="2270125"/>
          <p14:tracePt t="25770" x="3965575" y="2270125"/>
          <p14:tracePt t="25778" x="3956050" y="2270125"/>
          <p14:tracePt t="25787" x="3948113" y="2270125"/>
          <p14:tracePt t="26042" x="3938588" y="2270125"/>
          <p14:tracePt t="26220" x="3938588" y="2252663"/>
          <p14:tracePt t="26236" x="3938588" y="2243138"/>
          <p14:tracePt t="26245" x="3938588" y="2216150"/>
          <p14:tracePt t="26250" x="3929063" y="2197100"/>
          <p14:tracePt t="26515" x="3929063" y="2189163"/>
          <p14:tracePt t="26523" x="3892550" y="2189163"/>
          <p14:tracePt t="26531" x="3838575" y="2189163"/>
          <p14:tracePt t="26539" x="3792538" y="2189163"/>
          <p14:tracePt t="26547" x="3738563" y="2189163"/>
          <p14:tracePt t="26555" x="3702050" y="2189163"/>
          <p14:tracePt t="26563" x="3636963" y="2170113"/>
          <p14:tracePt t="26570" x="3619500" y="2170113"/>
          <p14:tracePt t="26586" x="3600450" y="2170113"/>
          <p14:tracePt t="26594" x="3592513" y="2170113"/>
          <p14:tracePt t="26636" x="3582988" y="2170113"/>
          <p14:tracePt t="28556" x="3573463" y="2170113"/>
          <p14:tracePt t="28658" x="3563938" y="2170113"/>
          <p14:tracePt t="28692" x="3556000" y="2170113"/>
          <p14:tracePt t="28698" x="3546475" y="2160588"/>
          <p14:tracePt t="29300" x="3556000" y="2152650"/>
          <p14:tracePt t="29306" x="3582988" y="2152650"/>
          <p14:tracePt t="29315" x="3592513" y="2152650"/>
          <p14:tracePt t="29524" x="3600450" y="2152650"/>
          <p14:tracePt t="29603" x="3600450" y="2143125"/>
          <p14:tracePt t="29610" x="3609975" y="2143125"/>
          <p14:tracePt t="29619" x="3609975" y="2125663"/>
          <p14:tracePt t="29628" x="3619500" y="2106613"/>
          <p14:tracePt t="29651" x="3629025" y="2097088"/>
          <p14:tracePt t="29658" x="3636963" y="2089150"/>
          <p14:tracePt t="29667" x="3636963" y="2079625"/>
          <p14:tracePt t="29674" x="3646488" y="2070100"/>
          <p14:tracePt t="29683" x="3656013" y="2060575"/>
          <p14:tracePt t="29700" x="3656013" y="2052638"/>
          <p14:tracePt t="29730" x="3656013" y="2043113"/>
          <p14:tracePt t="31156" x="3646488" y="2060575"/>
          <p14:tracePt t="31165" x="3582988" y="2079625"/>
          <p14:tracePt t="31173" x="3509963" y="2097088"/>
          <p14:tracePt t="31180" x="3427413" y="2116138"/>
          <p14:tracePt t="31187" x="3354388" y="2143125"/>
          <p14:tracePt t="31194" x="3254375" y="2170113"/>
          <p14:tracePt t="31202" x="3171825" y="2225675"/>
          <p14:tracePt t="31210" x="3100388" y="2225675"/>
          <p14:tracePt t="31218" x="3017838" y="2252663"/>
          <p14:tracePt t="31226" x="2962275" y="2279650"/>
          <p14:tracePt t="31235" x="2917825" y="2289175"/>
          <p14:tracePt t="31242" x="2871788" y="2298700"/>
          <p14:tracePt t="31250" x="2844800" y="2306638"/>
          <p14:tracePt t="31258" x="2817813" y="2306638"/>
          <p14:tracePt t="31267" x="2798763" y="2325688"/>
          <p14:tracePt t="31274" x="2781300" y="2343150"/>
          <p14:tracePt t="31283" x="2771775" y="2343150"/>
          <p14:tracePt t="31290" x="2762250" y="2343150"/>
          <p14:tracePt t="31300" x="2752725" y="2352675"/>
          <p14:tracePt t="31306" x="2725738" y="2371725"/>
          <p14:tracePt t="31322" x="2708275" y="2379663"/>
          <p14:tracePt t="31330" x="2698750" y="2379663"/>
          <p14:tracePt t="31338" x="2679700" y="2389188"/>
          <p14:tracePt t="31378" x="2671763" y="2398713"/>
          <p14:tracePt t="31394" x="2662238" y="2416175"/>
          <p14:tracePt t="31402" x="2652713" y="2425700"/>
          <p14:tracePt t="31410" x="2635250" y="2435225"/>
          <p14:tracePt t="31428" x="2625725" y="2444750"/>
          <p14:tracePt t="31438" x="2616200" y="2452688"/>
          <p14:tracePt t="31453" x="2606675" y="2462213"/>
          <p14:tracePt t="31548" x="2589213" y="2489200"/>
          <p14:tracePt t="31556" x="2579688" y="2508250"/>
          <p14:tracePt t="31564" x="2570163" y="2562225"/>
          <p14:tracePt t="31571" x="2552700" y="2589213"/>
          <p14:tracePt t="31578" x="2552700" y="2617788"/>
          <p14:tracePt t="31586" x="2543175" y="2654300"/>
          <p14:tracePt t="31594" x="2543175" y="2662238"/>
          <p14:tracePt t="31610" x="2543175" y="2671763"/>
          <p14:tracePt t="31618" x="2533650" y="2690813"/>
          <p14:tracePt t="31626" x="2533650" y="2698750"/>
          <p14:tracePt t="31835" x="2516188" y="2708275"/>
          <p14:tracePt t="31844" x="2498725" y="2708275"/>
          <p14:tracePt t="31853" x="2470150" y="2708275"/>
          <p14:tracePt t="31858" x="2452688" y="2727325"/>
          <p14:tracePt t="31867" x="2416175" y="2735263"/>
          <p14:tracePt t="31874" x="2397125" y="2754313"/>
          <p14:tracePt t="31884" x="2389188" y="2763838"/>
          <p14:tracePt t="31900" x="2379663" y="2763838"/>
          <p14:tracePt t="31906" x="2379663" y="2771775"/>
          <p14:tracePt t="32236" x="2462213" y="2771775"/>
          <p14:tracePt t="32244" x="2643188" y="2771775"/>
          <p14:tracePt t="32252" x="2835275" y="2817813"/>
          <p14:tracePt t="32259" x="3027363" y="2836863"/>
          <p14:tracePt t="32270" x="3190875" y="2844800"/>
          <p14:tracePt t="32275" x="3382963" y="2890838"/>
          <p14:tracePt t="32287" x="3490913" y="2909888"/>
          <p14:tracePt t="32290" x="3527425" y="2909888"/>
          <p14:tracePt t="32299" x="3573463" y="2917825"/>
          <p14:tracePt t="32306" x="3582988" y="2917825"/>
          <p14:tracePt t="32578" x="3592513" y="2917825"/>
          <p14:tracePt t="32595" x="3573463" y="2900363"/>
          <p14:tracePt t="32604" x="3519488" y="2900363"/>
          <p14:tracePt t="32611" x="3490913" y="2900363"/>
          <p14:tracePt t="32621" x="3436938" y="2890838"/>
          <p14:tracePt t="32627" x="3354388" y="2890838"/>
          <p14:tracePt t="32636" x="3317875" y="2881313"/>
          <p14:tracePt t="32643" x="3244850" y="2881313"/>
          <p14:tracePt t="32651" x="3200400" y="2881313"/>
          <p14:tracePt t="32658" x="3171825" y="2881313"/>
          <p14:tracePt t="32667" x="3144838" y="2881313"/>
          <p14:tracePt t="32674" x="3127375" y="2881313"/>
          <p14:tracePt t="32684" x="3108325" y="2881313"/>
          <p14:tracePt t="32706" x="3100388" y="2881313"/>
          <p14:tracePt t="32722" x="3090863" y="2881313"/>
          <p14:tracePt t="32746" x="3081338" y="2881313"/>
          <p14:tracePt t="32754" x="3071813" y="2881313"/>
          <p14:tracePt t="32762" x="3063875" y="2881313"/>
          <p14:tracePt t="32770" x="3054350" y="2881313"/>
          <p14:tracePt t="32778" x="3044825" y="2881313"/>
          <p14:tracePt t="32787" x="3017838" y="2881313"/>
          <p14:tracePt t="32794" x="3008313" y="2890838"/>
          <p14:tracePt t="32802" x="2998788" y="2890838"/>
          <p14:tracePt t="32810" x="2981325" y="2890838"/>
          <p14:tracePt t="32818" x="2971800" y="2900363"/>
          <p14:tracePt t="32826" x="2944813" y="2900363"/>
          <p14:tracePt t="32834" x="2925763" y="2909888"/>
          <p14:tracePt t="33010" x="2917825" y="2890838"/>
          <p14:tracePt t="33018" x="2917825" y="2873375"/>
          <p14:tracePt t="33026" x="2925763" y="2854325"/>
          <p14:tracePt t="33034" x="2935288" y="2836863"/>
          <p14:tracePt t="33042" x="2944813" y="2817813"/>
          <p14:tracePt t="33051" x="2954338" y="2790825"/>
          <p14:tracePt t="33067" x="2954338" y="2763838"/>
          <p14:tracePt t="33074" x="2971800" y="2727325"/>
          <p14:tracePt t="33083" x="2981325" y="2708275"/>
          <p14:tracePt t="33100" x="2998788" y="2690813"/>
          <p14:tracePt t="33106" x="2998788" y="2671763"/>
          <p14:tracePt t="33117" x="3017838" y="2635250"/>
          <p14:tracePt t="33122" x="3027363" y="2625725"/>
          <p14:tracePt t="33138" x="3027363" y="2617788"/>
          <p14:tracePt t="33146" x="3035300" y="2598738"/>
          <p14:tracePt t="33170" x="3035300" y="2581275"/>
          <p14:tracePt t="33178" x="3044825" y="2571750"/>
          <p14:tracePt t="33549" x="3071813" y="2544763"/>
          <p14:tracePt t="33556" x="3081338" y="2517775"/>
          <p14:tracePt t="33565" x="3090863" y="2481263"/>
          <p14:tracePt t="33572" x="3127375" y="2452688"/>
          <p14:tracePt t="33578" x="3136900" y="2425700"/>
          <p14:tracePt t="33586" x="3144838" y="2379663"/>
          <p14:tracePt t="33594" x="3163888" y="2352675"/>
          <p14:tracePt t="33602" x="3171825" y="2316163"/>
          <p14:tracePt t="33610" x="3181350" y="2298700"/>
          <p14:tracePt t="33618" x="3190875" y="2270125"/>
          <p14:tracePt t="33626" x="3217863" y="2243138"/>
          <p14:tracePt t="33635" x="3217863" y="2233613"/>
          <p14:tracePt t="33642" x="3227388" y="2216150"/>
          <p14:tracePt t="33650" x="3227388" y="2206625"/>
          <p14:tracePt t="33667" x="3227388" y="2189163"/>
          <p14:tracePt t="33675" x="3227388" y="2179638"/>
          <p14:tracePt t="34394" x="3227388" y="2152650"/>
          <p14:tracePt t="34402" x="3227388" y="2143125"/>
          <p14:tracePt t="34411" x="3227388" y="2133600"/>
          <p14:tracePt t="34418" x="3227388" y="2125663"/>
          <p14:tracePt t="34426" x="3227388" y="2097088"/>
          <p14:tracePt t="34450" x="3208338" y="2079625"/>
          <p14:tracePt t="34642" x="3190875" y="2079625"/>
          <p14:tracePt t="34650" x="3181350" y="2079625"/>
          <p14:tracePt t="34659" x="3144838" y="2079625"/>
          <p14:tracePt t="34666" x="3117850" y="2079625"/>
          <p14:tracePt t="34674" x="3071813" y="2079625"/>
          <p14:tracePt t="34683" x="3035300" y="2079625"/>
          <p14:tracePt t="34690" x="3017838" y="2089150"/>
          <p14:tracePt t="34700" x="2981325" y="2097088"/>
          <p14:tracePt t="34706" x="2962275" y="2106613"/>
          <p14:tracePt t="34716" x="2944813" y="2106613"/>
          <p14:tracePt t="34722" x="2935288" y="2106613"/>
          <p14:tracePt t="34732" x="2925763" y="2106613"/>
          <p14:tracePt t="34738" x="2908300" y="2116138"/>
          <p14:tracePt t="34746" x="2898775" y="2116138"/>
          <p14:tracePt t="34762" x="2889250" y="2125663"/>
          <p14:tracePt t="35820" x="2889250" y="2133600"/>
          <p14:tracePt t="35834" x="2881313" y="2143125"/>
          <p14:tracePt t="36251" x="2881313" y="2152650"/>
          <p14:tracePt t="36260" x="2852738" y="2170113"/>
          <p14:tracePt t="36267" x="2852738" y="2179638"/>
          <p14:tracePt t="36276" x="2835275" y="2197100"/>
          <p14:tracePt t="36284" x="2825750" y="2197100"/>
          <p14:tracePt t="36290" x="2825750" y="2206625"/>
          <p14:tracePt t="36300" x="2817813" y="2225675"/>
          <p14:tracePt t="36306" x="2808288" y="2233613"/>
          <p14:tracePt t="36316" x="2798763" y="2243138"/>
          <p14:tracePt t="36322" x="2789238" y="2262188"/>
          <p14:tracePt t="36332" x="2781300" y="2262188"/>
          <p14:tracePt t="36338" x="2771775" y="2262188"/>
          <p14:tracePt t="36346" x="2762250" y="2270125"/>
          <p14:tracePt t="36380" x="2744788" y="2270125"/>
          <p14:tracePt t="36386" x="2735263" y="2279650"/>
          <p14:tracePt t="36765" x="2735263" y="2270125"/>
          <p14:tracePt t="36772" x="2725738" y="2270125"/>
          <p14:tracePt t="36779" x="2725738" y="2262188"/>
          <p14:tracePt t="36803" x="2725738" y="2252663"/>
          <p14:tracePt t="36810" x="2725738" y="2233613"/>
          <p14:tracePt t="36818" x="2725738" y="2225675"/>
          <p14:tracePt t="36834" x="2725738" y="2216150"/>
          <p14:tracePt t="36858" x="2725738" y="2197100"/>
          <p14:tracePt t="36875" x="2725738" y="2189163"/>
          <p14:tracePt t="36883" x="2725738" y="2179638"/>
          <p14:tracePt t="36902" x="2725738" y="2152650"/>
          <p14:tracePt t="36921" x="2725738" y="2143125"/>
          <p14:tracePt t="36924" x="2725738" y="2133600"/>
          <p14:tracePt t="36970" x="2725738" y="2116138"/>
          <p14:tracePt t="38234" x="2725738" y="2106613"/>
          <p14:tracePt t="38242" x="2725738" y="2097088"/>
          <p14:tracePt t="38258" x="2735263" y="2089150"/>
          <p14:tracePt t="38275" x="2735263" y="2070100"/>
          <p14:tracePt t="38290" x="2744788" y="2052638"/>
          <p14:tracePt t="38298" x="2752725" y="2043113"/>
          <p14:tracePt t="38306" x="2752725" y="2033588"/>
          <p14:tracePt t="38316" x="2762250" y="2016125"/>
          <p14:tracePt t="38334" x="2771775" y="2006600"/>
          <p14:tracePt t="38338" x="2781300" y="1997075"/>
          <p14:tracePt t="38346" x="2789238" y="1979613"/>
          <p14:tracePt t="38362" x="2798763" y="1970088"/>
          <p14:tracePt t="38370" x="2808288" y="1960563"/>
          <p14:tracePt t="38378" x="2817813" y="1951038"/>
          <p14:tracePt t="38386" x="2825750" y="1951038"/>
          <p14:tracePt t="38394" x="2825750" y="1943100"/>
          <p14:tracePt t="38412" x="2844800" y="1933575"/>
          <p14:tracePt t="38419" x="2852738" y="1933575"/>
          <p14:tracePt t="38427" x="2862263" y="1924050"/>
          <p14:tracePt t="38436" x="2881313" y="1924050"/>
          <p14:tracePt t="38442" x="2898775" y="1914525"/>
          <p14:tracePt t="38450" x="2908300" y="1914525"/>
          <p14:tracePt t="38458" x="2935288" y="1897063"/>
          <p14:tracePt t="38467" x="2954338" y="1887538"/>
          <p14:tracePt t="38474" x="2971800" y="1887538"/>
          <p14:tracePt t="38490" x="2971800" y="1878013"/>
          <p14:tracePt t="38666" x="2981325" y="1887538"/>
          <p14:tracePt t="38674" x="2981325" y="1897063"/>
          <p14:tracePt t="38682" x="2981325" y="1924050"/>
          <p14:tracePt t="38692" x="2981325" y="1943100"/>
          <p14:tracePt t="38700" x="2981325" y="1970088"/>
          <p14:tracePt t="38707" x="2981325" y="1979613"/>
          <p14:tracePt t="38716" x="2981325" y="1997075"/>
          <p14:tracePt t="38722" x="2981325" y="2024063"/>
          <p14:tracePt t="38733" x="2981325" y="2033588"/>
          <p14:tracePt t="38738" x="2981325" y="2052638"/>
          <p14:tracePt t="38747" x="2981325" y="2070100"/>
          <p14:tracePt t="38754" x="2981325" y="2079625"/>
          <p14:tracePt t="38762" x="2981325" y="2097088"/>
          <p14:tracePt t="38770" x="2981325" y="2116138"/>
          <p14:tracePt t="38779" x="2981325" y="2143125"/>
          <p14:tracePt t="38786" x="2981325" y="2152650"/>
          <p14:tracePt t="38794" x="2981325" y="2170113"/>
          <p14:tracePt t="38802" x="2981325" y="2189163"/>
          <p14:tracePt t="38810" x="2981325" y="2197100"/>
          <p14:tracePt t="38826" x="2981325" y="2206625"/>
          <p14:tracePt t="38842" x="2971800" y="2233613"/>
          <p14:tracePt t="38851" x="2962275" y="2243138"/>
          <p14:tracePt t="38858" x="2944813" y="2262188"/>
          <p14:tracePt t="38867" x="2935288" y="2279650"/>
          <p14:tracePt t="38874" x="2925763" y="2289175"/>
          <p14:tracePt t="38883" x="2898775" y="2298700"/>
          <p14:tracePt t="38891" x="2889250" y="2306638"/>
          <p14:tracePt t="38904" x="2881313" y="2316163"/>
          <p14:tracePt t="39467" x="2881313" y="2298700"/>
          <p14:tracePt t="39475" x="2881313" y="2289175"/>
          <p14:tracePt t="39686" x="2898775" y="2279650"/>
          <p14:tracePt t="39697" x="2944813" y="2279650"/>
          <p14:tracePt t="39705" x="2981325" y="2279650"/>
          <p14:tracePt t="39707" x="2998788" y="2270125"/>
          <p14:tracePt t="39716" x="3044825" y="2270125"/>
          <p14:tracePt t="39723" x="3063875" y="2270125"/>
          <p14:tracePt t="39732" x="3100388" y="2270125"/>
          <p14:tracePt t="39739" x="3127375" y="2270125"/>
          <p14:tracePt t="39746" x="3144838" y="2270125"/>
          <p14:tracePt t="39756" x="3171825" y="2270125"/>
          <p14:tracePt t="39762" x="3190875" y="2270125"/>
          <p14:tracePt t="39770" x="3200400" y="2270125"/>
          <p14:tracePt t="39778" x="3227388" y="2270125"/>
          <p14:tracePt t="39786" x="3236913" y="2270125"/>
          <p14:tracePt t="39794" x="3244850" y="2270125"/>
          <p14:tracePt t="39802" x="3273425" y="2270125"/>
          <p14:tracePt t="39827" x="3281363" y="2270125"/>
          <p14:tracePt t="39837" x="3309938" y="2270125"/>
          <p14:tracePt t="39843" x="3317875" y="2262188"/>
          <p14:tracePt t="39851" x="3327400" y="2262188"/>
          <p14:tracePt t="39859" x="3346450" y="2262188"/>
          <p14:tracePt t="39867" x="3354388" y="2262188"/>
          <p14:tracePt t="39875" x="3363913" y="2252663"/>
          <p14:tracePt t="39883" x="3373438" y="2243138"/>
          <p14:tracePt t="39890" x="3390900" y="2243138"/>
          <p14:tracePt t="39902" x="3400425" y="2243138"/>
          <p14:tracePt t="39907" x="3427413" y="2233613"/>
          <p14:tracePt t="39922" x="3436938" y="2233613"/>
          <p14:tracePt t="40267" x="3455988" y="2233613"/>
          <p14:tracePt t="40275" x="3482975" y="2206625"/>
          <p14:tracePt t="40283" x="3490913" y="2197100"/>
          <p14:tracePt t="40291" x="3509963" y="2170113"/>
          <p14:tracePt t="40301" x="3519488" y="2143125"/>
          <p14:tracePt t="40307" x="3527425" y="2133600"/>
          <p14:tracePt t="40319" x="3546475" y="2116138"/>
          <p14:tracePt t="40322" x="3556000" y="2116138"/>
          <p14:tracePt t="40419" x="3563938" y="2106613"/>
          <p14:tracePt t="42215" x="3573463" y="2116138"/>
          <p14:tracePt t="42236" x="3582988" y="2125663"/>
          <p14:tracePt t="42382" x="3582988" y="2143125"/>
          <p14:tracePt t="42390" x="3582988" y="2152650"/>
          <p14:tracePt t="42400" x="3582988" y="2160588"/>
          <p14:tracePt t="42411" x="3582988" y="2206625"/>
          <p14:tracePt t="42419" x="3582988" y="2216150"/>
          <p14:tracePt t="42428" x="3582988" y="2225675"/>
          <p14:tracePt t="42434" x="3582988" y="2243138"/>
          <p14:tracePt t="42443" x="3582988" y="2262188"/>
          <p14:tracePt t="42450" x="3582988" y="2270125"/>
          <p14:tracePt t="42459" x="3582988" y="2279650"/>
          <p14:tracePt t="42466" x="3582988" y="2289175"/>
          <p14:tracePt t="42483" x="3582988" y="2298700"/>
          <p14:tracePt t="42563" x="3582988" y="2306638"/>
          <p14:tracePt t="42571" x="3582988" y="2316163"/>
          <p14:tracePt t="42579" x="3582988" y="2325688"/>
          <p14:tracePt t="42588" x="3573463" y="2343150"/>
          <p14:tracePt t="42594" x="3563938" y="2352675"/>
          <p14:tracePt t="42610" x="3556000" y="2362200"/>
          <p14:tracePt t="42618" x="3536950" y="2371725"/>
          <p14:tracePt t="42634" x="3527425" y="2379663"/>
          <p14:tracePt t="42642" x="3527425" y="2389188"/>
          <p14:tracePt t="42650" x="3519488" y="2398713"/>
          <p14:tracePt t="42658" x="3509963" y="2408238"/>
          <p14:tracePt t="42674" x="3509963" y="2416175"/>
          <p14:tracePt t="42682" x="3500438" y="2416175"/>
          <p14:tracePt t="42690" x="3490913" y="2425700"/>
          <p14:tracePt t="42707" x="3490913" y="2435225"/>
          <p14:tracePt t="42715" x="3482975" y="2444750"/>
          <p14:tracePt t="42723" x="3463925" y="2452688"/>
          <p14:tracePt t="42732" x="3446463" y="2452688"/>
          <p14:tracePt t="42738" x="3419475" y="2471738"/>
          <p14:tracePt t="42749" x="3400425" y="2481263"/>
          <p14:tracePt t="42755" x="3354388" y="2481263"/>
          <p14:tracePt t="42764" x="3317875" y="2481263"/>
          <p14:tracePt t="42772" x="3290888" y="2489200"/>
          <p14:tracePt t="42779" x="3244850" y="2489200"/>
          <p14:tracePt t="42788" x="3208338" y="2489200"/>
          <p14:tracePt t="42795" x="3163888" y="2489200"/>
          <p14:tracePt t="42803" x="3136900" y="2489200"/>
          <p14:tracePt t="42810" x="3108325" y="2489200"/>
          <p14:tracePt t="42818" x="3100388" y="2489200"/>
          <p14:tracePt t="42826" x="3090863" y="2489200"/>
          <p14:tracePt t="42834" x="3071813" y="2489200"/>
          <p14:tracePt t="42907" x="3063875" y="2489200"/>
          <p14:tracePt t="42923" x="3054350" y="2489200"/>
          <p14:tracePt t="42946" x="3054350" y="2471738"/>
          <p14:tracePt t="42954" x="3054350" y="2452688"/>
          <p14:tracePt t="42965" x="3044825" y="2435225"/>
          <p14:tracePt t="42971" x="3044825" y="2425700"/>
          <p14:tracePt t="42978" x="3044825" y="2398713"/>
          <p14:tracePt t="42986" x="3044825" y="2389188"/>
          <p14:tracePt t="43002" x="3044825" y="2362200"/>
          <p14:tracePt t="43010" x="3044825" y="2352675"/>
          <p14:tracePt t="43026" x="3044825" y="2343150"/>
          <p14:tracePt t="43042" x="3044825" y="2325688"/>
          <p14:tracePt t="43050" x="3044825" y="2316163"/>
          <p14:tracePt t="43066" x="3044825" y="2306638"/>
          <p14:tracePt t="43087" x="3044825" y="2289175"/>
          <p14:tracePt t="43091" x="3044825" y="2279650"/>
          <p14:tracePt t="43103" x="3044825" y="2270125"/>
          <p14:tracePt t="43108" x="3044825" y="2262188"/>
          <p14:tracePt t="43120" x="3044825" y="2252663"/>
          <p14:tracePt t="43123" x="3044825" y="2243138"/>
          <p14:tracePt t="43134" x="3044825" y="2233613"/>
          <p14:tracePt t="43149" x="3044825" y="2225675"/>
          <p14:tracePt t="43170" x="3044825" y="2206625"/>
          <p14:tracePt t="43202" x="3044825" y="2197100"/>
          <p14:tracePt t="43660" x="3035300" y="2206625"/>
          <p14:tracePt t="43666" x="3017838" y="2216150"/>
          <p14:tracePt t="43674" x="2998788" y="2225675"/>
          <p14:tracePt t="43682" x="2971800" y="2233613"/>
          <p14:tracePt t="43690" x="2954338" y="2243138"/>
          <p14:tracePt t="43699" x="2925763" y="2252663"/>
          <p14:tracePt t="43706" x="2908300" y="2262188"/>
          <p14:tracePt t="43715" x="2889250" y="2262188"/>
          <p14:tracePt t="43722" x="2871788" y="2270125"/>
          <p14:tracePt t="43732" x="2862263" y="2279650"/>
          <p14:tracePt t="44379" x="2871788" y="2279650"/>
          <p14:tracePt t="44388" x="2881313" y="2270125"/>
          <p14:tracePt t="44402" x="2898775" y="2270125"/>
          <p14:tracePt t="44418" x="2908300" y="2270125"/>
          <p14:tracePt t="44443" x="2917825" y="2270125"/>
          <p14:tracePt t="44459" x="2925763" y="2270125"/>
          <p14:tracePt t="44466" x="2944813" y="2270125"/>
          <p14:tracePt t="44474" x="2971800" y="2243138"/>
          <p14:tracePt t="44482" x="2998788" y="2243138"/>
          <p14:tracePt t="44490" x="3054350" y="2233613"/>
          <p14:tracePt t="44499" x="3071813" y="2233613"/>
          <p14:tracePt t="44506" x="3117850" y="2225675"/>
          <p14:tracePt t="44515" x="3154363" y="2225675"/>
          <p14:tracePt t="44522" x="3171825" y="2225675"/>
          <p14:tracePt t="44532" x="3217863" y="2216150"/>
          <p14:tracePt t="44538" x="3263900" y="2206625"/>
          <p14:tracePt t="44548" x="3263900" y="2197100"/>
          <p14:tracePt t="44554" x="3273425" y="2197100"/>
          <p14:tracePt t="44562" x="3300413" y="2197100"/>
          <p14:tracePt t="44570" x="3309938" y="2189163"/>
          <p14:tracePt t="44578" x="3317875" y="2189163"/>
          <p14:tracePt t="44692" x="3336925" y="2189163"/>
          <p14:tracePt t="44706" x="3346450" y="2179638"/>
          <p14:tracePt t="45059" x="3363913" y="2189163"/>
          <p14:tracePt t="45069" x="3363913" y="2243138"/>
          <p14:tracePt t="45074" x="3363913" y="2298700"/>
          <p14:tracePt t="45082" x="3363913" y="2352675"/>
          <p14:tracePt t="45090" x="3363913" y="2416175"/>
          <p14:tracePt t="45099" x="3363913" y="2471738"/>
          <p14:tracePt t="45106" x="3363913" y="2508250"/>
          <p14:tracePt t="45115" x="3390900" y="2544763"/>
          <p14:tracePt t="45122" x="3400425" y="2581275"/>
          <p14:tracePt t="45132" x="3400425" y="2589213"/>
          <p14:tracePt t="45140" x="3400425" y="2625725"/>
          <p14:tracePt t="45155" x="3419475" y="2654300"/>
          <p14:tracePt t="45186" x="3419475" y="2662238"/>
          <p14:tracePt t="45210" x="3419475" y="2671763"/>
          <p14:tracePt t="45219" x="3419475" y="2690813"/>
          <p14:tracePt t="45227" x="3419475" y="2708275"/>
          <p14:tracePt t="45234" x="3419475" y="2744788"/>
          <p14:tracePt t="45242" x="3446463" y="2781300"/>
          <p14:tracePt t="45250" x="3446463" y="2808288"/>
          <p14:tracePt t="45258" x="3455988" y="2836863"/>
          <p14:tracePt t="45266" x="3463925" y="2873375"/>
          <p14:tracePt t="45274" x="3463925" y="2890838"/>
          <p14:tracePt t="45283" x="3482975" y="2917825"/>
          <p14:tracePt t="45290" x="3482975" y="2946400"/>
          <p14:tracePt t="45299" x="3482975" y="2963863"/>
          <p14:tracePt t="45306" x="3500438" y="2990850"/>
          <p14:tracePt t="45315" x="3509963" y="3009900"/>
          <p14:tracePt t="45322" x="3519488" y="3054350"/>
          <p14:tracePt t="45334" x="3556000" y="3100388"/>
          <p14:tracePt t="45338" x="3563938" y="3146425"/>
          <p14:tracePt t="45348" x="3582988" y="3173413"/>
          <p14:tracePt t="45354" x="3592513" y="3192463"/>
          <p14:tracePt t="45362" x="3609975" y="3236913"/>
          <p14:tracePt t="45370" x="3609975" y="3255963"/>
          <p14:tracePt t="45378" x="3619500" y="3265488"/>
          <p14:tracePt t="45386" x="3646488" y="3292475"/>
          <p14:tracePt t="45395" x="3656013" y="3309938"/>
          <p14:tracePt t="45402" x="3665538" y="3319463"/>
          <p14:tracePt t="45426" x="3673475" y="3328988"/>
          <p14:tracePt t="45725" x="3683000" y="3328988"/>
          <p14:tracePt t="45730" x="3683000" y="3302000"/>
          <p14:tracePt t="45738" x="3665538" y="3246438"/>
          <p14:tracePt t="45754" x="3656013" y="3200400"/>
          <p14:tracePt t="45762" x="3646488" y="3192463"/>
          <p14:tracePt t="45770" x="3636963" y="3182938"/>
          <p14:tracePt t="45778" x="3636963" y="3155950"/>
          <p14:tracePt t="45794" x="3636963" y="3146425"/>
          <p14:tracePt t="45810" x="3636963" y="3119438"/>
          <p14:tracePt t="45826" x="3636963" y="3100388"/>
          <p14:tracePt t="45834" x="3636963" y="3082925"/>
          <p14:tracePt t="45844" x="3656013" y="3063875"/>
          <p14:tracePt t="45854" x="3692525" y="3036888"/>
          <p14:tracePt t="45860" x="3756025" y="3017838"/>
          <p14:tracePt t="45870" x="3838575" y="3000375"/>
          <p14:tracePt t="45874" x="3892550" y="2990850"/>
          <p14:tracePt t="45884" x="3984625" y="2990850"/>
          <p14:tracePt t="45899" x="4121150" y="2990850"/>
          <p14:tracePt t="45906" x="4175125" y="2990850"/>
          <p14:tracePt t="45915" x="4211638" y="2990850"/>
          <p14:tracePt t="45922" x="4221163" y="2990850"/>
          <p14:tracePt t="45932" x="4230688" y="2990850"/>
          <p14:tracePt t="45938" x="4238625" y="2990850"/>
          <p14:tracePt t="45979" x="4248150" y="2990850"/>
          <p14:tracePt t="45987" x="4248150" y="3009900"/>
          <p14:tracePt t="45995" x="4248150" y="3036888"/>
          <p14:tracePt t="46002" x="4248150" y="3046413"/>
          <p14:tracePt t="46010" x="4248150" y="3063875"/>
          <p14:tracePt t="46018" x="4248150" y="3073400"/>
          <p14:tracePt t="46026" x="4248150" y="3082925"/>
          <p14:tracePt t="46034" x="4248150" y="3090863"/>
          <p14:tracePt t="46042" x="4248150" y="3100388"/>
          <p14:tracePt t="46050" x="4248150" y="3119438"/>
          <p14:tracePt t="46058" x="4248150" y="3127375"/>
          <p14:tracePt t="46066" x="4248150" y="3136900"/>
          <p14:tracePt t="46090" x="4248150" y="3155950"/>
          <p14:tracePt t="46098" x="4248150" y="3163888"/>
          <p14:tracePt t="46116" x="4221163" y="3182938"/>
          <p14:tracePt t="46122" x="4194175" y="3182938"/>
          <p14:tracePt t="46133" x="4175125" y="3192463"/>
          <p14:tracePt t="46138" x="4148138" y="3209925"/>
          <p14:tracePt t="46150" x="4121150" y="3219450"/>
          <p14:tracePt t="46154" x="4094163" y="3228975"/>
          <p14:tracePt t="46162" x="4065588" y="3236913"/>
          <p14:tracePt t="46170" x="4021138" y="3265488"/>
          <p14:tracePt t="46178" x="3984625" y="3273425"/>
          <p14:tracePt t="46186" x="3956050" y="3282950"/>
          <p14:tracePt t="46194" x="3919538" y="3292475"/>
          <p14:tracePt t="46202" x="3883025" y="3309938"/>
          <p14:tracePt t="46210" x="3856038" y="3309938"/>
          <p14:tracePt t="46219" x="3829050" y="3309938"/>
          <p14:tracePt t="46226" x="3819525" y="3309938"/>
          <p14:tracePt t="46234" x="3802063" y="3319463"/>
          <p14:tracePt t="46341" x="3792538" y="3319463"/>
          <p14:tracePt t="46378" x="3783013" y="3319463"/>
          <p14:tracePt t="46402" x="3775075" y="3319463"/>
          <p14:tracePt t="46434" x="3765550" y="3302000"/>
          <p14:tracePt t="46442" x="3765550" y="3292475"/>
          <p14:tracePt t="46450" x="3746500" y="3273425"/>
          <p14:tracePt t="46466" x="3738563" y="3265488"/>
          <p14:tracePt t="46490" x="3729038" y="3236913"/>
          <p14:tracePt t="46506" x="3729038" y="3228975"/>
          <p14:tracePt t="46522" x="3709988" y="3192463"/>
          <p14:tracePt t="46538" x="3702050" y="3182938"/>
          <p14:tracePt t="46554" x="3692525" y="3173413"/>
          <p14:tracePt t="46578" x="3683000" y="3173413"/>
          <p14:tracePt t="46610" x="3665538" y="3173413"/>
          <p14:tracePt t="46627" x="3646488" y="3146425"/>
          <p14:tracePt t="46637" x="3636963" y="3146425"/>
          <p14:tracePt t="46643" x="3629025" y="3136900"/>
          <p14:tracePt t="46659" x="3629025" y="3119438"/>
          <p14:tracePt t="46669" x="3609975" y="3100388"/>
          <p14:tracePt t="46684" x="3600450" y="3090863"/>
          <p14:tracePt t="46699" x="3600450" y="3073400"/>
          <p14:tracePt t="46715" x="3600450" y="3063875"/>
          <p14:tracePt t="46739" x="3600450" y="3046413"/>
          <p14:tracePt t="46754" x="3600450" y="3036888"/>
          <p14:tracePt t="46762" x="3600450" y="3027363"/>
          <p14:tracePt t="46770" x="3600450" y="3017838"/>
          <p14:tracePt t="46778" x="3600450" y="3009900"/>
          <p14:tracePt t="46786" x="3600450" y="2990850"/>
          <p14:tracePt t="46802" x="3600450" y="2973388"/>
          <p14:tracePt t="46818" x="3609975" y="2963863"/>
          <p14:tracePt t="46842" x="3619500" y="2954338"/>
          <p14:tracePt t="47099" x="3629025" y="2927350"/>
          <p14:tracePt t="47106" x="3629025" y="2873375"/>
          <p14:tracePt t="47114" x="3629025" y="2836863"/>
          <p14:tracePt t="47122" x="3629025" y="2808288"/>
          <p14:tracePt t="47133" x="3582988" y="2744788"/>
          <p14:tracePt t="47138" x="3573463" y="2698750"/>
          <p14:tracePt t="47148" x="3536950" y="2654300"/>
          <p14:tracePt t="47154" x="3509963" y="2589213"/>
          <p14:tracePt t="47162" x="3473450" y="2544763"/>
          <p14:tracePt t="47170" x="3463925" y="2508250"/>
          <p14:tracePt t="47178" x="3455988" y="2489200"/>
          <p14:tracePt t="47186" x="3419475" y="2444750"/>
          <p14:tracePt t="47194" x="3419475" y="2435225"/>
          <p14:tracePt t="47202" x="3409950" y="2416175"/>
          <p14:tracePt t="47218" x="3400425" y="2408238"/>
          <p14:tracePt t="47244" x="3400425" y="2398713"/>
          <p14:tracePt t="47362" x="3400425" y="2389188"/>
          <p14:tracePt t="47370" x="3390900" y="2389188"/>
          <p14:tracePt t="47386" x="3382963" y="2379663"/>
          <p14:tracePt t="47394" x="3373438" y="2362200"/>
          <p14:tracePt t="47402" x="3363913" y="2352675"/>
          <p14:tracePt t="47411" x="3354388" y="2343150"/>
          <p14:tracePt t="47418" x="3336925" y="2335213"/>
          <p14:tracePt t="47426" x="3327400" y="2335213"/>
          <p14:tracePt t="47434" x="3317875" y="2316163"/>
          <p14:tracePt t="47442" x="3300413" y="2316163"/>
          <p14:tracePt t="47450" x="3290888" y="2306638"/>
          <p14:tracePt t="47459" x="3263900" y="2306638"/>
          <p14:tracePt t="47466" x="3217863" y="2306638"/>
          <p14:tracePt t="47474" x="3200400" y="2306638"/>
          <p14:tracePt t="47482" x="3154363" y="2306638"/>
          <p14:tracePt t="47490" x="3090863" y="2298700"/>
          <p14:tracePt t="47498" x="3044825" y="2289175"/>
          <p14:tracePt t="47506" x="2990850" y="2289175"/>
          <p14:tracePt t="47519" x="2962275" y="2270125"/>
          <p14:tracePt t="47522" x="2944813" y="2270125"/>
          <p14:tracePt t="47740" x="2935288" y="2262188"/>
          <p14:tracePt t="48050" x="2971800" y="2252663"/>
          <p14:tracePt t="48058" x="3054350" y="2252663"/>
          <p14:tracePt t="48066" x="3127375" y="2233613"/>
          <p14:tracePt t="48074" x="3208338" y="2206625"/>
          <p14:tracePt t="48083" x="3300413" y="2206625"/>
          <p14:tracePt t="48090" x="3327400" y="2197100"/>
          <p14:tracePt t="48098" x="3382963" y="2197100"/>
          <p14:tracePt t="48106" x="3446463" y="2189163"/>
          <p14:tracePt t="48116" x="3473450" y="2189163"/>
          <p14:tracePt t="48122" x="3500438" y="2179638"/>
          <p14:tracePt t="48133" x="3509963" y="2179638"/>
          <p14:tracePt t="48284" x="3519488" y="2170113"/>
          <p14:tracePt t="48515" x="3519488" y="2160588"/>
          <p14:tracePt t="48524" x="3519488" y="2143125"/>
          <p14:tracePt t="48533" x="3519488" y="2125663"/>
          <p14:tracePt t="48549" x="3527425" y="2116138"/>
          <p14:tracePt t="48554" x="3527425" y="2106613"/>
          <p14:tracePt t="48565" x="3527425" y="2089150"/>
          <p14:tracePt t="48570" x="3527425" y="2079625"/>
          <p14:tracePt t="48586" x="3527425" y="2070100"/>
          <p14:tracePt t="51058" x="3527425" y="2060575"/>
          <p14:tracePt t="51234" x="3509963" y="2070100"/>
          <p14:tracePt t="51242" x="3490913" y="2089150"/>
          <p14:tracePt t="51250" x="3455988" y="2097088"/>
          <p14:tracePt t="51258" x="3419475" y="2106613"/>
          <p14:tracePt t="51266" x="3354388" y="2116138"/>
          <p14:tracePt t="51274" x="3336925" y="2133600"/>
          <p14:tracePt t="51283" x="3309938" y="2152650"/>
          <p14:tracePt t="51290" x="3281363" y="2160588"/>
          <p14:tracePt t="51298" x="3244850" y="2179638"/>
          <p14:tracePt t="51306" x="3227388" y="2189163"/>
          <p14:tracePt t="51315" x="3217863" y="2189163"/>
          <p14:tracePt t="51323" x="3200400" y="2206625"/>
          <p14:tracePt t="51588" x="3190875" y="2206625"/>
          <p14:tracePt t="51597" x="3190875" y="2189163"/>
          <p14:tracePt t="51602" x="3208338" y="2160588"/>
          <p14:tracePt t="51618" x="3227388" y="2133600"/>
          <p14:tracePt t="51627" x="3236913" y="2116138"/>
          <p14:tracePt t="51642" x="3244850" y="2097088"/>
          <p14:tracePt t="51650" x="3254375" y="2089150"/>
          <p14:tracePt t="51670" x="3263900" y="2079625"/>
          <p14:tracePt t="51986" x="3273425" y="2060575"/>
          <p14:tracePt t="52002" x="3273425" y="2043113"/>
          <p14:tracePt t="52044" x="3273425" y="2033588"/>
          <p14:tracePt t="52317" x="3290888" y="2016125"/>
          <p14:tracePt t="52325" x="3300413" y="2006600"/>
          <p14:tracePt t="52339" x="3309938" y="2006600"/>
          <p14:tracePt t="52346" x="3317875" y="1997075"/>
          <p14:tracePt t="52354" x="3336925" y="1987550"/>
          <p14:tracePt t="52364" x="3382963" y="1987550"/>
          <p14:tracePt t="52370" x="3409950" y="1970088"/>
          <p14:tracePt t="52386" x="3427413" y="1960563"/>
          <p14:tracePt t="52396" x="3446463" y="1951038"/>
          <p14:tracePt t="52554" x="3455988" y="1960563"/>
          <p14:tracePt t="52563" x="3455988" y="1970088"/>
          <p14:tracePt t="52578" x="3463925" y="1987550"/>
          <p14:tracePt t="52586" x="3463925" y="1997075"/>
          <p14:tracePt t="53396" x="3463925" y="2006600"/>
          <p14:tracePt t="53906" x="3463925" y="2016125"/>
          <p14:tracePt t="53915" x="3473450" y="2043113"/>
          <p14:tracePt t="53922" x="3482975" y="2052638"/>
          <p14:tracePt t="53938" x="3482975" y="2079625"/>
          <p14:tracePt t="53946" x="3482975" y="2089150"/>
          <p14:tracePt t="53955" x="3509963" y="2152650"/>
          <p14:tracePt t="53971" x="3665538" y="2316163"/>
          <p14:tracePt t="53984" x="3738563" y="2416175"/>
          <p14:tracePt t="53987" x="3838575" y="2525713"/>
          <p14:tracePt t="53995" x="3902075" y="2608263"/>
          <p14:tracePt t="54003" x="3975100" y="2690813"/>
          <p14:tracePt t="54010" x="4011613" y="2754313"/>
          <p14:tracePt t="54019" x="4048125" y="2800350"/>
          <p14:tracePt t="54026" x="4057650" y="2817813"/>
          <p14:tracePt t="54035" x="4057650" y="2827338"/>
          <p14:tracePt t="54042" x="4057650" y="2836863"/>
          <p14:tracePt t="54107" x="4057650" y="2854325"/>
          <p14:tracePt t="54114" x="4057650" y="2863850"/>
          <p14:tracePt t="54138" x="4057650" y="2873375"/>
          <p14:tracePt t="54146" x="4057650" y="2890838"/>
          <p14:tracePt t="54154" x="4057650" y="2900363"/>
          <p14:tracePt t="54163" x="4057650" y="2917825"/>
          <p14:tracePt t="54170" x="4057650" y="2936875"/>
          <p14:tracePt t="54178" x="4057650" y="2946400"/>
          <p14:tracePt t="54196" x="4057650" y="2973388"/>
          <p14:tracePt t="54204" x="4057650" y="2990850"/>
          <p14:tracePt t="54211" x="4057650" y="3017838"/>
          <p14:tracePt t="54227" x="4057650" y="3027363"/>
          <p14:tracePt t="54235" x="4057650" y="3036888"/>
          <p14:tracePt t="54242" x="4057650" y="3046413"/>
          <p14:tracePt t="54250" x="4057650" y="3063875"/>
          <p14:tracePt t="54258" x="4057650" y="3082925"/>
          <p14:tracePt t="54274" x="4057650" y="3100388"/>
          <p14:tracePt t="54282" x="4038600" y="3119438"/>
          <p14:tracePt t="54298" x="4021138" y="3146425"/>
          <p14:tracePt t="54306" x="4002088" y="3182938"/>
          <p14:tracePt t="54314" x="3975100" y="3200400"/>
          <p14:tracePt t="54324" x="3975100" y="3209925"/>
          <p14:tracePt t="54336" x="3948113" y="3236913"/>
          <p14:tracePt t="54342" x="3938588" y="3236913"/>
          <p14:tracePt t="54353" x="3902075" y="3265488"/>
          <p14:tracePt t="54366" x="3892550" y="3265488"/>
          <p14:tracePt t="54412" x="3875088" y="3265488"/>
          <p14:tracePt t="54418" x="3856038" y="3265488"/>
          <p14:tracePt t="54426" x="3846513" y="3265488"/>
          <p14:tracePt t="54434" x="3810000" y="3255963"/>
          <p14:tracePt t="54443" x="3802063" y="3246438"/>
          <p14:tracePt t="54450" x="3783013" y="3246438"/>
          <p14:tracePt t="54459" x="3765550" y="3246438"/>
          <p14:tracePt t="54466" x="3729038" y="3219450"/>
          <p14:tracePt t="54483" x="3702050" y="3209925"/>
          <p14:tracePt t="54547" x="3702050" y="3200400"/>
          <p14:tracePt t="54557" x="3702050" y="3192463"/>
          <p14:tracePt t="54565" x="3702050" y="3182938"/>
          <p14:tracePt t="54573" x="3702050" y="3173413"/>
          <p14:tracePt t="54586" x="3702050" y="3163888"/>
          <p14:tracePt t="54594" x="3702050" y="3146425"/>
          <p14:tracePt t="54604" x="3702050" y="3136900"/>
          <p14:tracePt t="54610" x="3702050" y="3127375"/>
          <p14:tracePt t="54626" x="3702050" y="3100388"/>
          <p14:tracePt t="54634" x="3673475" y="3082925"/>
          <p14:tracePt t="54650" x="3673475" y="3063875"/>
          <p14:tracePt t="54658" x="3673475" y="3054350"/>
          <p14:tracePt t="54666" x="3673475" y="3046413"/>
          <p14:tracePt t="54674" x="3673475" y="3036888"/>
          <p14:tracePt t="54682" x="3673475" y="3017838"/>
          <p14:tracePt t="54690" x="3683000" y="3000375"/>
          <p14:tracePt t="54698" x="3683000" y="2990850"/>
          <p14:tracePt t="54706" x="3709988" y="2963863"/>
          <p14:tracePt t="54714" x="3719513" y="2954338"/>
          <p14:tracePt t="54722" x="3756025" y="2946400"/>
          <p14:tracePt t="54731" x="3765550" y="2946400"/>
          <p14:tracePt t="54738" x="3792538" y="2936875"/>
          <p14:tracePt t="54747" x="3819525" y="2936875"/>
          <p14:tracePt t="54755" x="3838575" y="2936875"/>
          <p14:tracePt t="54764" x="3846513" y="2936875"/>
          <p14:tracePt t="54770" x="3865563" y="2936875"/>
          <p14:tracePt t="54778" x="3883025" y="2936875"/>
          <p14:tracePt t="54787" x="3902075" y="2936875"/>
          <p14:tracePt t="54795" x="3929063" y="2936875"/>
          <p14:tracePt t="54812" x="3948113" y="2936875"/>
          <p14:tracePt t="54820" x="3975100" y="2936875"/>
          <p14:tracePt t="54827" x="3992563" y="2936875"/>
          <p14:tracePt t="54835" x="4011613" y="2963863"/>
          <p14:tracePt t="54850" x="4029075" y="2982913"/>
          <p14:tracePt t="54858" x="4038600" y="2990850"/>
          <p14:tracePt t="54866" x="4048125" y="2990850"/>
          <p14:tracePt t="54885" x="4065588" y="3009900"/>
          <p14:tracePt t="54890" x="4075113" y="3009900"/>
          <p14:tracePt t="54898" x="4084638" y="3009900"/>
          <p14:tracePt t="54930" x="4111625" y="3017838"/>
          <p14:tracePt t="54972" x="4111625" y="3036888"/>
          <p14:tracePt t="54979" x="4111625" y="3046413"/>
          <p14:tracePt t="54989" x="4111625" y="3054350"/>
          <p14:tracePt t="54994" x="4111625" y="3063875"/>
          <p14:tracePt t="55003" x="4111625" y="3082925"/>
          <p14:tracePt t="55010" x="4111625" y="3090863"/>
          <p14:tracePt t="55026" x="4111625" y="3100388"/>
          <p14:tracePt t="55034" x="4111625" y="3109913"/>
          <p14:tracePt t="55042" x="4111625" y="3119438"/>
          <p14:tracePt t="55068" x="4102100" y="3136900"/>
          <p14:tracePt t="55083" x="4084638" y="3146425"/>
          <p14:tracePt t="55090" x="4075113" y="3155950"/>
          <p14:tracePt t="55106" x="4057650" y="3173413"/>
          <p14:tracePt t="55114" x="4038600" y="3182938"/>
          <p14:tracePt t="55131" x="4021138" y="3192463"/>
          <p14:tracePt t="55138" x="3992563" y="3200400"/>
          <p14:tracePt t="55148" x="3984625" y="3200400"/>
          <p14:tracePt t="55154" x="3975100" y="3200400"/>
          <p14:tracePt t="55164" x="3919538" y="3209925"/>
          <p14:tracePt t="55170" x="3892550" y="3219450"/>
          <p14:tracePt t="55178" x="3875088" y="3219450"/>
          <p14:tracePt t="55186" x="3846513" y="3219450"/>
          <p14:tracePt t="55194" x="3838575" y="3219450"/>
          <p14:tracePt t="55202" x="3829050" y="3219450"/>
          <p14:tracePt t="55210" x="3819525" y="3228975"/>
          <p14:tracePt t="55234" x="3810000" y="3228975"/>
          <p14:tracePt t="55242" x="3802063" y="3228975"/>
          <p14:tracePt t="55354" x="3792538" y="3228975"/>
          <p14:tracePt t="55435" x="3783013" y="3228975"/>
          <p14:tracePt t="55476" x="3765550" y="3219450"/>
          <p14:tracePt t="55539" x="3756025" y="3200400"/>
          <p14:tracePt t="55611" x="3746500" y="3192463"/>
          <p14:tracePt t="55644" x="3738563" y="3182938"/>
          <p14:tracePt t="55690" x="3729038" y="3173413"/>
          <p14:tracePt t="55698" x="3709988" y="3155950"/>
          <p14:tracePt t="55714" x="3702050" y="3136900"/>
          <p14:tracePt t="55723" x="3702050" y="3127375"/>
          <p14:tracePt t="55730" x="3692525" y="3100388"/>
          <p14:tracePt t="55739" x="3683000" y="3090863"/>
          <p14:tracePt t="55747" x="3673475" y="3082925"/>
          <p14:tracePt t="55803" x="3673475" y="3063875"/>
          <p14:tracePt t="55811" x="3673475" y="3054350"/>
          <p14:tracePt t="55827" x="3673475" y="3046413"/>
          <p14:tracePt t="55835" x="3673475" y="3027363"/>
          <p14:tracePt t="55851" x="3673475" y="3009900"/>
          <p14:tracePt t="55861" x="3692525" y="3000375"/>
          <p14:tracePt t="55866" x="3729038" y="2990850"/>
          <p14:tracePt t="55883" x="3756025" y="2973388"/>
          <p14:tracePt t="55890" x="3765550" y="2973388"/>
          <p14:tracePt t="55901" x="3775075" y="2973388"/>
          <p14:tracePt t="55907" x="3783013" y="2973388"/>
          <p14:tracePt t="55938" x="3802063" y="2973388"/>
          <p14:tracePt t="56068" x="3810000" y="2973388"/>
          <p14:tracePt t="56210" x="3810000" y="2982913"/>
          <p14:tracePt t="56332" x="3819525" y="2990850"/>
          <p14:tracePt t="56341" x="3819525" y="3000375"/>
          <p14:tracePt t="56353" x="3829050" y="3009900"/>
          <p14:tracePt t="56364" x="3846513" y="3017838"/>
          <p14:tracePt t="56394" x="3856038" y="3027363"/>
          <p14:tracePt t="56418" x="3865563" y="3027363"/>
          <p14:tracePt t="56434" x="3883025" y="3027363"/>
          <p14:tracePt t="56461" x="3902075" y="3027363"/>
          <p14:tracePt t="56469" x="3938588" y="3027363"/>
          <p14:tracePt t="56477" x="3948113" y="3027363"/>
          <p14:tracePt t="56484" x="3992563" y="3027363"/>
          <p14:tracePt t="56491" x="4021138" y="3027363"/>
          <p14:tracePt t="56499" x="4048125" y="3027363"/>
          <p14:tracePt t="56507" x="4094163" y="3027363"/>
          <p14:tracePt t="56515" x="4129088" y="3027363"/>
          <p14:tracePt t="56522" x="4175125" y="3027363"/>
          <p14:tracePt t="56531" x="4194175" y="3027363"/>
          <p14:tracePt t="56538" x="4202113" y="3027363"/>
          <p14:tracePt t="56548" x="4211638" y="3027363"/>
          <p14:tracePt t="56554" x="4230688" y="3027363"/>
          <p14:tracePt t="56772" x="4230688" y="3046413"/>
          <p14:tracePt t="56818" x="4230688" y="3054350"/>
          <p14:tracePt t="56900" x="4230688" y="3063875"/>
          <p14:tracePt t="56932" x="4230688" y="3073400"/>
          <p14:tracePt t="57085" x="4230688" y="3082925"/>
          <p14:tracePt t="57093" x="4230688" y="3090863"/>
          <p14:tracePt t="57116" x="4230688" y="3100388"/>
          <p14:tracePt t="57140" x="4238625" y="3100388"/>
          <p14:tracePt t="57164" x="4257675" y="3100388"/>
          <p14:tracePt t="57170" x="4267200" y="3109913"/>
          <p14:tracePt t="57186" x="4275138" y="3109913"/>
          <p14:tracePt t="57226" x="4284663" y="3109913"/>
          <p14:tracePt t="57300" x="4294188" y="3109913"/>
          <p14:tracePt t="57394" x="4311650" y="3109913"/>
          <p14:tracePt t="57411" x="4321175" y="3100388"/>
          <p14:tracePt t="57418" x="4330700" y="3090863"/>
          <p14:tracePt t="57426" x="4348163" y="3082925"/>
          <p14:tracePt t="57442" x="4367213" y="3082925"/>
          <p14:tracePt t="57450" x="4376738" y="3073400"/>
          <p14:tracePt t="57458" x="4384675" y="3073400"/>
          <p14:tracePt t="57466" x="4384675" y="3063875"/>
          <p14:tracePt t="58172" x="4367213" y="3063875"/>
          <p14:tracePt t="58183" x="4321175" y="3063875"/>
          <p14:tracePt t="58196" x="4084638" y="2946400"/>
          <p14:tracePt t="58202" x="3919538" y="2863850"/>
          <p14:tracePt t="58210" x="3673475" y="2800350"/>
          <p14:tracePt t="58218" x="3409950" y="2727325"/>
          <p14:tracePt t="58226" x="3190875" y="2671763"/>
          <p14:tracePt t="58234" x="2925763" y="2581275"/>
          <p14:tracePt t="58242" x="2616200" y="2471738"/>
          <p14:tracePt t="58250" x="2470150" y="2416175"/>
          <p14:tracePt t="58258" x="2333625" y="2343150"/>
          <p14:tracePt t="58266" x="2251075" y="2270125"/>
          <p14:tracePt t="58274" x="2187575" y="2243138"/>
          <p14:tracePt t="58282" x="2160588" y="2225675"/>
          <p14:tracePt t="58290" x="2151063" y="2216150"/>
          <p14:tracePt t="58557" x="2179638" y="2233613"/>
          <p14:tracePt t="58563" x="2197100" y="2243138"/>
          <p14:tracePt t="58570" x="2270125" y="2252663"/>
          <p14:tracePt t="58587" x="2397125" y="2298700"/>
          <p14:tracePt t="58590" x="2506663" y="2316163"/>
          <p14:tracePt t="58594" x="2606675" y="2316163"/>
          <p14:tracePt t="58602" x="2689225" y="2371725"/>
          <p14:tracePt t="58610" x="2744788" y="2379663"/>
          <p14:tracePt t="58618" x="2789238" y="2416175"/>
          <p14:tracePt t="58626" x="2808288" y="2435225"/>
          <p14:tracePt t="58634" x="2835275" y="2481263"/>
          <p14:tracePt t="58650" x="2844800" y="2489200"/>
          <p14:tracePt t="58658" x="2852738" y="2508250"/>
          <p14:tracePt t="58764" x="2862263" y="2498725"/>
          <p14:tracePt t="58893" x="2881313" y="2498725"/>
          <p14:tracePt t="58900" x="2908300" y="2462213"/>
          <p14:tracePt t="58907" x="2925763" y="2435225"/>
          <p14:tracePt t="58915" x="2925763" y="2425700"/>
          <p14:tracePt t="58922" x="2935288" y="2416175"/>
          <p14:tracePt t="59332" x="2944813" y="2379663"/>
          <p14:tracePt t="59349" x="2944813" y="2362200"/>
          <p14:tracePt t="59357" x="2944813" y="2335213"/>
          <p14:tracePt t="59367" x="2944813" y="2325688"/>
          <p14:tracePt t="59370" x="2954338" y="2306638"/>
          <p14:tracePt t="59382" x="2954338" y="2298700"/>
          <p14:tracePt t="60011" x="2962275" y="2289175"/>
          <p14:tracePt t="60466" x="2971800" y="2279650"/>
          <p14:tracePt t="60475" x="2981325" y="2243138"/>
          <p14:tracePt t="60482" x="3027363" y="2206625"/>
          <p14:tracePt t="60490" x="3044825" y="2189163"/>
          <p14:tracePt t="60498" x="3063875" y="2143125"/>
          <p14:tracePt t="60506" x="3100388" y="2125663"/>
          <p14:tracePt t="60519" x="3108325" y="2116138"/>
          <p14:tracePt t="60524" x="3108325" y="2106613"/>
          <p14:tracePt t="60820" x="3100388" y="2097088"/>
          <p14:tracePt t="60827" x="3081338" y="2097088"/>
          <p14:tracePt t="60834" x="3071813" y="2097088"/>
          <p14:tracePt t="60842" x="3054350" y="2097088"/>
          <p14:tracePt t="60858" x="3044825" y="2106613"/>
          <p14:tracePt t="60910" x="3035300" y="2106613"/>
          <p14:tracePt t="60924" x="3027363" y="2116138"/>
          <p14:tracePt t="60932" x="3017838" y="2116138"/>
          <p14:tracePt t="60942" x="2998788" y="2125663"/>
          <p14:tracePt t="60955" x="2990850" y="2133600"/>
          <p14:tracePt t="60965" x="2981325" y="2133600"/>
          <p14:tracePt t="60970" x="2971800" y="2143125"/>
          <p14:tracePt t="60981" x="2944813" y="2152650"/>
          <p14:tracePt t="61010" x="2944813" y="2160588"/>
          <p14:tracePt t="61195" x="2944813" y="2133600"/>
          <p14:tracePt t="61202" x="2944813" y="2125663"/>
          <p14:tracePt t="61210" x="2954338" y="2089150"/>
          <p14:tracePt t="61218" x="2971800" y="2079625"/>
          <p14:tracePt t="61226" x="2971800" y="2070100"/>
          <p14:tracePt t="61235" x="2990850" y="2043113"/>
          <p14:tracePt t="61242" x="3008313" y="2033588"/>
          <p14:tracePt t="61250" x="3017838" y="2024063"/>
          <p14:tracePt t="61291" x="3035300" y="2006600"/>
          <p14:tracePt t="61298" x="3044825" y="2006600"/>
          <p14:tracePt t="61307" x="3054350" y="1997075"/>
          <p14:tracePt t="61315" x="3063875" y="1987550"/>
          <p14:tracePt t="61332" x="3090863" y="1979613"/>
          <p14:tracePt t="61338" x="3108325" y="1960563"/>
          <p14:tracePt t="61348" x="3127375" y="1951038"/>
          <p14:tracePt t="61355" x="3154363" y="1943100"/>
          <p14:tracePt t="61371" x="3171825" y="1933575"/>
          <p14:tracePt t="61382" x="3208338" y="1906588"/>
          <p14:tracePt t="61405" x="3254375" y="1897063"/>
          <p14:tracePt t="61412" x="3273425" y="1887538"/>
          <p14:tracePt t="61421" x="3300413" y="1878013"/>
          <p14:tracePt t="61428" x="3317875" y="1878013"/>
          <p14:tracePt t="61436" x="3336925" y="1860550"/>
          <p14:tracePt t="61442" x="3373438" y="1851025"/>
          <p14:tracePt t="61450" x="3390900" y="1841500"/>
          <p14:tracePt t="61458" x="3400425" y="1841500"/>
          <p14:tracePt t="61466" x="3436938" y="1833563"/>
          <p14:tracePt t="61474" x="3446463" y="1824038"/>
          <p14:tracePt t="61482" x="3446463" y="1814513"/>
          <p14:tracePt t="61490" x="3455988" y="1814513"/>
          <p14:tracePt t="61508" x="3463925" y="1814513"/>
          <p14:tracePt t="61715" x="3473450" y="1814513"/>
          <p14:tracePt t="61730" x="3473450" y="1824038"/>
          <p14:tracePt t="61739" x="3473450" y="1860550"/>
          <p14:tracePt t="61754" x="3473450" y="1870075"/>
          <p14:tracePt t="61762" x="3473450" y="1878013"/>
          <p14:tracePt t="62148" x="3463925" y="1897063"/>
          <p14:tracePt t="62282" x="3455988" y="1897063"/>
          <p14:tracePt t="62346" x="3446463" y="1897063"/>
          <p14:tracePt t="62682" x="3436938" y="1906588"/>
          <p14:tracePt t="62698" x="3436938" y="1933575"/>
          <p14:tracePt t="62706" x="3436938" y="1951038"/>
          <p14:tracePt t="62714" x="3436938" y="1970088"/>
          <p14:tracePt t="62722" x="3436938" y="1979613"/>
          <p14:tracePt t="62731" x="3436938" y="1997075"/>
          <p14:tracePt t="62738" x="3436938" y="2016125"/>
          <p14:tracePt t="62747" x="3436938" y="2033588"/>
          <p14:tracePt t="62764" x="3436938" y="2052638"/>
          <p14:tracePt t="62770" x="3436938" y="2070100"/>
          <p14:tracePt t="62794" x="3436938" y="2079625"/>
          <p14:tracePt t="62877" x="3436938" y="2097088"/>
          <p14:tracePt t="63026" x="3436938" y="2106613"/>
          <p14:tracePt t="63043" x="3473450" y="2106613"/>
          <p14:tracePt t="63050" x="3573463" y="2106613"/>
          <p14:tracePt t="63058" x="3702050" y="2116138"/>
          <p14:tracePt t="63066" x="3883025" y="2133600"/>
          <p14:tracePt t="63074" x="4048125" y="2152650"/>
          <p14:tracePt t="63082" x="4221163" y="2179638"/>
          <p14:tracePt t="63090" x="4367213" y="2206625"/>
          <p14:tracePt t="63098" x="4421188" y="2206625"/>
          <p14:tracePt t="63106" x="4448175" y="2206625"/>
          <p14:tracePt t="63114" x="4457700" y="2206625"/>
          <p14:tracePt t="63346" x="4467225" y="2225675"/>
          <p14:tracePt t="63354" x="4467225" y="2243138"/>
          <p14:tracePt t="63363" x="4440238" y="2262188"/>
          <p14:tracePt t="63370" x="4403725" y="2298700"/>
          <p14:tracePt t="63382" x="4376738" y="2316163"/>
          <p14:tracePt t="63386" x="4340225" y="2343150"/>
          <p14:tracePt t="63395" x="4311650" y="2371725"/>
          <p14:tracePt t="63402" x="4284663" y="2389188"/>
          <p14:tracePt t="63410" x="4267200" y="2408238"/>
          <p14:tracePt t="63418" x="4238625" y="2425700"/>
          <p14:tracePt t="63426" x="4238625" y="2435225"/>
          <p14:tracePt t="63434" x="4238625" y="2444750"/>
          <p14:tracePt t="63443" x="4238625" y="2452688"/>
          <p14:tracePt t="63514" x="4230688" y="2462213"/>
          <p14:tracePt t="63530" x="4202113" y="2481263"/>
          <p14:tracePt t="63546" x="4184650" y="2508250"/>
          <p14:tracePt t="63554" x="4175125" y="2508250"/>
          <p14:tracePt t="63562" x="4148138" y="2517775"/>
          <p14:tracePt t="63570" x="4129088" y="2535238"/>
          <p14:tracePt t="63581" x="4111625" y="2554288"/>
          <p14:tracePt t="63586" x="4102100" y="2562225"/>
          <p14:tracePt t="63597" x="4084638" y="2571750"/>
          <p14:tracePt t="63602" x="4065588" y="2598738"/>
          <p14:tracePt t="63610" x="4057650" y="2617788"/>
          <p14:tracePt t="63618" x="4048125" y="2617788"/>
          <p14:tracePt t="63626" x="4029075" y="2635250"/>
          <p14:tracePt t="63634" x="4011613" y="2644775"/>
          <p14:tracePt t="63642" x="3992563" y="2671763"/>
          <p14:tracePt t="63650" x="3984625" y="2671763"/>
          <p14:tracePt t="63658" x="3956050" y="2690813"/>
          <p14:tracePt t="63674" x="3919538" y="2717800"/>
          <p14:tracePt t="63690" x="3902075" y="2717800"/>
          <p14:tracePt t="63706" x="3892550" y="2717800"/>
          <p14:tracePt t="63730" x="3883025" y="2717800"/>
          <p14:tracePt t="63738" x="3856038" y="2717800"/>
          <p14:tracePt t="63747" x="3838575" y="2717800"/>
          <p14:tracePt t="63754" x="3829050" y="2717800"/>
          <p14:tracePt t="63764" x="3819525" y="2681288"/>
          <p14:tracePt t="63770" x="3775075" y="2608263"/>
          <p14:tracePt t="63780" x="3738563" y="2562225"/>
          <p14:tracePt t="63786" x="3702050" y="2535238"/>
          <p14:tracePt t="63794" x="3683000" y="2489200"/>
          <p14:tracePt t="63802" x="3656013" y="2444750"/>
          <p14:tracePt t="63810" x="3646488" y="2408238"/>
          <p14:tracePt t="63818" x="3646488" y="2379663"/>
          <p14:tracePt t="63826" x="3646488" y="2371725"/>
          <p14:tracePt t="63834" x="3646488" y="2352675"/>
          <p14:tracePt t="63842" x="3646488" y="2343150"/>
          <p14:tracePt t="63850" x="3646488" y="2335213"/>
          <p14:tracePt t="63858" x="3646488" y="2325688"/>
          <p14:tracePt t="63866" x="3646488" y="2306638"/>
          <p14:tracePt t="63874" x="3646488" y="2298700"/>
          <p14:tracePt t="63882" x="3646488" y="2289175"/>
          <p14:tracePt t="63899" x="3656013" y="2279650"/>
          <p14:tracePt t="63906" x="3665538" y="2279650"/>
          <p14:tracePt t="63915" x="3683000" y="2262188"/>
          <p14:tracePt t="63922" x="3683000" y="2252663"/>
          <p14:tracePt t="63931" x="3702050" y="2252663"/>
          <p14:tracePt t="63938" x="3719513" y="2243138"/>
          <p14:tracePt t="63947" x="3756025" y="2243138"/>
          <p14:tracePt t="63954" x="3792538" y="2233613"/>
          <p14:tracePt t="63965" x="3819525" y="2233613"/>
          <p14:tracePt t="63970" x="3875088" y="2233613"/>
          <p14:tracePt t="63980" x="3929063" y="2233613"/>
          <p14:tracePt t="63986" x="3975100" y="2233613"/>
          <p14:tracePt t="63996" x="4002088" y="2233613"/>
          <p14:tracePt t="64002" x="4057650" y="2233613"/>
          <p14:tracePt t="64010" x="4102100" y="2233613"/>
          <p14:tracePt t="64018" x="4129088" y="2252663"/>
          <p14:tracePt t="64026" x="4148138" y="2270125"/>
          <p14:tracePt t="64034" x="4165600" y="2279650"/>
          <p14:tracePt t="64042" x="4165600" y="2289175"/>
          <p14:tracePt t="64058" x="4165600" y="2298700"/>
          <p14:tracePt t="64082" x="4165600" y="2306638"/>
          <p14:tracePt t="64107" x="4165600" y="2316163"/>
          <p14:tracePt t="64114" x="4165600" y="2325688"/>
          <p14:tracePt t="64130" x="4165600" y="2335213"/>
          <p14:tracePt t="64138" x="4165600" y="2343150"/>
          <p14:tracePt t="64148" x="4165600" y="2371725"/>
          <p14:tracePt t="64154" x="4165600" y="2379663"/>
          <p14:tracePt t="64164" x="4165600" y="2398713"/>
          <p14:tracePt t="64170" x="4157663" y="2425700"/>
          <p14:tracePt t="64180" x="4129088" y="2444750"/>
          <p14:tracePt t="64186" x="4129088" y="2462213"/>
          <p14:tracePt t="64197" x="4129088" y="2471738"/>
          <p14:tracePt t="64202" x="4121150" y="2498725"/>
          <p14:tracePt t="64210" x="4121150" y="2517775"/>
          <p14:tracePt t="64218" x="4121150" y="2535238"/>
          <p14:tracePt t="64226" x="4111625" y="2554288"/>
          <p14:tracePt t="64234" x="4084638" y="2571750"/>
          <p14:tracePt t="64250" x="4084638" y="2581275"/>
          <p14:tracePt t="64266" x="4075113" y="2589213"/>
          <p14:tracePt t="64474" x="4075113" y="2571750"/>
          <p14:tracePt t="64482" x="4075113" y="2562225"/>
          <p14:tracePt t="64490" x="4075113" y="2535238"/>
          <p14:tracePt t="64498" x="4075113" y="2517775"/>
          <p14:tracePt t="64506" x="4065588" y="2498725"/>
          <p14:tracePt t="64515" x="4065588" y="2481263"/>
          <p14:tracePt t="64522" x="4065588" y="2471738"/>
          <p14:tracePt t="64530" x="4048125" y="2452688"/>
          <p14:tracePt t="64538" x="4048125" y="2444750"/>
          <p14:tracePt t="64547" x="4038600" y="2444750"/>
          <p14:tracePt t="64563" x="4038600" y="2435225"/>
          <p14:tracePt t="64587" x="4038600" y="2425700"/>
          <p14:tracePt t="65402" x="4048125" y="2435225"/>
          <p14:tracePt t="65434" x="4057650" y="2435225"/>
          <p14:tracePt t="65442" x="4075113" y="2435225"/>
          <p14:tracePt t="65564" x="4084638" y="2435225"/>
          <p14:tracePt t="66018" x="4094163" y="2444750"/>
          <p14:tracePt t="66547" x="4084638" y="2444750"/>
          <p14:tracePt t="66578" x="4084638" y="2435225"/>
          <p14:tracePt t="66586" x="4057650" y="2398713"/>
          <p14:tracePt t="66594" x="4029075" y="2362200"/>
          <p14:tracePt t="66602" x="3948113" y="2306638"/>
          <p14:tracePt t="66610" x="3929063" y="2298700"/>
          <p14:tracePt t="66618" x="3892550" y="2270125"/>
          <p14:tracePt t="66658" x="3875088" y="2270125"/>
          <p14:tracePt t="66716" x="3875088" y="2262188"/>
          <p14:tracePt t="67234" x="3865563" y="2252663"/>
          <p14:tracePt t="67242" x="3819525" y="2252663"/>
          <p14:tracePt t="67250" x="3738563" y="2298700"/>
          <p14:tracePt t="67258" x="3600450" y="2371725"/>
          <p14:tracePt t="67266" x="3519488" y="2444750"/>
          <p14:tracePt t="67274" x="3419475" y="2498725"/>
          <p14:tracePt t="67282" x="3327400" y="2589213"/>
          <p14:tracePt t="67290" x="3263900" y="2635250"/>
          <p14:tracePt t="67298" x="3236913" y="2671763"/>
          <p14:tracePt t="67306" x="3181350" y="2717800"/>
          <p14:tracePt t="67314" x="3108325" y="2836863"/>
          <p14:tracePt t="67322" x="3063875" y="2873375"/>
          <p14:tracePt t="67330" x="3027363" y="2917825"/>
          <p14:tracePt t="67338" x="2998788" y="2954338"/>
          <p14:tracePt t="67347" x="2962275" y="3000375"/>
          <p14:tracePt t="67354" x="2917825" y="3082925"/>
          <p14:tracePt t="67363" x="2898775" y="3100388"/>
          <p14:tracePt t="67370" x="2862263" y="3155950"/>
          <p14:tracePt t="67380" x="2825750" y="3209925"/>
          <p14:tracePt t="67386" x="2781300" y="3273425"/>
          <p14:tracePt t="67396" x="2708275" y="3338513"/>
          <p14:tracePt t="67402" x="2625725" y="3419475"/>
          <p14:tracePt t="67410" x="2562225" y="3492500"/>
          <p14:tracePt t="67418" x="2470150" y="3556000"/>
          <p14:tracePt t="67426" x="2406650" y="3629025"/>
          <p14:tracePt t="67434" x="2333625" y="3730625"/>
          <p14:tracePt t="67442" x="2279650" y="3794125"/>
          <p14:tracePt t="67450" x="2224088" y="3875088"/>
          <p14:tracePt t="67458" x="2206625" y="3921125"/>
          <p14:tracePt t="67466" x="2170113" y="3984625"/>
          <p14:tracePt t="67474" x="2143125" y="4049713"/>
          <p14:tracePt t="67482" x="2124075" y="4076700"/>
          <p14:tracePt t="67490" x="2114550" y="4094163"/>
          <p14:tracePt t="67498" x="2114550" y="4113213"/>
          <p14:tracePt t="67506" x="2114550" y="4122738"/>
          <p14:tracePt t="67514" x="2114550" y="4130675"/>
          <p14:tracePt t="67522" x="2114550" y="4140200"/>
          <p14:tracePt t="67570" x="2114550" y="4149725"/>
          <p14:tracePt t="67605" x="2114550" y="4159250"/>
          <p14:tracePt t="67618" x="2114550" y="4167188"/>
          <p14:tracePt t="67627" x="2124075" y="4186238"/>
          <p14:tracePt t="67634" x="2143125" y="4203700"/>
          <p14:tracePt t="67642" x="2160588" y="4232275"/>
          <p14:tracePt t="67650" x="2179638" y="4259263"/>
          <p14:tracePt t="67658" x="2214563" y="4313238"/>
          <p14:tracePt t="67666" x="2233613" y="4376738"/>
          <p14:tracePt t="67674" x="2260600" y="4422775"/>
          <p14:tracePt t="67682" x="2270125" y="4459288"/>
          <p14:tracePt t="67690" x="2287588" y="4505325"/>
          <p14:tracePt t="67699" x="2316163" y="4568825"/>
          <p14:tracePt t="67706" x="2316163" y="4595813"/>
          <p14:tracePt t="67714" x="2324100" y="4632325"/>
          <p14:tracePt t="67722" x="2333625" y="4660900"/>
          <p14:tracePt t="67731" x="2333625" y="4678363"/>
          <p14:tracePt t="67739" x="2343150" y="4697413"/>
          <p14:tracePt t="67750" x="2343150" y="4732338"/>
          <p14:tracePt t="67755" x="2343150" y="4751388"/>
          <p14:tracePt t="67767" x="2343150" y="4787900"/>
          <p14:tracePt t="67771" x="2343150" y="4797425"/>
          <p14:tracePt t="67779" x="2343150" y="4833938"/>
          <p14:tracePt t="67786" x="2343150" y="4870450"/>
          <p14:tracePt t="67798" x="2343150" y="4887913"/>
          <p14:tracePt t="67803" x="2343150" y="4914900"/>
          <p14:tracePt t="67817" x="2343150" y="4933950"/>
          <p14:tracePt t="67820" x="2343150" y="4960938"/>
          <p14:tracePt t="67827" x="2343150" y="4970463"/>
          <p14:tracePt t="67834" x="2343150" y="4979988"/>
          <p14:tracePt t="67962" x="2343150" y="4997450"/>
          <p14:tracePt t="67970" x="2343150" y="5006975"/>
          <p14:tracePt t="67986" x="2343150" y="5016500"/>
          <p14:tracePt t="68002" x="2343150" y="5033963"/>
          <p14:tracePt t="68010" x="2343150" y="5043488"/>
          <p14:tracePt t="68027" x="2343150" y="5053013"/>
          <p14:tracePt t="68037" x="2343150" y="5060950"/>
          <p14:tracePt t="68059" x="2333625" y="5070475"/>
          <p14:tracePt t="68074" x="2316163" y="5080000"/>
          <p14:tracePt t="68090" x="2306638" y="5089525"/>
          <p14:tracePt t="68098" x="2297113" y="5089525"/>
          <p14:tracePt t="68106" x="2287588" y="5089525"/>
          <p14:tracePt t="68114" x="2279650" y="5097463"/>
          <p14:tracePt t="68462" x="2260600" y="5089525"/>
          <p14:tracePt t="68466" x="2224088" y="5080000"/>
          <p14:tracePt t="68474" x="2170113" y="5080000"/>
          <p14:tracePt t="68482" x="2114550" y="5070475"/>
          <p14:tracePt t="68490" x="2060575" y="5070475"/>
          <p14:tracePt t="68498" x="1968500" y="5070475"/>
          <p14:tracePt t="68506" x="1905000" y="5070475"/>
          <p14:tracePt t="68514" x="1868488" y="5060950"/>
          <p14:tracePt t="68522" x="1841500" y="5060950"/>
          <p14:tracePt t="68538" x="1831975" y="5053013"/>
          <p14:tracePt t="68762" x="1831975" y="5043488"/>
          <p14:tracePt t="68794" x="1831975" y="5024438"/>
          <p14:tracePt t="68802" x="1831975" y="4997450"/>
          <p14:tracePt t="68810" x="1831975" y="4987925"/>
          <p14:tracePt t="68818" x="1851025" y="4951413"/>
          <p14:tracePt t="68826" x="1860550" y="4943475"/>
          <p14:tracePt t="68834" x="1868488" y="4933950"/>
          <p14:tracePt t="68842" x="1895475" y="4914900"/>
          <p14:tracePt t="68850" x="1905000" y="4906963"/>
          <p14:tracePt t="68859" x="1905000" y="4897438"/>
          <p14:tracePt t="68866" x="1914525" y="4897438"/>
          <p14:tracePt t="68875" x="1924050" y="4887913"/>
          <p14:tracePt t="68883" x="1924050" y="4878388"/>
          <p14:tracePt t="68890" x="1931988" y="4870450"/>
          <p14:tracePt t="69106" x="1931988" y="4878388"/>
          <p14:tracePt t="69115" x="1941513" y="4897438"/>
          <p14:tracePt t="69122" x="1951038" y="4914900"/>
          <p14:tracePt t="69131" x="1968500" y="4933950"/>
          <p14:tracePt t="69138" x="1997075" y="4960938"/>
          <p14:tracePt t="69147" x="2024063" y="4979988"/>
          <p14:tracePt t="69154" x="2041525" y="4987925"/>
          <p14:tracePt t="69164" x="2060575" y="5016500"/>
          <p14:tracePt t="69180" x="2070100" y="5016500"/>
          <p14:tracePt t="69523" x="2087563" y="5006975"/>
          <p14:tracePt t="69538" x="2097088" y="4987925"/>
          <p14:tracePt t="69546" x="2106613" y="4970463"/>
          <p14:tracePt t="69554" x="2114550" y="4960938"/>
          <p14:tracePt t="69570" x="2114550" y="4951413"/>
          <p14:tracePt t="69626" x="2114550" y="4933950"/>
          <p14:tracePt t="69706" x="2114550" y="4924425"/>
          <p14:tracePt t="69714" x="2114550" y="4914900"/>
          <p14:tracePt t="69722" x="2114550" y="4906963"/>
          <p14:tracePt t="69730" x="2114550" y="4897438"/>
          <p14:tracePt t="69738" x="2114550" y="4887913"/>
          <p14:tracePt t="69754" x="2114550" y="4878388"/>
          <p14:tracePt t="70074" x="2114550" y="4870450"/>
          <p14:tracePt t="72106" x="2114550" y="4851400"/>
          <p14:tracePt t="72114" x="2114550" y="4833938"/>
          <p14:tracePt t="72122" x="2114550" y="4805363"/>
          <p14:tracePt t="72130" x="2133600" y="4751388"/>
          <p14:tracePt t="72138" x="2143125" y="4724400"/>
          <p14:tracePt t="72147" x="2160588" y="4678363"/>
          <p14:tracePt t="72154" x="2179638" y="4614863"/>
          <p14:tracePt t="72163" x="2187575" y="4578350"/>
          <p14:tracePt t="72171" x="2214563" y="4495800"/>
          <p14:tracePt t="72180" x="2224088" y="4449763"/>
          <p14:tracePt t="72187" x="2233613" y="4413250"/>
          <p14:tracePt t="72196" x="2243138" y="4368800"/>
          <p14:tracePt t="72204" x="2260600" y="4313238"/>
          <p14:tracePt t="72212" x="2260600" y="4276725"/>
          <p14:tracePt t="72218" x="2279650" y="4222750"/>
          <p14:tracePt t="72226" x="2279650" y="4195763"/>
          <p14:tracePt t="72234" x="2279650" y="4176713"/>
          <p14:tracePt t="72242" x="2287588" y="4130675"/>
          <p14:tracePt t="72250" x="2306638" y="4076700"/>
          <p14:tracePt t="72258" x="2316163" y="4057650"/>
          <p14:tracePt t="72266" x="2333625" y="3994150"/>
          <p14:tracePt t="72274" x="2352675" y="3921125"/>
          <p14:tracePt t="72282" x="2360613" y="3848100"/>
          <p14:tracePt t="72290" x="2370138" y="3784600"/>
          <p14:tracePt t="72299" x="2397125" y="3702050"/>
          <p14:tracePt t="72306" x="2425700" y="3648075"/>
          <p14:tracePt t="72314" x="2433638" y="3584575"/>
          <p14:tracePt t="72322" x="2462213" y="3502025"/>
          <p14:tracePt t="72331" x="2470150" y="3446463"/>
          <p14:tracePt t="72338" x="2498725" y="3365500"/>
          <p14:tracePt t="72346" x="2498725" y="3328988"/>
          <p14:tracePt t="72354" x="2516188" y="3255963"/>
          <p14:tracePt t="72363" x="2533650" y="3192463"/>
          <p14:tracePt t="72370" x="2552700" y="3136900"/>
          <p14:tracePt t="72379" x="2562225" y="3100388"/>
          <p14:tracePt t="72386" x="2570163" y="3046413"/>
          <p14:tracePt t="72399" x="2570163" y="3017838"/>
          <p14:tracePt t="72402" x="2570163" y="2954338"/>
          <p14:tracePt t="72413" x="2579688" y="2873375"/>
          <p14:tracePt t="72418" x="2598738" y="2817813"/>
          <p14:tracePt t="72426" x="2598738" y="2754313"/>
          <p14:tracePt t="72434" x="2598738" y="2698750"/>
          <p14:tracePt t="72442" x="2643188" y="2662238"/>
          <p14:tracePt t="72450" x="2643188" y="2635250"/>
          <p14:tracePt t="72459" x="2652713" y="2617788"/>
          <p14:tracePt t="72466" x="2652713" y="2598738"/>
          <p14:tracePt t="72475" x="2652713" y="2589213"/>
          <p14:tracePt t="72482" x="2652713" y="2581275"/>
          <p14:tracePt t="72490" x="2652713" y="2562225"/>
          <p14:tracePt t="72498" x="2662238" y="2554288"/>
          <p14:tracePt t="72540" x="2689225" y="2535238"/>
          <p14:tracePt t="72547" x="2689225" y="2517775"/>
          <p14:tracePt t="72555" x="2698750" y="2498725"/>
          <p14:tracePt t="72564" x="2698750" y="2481263"/>
          <p14:tracePt t="72570" x="2698750" y="2471738"/>
          <p14:tracePt t="72583" x="2698750" y="2462213"/>
          <p14:tracePt t="72598" x="2698750" y="2452688"/>
          <p14:tracePt t="72802" x="2698750" y="2444750"/>
          <p14:tracePt t="72810" x="2716213" y="2444750"/>
          <p14:tracePt t="72818" x="2744788" y="2416175"/>
          <p14:tracePt t="72826" x="2752725" y="2389188"/>
          <p14:tracePt t="72834" x="2752725" y="2379663"/>
          <p14:tracePt t="72843" x="2789238" y="2352675"/>
          <p14:tracePt t="72850" x="2798763" y="2335213"/>
          <p14:tracePt t="72866" x="2798763" y="2316163"/>
          <p14:tracePt t="72875" x="2808288" y="2298700"/>
          <p14:tracePt t="72882" x="2808288" y="2289175"/>
          <p14:tracePt t="72890" x="2817813" y="2279650"/>
          <p14:tracePt t="72906" x="2825750" y="2270125"/>
          <p14:tracePt t="72915" x="2835275" y="2262188"/>
          <p14:tracePt t="73194" x="2852738" y="2262188"/>
          <p14:tracePt t="73202" x="2862263" y="2243138"/>
          <p14:tracePt t="73211" x="2871788" y="2243138"/>
          <p14:tracePt t="73218" x="2871788" y="2233613"/>
          <p14:tracePt t="73227" x="2881313" y="2206625"/>
          <p14:tracePt t="73250" x="2881313" y="2197100"/>
          <p14:tracePt t="73530" x="2898775" y="2197100"/>
          <p14:tracePt t="73546" x="2908300" y="2189163"/>
          <p14:tracePt t="73562" x="2908300" y="2170113"/>
          <p14:tracePt t="73678" x="2917825" y="2160588"/>
          <p14:tracePt t="73684" x="2944813" y="2160588"/>
          <p14:tracePt t="73690" x="2998788" y="2152650"/>
          <p14:tracePt t="73698" x="3017838" y="2143125"/>
          <p14:tracePt t="73706" x="3035300" y="2116138"/>
          <p14:tracePt t="73715" x="3071813" y="2106613"/>
          <p14:tracePt t="73722" x="3100388" y="2089150"/>
          <p14:tracePt t="73731" x="3108325" y="2089150"/>
          <p14:tracePt t="73738" x="3127375" y="2070100"/>
          <p14:tracePt t="73746" x="3136900" y="2070100"/>
          <p14:tracePt t="74397" x="3154363" y="2052638"/>
          <p14:tracePt t="74490" x="3144838" y="2079625"/>
          <p14:tracePt t="74498" x="3127375" y="2152650"/>
          <p14:tracePt t="74508" x="3108325" y="2225675"/>
          <p14:tracePt t="74514" x="3081338" y="2316163"/>
          <p14:tracePt t="74522" x="3054350" y="2435225"/>
          <p14:tracePt t="74530" x="3044825" y="2508250"/>
          <p14:tracePt t="74538" x="2998788" y="2662238"/>
          <p14:tracePt t="74547" x="2981325" y="2771775"/>
          <p14:tracePt t="74554" x="2944813" y="2900363"/>
          <p14:tracePt t="74563" x="2898775" y="3036888"/>
          <p14:tracePt t="74570" x="2835275" y="3182938"/>
          <p14:tracePt t="74579" x="2825750" y="3319463"/>
          <p14:tracePt t="74586" x="2762250" y="3446463"/>
          <p14:tracePt t="74596" x="2716213" y="3602038"/>
          <p14:tracePt t="74602" x="2689225" y="3748088"/>
          <p14:tracePt t="74613" x="2643188" y="3894138"/>
          <p14:tracePt t="74618" x="2616200" y="4049713"/>
          <p14:tracePt t="74626" x="2570163" y="4213225"/>
          <p14:tracePt t="74634" x="2552700" y="4359275"/>
          <p14:tracePt t="74642" x="2543175" y="4486275"/>
          <p14:tracePt t="74650" x="2543175" y="4578350"/>
          <p14:tracePt t="74658" x="2525713" y="4660900"/>
          <p14:tracePt t="74666" x="2506663" y="4705350"/>
          <p14:tracePt t="74674" x="2506663" y="4760913"/>
          <p14:tracePt t="74682" x="2498725" y="4797425"/>
          <p14:tracePt t="74690" x="2498725" y="4805363"/>
          <p14:tracePt t="74698" x="2498725" y="4841875"/>
          <p14:tracePt t="74706" x="2489200" y="4851400"/>
          <p14:tracePt t="74714" x="2489200" y="4878388"/>
          <p14:tracePt t="74723" x="2489200" y="4887913"/>
          <p14:tracePt t="74734" x="2489200" y="4906963"/>
          <p14:tracePt t="74739" x="2479675" y="4924425"/>
          <p14:tracePt t="74755" x="2479675" y="4933950"/>
          <p14:tracePt t="74764" x="2462213" y="4960938"/>
          <p14:tracePt t="74781" x="2452688" y="4970463"/>
          <p14:tracePt t="74787" x="2452688" y="4979988"/>
          <p14:tracePt t="74799" x="2443163" y="4987925"/>
          <p14:tracePt t="74814" x="2433638" y="5006975"/>
          <p14:tracePt t="74890" x="2406650" y="5024438"/>
          <p14:tracePt t="74907" x="2370138" y="5043488"/>
          <p14:tracePt t="74915" x="2343150" y="5043488"/>
          <p14:tracePt t="74923" x="2287588" y="5043488"/>
          <p14:tracePt t="74934" x="2251075" y="5043488"/>
          <p14:tracePt t="74939" x="2197100" y="5043488"/>
          <p14:tracePt t="74950" x="2151063" y="5043488"/>
          <p14:tracePt t="74954" x="2097088" y="5043488"/>
          <p14:tracePt t="74964" x="2060575" y="5043488"/>
          <p14:tracePt t="74970" x="2024063" y="5043488"/>
          <p14:tracePt t="74980" x="1997075" y="5043488"/>
          <p14:tracePt t="74986" x="1978025" y="5043488"/>
          <p14:tracePt t="75042" x="1978025" y="5033963"/>
          <p14:tracePt t="75050" x="1978025" y="5024438"/>
          <p14:tracePt t="75058" x="1978025" y="4997450"/>
          <p14:tracePt t="75067" x="1978025" y="4979988"/>
          <p14:tracePt t="75085" x="1978025" y="4951413"/>
          <p14:tracePt t="75226" x="1968500" y="4943475"/>
          <p14:tracePt t="75243" x="1951038" y="4943475"/>
          <p14:tracePt t="75532" x="1960563" y="4943475"/>
          <p14:tracePt t="75539" x="1997075" y="4943475"/>
          <p14:tracePt t="75546" x="2033588" y="4943475"/>
          <p14:tracePt t="75554" x="2060575" y="4943475"/>
          <p14:tracePt t="75563" x="2097088" y="4943475"/>
          <p14:tracePt t="75570" x="2106613" y="4943475"/>
          <p14:tracePt t="75594" x="2124075" y="4943475"/>
          <p14:tracePt t="75812" x="2143125" y="4943475"/>
          <p14:tracePt t="75818" x="2151063" y="4943475"/>
          <p14:tracePt t="75826" x="2160588" y="4951413"/>
          <p14:tracePt t="75834" x="2170113" y="4951413"/>
          <p14:tracePt t="76010" x="2197100" y="4924425"/>
          <p14:tracePt t="76018" x="2243138" y="4841875"/>
          <p14:tracePt t="76027" x="2279650" y="4741863"/>
          <p14:tracePt t="76034" x="2333625" y="4641850"/>
          <p14:tracePt t="76042" x="2379663" y="4522788"/>
          <p14:tracePt t="76050" x="2425700" y="4376738"/>
          <p14:tracePt t="76058" x="2489200" y="4232275"/>
          <p14:tracePt t="76067" x="2543175" y="4094163"/>
          <p14:tracePt t="76074" x="2616200" y="3957638"/>
          <p14:tracePt t="76083" x="2652713" y="3811588"/>
          <p14:tracePt t="76090" x="2689225" y="3675063"/>
          <p14:tracePt t="76098" x="2725738" y="3548063"/>
          <p14:tracePt t="76106" x="2762250" y="3429000"/>
          <p14:tracePt t="76116" x="2781300" y="3338513"/>
          <p14:tracePt t="76122" x="2817813" y="3273425"/>
          <p14:tracePt t="76132" x="2817813" y="3219450"/>
          <p14:tracePt t="76139" x="2835275" y="3173413"/>
          <p14:tracePt t="76149" x="2852738" y="3109913"/>
          <p14:tracePt t="76154" x="2871788" y="3073400"/>
          <p14:tracePt t="76164" x="2889250" y="3009900"/>
          <p14:tracePt t="76170" x="2908300" y="2963863"/>
          <p14:tracePt t="76180" x="2908300" y="2927350"/>
          <p14:tracePt t="76187" x="2944813" y="2817813"/>
          <p14:tracePt t="76197" x="2944813" y="2763838"/>
          <p14:tracePt t="76202" x="2962275" y="2690813"/>
          <p14:tracePt t="76215" x="2971800" y="2608263"/>
          <p14:tracePt t="76218" x="2998788" y="2517775"/>
          <p14:tracePt t="76226" x="2998788" y="2444750"/>
          <p14:tracePt t="76234" x="2998788" y="2371725"/>
          <p14:tracePt t="76242" x="3008313" y="2306638"/>
          <p14:tracePt t="76250" x="3008313" y="2279650"/>
          <p14:tracePt t="76258" x="3017838" y="2252663"/>
          <p14:tracePt t="76266" x="3017838" y="2206625"/>
          <p14:tracePt t="76274" x="3017838" y="2170113"/>
          <p14:tracePt t="76282" x="3027363" y="2160588"/>
          <p14:tracePt t="76291" x="3044825" y="2125663"/>
          <p14:tracePt t="76298" x="3044825" y="2116138"/>
          <p14:tracePt t="76306" x="3054350" y="2106613"/>
          <p14:tracePt t="76314" x="3054350" y="2089150"/>
          <p14:tracePt t="76336" x="3054350" y="2079625"/>
          <p14:tracePt t="76395" x="3063875" y="2070100"/>
          <p14:tracePt t="76412" x="3063875" y="2043113"/>
          <p14:tracePt t="76418" x="3090863" y="2016125"/>
          <p14:tracePt t="76429" x="3090863" y="1997075"/>
          <p14:tracePt t="76437" x="3108325" y="1970088"/>
          <p14:tracePt t="76452" x="3136900" y="1906588"/>
          <p14:tracePt t="76459" x="3154363" y="1887538"/>
          <p14:tracePt t="76466" x="3154363" y="1878013"/>
          <p14:tracePt t="76474" x="3163888" y="1870075"/>
          <p14:tracePt t="77170" x="3171825" y="1860550"/>
          <p14:tracePt t="77186" x="3190875" y="1851025"/>
          <p14:tracePt t="77194" x="3208338" y="1833563"/>
          <p14:tracePt t="78336" x="3227388" y="1841500"/>
          <p14:tracePt t="78338" x="3244850" y="1860550"/>
          <p14:tracePt t="78354" x="3281363" y="1897063"/>
          <p14:tracePt t="78420" x="3290888" y="1897063"/>
          <p14:tracePt t="78471" x="3300413" y="1897063"/>
          <p14:tracePt t="78479" x="3309938" y="1897063"/>
          <p14:tracePt t="78487" x="3327400" y="1897063"/>
          <p14:tracePt t="78492" x="3336925" y="1887538"/>
          <p14:tracePt t="78515" x="3336925" y="1878013"/>
          <p14:tracePt t="78530" x="3346450" y="1870075"/>
          <p14:tracePt t="79050" x="3336925" y="1870075"/>
          <p14:tracePt t="79058" x="3309938" y="1906588"/>
          <p14:tracePt t="79066" x="3300413" y="1933575"/>
          <p14:tracePt t="79074" x="3273425" y="1960563"/>
          <p14:tracePt t="79082" x="3263900" y="1997075"/>
          <p14:tracePt t="79090" x="3254375" y="2016125"/>
          <p14:tracePt t="79098" x="3244850" y="2043113"/>
          <p14:tracePt t="79106" x="3236913" y="2052638"/>
          <p14:tracePt t="79114" x="3227388" y="2060575"/>
          <p14:tracePt t="79138" x="3217863" y="2079625"/>
          <p14:tracePt t="79162" x="3217863" y="2089150"/>
          <p14:tracePt t="79178" x="3208338" y="2089150"/>
          <p14:tracePt t="79186" x="3208338" y="2097088"/>
          <p14:tracePt t="79196" x="3190875" y="2125663"/>
          <p14:tracePt t="79213" x="3181350" y="2143125"/>
          <p14:tracePt t="79218" x="3171825" y="2189163"/>
          <p14:tracePt t="79228" x="3163888" y="2216150"/>
          <p14:tracePt t="79234" x="3163888" y="2233613"/>
          <p14:tracePt t="79242" x="3144838" y="2262188"/>
          <p14:tracePt t="79250" x="3144838" y="2279650"/>
          <p14:tracePt t="79258" x="3144838" y="2325688"/>
          <p14:tracePt t="79266" x="3144838" y="2343150"/>
          <p14:tracePt t="79275" x="3144838" y="2379663"/>
          <p14:tracePt t="79282" x="3144838" y="2408238"/>
          <p14:tracePt t="79290" x="3144838" y="2425700"/>
          <p14:tracePt t="79298" x="3154363" y="2452688"/>
          <p14:tracePt t="79306" x="3190875" y="2462213"/>
          <p14:tracePt t="79314" x="3208338" y="2489200"/>
          <p14:tracePt t="79322" x="3263900" y="2535238"/>
          <p14:tracePt t="79330" x="3327400" y="2554288"/>
          <p14:tracePt t="79338" x="3400425" y="2562225"/>
          <p14:tracePt t="79348" x="3482975" y="2589213"/>
          <p14:tracePt t="79354" x="3509963" y="2608263"/>
          <p14:tracePt t="79363" x="3556000" y="2617788"/>
          <p14:tracePt t="79371" x="3592513" y="2625725"/>
          <p14:tracePt t="79384" x="3609975" y="2644775"/>
          <p14:tracePt t="79387" x="3619500" y="2654300"/>
          <p14:tracePt t="79399" x="3629025" y="2690813"/>
          <p14:tracePt t="79403" x="3636963" y="2690813"/>
          <p14:tracePt t="79417" x="3646488" y="2690813"/>
          <p14:tracePt t="79420" x="3665538" y="2698750"/>
          <p14:tracePt t="79432" x="3692525" y="2735263"/>
          <p14:tracePt t="79435" x="3702050" y="2744788"/>
          <p14:tracePt t="79443" x="3729038" y="2781300"/>
          <p14:tracePt t="79451" x="3756025" y="2800350"/>
          <p14:tracePt t="79459" x="3765550" y="2844800"/>
          <p14:tracePt t="79466" x="3802063" y="2890838"/>
          <p14:tracePt t="79475" x="3829050" y="2917825"/>
          <p14:tracePt t="79484" x="3846513" y="2954338"/>
          <p14:tracePt t="79491" x="3875088" y="2990850"/>
          <p14:tracePt t="79499" x="3911600" y="3046413"/>
          <p14:tracePt t="79506" x="3919538" y="3063875"/>
          <p14:tracePt t="79515" x="3948113" y="3109913"/>
          <p14:tracePt t="79526" x="3965575" y="3127375"/>
          <p14:tracePt t="79533" x="3975100" y="3136900"/>
          <p14:tracePt t="79538" x="3975100" y="3146425"/>
          <p14:tracePt t="79546" x="3992563" y="3173413"/>
          <p14:tracePt t="79554" x="4011613" y="3200400"/>
          <p14:tracePt t="79562" x="4029075" y="3219450"/>
          <p14:tracePt t="79571" x="4048125" y="3265488"/>
          <p14:tracePt t="79587" x="4057650" y="3282950"/>
          <p14:tracePt t="79599" x="4057650" y="3302000"/>
          <p14:tracePt t="79604" x="4065588" y="3309938"/>
          <p14:tracePt t="79616" x="4065588" y="3319463"/>
          <p14:tracePt t="79622" x="4075113" y="3319463"/>
          <p14:tracePt t="79626" x="4094163" y="3328988"/>
          <p14:tracePt t="79659" x="4094163" y="3338513"/>
          <p14:tracePt t="79718" x="4094163" y="3346450"/>
          <p14:tracePt t="79725" x="4094163" y="3355975"/>
          <p14:tracePt t="79741" x="4065588" y="3355975"/>
          <p14:tracePt t="79748" x="4057650" y="3355975"/>
          <p14:tracePt t="79757" x="4048125" y="3365500"/>
          <p14:tracePt t="79765" x="4011613" y="3365500"/>
          <p14:tracePt t="79770" x="4002088" y="3365500"/>
          <p14:tracePt t="79779" x="3965575" y="3365500"/>
          <p14:tracePt t="79787" x="3956050" y="3365500"/>
          <p14:tracePt t="79796" x="3902075" y="3365500"/>
          <p14:tracePt t="79803" x="3838575" y="3338513"/>
          <p14:tracePt t="79813" x="3775075" y="3309938"/>
          <p14:tracePt t="79818" x="3729038" y="3302000"/>
          <p14:tracePt t="79829" x="3665538" y="3255963"/>
          <p14:tracePt t="79834" x="3600450" y="3236913"/>
          <p14:tracePt t="79842" x="3573463" y="3200400"/>
          <p14:tracePt t="79858" x="3563938" y="3192463"/>
          <p14:tracePt t="79880" x="3556000" y="3192463"/>
          <p14:tracePt t="79890" x="3556000" y="3182938"/>
          <p14:tracePt t="79898" x="3556000" y="3173413"/>
          <p14:tracePt t="79906" x="3556000" y="3155950"/>
          <p14:tracePt t="79914" x="3556000" y="3136900"/>
          <p14:tracePt t="79922" x="3556000" y="3119438"/>
          <p14:tracePt t="79930" x="3546475" y="3090863"/>
          <p14:tracePt t="79938" x="3546475" y="3073400"/>
          <p14:tracePt t="79949" x="3546475" y="3046413"/>
          <p14:tracePt t="79955" x="3546475" y="3027363"/>
          <p14:tracePt t="79965" x="3546475" y="3000375"/>
          <p14:tracePt t="79971" x="3546475" y="2982913"/>
          <p14:tracePt t="79982" x="3546475" y="2954338"/>
          <p14:tracePt t="79987" x="3546475" y="2936875"/>
          <p14:tracePt t="79997" x="3546475" y="2890838"/>
          <p14:tracePt t="80003" x="3556000" y="2873375"/>
          <p14:tracePt t="80012" x="3556000" y="2844800"/>
          <p14:tracePt t="80018" x="3563938" y="2808288"/>
          <p14:tracePt t="80029" x="3573463" y="2790825"/>
          <p14:tracePt t="80035" x="3600450" y="2771775"/>
          <p14:tracePt t="80042" x="3619500" y="2744788"/>
          <p14:tracePt t="80050" x="3629025" y="2735263"/>
          <p14:tracePt t="80058" x="3629025" y="2727325"/>
          <p14:tracePt t="80068" x="3646488" y="2717800"/>
          <p14:tracePt t="80074" x="3665538" y="2717800"/>
          <p14:tracePt t="80082" x="3719513" y="2717800"/>
          <p14:tracePt t="80090" x="3775075" y="2717800"/>
          <p14:tracePt t="80098" x="3875088" y="2717800"/>
          <p14:tracePt t="80106" x="3948113" y="2717800"/>
          <p14:tracePt t="80114" x="4038600" y="2735263"/>
          <p14:tracePt t="80122" x="4102100" y="2771775"/>
          <p14:tracePt t="80130" x="4165600" y="2790825"/>
          <p14:tracePt t="80138" x="4211638" y="2836863"/>
          <p14:tracePt t="80147" x="4238625" y="2844800"/>
          <p14:tracePt t="80154" x="4257675" y="2854325"/>
          <p14:tracePt t="80162" x="4275138" y="2873375"/>
          <p14:tracePt t="80170" x="4275138" y="2881313"/>
          <p14:tracePt t="80178" x="4294188" y="2890838"/>
          <p14:tracePt t="80186" x="4303713" y="2909888"/>
          <p14:tracePt t="80202" x="4311650" y="2917825"/>
          <p14:tracePt t="80218" x="4311650" y="2927350"/>
          <p14:tracePt t="80234" x="4311650" y="2954338"/>
          <p14:tracePt t="80243" x="4311650" y="2963863"/>
          <p14:tracePt t="80250" x="4311650" y="2990850"/>
          <p14:tracePt t="80259" x="4311650" y="3017838"/>
          <p14:tracePt t="80266" x="4311650" y="3046413"/>
          <p14:tracePt t="80274" x="4311650" y="3082925"/>
          <p14:tracePt t="80282" x="4311650" y="3119438"/>
          <p14:tracePt t="80290" x="4303713" y="3155950"/>
          <p14:tracePt t="80298" x="4275138" y="3192463"/>
          <p14:tracePt t="80306" x="4267200" y="3219450"/>
          <p14:tracePt t="80314" x="4238625" y="3255963"/>
          <p14:tracePt t="80323" x="4230688" y="3255963"/>
          <p14:tracePt t="80330" x="4221163" y="3282950"/>
          <p14:tracePt t="80338" x="4202113" y="3302000"/>
          <p14:tracePt t="80346" x="4194175" y="3309938"/>
          <p14:tracePt t="80354" x="4184650" y="3309938"/>
          <p14:tracePt t="80363" x="4165600" y="3309938"/>
          <p14:tracePt t="80370" x="4138613" y="3319463"/>
          <p14:tracePt t="80378" x="4111625" y="3319463"/>
          <p14:tracePt t="80386" x="4057650" y="3346450"/>
          <p14:tracePt t="80395" x="3975100" y="3346450"/>
          <p14:tracePt t="80402" x="3902075" y="3346450"/>
          <p14:tracePt t="80412" x="3792538" y="3346450"/>
          <p14:tracePt t="80418" x="3702050" y="3346450"/>
          <p14:tracePt t="80428" x="3646488" y="3346450"/>
          <p14:tracePt t="80434" x="3527425" y="3328988"/>
          <p14:tracePt t="80445" x="3490913" y="3319463"/>
          <p14:tracePt t="80450" x="3446463" y="3292475"/>
          <p14:tracePt t="80459" x="3427413" y="3282950"/>
          <p14:tracePt t="80466" x="3419475" y="3282950"/>
          <p14:tracePt t="80548" x="3409950" y="3265488"/>
          <p14:tracePt t="80557" x="3409950" y="3246438"/>
          <p14:tracePt t="80564" x="3419475" y="3209925"/>
          <p14:tracePt t="80571" x="3427413" y="3192463"/>
          <p14:tracePt t="80579" x="3436938" y="3163888"/>
          <p14:tracePt t="80586" x="3436938" y="3136900"/>
          <p14:tracePt t="80596" x="3446463" y="3100388"/>
          <p14:tracePt t="80602" x="3446463" y="3063875"/>
          <p14:tracePt t="80613" x="3446463" y="3036888"/>
          <p14:tracePt t="80619" x="3446463" y="2990850"/>
          <p14:tracePt t="80628" x="3446463" y="2954338"/>
          <p14:tracePt t="80634" x="3446463" y="2881313"/>
          <p14:tracePt t="80642" x="3390900" y="2800350"/>
          <p14:tracePt t="80650" x="3354388" y="2717800"/>
          <p14:tracePt t="80658" x="3309938" y="2617788"/>
          <p14:tracePt t="80666" x="3254375" y="2535238"/>
          <p14:tracePt t="80674" x="3190875" y="2471738"/>
          <p14:tracePt t="80682" x="3144838" y="2389188"/>
          <p14:tracePt t="80690" x="3127375" y="2325688"/>
          <p14:tracePt t="80698" x="3108325" y="2270125"/>
          <p14:tracePt t="80706" x="3090863" y="2206625"/>
          <p14:tracePt t="80714" x="3071813" y="2152650"/>
          <p14:tracePt t="80723" x="3071813" y="2116138"/>
          <p14:tracePt t="80732" x="3071813" y="2079625"/>
          <p14:tracePt t="80744" x="3063875" y="2052638"/>
          <p14:tracePt t="80750" x="3063875" y="2033588"/>
          <p14:tracePt t="80754" x="3054350" y="2016125"/>
          <p14:tracePt t="80770" x="3054350" y="2006600"/>
          <p14:tracePt t="80779" x="3054350" y="1987550"/>
          <p14:tracePt t="80803" x="3054350" y="1979613"/>
          <p14:tracePt t="80818" x="3044825" y="1970088"/>
          <p14:tracePt t="80828" x="3035300" y="1960563"/>
          <p14:tracePt t="80834" x="3035300" y="1951038"/>
          <p14:tracePt t="80850" x="3035300" y="1943100"/>
          <p14:tracePt t="80858" x="3027363" y="1924050"/>
          <p14:tracePt t="80866" x="3027363" y="1906588"/>
          <p14:tracePt t="80880" x="3027363" y="1887538"/>
          <p14:tracePt t="80882" x="3017838" y="1878013"/>
          <p14:tracePt t="80932" x="3008313" y="1870075"/>
          <p14:tracePt t="81031" x="2998788" y="1870075"/>
          <p14:tracePt t="81037" x="2981325" y="1870075"/>
          <p14:tracePt t="81042" x="2954338" y="1870075"/>
          <p14:tracePt t="81051" x="2917825" y="1878013"/>
          <p14:tracePt t="81058" x="2881313" y="1897063"/>
          <p14:tracePt t="81067" x="2852738" y="1914525"/>
          <p14:tracePt t="81076" x="2844800" y="1924050"/>
          <p14:tracePt t="81083" x="2825750" y="1943100"/>
          <p14:tracePt t="81090" x="2817813" y="1951038"/>
          <p14:tracePt t="81098" x="2808288" y="1951038"/>
          <p14:tracePt t="81106" x="2798763" y="1970088"/>
          <p14:tracePt t="81228" x="2798763" y="1987550"/>
          <p14:tracePt t="81242" x="2798763" y="1997075"/>
          <p14:tracePt t="81250" x="2798763" y="2016125"/>
          <p14:tracePt t="81258" x="2798763" y="2024063"/>
          <p14:tracePt t="81266" x="2798763" y="2033588"/>
          <p14:tracePt t="81298" x="2798763" y="2052638"/>
          <p14:tracePt t="81341" x="2798763" y="2060575"/>
          <p14:tracePt t="81356" x="2798763" y="2070100"/>
          <p14:tracePt t="81370" x="2798763" y="2079625"/>
          <p14:tracePt t="82106" x="2789238" y="2106613"/>
          <p14:tracePt t="82170" x="2771775" y="2116138"/>
          <p14:tracePt t="82194" x="2762250" y="2116138"/>
          <p14:tracePt t="82258" x="2762250" y="2125663"/>
          <p14:tracePt t="82396" x="2771775" y="2125663"/>
          <p14:tracePt t="82402" x="2825750" y="2125663"/>
          <p14:tracePt t="82410" x="2917825" y="2125663"/>
          <p14:tracePt t="82418" x="2990850" y="2125663"/>
          <p14:tracePt t="82428" x="3071813" y="2125663"/>
          <p14:tracePt t="82434" x="3127375" y="2125663"/>
          <p14:tracePt t="82442" x="3181350" y="2125663"/>
          <p14:tracePt t="82450" x="3208338" y="2125663"/>
          <p14:tracePt t="82459" x="3217863" y="2125663"/>
          <p14:tracePt t="82466" x="3227388" y="2125663"/>
          <p14:tracePt t="82780" x="3236913" y="2125663"/>
          <p14:tracePt t="82794" x="3236913" y="2116138"/>
          <p14:tracePt t="82810" x="3236913" y="2106613"/>
          <p14:tracePt t="82818" x="3236913" y="2097088"/>
          <p14:tracePt t="82827" x="3236913" y="2079625"/>
          <p14:tracePt t="82842" x="3236913" y="2070100"/>
          <p14:tracePt t="82850" x="3236913" y="2043113"/>
          <p14:tracePt t="82858" x="3244850" y="2033588"/>
          <p14:tracePt t="82866" x="3263900" y="2016125"/>
          <p14:tracePt t="82874" x="3263900" y="2006600"/>
          <p14:tracePt t="82890" x="3273425" y="1987550"/>
          <p14:tracePt t="82906" x="3281363" y="1987550"/>
          <p14:tracePt t="82914" x="3290888" y="1979613"/>
          <p14:tracePt t="82922" x="3300413" y="1970088"/>
          <p14:tracePt t="82930" x="3309938" y="1951038"/>
          <p14:tracePt t="82954" x="3317875" y="1951038"/>
          <p14:tracePt t="82970" x="3336925" y="1951038"/>
          <p14:tracePt t="82986" x="3346450" y="1943100"/>
          <p14:tracePt t="83002" x="3354388" y="1933575"/>
          <p14:tracePt t="83018" x="3382963" y="1914525"/>
          <p14:tracePt t="83034" x="3390900" y="1906588"/>
          <p14:tracePt t="83660" x="3390900" y="1943100"/>
          <p14:tracePt t="83666" x="3390900" y="1970088"/>
          <p14:tracePt t="83674" x="3400425" y="2006600"/>
          <p14:tracePt t="83682" x="3409950" y="2016125"/>
          <p14:tracePt t="83690" x="3409950" y="2043113"/>
          <p14:tracePt t="83698" x="3427413" y="2070100"/>
          <p14:tracePt t="83706" x="3436938" y="2106613"/>
          <p14:tracePt t="83714" x="3436938" y="2116138"/>
          <p14:tracePt t="83722" x="3446463" y="2125663"/>
          <p14:tracePt t="83730" x="3455988" y="2152650"/>
          <p14:tracePt t="83747" x="3455988" y="2170113"/>
          <p14:tracePt t="83754" x="3463925" y="2179638"/>
          <p14:tracePt t="83882" x="3473450" y="2179638"/>
          <p14:tracePt t="83890" x="3482975" y="2170113"/>
          <p14:tracePt t="83898" x="3490913" y="2152650"/>
          <p14:tracePt t="83922" x="3500438" y="2143125"/>
          <p14:tracePt t="84002" x="3500438" y="2133600"/>
          <p14:tracePt t="84010" x="3519488" y="2133600"/>
          <p14:tracePt t="84018" x="3546475" y="2133600"/>
          <p14:tracePt t="84035" x="3556000" y="2133600"/>
          <p14:tracePt t="84043" x="3582988" y="2152650"/>
          <p14:tracePt t="84050" x="3619500" y="2160588"/>
          <p14:tracePt t="84058" x="3656013" y="2160588"/>
          <p14:tracePt t="84066" x="3709988" y="2170113"/>
          <p14:tracePt t="84074" x="3765550" y="2170113"/>
          <p14:tracePt t="84082" x="3829050" y="2170113"/>
          <p14:tracePt t="84090" x="3883025" y="2170113"/>
          <p14:tracePt t="84098" x="3919538" y="2170113"/>
          <p14:tracePt t="84106" x="3938588" y="2170113"/>
          <p14:tracePt t="84114" x="3965575" y="2170113"/>
          <p14:tracePt t="84122" x="3992563" y="2152650"/>
          <p14:tracePt t="84131" x="4021138" y="2152650"/>
          <p14:tracePt t="84138" x="4038600" y="2133600"/>
          <p14:tracePt t="84154" x="4057650" y="2125663"/>
          <p14:tracePt t="84267" x="4065588" y="2125663"/>
          <p14:tracePt t="84274" x="4075113" y="2125663"/>
          <p14:tracePt t="84282" x="4084638" y="2125663"/>
          <p14:tracePt t="84314" x="4094163" y="2143125"/>
          <p14:tracePt t="84322" x="4094163" y="2160588"/>
          <p14:tracePt t="84330" x="4094163" y="2189163"/>
          <p14:tracePt t="84338" x="4094163" y="2197100"/>
          <p14:tracePt t="84346" x="4094163" y="2206625"/>
          <p14:tracePt t="84354" x="4129088" y="2243138"/>
          <p14:tracePt t="84363" x="4129088" y="2252663"/>
          <p14:tracePt t="84370" x="4129088" y="2262188"/>
          <p14:tracePt t="84378" x="4129088" y="2270125"/>
          <p14:tracePt t="84386" x="4138613" y="2289175"/>
          <p14:tracePt t="84466" x="4138613" y="2316163"/>
          <p14:tracePt t="84474" x="4138613" y="2362200"/>
          <p14:tracePt t="84482" x="4184650" y="2416175"/>
          <p14:tracePt t="84490" x="4267200" y="2508250"/>
          <p14:tracePt t="84498" x="4403725" y="2608263"/>
          <p14:tracePt t="84506" x="4503738" y="2698750"/>
          <p14:tracePt t="84514" x="4659313" y="2808288"/>
          <p14:tracePt t="84522" x="4813300" y="2900363"/>
          <p14:tracePt t="84530" x="4968875" y="2990850"/>
          <p14:tracePt t="84538" x="5086350" y="3063875"/>
          <p14:tracePt t="84546" x="5168900" y="3119438"/>
          <p14:tracePt t="84554" x="5268913" y="3173413"/>
          <p14:tracePt t="84563" x="5297488" y="3192463"/>
          <p14:tracePt t="84571" x="5341938" y="3219450"/>
          <p14:tracePt t="84582" x="5360988" y="3236913"/>
          <p14:tracePt t="84587" x="5368925" y="3246438"/>
          <p14:tracePt t="84596" x="5378450" y="3246438"/>
          <p14:tracePt t="84602" x="5387975" y="3246438"/>
          <p14:tracePt t="84611" x="5387975" y="3255963"/>
          <p14:tracePt t="84882" x="5368925" y="3255963"/>
          <p14:tracePt t="84890" x="5305425" y="3255963"/>
          <p14:tracePt t="84898" x="5205413" y="3219450"/>
          <p14:tracePt t="84906" x="5168900" y="3209925"/>
          <p14:tracePt t="84914" x="5132388" y="3200400"/>
          <p14:tracePt t="85002" x="5122863" y="3192463"/>
          <p14:tracePt t="85010" x="5122863" y="3163888"/>
          <p14:tracePt t="85018" x="5122863" y="3136900"/>
          <p14:tracePt t="85027" x="5122863" y="3109913"/>
          <p14:tracePt t="85034" x="5122863" y="3082925"/>
          <p14:tracePt t="85044" x="5122863" y="3063875"/>
          <p14:tracePt t="85050" x="5122863" y="3027363"/>
          <p14:tracePt t="85068" x="5122863" y="3017838"/>
          <p14:tracePt t="85075" x="5122863" y="3000375"/>
          <p14:tracePt t="85085" x="5122863" y="2982913"/>
          <p14:tracePt t="85100" x="5122863" y="2973388"/>
          <p14:tracePt t="85140" x="5122863" y="2954338"/>
          <p14:tracePt t="85149" x="5132388" y="2946400"/>
          <p14:tracePt t="85165" x="5195888" y="2936875"/>
          <p14:tracePt t="85170" x="5268913" y="2936875"/>
          <p14:tracePt t="85178" x="5324475" y="2936875"/>
          <p14:tracePt t="85186" x="5434013" y="2936875"/>
          <p14:tracePt t="85195" x="5507038" y="2936875"/>
          <p14:tracePt t="85202" x="5616575" y="2936875"/>
          <p14:tracePt t="85211" x="5697538" y="2954338"/>
          <p14:tracePt t="85218" x="5770563" y="2973388"/>
          <p14:tracePt t="85228" x="5834063" y="3009900"/>
          <p14:tracePt t="85234" x="5862638" y="3017838"/>
          <p14:tracePt t="85242" x="5880100" y="3027363"/>
          <p14:tracePt t="85250" x="5889625" y="3027363"/>
          <p14:tracePt t="85298" x="5899150" y="3036888"/>
          <p14:tracePt t="85333" x="5899150" y="3046413"/>
          <p14:tracePt t="85348" x="5899150" y="3054350"/>
          <p14:tracePt t="85365" x="5899150" y="3063875"/>
          <p14:tracePt t="85370" x="5899150" y="3082925"/>
          <p14:tracePt t="85379" x="5880100" y="3100388"/>
          <p14:tracePt t="85386" x="5870575" y="3109913"/>
          <p14:tracePt t="85395" x="5853113" y="3119438"/>
          <p14:tracePt t="85402" x="5834063" y="3136900"/>
          <p14:tracePt t="85412" x="5816600" y="3146425"/>
          <p14:tracePt t="85418" x="5789613" y="3155950"/>
          <p14:tracePt t="85434" x="5780088" y="3155950"/>
          <p14:tracePt t="85446" x="5770563" y="3155950"/>
          <p14:tracePt t="85866" x="5761038" y="3173413"/>
          <p14:tracePt t="85875" x="5743575" y="3200400"/>
          <p14:tracePt t="85882" x="5734050" y="3246438"/>
          <p14:tracePt t="85892" x="5724525" y="3273425"/>
          <p14:tracePt t="85900" x="5724525" y="3292475"/>
          <p14:tracePt t="85907" x="5724525" y="3302000"/>
          <p14:tracePt t="85916" x="5716588" y="3309938"/>
          <p14:tracePt t="85923" x="5716588" y="3319463"/>
          <p14:tracePt t="85970" x="5707063" y="3328988"/>
          <p14:tracePt t="86218" x="5688013" y="3319463"/>
          <p14:tracePt t="86226" x="5680075" y="3302000"/>
          <p14:tracePt t="86234" x="5680075" y="3292475"/>
          <p14:tracePt t="86242" x="5653088" y="3236913"/>
          <p14:tracePt t="86253" x="5624513" y="3219450"/>
          <p14:tracePt t="86263" x="5597525" y="3173413"/>
          <p14:tracePt t="86269" x="5580063" y="3155950"/>
          <p14:tracePt t="86275" x="5580063" y="3146425"/>
          <p14:tracePt t="86283" x="5570538" y="3127375"/>
          <p14:tracePt t="86474" x="5561013" y="3127375"/>
          <p14:tracePt t="86482" x="5551488" y="3119438"/>
          <p14:tracePt t="86498" x="5543550" y="3109913"/>
          <p14:tracePt t="86514" x="5543550" y="3100388"/>
          <p14:tracePt t="86674" x="5543550" y="3082925"/>
          <p14:tracePt t="86682" x="5543550" y="3054350"/>
          <p14:tracePt t="86690" x="5543550" y="3046413"/>
          <p14:tracePt t="86698" x="5524500" y="3009900"/>
          <p14:tracePt t="86706" x="5507038" y="2982913"/>
          <p14:tracePt t="86714" x="5478463" y="2946400"/>
          <p14:tracePt t="86722" x="5441950" y="2881313"/>
          <p14:tracePt t="86730" x="5434013" y="2873375"/>
          <p14:tracePt t="86738" x="5424488" y="2844800"/>
          <p14:tracePt t="86746" x="5424488" y="2836863"/>
          <p14:tracePt t="86754" x="5414963" y="2827338"/>
          <p14:tracePt t="86762" x="5405438" y="2827338"/>
          <p14:tracePt t="86778" x="5397500" y="2827338"/>
          <p14:tracePt t="86802" x="5387975" y="2827338"/>
          <p14:tracePt t="86827" x="5351463" y="2827338"/>
          <p14:tracePt t="86834" x="5324475" y="2827338"/>
          <p14:tracePt t="86849" x="5251450" y="2827338"/>
          <p14:tracePt t="86851" x="5195888" y="2827338"/>
          <p14:tracePt t="86860" x="5105400" y="2827338"/>
          <p14:tracePt t="86867" x="5005388" y="2790825"/>
          <p14:tracePt t="86879" x="4932363" y="2771775"/>
          <p14:tracePt t="86882" x="4849813" y="2744788"/>
          <p14:tracePt t="86890" x="4786313" y="2708275"/>
          <p14:tracePt t="86898" x="4730750" y="2698750"/>
          <p14:tracePt t="86906" x="4686300" y="2671763"/>
          <p14:tracePt t="86914" x="4667250" y="2654300"/>
          <p14:tracePt t="86922" x="4630738" y="2644775"/>
          <p14:tracePt t="86930" x="4613275" y="2625725"/>
          <p14:tracePt t="86938" x="4603750" y="2617788"/>
          <p14:tracePt t="86955" x="4594225" y="2608263"/>
          <p14:tracePt t="86986" x="4586288" y="2608263"/>
          <p14:tracePt t="86994" x="4576763" y="2608263"/>
          <p14:tracePt t="87002" x="4557713" y="2608263"/>
          <p14:tracePt t="87013" x="4549775" y="2608263"/>
          <p14:tracePt t="87018" x="4503738" y="2598738"/>
          <p14:tracePt t="87028" x="4494213" y="2598738"/>
          <p14:tracePt t="87034" x="4467225" y="2598738"/>
          <p14:tracePt t="87044" x="4440238" y="2589213"/>
          <p14:tracePt t="87051" x="4421188" y="2589213"/>
          <p14:tracePt t="87058" x="4403725" y="2581275"/>
          <p14:tracePt t="87066" x="4394200" y="2571750"/>
          <p14:tracePt t="87268" x="4376738" y="2562225"/>
          <p14:tracePt t="87277" x="4367213" y="2554288"/>
          <p14:tracePt t="87285" x="4348163" y="2544763"/>
          <p14:tracePt t="87290" x="4311650" y="2525713"/>
          <p14:tracePt t="87298" x="4275138" y="2517775"/>
          <p14:tracePt t="87306" x="4267200" y="2508250"/>
          <p14:tracePt t="87322" x="4248150" y="2498725"/>
          <p14:tracePt t="87330" x="4221163" y="2471738"/>
          <p14:tracePt t="87338" x="4221163" y="2462213"/>
          <p14:tracePt t="87429" x="4211638" y="2452688"/>
          <p14:tracePt t="87437" x="4202113" y="2435225"/>
          <p14:tracePt t="87467" x="4184650" y="2408238"/>
          <p14:tracePt t="87491" x="4175125" y="2398713"/>
          <p14:tracePt t="87499" x="4165600" y="2389188"/>
          <p14:tracePt t="87515" x="4165600" y="2379663"/>
          <p14:tracePt t="87573" x="4165600" y="2371725"/>
          <p14:tracePt t="88243" x="4165600" y="2362200"/>
          <p14:tracePt t="88546" x="4165600" y="2352675"/>
          <p14:tracePt t="88554" x="4148138" y="2335213"/>
          <p14:tracePt t="88562" x="4138613" y="2316163"/>
          <p14:tracePt t="88570" x="4121150" y="2298700"/>
          <p14:tracePt t="88579" x="4102100" y="2289175"/>
          <p14:tracePt t="88586" x="4094163" y="2279650"/>
          <p14:tracePt t="88595" x="4075113" y="2262188"/>
          <p14:tracePt t="88602" x="4048125" y="2243138"/>
          <p14:tracePt t="88612" x="4038600" y="2243138"/>
          <p14:tracePt t="88618" x="4021138" y="2225675"/>
          <p14:tracePt t="88628" x="3984625" y="2197100"/>
          <p14:tracePt t="88658" x="3965575" y="2197100"/>
          <p14:tracePt t="89394" x="3956050" y="2189163"/>
          <p14:tracePt t="89450" x="3956050" y="2179638"/>
          <p14:tracePt t="89459" x="3956050" y="2170113"/>
          <p14:tracePt t="89475" x="3956050" y="2160588"/>
          <p14:tracePt t="89483" x="3956050" y="2152650"/>
          <p14:tracePt t="89507" x="3956050" y="2133600"/>
          <p14:tracePt t="91186" x="3956050" y="2160588"/>
          <p14:tracePt t="91194" x="3956050" y="2206625"/>
          <p14:tracePt t="91202" x="3956050" y="2225675"/>
          <p14:tracePt t="91210" x="3965575" y="2243138"/>
          <p14:tracePt t="91218" x="3965575" y="2270125"/>
          <p14:tracePt t="91228" x="3965575" y="2279650"/>
          <p14:tracePt t="91234" x="3975100" y="2306638"/>
          <p14:tracePt t="91397" x="3956050" y="2316163"/>
          <p14:tracePt t="91402" x="3865563" y="2325688"/>
          <p14:tracePt t="91411" x="3756025" y="2325688"/>
          <p14:tracePt t="91418" x="3665538" y="2325688"/>
          <p14:tracePt t="91431" x="3573463" y="2325688"/>
          <p14:tracePt t="91434" x="3482975" y="2325688"/>
          <p14:tracePt t="91445" x="3427413" y="2325688"/>
          <p14:tracePt t="91450" x="3373438" y="2325688"/>
          <p14:tracePt t="91460" x="3327400" y="2325688"/>
          <p14:tracePt t="91466" x="3309938" y="2325688"/>
          <p14:tracePt t="91474" x="3273425" y="2325688"/>
          <p14:tracePt t="91482" x="3244850" y="2325688"/>
          <p14:tracePt t="91490" x="3227388" y="2325688"/>
          <p14:tracePt t="91498" x="3190875" y="2325688"/>
          <p14:tracePt t="91514" x="3181350" y="2316163"/>
          <p14:tracePt t="91522" x="3171825" y="2316163"/>
          <p14:tracePt t="91530" x="3163888" y="2298700"/>
          <p14:tracePt t="91538" x="3144838" y="2279650"/>
          <p14:tracePt t="91546" x="3136900" y="2270125"/>
          <p14:tracePt t="91554" x="3127375" y="2243138"/>
          <p14:tracePt t="91562" x="3117850" y="2233613"/>
          <p14:tracePt t="91570" x="3100388" y="2216150"/>
          <p14:tracePt t="91579" x="3090863" y="2206625"/>
          <p14:tracePt t="91604" x="3090863" y="2197100"/>
          <p14:tracePt t="91619" x="3090863" y="2189163"/>
          <p14:tracePt t="91658" x="3090863" y="2179638"/>
          <p14:tracePt t="91850" x="3081338" y="2170113"/>
          <p14:tracePt t="91858" x="3071813" y="2170113"/>
          <p14:tracePt t="91866" x="3054350" y="2170113"/>
          <p14:tracePt t="91876" x="3008313" y="2189163"/>
          <p14:tracePt t="91882" x="2971800" y="2197100"/>
          <p14:tracePt t="91899" x="2944813" y="2206625"/>
          <p14:tracePt t="91906" x="2925763" y="2206625"/>
          <p14:tracePt t="91914" x="2917825" y="2206625"/>
          <p14:tracePt t="92058" x="2908300" y="2206625"/>
          <p14:tracePt t="92068" x="2898775" y="2170113"/>
          <p14:tracePt t="92074" x="2898775" y="2152650"/>
          <p14:tracePt t="92083" x="2898775" y="2133600"/>
          <p14:tracePt t="92090" x="2898775" y="2116138"/>
          <p14:tracePt t="92106" x="2898775" y="2106613"/>
          <p14:tracePt t="92122" x="2898775" y="2097088"/>
          <p14:tracePt t="92130" x="2898775" y="2079625"/>
          <p14:tracePt t="92147" x="2898775" y="2070100"/>
          <p14:tracePt t="92154" x="2898775" y="2052638"/>
          <p14:tracePt t="92170" x="2898775" y="2043113"/>
          <p14:tracePt t="92179" x="2898775" y="2033588"/>
          <p14:tracePt t="92186" x="2908300" y="2024063"/>
          <p14:tracePt t="92194" x="2917825" y="2024063"/>
          <p14:tracePt t="92202" x="2925763" y="2016125"/>
          <p14:tracePt t="92211" x="2935288" y="2016125"/>
          <p14:tracePt t="92218" x="2944813" y="2006600"/>
          <p14:tracePt t="92234" x="2962275" y="1997075"/>
          <p14:tracePt t="92245" x="2971800" y="1987550"/>
          <p14:tracePt t="92354" x="2998788" y="1997075"/>
          <p14:tracePt t="92362" x="3008313" y="2006600"/>
          <p14:tracePt t="92370" x="3017838" y="2024063"/>
          <p14:tracePt t="92378" x="3035300" y="2043113"/>
          <p14:tracePt t="92386" x="3035300" y="2060575"/>
          <p14:tracePt t="92394" x="3044825" y="2079625"/>
          <p14:tracePt t="92468" x="3044825" y="2106613"/>
          <p14:tracePt t="92484" x="3044825" y="2143125"/>
          <p14:tracePt t="92491" x="3044825" y="2160588"/>
          <p14:tracePt t="92506" x="3044825" y="2170113"/>
          <p14:tracePt t="92514" x="3044825" y="2189163"/>
          <p14:tracePt t="92522" x="3044825" y="2206625"/>
          <p14:tracePt t="92530" x="3035300" y="2216150"/>
          <p14:tracePt t="92538" x="3017838" y="2243138"/>
          <p14:tracePt t="92546" x="3017838" y="2252663"/>
          <p14:tracePt t="92555" x="3017838" y="2262188"/>
          <p14:tracePt t="92570" x="3017838" y="2279650"/>
          <p14:tracePt t="92578" x="3008313" y="2289175"/>
          <p14:tracePt t="92595" x="2998788" y="2289175"/>
          <p14:tracePt t="92722" x="2971800" y="2279650"/>
          <p14:tracePt t="92730" x="2962275" y="2270125"/>
          <p14:tracePt t="92740" x="2962275" y="2252663"/>
          <p14:tracePt t="92746" x="2954338" y="2252663"/>
          <p14:tracePt t="92756" x="2954338" y="2243138"/>
          <p14:tracePt t="92762" x="2954338" y="2225675"/>
          <p14:tracePt t="92778" x="2954338" y="2216150"/>
          <p14:tracePt t="92786" x="2954338" y="2206625"/>
          <p14:tracePt t="92794" x="2954338" y="2179638"/>
          <p14:tracePt t="92802" x="2954338" y="2160588"/>
          <p14:tracePt t="92818" x="2954338" y="2143125"/>
          <p14:tracePt t="92828" x="2954338" y="2133600"/>
          <p14:tracePt t="92834" x="2954338" y="2125663"/>
          <p14:tracePt t="92858" x="2954338" y="2116138"/>
          <p14:tracePt t="92942" x="2954338" y="2106613"/>
          <p14:tracePt t="93018" x="2962275" y="2106613"/>
          <p14:tracePt t="93027" x="2971800" y="2089150"/>
          <p14:tracePt t="93043" x="2981325" y="2089150"/>
          <p14:tracePt t="93050" x="2990850" y="2089150"/>
          <p14:tracePt t="93060" x="2998788" y="2089150"/>
          <p14:tracePt t="93067" x="3008313" y="2089150"/>
          <p14:tracePt t="93074" x="3035300" y="2089150"/>
          <p14:tracePt t="93090" x="3044825" y="2089150"/>
          <p14:tracePt t="93667" x="3027363" y="2106613"/>
          <p14:tracePt t="93674" x="2962275" y="2125663"/>
          <p14:tracePt t="93682" x="2935288" y="2143125"/>
          <p14:tracePt t="93690" x="2917825" y="2152650"/>
          <p14:tracePt t="93698" x="2898775" y="2160588"/>
          <p14:tracePt t="93706" x="2881313" y="2170113"/>
          <p14:tracePt t="93714" x="2871788" y="2179638"/>
          <p14:tracePt t="93722" x="2862263" y="2189163"/>
          <p14:tracePt t="93970" x="2871788" y="2189163"/>
          <p14:tracePt t="93979" x="2898775" y="2179638"/>
          <p14:tracePt t="93986" x="2962275" y="2133600"/>
          <p14:tracePt t="93995" x="3008313" y="2097088"/>
          <p14:tracePt t="94002" x="3044825" y="2060575"/>
          <p14:tracePt t="94011" x="3081338" y="2052638"/>
          <p14:tracePt t="94018" x="3108325" y="2043113"/>
          <p14:tracePt t="94027" x="3136900" y="2024063"/>
          <p14:tracePt t="94035" x="3136900" y="2016125"/>
          <p14:tracePt t="94044" x="3144838" y="2016125"/>
          <p14:tracePt t="94139" x="3154363" y="2016125"/>
          <p14:tracePt t="94146" x="3171825" y="2016125"/>
          <p14:tracePt t="94154" x="3200400" y="2024063"/>
          <p14:tracePt t="94164" x="3217863" y="2043113"/>
          <p14:tracePt t="94171" x="3254375" y="2079625"/>
          <p14:tracePt t="94181" x="3263900" y="2079625"/>
          <p14:tracePt t="94188" x="3309938" y="2116138"/>
          <p14:tracePt t="94546" x="3327400" y="2116138"/>
          <p14:tracePt t="94555" x="3346450" y="2133600"/>
          <p14:tracePt t="94578" x="3354388" y="2152650"/>
          <p14:tracePt t="94610" x="3354388" y="2160588"/>
          <p14:tracePt t="94618" x="3363913" y="2170113"/>
          <p14:tracePt t="95156" x="3363913" y="2160588"/>
          <p14:tracePt t="95166" x="3363913" y="2152650"/>
          <p14:tracePt t="95172" x="3363913" y="2133600"/>
          <p14:tracePt t="95180" x="3363913" y="2125663"/>
          <p14:tracePt t="95370" x="3363913" y="2116138"/>
          <p14:tracePt t="95482" x="3354388" y="2116138"/>
          <p14:tracePt t="95498" x="3346450" y="2116138"/>
          <p14:tracePt t="95506" x="3327400" y="2116138"/>
          <p14:tracePt t="95514" x="3300413" y="2125663"/>
          <p14:tracePt t="95522" x="3281363" y="2133600"/>
          <p14:tracePt t="95530" x="3263900" y="2133600"/>
          <p14:tracePt t="95538" x="3254375" y="2133600"/>
          <p14:tracePt t="95546" x="3244850" y="2143125"/>
          <p14:tracePt t="95554" x="3217863" y="2152650"/>
          <p14:tracePt t="95570" x="3208338" y="2152650"/>
          <p14:tracePt t="95578" x="3190875" y="2160588"/>
          <p14:tracePt t="95586" x="3171825" y="2170113"/>
          <p14:tracePt t="95595" x="3163888" y="2170113"/>
          <p14:tracePt t="95611" x="3144838" y="2179638"/>
          <p14:tracePt t="95618" x="3127375" y="2189163"/>
          <p14:tracePt t="95634" x="3117850" y="2189163"/>
          <p14:tracePt t="95644" x="3090863" y="2189163"/>
          <p14:tracePt t="95650" x="3081338" y="2197100"/>
          <p14:tracePt t="95666" x="3071813" y="2206625"/>
          <p14:tracePt t="95698" x="3063875" y="2216150"/>
          <p14:tracePt t="95714" x="3044825" y="2233613"/>
          <p14:tracePt t="95730" x="3035300" y="2252663"/>
          <p14:tracePt t="95747" x="3017838" y="2262188"/>
          <p14:tracePt t="95754" x="3008313" y="2270125"/>
          <p14:tracePt t="95778" x="2990850" y="2279650"/>
          <p14:tracePt t="95794" x="2971800" y="2298700"/>
          <p14:tracePt t="95802" x="2954338" y="2306638"/>
          <p14:tracePt t="95820" x="2935288" y="2316163"/>
          <p14:tracePt t="95827" x="2917825" y="2325688"/>
          <p14:tracePt t="95843" x="2908300" y="2325688"/>
          <p14:tracePt t="95860" x="2898775" y="2335213"/>
          <p14:tracePt t="95898" x="2889250" y="2343150"/>
          <p14:tracePt t="96043" x="2889250" y="2325688"/>
          <p14:tracePt t="96051" x="2889250" y="2306638"/>
          <p14:tracePt t="96060" x="2898775" y="2289175"/>
          <p14:tracePt t="96069" x="2917825" y="2270125"/>
          <p14:tracePt t="96074" x="2917825" y="2262188"/>
          <p14:tracePt t="96082" x="2917825" y="2252663"/>
          <p14:tracePt t="96090" x="2917825" y="2243138"/>
          <p14:tracePt t="96098" x="2925763" y="2225675"/>
          <p14:tracePt t="96114" x="2925763" y="2216150"/>
          <p14:tracePt t="96131" x="2935288" y="2197100"/>
          <p14:tracePt t="96138" x="2935288" y="2189163"/>
          <p14:tracePt t="96146" x="2954338" y="2160588"/>
          <p14:tracePt t="96162" x="2962275" y="2143125"/>
          <p14:tracePt t="96170" x="2971800" y="2125663"/>
          <p14:tracePt t="96186" x="2981325" y="2106613"/>
          <p14:tracePt t="96194" x="2998788" y="2089150"/>
          <p14:tracePt t="96202" x="3017838" y="2060575"/>
          <p14:tracePt t="96218" x="3035300" y="2043113"/>
          <p14:tracePt t="96227" x="3044825" y="2043113"/>
          <p14:tracePt t="96234" x="3054350" y="2033588"/>
          <p14:tracePt t="96244" x="3063875" y="2024063"/>
          <p14:tracePt t="96250" x="3090863" y="2016125"/>
          <p14:tracePt t="96260" x="3108325" y="1997075"/>
          <p14:tracePt t="96274" x="3127375" y="1987550"/>
          <p14:tracePt t="96282" x="3144838" y="1979613"/>
          <p14:tracePt t="96290" x="3154363" y="1979613"/>
          <p14:tracePt t="96306" x="3171825" y="1979613"/>
          <p14:tracePt t="96314" x="3171825" y="1970088"/>
          <p14:tracePt t="96330" x="3181350" y="1970088"/>
          <p14:tracePt t="96338" x="3208338" y="1970088"/>
          <p14:tracePt t="96346" x="3227388" y="1970088"/>
          <p14:tracePt t="96354" x="3273425" y="1970088"/>
          <p14:tracePt t="96362" x="3309938" y="1970088"/>
          <p14:tracePt t="96370" x="3336925" y="1970088"/>
          <p14:tracePt t="96378" x="3390900" y="1970088"/>
          <p14:tracePt t="96386" x="3436938" y="1970088"/>
          <p14:tracePt t="96394" x="3463925" y="1970088"/>
          <p14:tracePt t="96402" x="3473450" y="1970088"/>
          <p14:tracePt t="96410" x="3482975" y="1970088"/>
          <p14:tracePt t="96418" x="3490913" y="1970088"/>
          <p14:tracePt t="96427" x="3500438" y="1970088"/>
          <p14:tracePt t="96434" x="3509963" y="1970088"/>
          <p14:tracePt t="96444" x="3519488" y="1970088"/>
          <p14:tracePt t="96450" x="3527425" y="1970088"/>
          <p14:tracePt t="96730" x="3519488" y="1970088"/>
          <p14:tracePt t="96738" x="3463925" y="1970088"/>
          <p14:tracePt t="96746" x="3409950" y="1970088"/>
          <p14:tracePt t="96754" x="3327400" y="1970088"/>
          <p14:tracePt t="96762" x="3273425" y="1970088"/>
          <p14:tracePt t="96770" x="3208338" y="1997075"/>
          <p14:tracePt t="96786" x="3181350" y="1997075"/>
          <p14:tracePt t="96794" x="3171825" y="1997075"/>
          <p14:tracePt t="97074" x="3163888" y="1997075"/>
          <p14:tracePt t="97083" x="3127375" y="1997075"/>
          <p14:tracePt t="97090" x="3090863" y="1997075"/>
          <p14:tracePt t="97098" x="3063875" y="1997075"/>
          <p14:tracePt t="97387" x="3035300" y="1997075"/>
          <p14:tracePt t="97395" x="3017838" y="1997075"/>
          <p14:tracePt t="97403" x="2971800" y="1997075"/>
          <p14:tracePt t="97412" x="2944813" y="1997075"/>
          <p14:tracePt t="97418" x="2925763" y="1997075"/>
          <p14:tracePt t="97434" x="2917825" y="1997075"/>
          <p14:tracePt t="97444" x="2908300" y="1987550"/>
          <p14:tracePt t="97461" x="2908300" y="1960563"/>
          <p14:tracePt t="97466" x="2908300" y="1943100"/>
          <p14:tracePt t="97477" x="2889250" y="1914525"/>
          <p14:tracePt t="97482" x="2889250" y="1906588"/>
          <p14:tracePt t="97490" x="2889250" y="1878013"/>
          <p14:tracePt t="97498" x="2889250" y="1860550"/>
          <p14:tracePt t="97506" x="2898775" y="1833563"/>
          <p14:tracePt t="97514" x="2925763" y="1797050"/>
          <p14:tracePt t="97522" x="2935288" y="1778000"/>
          <p14:tracePt t="97530" x="2962275" y="1760538"/>
          <p14:tracePt t="97539" x="2981325" y="1751013"/>
          <p14:tracePt t="97547" x="2990850" y="1741488"/>
          <p14:tracePt t="97554" x="3017838" y="1741488"/>
          <p14:tracePt t="97562" x="3044825" y="1731963"/>
          <p14:tracePt t="97570" x="3044825" y="1724025"/>
          <p14:tracePt t="97578" x="3063875" y="1714500"/>
          <p14:tracePt t="97597" x="3081338" y="1714500"/>
          <p14:tracePt t="97603" x="3108325" y="1714500"/>
          <p14:tracePt t="97613" x="3144838" y="1714500"/>
          <p14:tracePt t="97619" x="3171825" y="1714500"/>
          <p14:tracePt t="97633" x="3227388" y="1714500"/>
          <p14:tracePt t="97635" x="3300413" y="1714500"/>
          <p14:tracePt t="97644" x="3363913" y="1731963"/>
          <p14:tracePt t="97651" x="3463925" y="1787525"/>
          <p14:tracePt t="97662" x="3519488" y="1814513"/>
          <p14:tracePt t="97666" x="3582988" y="1851025"/>
          <p14:tracePt t="97674" x="3619500" y="1860550"/>
          <p14:tracePt t="97682" x="3673475" y="1887538"/>
          <p14:tracePt t="97690" x="3683000" y="1897063"/>
          <p14:tracePt t="97715" x="3702050" y="1914525"/>
          <p14:tracePt t="97786" x="3702050" y="1924050"/>
          <p14:tracePt t="97794" x="3702050" y="1933575"/>
          <p14:tracePt t="97802" x="3702050" y="1943100"/>
          <p14:tracePt t="97810" x="3702050" y="1960563"/>
          <p14:tracePt t="97818" x="3692525" y="1970088"/>
          <p14:tracePt t="97827" x="3683000" y="1987550"/>
          <p14:tracePt t="97834" x="3665538" y="2006600"/>
          <p14:tracePt t="97844" x="3656013" y="2016125"/>
          <p14:tracePt t="97866" x="3582988" y="2060575"/>
          <p14:tracePt t="97874" x="3546475" y="2097088"/>
          <p14:tracePt t="97882" x="3536950" y="2097088"/>
          <p14:tracePt t="97890" x="3509963" y="2116138"/>
          <p14:tracePt t="97898" x="3490913" y="2143125"/>
          <p14:tracePt t="97906" x="3482975" y="2143125"/>
          <p14:tracePt t="97914" x="3473450" y="2143125"/>
          <p14:tracePt t="97922" x="3463925" y="2152650"/>
          <p14:tracePt t="97930" x="3436938" y="2160588"/>
          <p14:tracePt t="97938" x="3427413" y="2170113"/>
          <p14:tracePt t="97954" x="3419475" y="2179638"/>
          <p14:tracePt t="97979" x="3400425" y="2179638"/>
          <p14:tracePt t="97986" x="3390900" y="2179638"/>
          <p14:tracePt t="98002" x="3382963" y="2179638"/>
          <p14:tracePt t="98011" x="3363913" y="2179638"/>
          <p14:tracePt t="98029" x="3354388" y="2179638"/>
          <p14:tracePt t="98036" x="3346450" y="2179638"/>
          <p14:tracePt t="98050" x="3336925" y="2189163"/>
          <p14:tracePt t="98061" x="3327400" y="2189163"/>
          <p14:tracePt t="98068" x="3317875" y="2197100"/>
          <p14:tracePt t="98074" x="3300413" y="2197100"/>
          <p14:tracePt t="98082" x="3244850" y="2197100"/>
          <p14:tracePt t="98090" x="3217863" y="2197100"/>
          <p14:tracePt t="98098" x="3200400" y="2197100"/>
          <p14:tracePt t="98106" x="3171825" y="2197100"/>
          <p14:tracePt t="98114" x="3127375" y="2197100"/>
          <p14:tracePt t="98122" x="3117850" y="2197100"/>
          <p14:tracePt t="98130" x="3108325" y="2197100"/>
          <p14:tracePt t="98163" x="3090863" y="2197100"/>
          <p14:tracePt t="98314" x="3090863" y="2189163"/>
          <p14:tracePt t="98322" x="3090863" y="2179638"/>
          <p14:tracePt t="98330" x="3090863" y="2170113"/>
          <p14:tracePt t="99996" x="3100388" y="2160588"/>
          <p14:tracePt t="100018" x="3127375" y="2143125"/>
          <p14:tracePt t="100026" x="3200400" y="2079625"/>
          <p14:tracePt t="100034" x="3244850" y="2043113"/>
          <p14:tracePt t="100042" x="3327400" y="1987550"/>
          <p14:tracePt t="100050" x="3373438" y="1970088"/>
          <p14:tracePt t="100061" x="3436938" y="1933575"/>
          <p14:tracePt t="100068" x="3463925" y="1924050"/>
          <p14:tracePt t="100077" x="3482975" y="1897063"/>
          <p14:tracePt t="100085" x="3490913" y="1897063"/>
          <p14:tracePt t="100096" x="3509963" y="1897063"/>
          <p14:tracePt t="100100" x="3519488" y="1887538"/>
          <p14:tracePt t="100492" x="3527425" y="1897063"/>
          <p14:tracePt t="100660" x="3536950" y="1897063"/>
          <p14:tracePt t="101010" x="3546475" y="1897063"/>
          <p14:tracePt t="101330" x="3582988" y="1897063"/>
          <p14:tracePt t="101338" x="3619500" y="1897063"/>
          <p14:tracePt t="101346" x="3636963" y="1897063"/>
          <p14:tracePt t="101354" x="3656013" y="1906588"/>
          <p14:tracePt t="101362" x="3673475" y="1924050"/>
          <p14:tracePt t="101370" x="3692525" y="1933575"/>
          <p14:tracePt t="101378" x="3709988" y="1960563"/>
          <p14:tracePt t="101386" x="3738563" y="1979613"/>
          <p14:tracePt t="101397" x="3738563" y="1987550"/>
          <p14:tracePt t="101402" x="3756025" y="1997075"/>
          <p14:tracePt t="101411" x="3765550" y="1997075"/>
          <p14:tracePt t="101418" x="3783013" y="2016125"/>
          <p14:tracePt t="101428" x="3792538" y="2024063"/>
          <p14:tracePt t="101434" x="3802063" y="2024063"/>
          <p14:tracePt t="101443" x="3810000" y="2033588"/>
          <p14:tracePt t="101538" x="3846513" y="2052638"/>
          <p14:tracePt t="101546" x="3856038" y="2070100"/>
          <p14:tracePt t="101554" x="3865563" y="2097088"/>
          <p14:tracePt t="101562" x="3875088" y="2133600"/>
          <p14:tracePt t="101570" x="3883025" y="2143125"/>
          <p14:tracePt t="101716" x="3883025" y="2206625"/>
          <p14:tracePt t="101722" x="3883025" y="2262188"/>
          <p14:tracePt t="101730" x="3883025" y="2316163"/>
          <p14:tracePt t="101738" x="3892550" y="2398713"/>
          <p14:tracePt t="101746" x="3911600" y="2471738"/>
          <p14:tracePt t="101754" x="3948113" y="2571750"/>
          <p14:tracePt t="101762" x="3965575" y="2644775"/>
          <p14:tracePt t="101770" x="3975100" y="2708275"/>
          <p14:tracePt t="101778" x="3984625" y="2763838"/>
          <p14:tracePt t="101786" x="4002088" y="2790825"/>
          <p14:tracePt t="101795" x="4002088" y="2808288"/>
          <p14:tracePt t="101898" x="4048125" y="2844800"/>
          <p14:tracePt t="101908" x="4065588" y="2863850"/>
          <p14:tracePt t="101914" x="4138613" y="2873375"/>
          <p14:tracePt t="101922" x="4230688" y="2900363"/>
          <p14:tracePt t="101930" x="4311650" y="2927350"/>
          <p14:tracePt t="101938" x="4384675" y="2936875"/>
          <p14:tracePt t="101946" x="4421188" y="2963863"/>
          <p14:tracePt t="101954" x="4503738" y="2982913"/>
          <p14:tracePt t="101962" x="4613275" y="3000375"/>
          <p14:tracePt t="101970" x="4713288" y="3009900"/>
          <p14:tracePt t="101982" x="4767263" y="3009900"/>
          <p14:tracePt t="101990" x="4895850" y="3054350"/>
          <p14:tracePt t="101998" x="4978400" y="3073400"/>
          <p14:tracePt t="102003" x="5068888" y="3073400"/>
          <p14:tracePt t="102012" x="5159375" y="3082925"/>
          <p14:tracePt t="102018" x="5241925" y="3090863"/>
          <p14:tracePt t="102027" x="5297488" y="3090863"/>
          <p14:tracePt t="102034" x="5368925" y="3119438"/>
          <p14:tracePt t="102043" x="5434013" y="3136900"/>
          <p14:tracePt t="102050" x="5524500" y="3146425"/>
          <p14:tracePt t="102059" x="5607050" y="3155950"/>
          <p14:tracePt t="102067" x="5697538" y="3155950"/>
          <p14:tracePt t="102076" x="5807075" y="3192463"/>
          <p14:tracePt t="102083" x="5889625" y="3200400"/>
          <p14:tracePt t="102090" x="6016625" y="3219450"/>
          <p14:tracePt t="102098" x="6145213" y="3228975"/>
          <p14:tracePt t="102106" x="6254750" y="3255963"/>
          <p14:tracePt t="102115" x="6391275" y="3273425"/>
          <p14:tracePt t="102124" x="6445250" y="3273425"/>
          <p14:tracePt t="102132" x="6573838" y="3282950"/>
          <p14:tracePt t="102139" x="6718300" y="3302000"/>
          <p14:tracePt t="102146" x="6864350" y="3302000"/>
          <p14:tracePt t="102154" x="7010400" y="3302000"/>
          <p14:tracePt t="102162" x="7138988" y="3328988"/>
          <p14:tracePt t="102170" x="7302500" y="3346450"/>
          <p14:tracePt t="102178" x="7466013" y="3355975"/>
          <p14:tracePt t="102188" x="7621588" y="3402013"/>
          <p14:tracePt t="102194" x="7731125" y="3419475"/>
          <p14:tracePt t="102202" x="7877175" y="3446463"/>
          <p14:tracePt t="102211" x="8004175" y="3446463"/>
          <p14:tracePt t="102218" x="8123238" y="3475038"/>
          <p14:tracePt t="102227" x="8232775" y="3492500"/>
          <p14:tracePt t="102234" x="8323263" y="3502025"/>
          <p14:tracePt t="102243" x="8405813" y="3519488"/>
          <p14:tracePt t="102250" x="8478838" y="3548063"/>
          <p14:tracePt t="102260" x="8523288" y="3548063"/>
          <p14:tracePt t="102266" x="8578850" y="3556000"/>
          <p14:tracePt t="102276" x="8615363" y="3556000"/>
          <p14:tracePt t="102282" x="8678863" y="3565525"/>
          <p14:tracePt t="102290" x="8705850" y="3565525"/>
          <p14:tracePt t="102298" x="8761413" y="3575050"/>
          <p14:tracePt t="102306" x="8797925" y="3575050"/>
          <p14:tracePt t="102314" x="8888413" y="3602038"/>
          <p14:tracePt t="102322" x="8961438" y="3602038"/>
          <p14:tracePt t="102330" x="9070975" y="3611563"/>
          <p14:tracePt t="102338" x="9126538" y="361156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15888"/>
            <a:ext cx="8229600" cy="1143000"/>
          </a:xfrm>
        </p:spPr>
        <p:txBody>
          <a:bodyPr/>
          <a:lstStyle/>
          <a:p>
            <a:pPr eaLnBrk="1" hangingPunct="1"/>
            <a:r>
              <a:rPr lang="ja-JP" altLang="en-US"/>
              <a:t>ホールドタイムエラー</a:t>
            </a:r>
          </a:p>
        </p:txBody>
      </p:sp>
      <p:grpSp>
        <p:nvGrpSpPr>
          <p:cNvPr id="36867" name="Group 3"/>
          <p:cNvGrpSpPr>
            <a:grpSpLocks/>
          </p:cNvGrpSpPr>
          <p:nvPr/>
        </p:nvGrpSpPr>
        <p:grpSpPr bwMode="auto">
          <a:xfrm>
            <a:off x="2413000" y="1700213"/>
            <a:ext cx="865188" cy="1079500"/>
            <a:chOff x="1202" y="1344"/>
            <a:chExt cx="545" cy="680"/>
          </a:xfrm>
        </p:grpSpPr>
        <p:sp>
          <p:nvSpPr>
            <p:cNvPr id="36978" name="Rectangle 4"/>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79" name="Text Box 5"/>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980" name="Text Box 6"/>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981" name="Line 7"/>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82" name="Line 8"/>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83" name="Line 9"/>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84" name="Line 10"/>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85" name="Line 11"/>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6868" name="Group 12"/>
          <p:cNvGrpSpPr>
            <a:grpSpLocks/>
          </p:cNvGrpSpPr>
          <p:nvPr/>
        </p:nvGrpSpPr>
        <p:grpSpPr bwMode="auto">
          <a:xfrm>
            <a:off x="3563938" y="1700213"/>
            <a:ext cx="865187" cy="1079500"/>
            <a:chOff x="1202" y="1344"/>
            <a:chExt cx="545" cy="680"/>
          </a:xfrm>
        </p:grpSpPr>
        <p:sp>
          <p:nvSpPr>
            <p:cNvPr id="36970" name="Rectangle 13"/>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71" name="Text Box 14"/>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972" name="Text Box 15"/>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973" name="Line 16"/>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4" name="Line 17"/>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5" name="Line 18"/>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6" name="Line 19"/>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7" name="Line 20"/>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6869" name="Group 21"/>
          <p:cNvGrpSpPr>
            <a:grpSpLocks/>
          </p:cNvGrpSpPr>
          <p:nvPr/>
        </p:nvGrpSpPr>
        <p:grpSpPr bwMode="auto">
          <a:xfrm>
            <a:off x="4714875" y="1700213"/>
            <a:ext cx="865188" cy="1079500"/>
            <a:chOff x="1202" y="1344"/>
            <a:chExt cx="545" cy="680"/>
          </a:xfrm>
        </p:grpSpPr>
        <p:sp>
          <p:nvSpPr>
            <p:cNvPr id="36962" name="Rectangle 22"/>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63" name="Text Box 23"/>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964" name="Text Box 24"/>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965" name="Line 25"/>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66" name="Line 26"/>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67" name="Line 27"/>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68" name="Line 28"/>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69" name="Line 29"/>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6870" name="Group 30"/>
          <p:cNvGrpSpPr>
            <a:grpSpLocks/>
          </p:cNvGrpSpPr>
          <p:nvPr/>
        </p:nvGrpSpPr>
        <p:grpSpPr bwMode="auto">
          <a:xfrm>
            <a:off x="5865813" y="1700213"/>
            <a:ext cx="865187" cy="1079500"/>
            <a:chOff x="1202" y="1344"/>
            <a:chExt cx="545" cy="680"/>
          </a:xfrm>
        </p:grpSpPr>
        <p:sp>
          <p:nvSpPr>
            <p:cNvPr id="36954" name="Rectangle 31"/>
            <p:cNvSpPr>
              <a:spLocks noChangeArrowheads="1"/>
            </p:cNvSpPr>
            <p:nvPr/>
          </p:nvSpPr>
          <p:spPr bwMode="auto">
            <a:xfrm>
              <a:off x="1293" y="1344"/>
              <a:ext cx="363" cy="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55" name="Text Box 32"/>
            <p:cNvSpPr txBox="1">
              <a:spLocks noChangeArrowheads="1"/>
            </p:cNvSpPr>
            <p:nvPr/>
          </p:nvSpPr>
          <p:spPr bwMode="auto">
            <a:xfrm>
              <a:off x="1248" y="148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956" name="Text Box 33"/>
            <p:cNvSpPr txBox="1">
              <a:spLocks noChangeArrowheads="1"/>
            </p:cNvSpPr>
            <p:nvPr/>
          </p:nvSpPr>
          <p:spPr bwMode="auto">
            <a:xfrm>
              <a:off x="1473" y="134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6957" name="Line 34"/>
            <p:cNvSpPr>
              <a:spLocks noChangeShapeType="1"/>
            </p:cNvSpPr>
            <p:nvPr/>
          </p:nvSpPr>
          <p:spPr bwMode="auto">
            <a:xfrm>
              <a:off x="120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58" name="Line 35"/>
            <p:cNvSpPr>
              <a:spLocks noChangeShapeType="1"/>
            </p:cNvSpPr>
            <p:nvPr/>
          </p:nvSpPr>
          <p:spPr bwMode="auto">
            <a:xfrm>
              <a:off x="165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59" name="Line 36"/>
            <p:cNvSpPr>
              <a:spLocks noChangeShapeType="1"/>
            </p:cNvSpPr>
            <p:nvPr/>
          </p:nvSpPr>
          <p:spPr bwMode="auto">
            <a:xfrm>
              <a:off x="1475" y="188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60" name="Line 37"/>
            <p:cNvSpPr>
              <a:spLocks noChangeShapeType="1"/>
            </p:cNvSpPr>
            <p:nvPr/>
          </p:nvSpPr>
          <p:spPr bwMode="auto">
            <a:xfrm flipV="1">
              <a:off x="1429"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61" name="Line 38"/>
            <p:cNvSpPr>
              <a:spLocks noChangeShapeType="1"/>
            </p:cNvSpPr>
            <p:nvPr/>
          </p:nvSpPr>
          <p:spPr bwMode="auto">
            <a:xfrm>
              <a:off x="1474" y="1752"/>
              <a:ext cx="45"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6871" name="Line 39"/>
          <p:cNvSpPr>
            <a:spLocks noChangeShapeType="1"/>
          </p:cNvSpPr>
          <p:nvPr/>
        </p:nvSpPr>
        <p:spPr bwMode="auto">
          <a:xfrm>
            <a:off x="1763713" y="2781300"/>
            <a:ext cx="4537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2" name="Line 40"/>
          <p:cNvSpPr>
            <a:spLocks noChangeShapeType="1"/>
          </p:cNvSpPr>
          <p:nvPr/>
        </p:nvSpPr>
        <p:spPr bwMode="auto">
          <a:xfrm>
            <a:off x="327660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3" name="Line 41"/>
          <p:cNvSpPr>
            <a:spLocks noChangeShapeType="1"/>
          </p:cNvSpPr>
          <p:nvPr/>
        </p:nvSpPr>
        <p:spPr bwMode="auto">
          <a:xfrm>
            <a:off x="327660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4" name="Line 42"/>
          <p:cNvSpPr>
            <a:spLocks noChangeShapeType="1"/>
          </p:cNvSpPr>
          <p:nvPr/>
        </p:nvSpPr>
        <p:spPr bwMode="auto">
          <a:xfrm flipV="1">
            <a:off x="327660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5" name="Text Box 43"/>
          <p:cNvSpPr txBox="1">
            <a:spLocks noChangeArrowheads="1"/>
          </p:cNvSpPr>
          <p:nvPr/>
        </p:nvSpPr>
        <p:spPr bwMode="auto">
          <a:xfrm>
            <a:off x="306070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a:t>
            </a:r>
          </a:p>
        </p:txBody>
      </p:sp>
      <p:sp>
        <p:nvSpPr>
          <p:cNvPr id="36876" name="Line 44"/>
          <p:cNvSpPr>
            <a:spLocks noChangeShapeType="1"/>
          </p:cNvSpPr>
          <p:nvPr/>
        </p:nvSpPr>
        <p:spPr bwMode="auto">
          <a:xfrm>
            <a:off x="4429125"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7" name="Line 45"/>
          <p:cNvSpPr>
            <a:spLocks noChangeShapeType="1"/>
          </p:cNvSpPr>
          <p:nvPr/>
        </p:nvSpPr>
        <p:spPr bwMode="auto">
          <a:xfrm>
            <a:off x="4429125"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8" name="Line 46"/>
          <p:cNvSpPr>
            <a:spLocks noChangeShapeType="1"/>
          </p:cNvSpPr>
          <p:nvPr/>
        </p:nvSpPr>
        <p:spPr bwMode="auto">
          <a:xfrm flipV="1">
            <a:off x="442912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9" name="Text Box 47"/>
          <p:cNvSpPr txBox="1">
            <a:spLocks noChangeArrowheads="1"/>
          </p:cNvSpPr>
          <p:nvPr/>
        </p:nvSpPr>
        <p:spPr bwMode="auto">
          <a:xfrm>
            <a:off x="421322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Qb</a:t>
            </a:r>
          </a:p>
        </p:txBody>
      </p:sp>
      <p:sp>
        <p:nvSpPr>
          <p:cNvPr id="36880" name="Line 48"/>
          <p:cNvSpPr>
            <a:spLocks noChangeShapeType="1"/>
          </p:cNvSpPr>
          <p:nvPr/>
        </p:nvSpPr>
        <p:spPr bwMode="auto">
          <a:xfrm>
            <a:off x="5581650" y="18446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1" name="Line 49"/>
          <p:cNvSpPr>
            <a:spLocks noChangeShapeType="1"/>
          </p:cNvSpPr>
          <p:nvPr/>
        </p:nvSpPr>
        <p:spPr bwMode="auto">
          <a:xfrm>
            <a:off x="5581650"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2" name="Line 50"/>
          <p:cNvSpPr>
            <a:spLocks noChangeShapeType="1"/>
          </p:cNvSpPr>
          <p:nvPr/>
        </p:nvSpPr>
        <p:spPr bwMode="auto">
          <a:xfrm flipV="1">
            <a:off x="5581650"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3" name="Text Box 51"/>
          <p:cNvSpPr txBox="1">
            <a:spLocks noChangeArrowheads="1"/>
          </p:cNvSpPr>
          <p:nvPr/>
        </p:nvSpPr>
        <p:spPr bwMode="auto">
          <a:xfrm>
            <a:off x="5365750" y="112553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Qc</a:t>
            </a:r>
          </a:p>
        </p:txBody>
      </p:sp>
      <p:sp>
        <p:nvSpPr>
          <p:cNvPr id="36884" name="Line 52"/>
          <p:cNvSpPr>
            <a:spLocks noChangeShapeType="1"/>
          </p:cNvSpPr>
          <p:nvPr/>
        </p:nvSpPr>
        <p:spPr bwMode="auto">
          <a:xfrm flipV="1">
            <a:off x="6734175" y="1557338"/>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5" name="Text Box 53"/>
          <p:cNvSpPr txBox="1">
            <a:spLocks noChangeArrowheads="1"/>
          </p:cNvSpPr>
          <p:nvPr/>
        </p:nvSpPr>
        <p:spPr bwMode="auto">
          <a:xfrm>
            <a:off x="6518275" y="11255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Qd</a:t>
            </a:r>
          </a:p>
        </p:txBody>
      </p:sp>
      <p:sp>
        <p:nvSpPr>
          <p:cNvPr id="36886" name="Line 54"/>
          <p:cNvSpPr>
            <a:spLocks noChangeShapeType="1"/>
          </p:cNvSpPr>
          <p:nvPr/>
        </p:nvSpPr>
        <p:spPr bwMode="auto">
          <a:xfrm>
            <a:off x="1981200" y="2133600"/>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7" name="Text Box 55"/>
          <p:cNvSpPr txBox="1">
            <a:spLocks noChangeArrowheads="1"/>
          </p:cNvSpPr>
          <p:nvPr/>
        </p:nvSpPr>
        <p:spPr bwMode="auto">
          <a:xfrm>
            <a:off x="1476375" y="184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6888" name="Text Box 56"/>
          <p:cNvSpPr txBox="1">
            <a:spLocks noChangeArrowheads="1"/>
          </p:cNvSpPr>
          <p:nvPr/>
        </p:nvSpPr>
        <p:spPr bwMode="auto">
          <a:xfrm>
            <a:off x="1260475" y="242093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Clock</a:t>
            </a:r>
          </a:p>
        </p:txBody>
      </p:sp>
      <p:sp>
        <p:nvSpPr>
          <p:cNvPr id="36889" name="Text Box 57"/>
          <p:cNvSpPr txBox="1">
            <a:spLocks noChangeArrowheads="1"/>
          </p:cNvSpPr>
          <p:nvPr/>
        </p:nvSpPr>
        <p:spPr bwMode="auto">
          <a:xfrm>
            <a:off x="827088" y="3068638"/>
            <a:ext cx="81531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t>ここの配線が長くて（容量が大きくて）</a:t>
            </a:r>
            <a:r>
              <a:rPr lang="en-US" altLang="ja-JP" sz="2000" dirty="0"/>
              <a:t>Clock</a:t>
            </a:r>
            <a:r>
              <a:rPr lang="ja-JP" altLang="en-US" sz="2000" dirty="0"/>
              <a:t>が遅れる（クロックスキュー）と、</a:t>
            </a:r>
          </a:p>
          <a:p>
            <a:pPr eaLnBrk="1" hangingPunct="1"/>
            <a:r>
              <a:rPr lang="en-US" altLang="ja-JP" sz="2000" dirty="0" err="1"/>
              <a:t>tpd</a:t>
            </a:r>
            <a:r>
              <a:rPr lang="en-US" altLang="ja-JP" sz="2000" dirty="0"/>
              <a:t>&gt;</a:t>
            </a:r>
            <a:r>
              <a:rPr lang="en-US" altLang="ja-JP" sz="2000" dirty="0" err="1"/>
              <a:t>th</a:t>
            </a:r>
            <a:r>
              <a:rPr lang="ja-JP" altLang="en-US" sz="2000" dirty="0"/>
              <a:t>の条件が満足されない→　ホールドタイムエラー</a:t>
            </a:r>
          </a:p>
          <a:p>
            <a:pPr eaLnBrk="1" hangingPunct="1"/>
            <a:endParaRPr lang="en-US" altLang="ja-JP" sz="2000" dirty="0"/>
          </a:p>
        </p:txBody>
      </p:sp>
      <p:sp>
        <p:nvSpPr>
          <p:cNvPr id="36890" name="Line 58"/>
          <p:cNvSpPr>
            <a:spLocks noChangeShapeType="1"/>
          </p:cNvSpPr>
          <p:nvPr/>
        </p:nvSpPr>
        <p:spPr bwMode="auto">
          <a:xfrm>
            <a:off x="2843213" y="2781300"/>
            <a:ext cx="11525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6891" name="Group 59"/>
          <p:cNvGrpSpPr>
            <a:grpSpLocks/>
          </p:cNvGrpSpPr>
          <p:nvPr/>
        </p:nvGrpSpPr>
        <p:grpSpPr bwMode="auto">
          <a:xfrm rot="5400000">
            <a:off x="2844007" y="4148931"/>
            <a:ext cx="360362" cy="504825"/>
            <a:chOff x="1519" y="2069"/>
            <a:chExt cx="227" cy="318"/>
          </a:xfrm>
        </p:grpSpPr>
        <p:sp>
          <p:nvSpPr>
            <p:cNvPr id="36952" name="AutoShape 60"/>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53" name="Oval 61"/>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2" name="Group 62"/>
          <p:cNvGrpSpPr>
            <a:grpSpLocks/>
          </p:cNvGrpSpPr>
          <p:nvPr/>
        </p:nvGrpSpPr>
        <p:grpSpPr bwMode="auto">
          <a:xfrm rot="5400000">
            <a:off x="2844006" y="5156994"/>
            <a:ext cx="360363" cy="504825"/>
            <a:chOff x="1519" y="2069"/>
            <a:chExt cx="227" cy="318"/>
          </a:xfrm>
        </p:grpSpPr>
        <p:sp>
          <p:nvSpPr>
            <p:cNvPr id="36950" name="AutoShape 63"/>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51" name="Oval 64"/>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3" name="Group 65"/>
          <p:cNvGrpSpPr>
            <a:grpSpLocks/>
          </p:cNvGrpSpPr>
          <p:nvPr/>
        </p:nvGrpSpPr>
        <p:grpSpPr bwMode="auto">
          <a:xfrm rot="5400000">
            <a:off x="2844006" y="6020594"/>
            <a:ext cx="360363" cy="504825"/>
            <a:chOff x="1519" y="2069"/>
            <a:chExt cx="227" cy="318"/>
          </a:xfrm>
        </p:grpSpPr>
        <p:sp>
          <p:nvSpPr>
            <p:cNvPr id="36948" name="AutoShape 66"/>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49" name="Oval 67"/>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4" name="Group 68"/>
          <p:cNvGrpSpPr>
            <a:grpSpLocks/>
          </p:cNvGrpSpPr>
          <p:nvPr/>
        </p:nvGrpSpPr>
        <p:grpSpPr bwMode="auto">
          <a:xfrm rot="5400000">
            <a:off x="4931570" y="3717131"/>
            <a:ext cx="360362" cy="504825"/>
            <a:chOff x="1519" y="2069"/>
            <a:chExt cx="227" cy="318"/>
          </a:xfrm>
        </p:grpSpPr>
        <p:sp>
          <p:nvSpPr>
            <p:cNvPr id="36946" name="AutoShape 69"/>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47" name="Oval 70"/>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5" name="Group 71"/>
          <p:cNvGrpSpPr>
            <a:grpSpLocks/>
          </p:cNvGrpSpPr>
          <p:nvPr/>
        </p:nvGrpSpPr>
        <p:grpSpPr bwMode="auto">
          <a:xfrm rot="5400000">
            <a:off x="4931569" y="4077494"/>
            <a:ext cx="360363" cy="504825"/>
            <a:chOff x="1519" y="2069"/>
            <a:chExt cx="227" cy="318"/>
          </a:xfrm>
        </p:grpSpPr>
        <p:sp>
          <p:nvSpPr>
            <p:cNvPr id="36944" name="AutoShape 72"/>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45" name="Oval 73"/>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6" name="Group 74"/>
          <p:cNvGrpSpPr>
            <a:grpSpLocks/>
          </p:cNvGrpSpPr>
          <p:nvPr/>
        </p:nvGrpSpPr>
        <p:grpSpPr bwMode="auto">
          <a:xfrm rot="5400000">
            <a:off x="4931569" y="4436269"/>
            <a:ext cx="360363" cy="504825"/>
            <a:chOff x="1519" y="2069"/>
            <a:chExt cx="227" cy="318"/>
          </a:xfrm>
        </p:grpSpPr>
        <p:sp>
          <p:nvSpPr>
            <p:cNvPr id="36942" name="AutoShape 75"/>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43" name="Oval 76"/>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7" name="Group 77"/>
          <p:cNvGrpSpPr>
            <a:grpSpLocks/>
          </p:cNvGrpSpPr>
          <p:nvPr/>
        </p:nvGrpSpPr>
        <p:grpSpPr bwMode="auto">
          <a:xfrm rot="5400000">
            <a:off x="5868194" y="4798219"/>
            <a:ext cx="360363" cy="504825"/>
            <a:chOff x="1519" y="2069"/>
            <a:chExt cx="227" cy="318"/>
          </a:xfrm>
        </p:grpSpPr>
        <p:sp>
          <p:nvSpPr>
            <p:cNvPr id="36940" name="AutoShape 78"/>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41" name="Oval 79"/>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8" name="Group 80"/>
          <p:cNvGrpSpPr>
            <a:grpSpLocks/>
          </p:cNvGrpSpPr>
          <p:nvPr/>
        </p:nvGrpSpPr>
        <p:grpSpPr bwMode="auto">
          <a:xfrm rot="5400000">
            <a:off x="5868195" y="5158581"/>
            <a:ext cx="360362" cy="504825"/>
            <a:chOff x="1519" y="2069"/>
            <a:chExt cx="227" cy="318"/>
          </a:xfrm>
        </p:grpSpPr>
        <p:sp>
          <p:nvSpPr>
            <p:cNvPr id="36938" name="AutoShape 81"/>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39" name="Oval 82"/>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899" name="Group 83"/>
          <p:cNvGrpSpPr>
            <a:grpSpLocks/>
          </p:cNvGrpSpPr>
          <p:nvPr/>
        </p:nvGrpSpPr>
        <p:grpSpPr bwMode="auto">
          <a:xfrm rot="5400000">
            <a:off x="5868195" y="5517356"/>
            <a:ext cx="360362" cy="504825"/>
            <a:chOff x="1519" y="2069"/>
            <a:chExt cx="227" cy="318"/>
          </a:xfrm>
        </p:grpSpPr>
        <p:sp>
          <p:nvSpPr>
            <p:cNvPr id="36936" name="AutoShape 84"/>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37" name="Oval 85"/>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900" name="Group 86"/>
          <p:cNvGrpSpPr>
            <a:grpSpLocks/>
          </p:cNvGrpSpPr>
          <p:nvPr/>
        </p:nvGrpSpPr>
        <p:grpSpPr bwMode="auto">
          <a:xfrm rot="5400000">
            <a:off x="4931570" y="5590381"/>
            <a:ext cx="360362" cy="504825"/>
            <a:chOff x="1519" y="2069"/>
            <a:chExt cx="227" cy="318"/>
          </a:xfrm>
        </p:grpSpPr>
        <p:sp>
          <p:nvSpPr>
            <p:cNvPr id="36934" name="AutoShape 87"/>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35" name="Oval 88"/>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901" name="Group 89"/>
          <p:cNvGrpSpPr>
            <a:grpSpLocks/>
          </p:cNvGrpSpPr>
          <p:nvPr/>
        </p:nvGrpSpPr>
        <p:grpSpPr bwMode="auto">
          <a:xfrm rot="5400000">
            <a:off x="4931569" y="5950744"/>
            <a:ext cx="360363" cy="504825"/>
            <a:chOff x="1519" y="2069"/>
            <a:chExt cx="227" cy="318"/>
          </a:xfrm>
        </p:grpSpPr>
        <p:sp>
          <p:nvSpPr>
            <p:cNvPr id="36932" name="AutoShape 90"/>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33" name="Oval 91"/>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6902" name="Group 92"/>
          <p:cNvGrpSpPr>
            <a:grpSpLocks/>
          </p:cNvGrpSpPr>
          <p:nvPr/>
        </p:nvGrpSpPr>
        <p:grpSpPr bwMode="auto">
          <a:xfrm rot="5400000">
            <a:off x="4931569" y="6309519"/>
            <a:ext cx="360363" cy="504825"/>
            <a:chOff x="1519" y="2069"/>
            <a:chExt cx="227" cy="318"/>
          </a:xfrm>
        </p:grpSpPr>
        <p:sp>
          <p:nvSpPr>
            <p:cNvPr id="36930" name="AutoShape 93"/>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31" name="Oval 94"/>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36903" name="Line 95"/>
          <p:cNvSpPr>
            <a:spLocks noChangeShapeType="1"/>
          </p:cNvSpPr>
          <p:nvPr/>
        </p:nvSpPr>
        <p:spPr bwMode="auto">
          <a:xfrm>
            <a:off x="3276600" y="4365625"/>
            <a:ext cx="1582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4" name="Line 96"/>
          <p:cNvSpPr>
            <a:spLocks noChangeShapeType="1"/>
          </p:cNvSpPr>
          <p:nvPr/>
        </p:nvSpPr>
        <p:spPr bwMode="auto">
          <a:xfrm>
            <a:off x="3276600" y="5445125"/>
            <a:ext cx="2519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5" name="Line 97"/>
          <p:cNvSpPr>
            <a:spLocks noChangeShapeType="1"/>
          </p:cNvSpPr>
          <p:nvPr/>
        </p:nvSpPr>
        <p:spPr bwMode="auto">
          <a:xfrm>
            <a:off x="3276600" y="6237288"/>
            <a:ext cx="1582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6" name="Line 98"/>
          <p:cNvSpPr>
            <a:spLocks noChangeShapeType="1"/>
          </p:cNvSpPr>
          <p:nvPr/>
        </p:nvSpPr>
        <p:spPr bwMode="auto">
          <a:xfrm flipH="1">
            <a:off x="4356100" y="3933825"/>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7" name="Line 99"/>
          <p:cNvSpPr>
            <a:spLocks noChangeShapeType="1"/>
          </p:cNvSpPr>
          <p:nvPr/>
        </p:nvSpPr>
        <p:spPr bwMode="auto">
          <a:xfrm flipH="1">
            <a:off x="4356100" y="4724400"/>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8" name="Line 100"/>
          <p:cNvSpPr>
            <a:spLocks noChangeShapeType="1"/>
          </p:cNvSpPr>
          <p:nvPr/>
        </p:nvSpPr>
        <p:spPr bwMode="auto">
          <a:xfrm>
            <a:off x="4356100" y="3933825"/>
            <a:ext cx="0" cy="790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9" name="Line 101"/>
          <p:cNvSpPr>
            <a:spLocks noChangeShapeType="1"/>
          </p:cNvSpPr>
          <p:nvPr/>
        </p:nvSpPr>
        <p:spPr bwMode="auto">
          <a:xfrm flipH="1">
            <a:off x="4356100" y="5805488"/>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0" name="Line 102"/>
          <p:cNvSpPr>
            <a:spLocks noChangeShapeType="1"/>
          </p:cNvSpPr>
          <p:nvPr/>
        </p:nvSpPr>
        <p:spPr bwMode="auto">
          <a:xfrm flipH="1">
            <a:off x="4356100" y="6596063"/>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1" name="Line 103"/>
          <p:cNvSpPr>
            <a:spLocks noChangeShapeType="1"/>
          </p:cNvSpPr>
          <p:nvPr/>
        </p:nvSpPr>
        <p:spPr bwMode="auto">
          <a:xfrm>
            <a:off x="4356100" y="5805488"/>
            <a:ext cx="0" cy="790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2" name="Line 104"/>
          <p:cNvSpPr>
            <a:spLocks noChangeShapeType="1"/>
          </p:cNvSpPr>
          <p:nvPr/>
        </p:nvSpPr>
        <p:spPr bwMode="auto">
          <a:xfrm flipV="1">
            <a:off x="5580063" y="5013325"/>
            <a:ext cx="0"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3" name="Line 105"/>
          <p:cNvSpPr>
            <a:spLocks noChangeShapeType="1"/>
          </p:cNvSpPr>
          <p:nvPr/>
        </p:nvSpPr>
        <p:spPr bwMode="auto">
          <a:xfrm>
            <a:off x="5580063" y="50133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4" name="Line 106"/>
          <p:cNvSpPr>
            <a:spLocks noChangeShapeType="1"/>
          </p:cNvSpPr>
          <p:nvPr/>
        </p:nvSpPr>
        <p:spPr bwMode="auto">
          <a:xfrm>
            <a:off x="5580063" y="58054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5" name="Line 107"/>
          <p:cNvSpPr>
            <a:spLocks noChangeShapeType="1"/>
          </p:cNvSpPr>
          <p:nvPr/>
        </p:nvSpPr>
        <p:spPr bwMode="auto">
          <a:xfrm flipH="1">
            <a:off x="2268538" y="436562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6" name="Line 108"/>
          <p:cNvSpPr>
            <a:spLocks noChangeShapeType="1"/>
          </p:cNvSpPr>
          <p:nvPr/>
        </p:nvSpPr>
        <p:spPr bwMode="auto">
          <a:xfrm flipH="1">
            <a:off x="2268538" y="62372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7" name="Line 109"/>
          <p:cNvSpPr>
            <a:spLocks noChangeShapeType="1"/>
          </p:cNvSpPr>
          <p:nvPr/>
        </p:nvSpPr>
        <p:spPr bwMode="auto">
          <a:xfrm flipH="1">
            <a:off x="1116013" y="5445125"/>
            <a:ext cx="1655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8" name="Line 110"/>
          <p:cNvSpPr>
            <a:spLocks noChangeShapeType="1"/>
          </p:cNvSpPr>
          <p:nvPr/>
        </p:nvSpPr>
        <p:spPr bwMode="auto">
          <a:xfrm>
            <a:off x="2268538" y="436562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9" name="Line 111"/>
          <p:cNvSpPr>
            <a:spLocks noChangeShapeType="1"/>
          </p:cNvSpPr>
          <p:nvPr/>
        </p:nvSpPr>
        <p:spPr bwMode="auto">
          <a:xfrm>
            <a:off x="5364163" y="3933825"/>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0" name="Line 112"/>
          <p:cNvSpPr>
            <a:spLocks noChangeShapeType="1"/>
          </p:cNvSpPr>
          <p:nvPr/>
        </p:nvSpPr>
        <p:spPr bwMode="auto">
          <a:xfrm>
            <a:off x="5364163" y="4292600"/>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1" name="Line 113"/>
          <p:cNvSpPr>
            <a:spLocks noChangeShapeType="1"/>
          </p:cNvSpPr>
          <p:nvPr/>
        </p:nvSpPr>
        <p:spPr bwMode="auto">
          <a:xfrm>
            <a:off x="5364163" y="4651375"/>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2" name="Line 114"/>
          <p:cNvSpPr>
            <a:spLocks noChangeShapeType="1"/>
          </p:cNvSpPr>
          <p:nvPr/>
        </p:nvSpPr>
        <p:spPr bwMode="auto">
          <a:xfrm>
            <a:off x="6300788" y="5084763"/>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3" name="Line 115"/>
          <p:cNvSpPr>
            <a:spLocks noChangeShapeType="1"/>
          </p:cNvSpPr>
          <p:nvPr/>
        </p:nvSpPr>
        <p:spPr bwMode="auto">
          <a:xfrm>
            <a:off x="6300788" y="5445125"/>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4" name="Line 116"/>
          <p:cNvSpPr>
            <a:spLocks noChangeShapeType="1"/>
          </p:cNvSpPr>
          <p:nvPr/>
        </p:nvSpPr>
        <p:spPr bwMode="auto">
          <a:xfrm>
            <a:off x="6300788" y="580548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5" name="Line 117"/>
          <p:cNvSpPr>
            <a:spLocks noChangeShapeType="1"/>
          </p:cNvSpPr>
          <p:nvPr/>
        </p:nvSpPr>
        <p:spPr bwMode="auto">
          <a:xfrm>
            <a:off x="5364163" y="6165850"/>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6" name="Line 118"/>
          <p:cNvSpPr>
            <a:spLocks noChangeShapeType="1"/>
          </p:cNvSpPr>
          <p:nvPr/>
        </p:nvSpPr>
        <p:spPr bwMode="auto">
          <a:xfrm>
            <a:off x="5364163" y="6526213"/>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7" name="Line 119"/>
          <p:cNvSpPr>
            <a:spLocks noChangeShapeType="1"/>
          </p:cNvSpPr>
          <p:nvPr/>
        </p:nvSpPr>
        <p:spPr bwMode="auto">
          <a:xfrm>
            <a:off x="5364163" y="587692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8" name="Text Box 120"/>
          <p:cNvSpPr txBox="1">
            <a:spLocks noChangeArrowheads="1"/>
          </p:cNvSpPr>
          <p:nvPr/>
        </p:nvSpPr>
        <p:spPr bwMode="auto">
          <a:xfrm>
            <a:off x="808038" y="488950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clock</a:t>
            </a:r>
          </a:p>
        </p:txBody>
      </p:sp>
      <p:sp>
        <p:nvSpPr>
          <p:cNvPr id="36929" name="Text Box 121"/>
          <p:cNvSpPr txBox="1">
            <a:spLocks noChangeArrowheads="1"/>
          </p:cNvSpPr>
          <p:nvPr/>
        </p:nvSpPr>
        <p:spPr bwMode="auto">
          <a:xfrm>
            <a:off x="684213" y="6007100"/>
            <a:ext cx="31019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クロックツリー</a:t>
            </a:r>
          </a:p>
          <a:p>
            <a:pPr eaLnBrk="1" hangingPunct="1"/>
            <a:r>
              <a:rPr lang="ja-JP" altLang="en-US"/>
              <a:t>遅くなってもいい</a:t>
            </a:r>
          </a:p>
          <a:p>
            <a:pPr eaLnBrk="1" hangingPunct="1"/>
            <a:r>
              <a:rPr lang="ja-JP" altLang="en-US"/>
              <a:t>互いのずれ（スキュー）を小さく</a:t>
            </a:r>
          </a:p>
        </p:txBody>
      </p:sp>
      <p:pic>
        <p:nvPicPr>
          <p:cNvPr id="2" name="オーディオ 1">
            <a:hlinkClick r:id="" action="ppaction://media"/>
            <a:extLst>
              <a:ext uri="{FF2B5EF4-FFF2-40B4-BE49-F238E27FC236}">
                <a16:creationId xmlns:a16="http://schemas.microsoft.com/office/drawing/2014/main" id="{E1D48651-4E45-4DD4-9AEB-21047C4E4A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30413735"/>
      </p:ext>
    </p:extLst>
  </p:cSld>
  <p:clrMapOvr>
    <a:masterClrMapping/>
  </p:clrMapOvr>
  <mc:AlternateContent xmlns:mc="http://schemas.openxmlformats.org/markup-compatibility/2006">
    <mc:Choice xmlns:p14="http://schemas.microsoft.com/office/powerpoint/2010/main" Requires="p14">
      <p:transition spd="slow" p14:dur="2000" advTm="213153"/>
    </mc:Choice>
    <mc:Fallback>
      <p:transition spd="slow" advTm="21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2" x="8761413" y="2754313"/>
          <p14:tracePt t="976" x="8515350" y="2717800"/>
          <p14:tracePt t="983" x="8286750" y="2708275"/>
          <p14:tracePt t="991" x="8086725" y="2690813"/>
          <p14:tracePt t="999" x="7921625" y="2671763"/>
          <p14:tracePt t="1007" x="7804150" y="2644775"/>
          <p14:tracePt t="1015" x="7694613" y="2635250"/>
          <p14:tracePt t="1023" x="7612063" y="2617788"/>
          <p14:tracePt t="1033" x="7521575" y="2617788"/>
          <p14:tracePt t="1039" x="7448550" y="2608263"/>
          <p14:tracePt t="1048" x="7385050" y="2581275"/>
          <p14:tracePt t="1055" x="7312025" y="2581275"/>
          <p14:tracePt t="1064" x="7256463" y="2581275"/>
          <p14:tracePt t="1071" x="7212013" y="2581275"/>
          <p14:tracePt t="1080" x="7175500" y="2581275"/>
          <p14:tracePt t="1087" x="7156450" y="2581275"/>
          <p14:tracePt t="1096" x="7129463" y="2581275"/>
          <p14:tracePt t="1103" x="7119938" y="2581275"/>
          <p14:tracePt t="1223" x="7110413" y="2571750"/>
          <p14:tracePt t="1231" x="7156450" y="2554288"/>
          <p14:tracePt t="1239" x="7248525" y="2508250"/>
          <p14:tracePt t="1247" x="7402513" y="2481263"/>
          <p14:tracePt t="1256" x="7548563" y="2452688"/>
          <p14:tracePt t="1266" x="7694613" y="2435225"/>
          <p14:tracePt t="1272" x="7804150" y="2425700"/>
          <p14:tracePt t="1283" x="7885113" y="2408238"/>
          <p14:tracePt t="1288" x="7904163" y="2389188"/>
          <p14:tracePt t="2159" x="7940675" y="2389188"/>
          <p14:tracePt t="2167" x="7950200" y="2389188"/>
          <p14:tracePt t="2175" x="7967663" y="2389188"/>
          <p14:tracePt t="2975" x="7977188" y="2379663"/>
          <p14:tracePt t="2991" x="7977188" y="2371725"/>
          <p14:tracePt t="5369" x="7940675" y="2371725"/>
          <p14:tracePt t="5375" x="7831138" y="2371725"/>
          <p14:tracePt t="5383" x="7667625" y="2371725"/>
          <p14:tracePt t="5391" x="7502525" y="2371725"/>
          <p14:tracePt t="5399" x="7292975" y="2416175"/>
          <p14:tracePt t="5407" x="7092950" y="2435225"/>
          <p14:tracePt t="5415" x="6892925" y="2444750"/>
          <p14:tracePt t="5424" x="6718300" y="2489200"/>
          <p14:tracePt t="5431" x="6627813" y="2508250"/>
          <p14:tracePt t="5440" x="6518275" y="2508250"/>
          <p14:tracePt t="5447" x="6481763" y="2508250"/>
          <p14:tracePt t="5455" x="6435725" y="2508250"/>
          <p14:tracePt t="5464" x="6408738" y="2508250"/>
          <p14:tracePt t="5471" x="6391275" y="2508250"/>
          <p14:tracePt t="5480" x="6381750" y="2508250"/>
          <p14:tracePt t="5496" x="6362700" y="2508250"/>
          <p14:tracePt t="5503" x="6345238" y="2508250"/>
          <p14:tracePt t="5513" x="6318250" y="2508250"/>
          <p14:tracePt t="5519" x="6291263" y="2508250"/>
          <p14:tracePt t="5527" x="6235700" y="2508250"/>
          <p14:tracePt t="5535" x="6172200" y="2489200"/>
          <p14:tracePt t="5543" x="6099175" y="2481263"/>
          <p14:tracePt t="5552" x="6026150" y="2481263"/>
          <p14:tracePt t="5560" x="5935663" y="2481263"/>
          <p14:tracePt t="5568" x="5853113" y="2462213"/>
          <p14:tracePt t="5576" x="5797550" y="2462213"/>
          <p14:tracePt t="5583" x="5724525" y="2452688"/>
          <p14:tracePt t="5591" x="5680075" y="2425700"/>
          <p14:tracePt t="5599" x="5616575" y="2425700"/>
          <p14:tracePt t="5607" x="5580063" y="2425700"/>
          <p14:tracePt t="5615" x="5524500" y="2425700"/>
          <p14:tracePt t="5623" x="5497513" y="2425700"/>
          <p14:tracePt t="5631" x="5441950" y="2425700"/>
          <p14:tracePt t="5639" x="5368925" y="2425700"/>
          <p14:tracePt t="5647" x="5297488" y="2425700"/>
          <p14:tracePt t="5655" x="5214938" y="2425700"/>
          <p14:tracePt t="5663" x="5159375" y="2425700"/>
          <p14:tracePt t="5671" x="5086350" y="2425700"/>
          <p14:tracePt t="5680" x="5014913" y="2425700"/>
          <p14:tracePt t="5688" x="4922838" y="2416175"/>
          <p14:tracePt t="5696" x="4849813" y="2416175"/>
          <p14:tracePt t="5703" x="4767263" y="2416175"/>
          <p14:tracePt t="5712" x="4713288" y="2398713"/>
          <p14:tracePt t="5719" x="4630738" y="2389188"/>
          <p14:tracePt t="5727" x="4594225" y="2389188"/>
          <p14:tracePt t="5735" x="4549775" y="2389188"/>
          <p14:tracePt t="5753" x="4521200" y="2371725"/>
          <p14:tracePt t="5824" x="4513263" y="2371725"/>
          <p14:tracePt t="5832" x="4503738" y="2371725"/>
          <p14:tracePt t="5840" x="4476750" y="2371725"/>
          <p14:tracePt t="5849" x="4448175" y="2362200"/>
          <p14:tracePt t="5856" x="4421188" y="2362200"/>
          <p14:tracePt t="5866" x="4376738" y="2362200"/>
          <p14:tracePt t="5873" x="4348163" y="2362200"/>
          <p14:tracePt t="5890" x="4267200" y="2362200"/>
          <p14:tracePt t="5899" x="4248150" y="2362200"/>
          <p14:tracePt t="5904" x="4221163" y="2362200"/>
          <p14:tracePt t="5915" x="4211638" y="2362200"/>
          <p14:tracePt t="5920" x="4184650" y="2362200"/>
          <p14:tracePt t="5928" x="4165600" y="2362200"/>
          <p14:tracePt t="5936" x="4157663" y="2362200"/>
          <p14:tracePt t="5943" x="4138613" y="2362200"/>
          <p14:tracePt t="5960" x="4129088" y="2352675"/>
          <p14:tracePt t="5968" x="4121150" y="2352675"/>
          <p14:tracePt t="5985" x="4094163" y="2343150"/>
          <p14:tracePt t="6257" x="4084638" y="2335213"/>
          <p14:tracePt t="8729" x="4048125" y="2325688"/>
          <p14:tracePt t="8737" x="3975100" y="2325688"/>
          <p14:tracePt t="8743" x="3902075" y="2316163"/>
          <p14:tracePt t="8751" x="3856038" y="2306638"/>
          <p14:tracePt t="8759" x="3829050" y="2306638"/>
          <p14:tracePt t="8767" x="3810000" y="2289175"/>
          <p14:tracePt t="8775" x="3802063" y="2279650"/>
          <p14:tracePt t="8967" x="3802063" y="2262188"/>
          <p14:tracePt t="8975" x="3819525" y="2216150"/>
          <p14:tracePt t="8983" x="3846513" y="2189163"/>
          <p14:tracePt t="8991" x="3875088" y="2152650"/>
          <p14:tracePt t="8999" x="3911600" y="2106613"/>
          <p14:tracePt t="9007" x="3929063" y="2079625"/>
          <p14:tracePt t="9015" x="3965575" y="2043113"/>
          <p14:tracePt t="9023" x="3984625" y="2033588"/>
          <p14:tracePt t="9032" x="4002088" y="2016125"/>
          <p14:tracePt t="9040" x="4021138" y="1997075"/>
          <p14:tracePt t="9049" x="4038600" y="1987550"/>
          <p14:tracePt t="9067" x="4065588" y="1970088"/>
          <p14:tracePt t="9082" x="4075113" y="1960563"/>
          <p14:tracePt t="9087" x="4084638" y="1951038"/>
          <p14:tracePt t="9096" x="4094163" y="1943100"/>
          <p14:tracePt t="9103" x="4094163" y="1933575"/>
          <p14:tracePt t="9112" x="4102100" y="1924050"/>
          <p14:tracePt t="9185" x="4111625" y="1924050"/>
          <p14:tracePt t="9215" x="4121150" y="1924050"/>
          <p14:tracePt t="9223" x="4129088" y="1924050"/>
          <p14:tracePt t="9239" x="4138613" y="1933575"/>
          <p14:tracePt t="9248" x="4148138" y="1951038"/>
          <p14:tracePt t="9271" x="4148138" y="1960563"/>
          <p14:tracePt t="9327" x="4148138" y="1970088"/>
          <p14:tracePt t="9337" x="4148138" y="1979613"/>
          <p14:tracePt t="9343" x="4157663" y="1987550"/>
          <p14:tracePt t="9352" x="4157663" y="1997075"/>
          <p14:tracePt t="9360" x="4157663" y="2006600"/>
          <p14:tracePt t="9368" x="4157663" y="2016125"/>
          <p14:tracePt t="9376" x="4157663" y="2052638"/>
          <p14:tracePt t="9384" x="4157663" y="2060575"/>
          <p14:tracePt t="9392" x="4165600" y="2089150"/>
          <p14:tracePt t="9401" x="4165600" y="2097088"/>
          <p14:tracePt t="9415" x="4165600" y="2116138"/>
          <p14:tracePt t="9423" x="4165600" y="2125663"/>
          <p14:tracePt t="9576" x="4165600" y="2133600"/>
          <p14:tracePt t="9607" x="4165600" y="2143125"/>
          <p14:tracePt t="9615" x="4165600" y="2160588"/>
          <p14:tracePt t="9624" x="4157663" y="2189163"/>
          <p14:tracePt t="9632" x="4138613" y="2197100"/>
          <p14:tracePt t="9639" x="4102100" y="2225675"/>
          <p14:tracePt t="9647" x="4075113" y="2243138"/>
          <p14:tracePt t="9655" x="4029075" y="2270125"/>
          <p14:tracePt t="9664" x="3984625" y="2298700"/>
          <p14:tracePt t="9673" x="3965575" y="2306638"/>
          <p14:tracePt t="9683" x="3938588" y="2325688"/>
          <p14:tracePt t="9686" x="3911600" y="2325688"/>
          <p14:tracePt t="9699" x="3902075" y="2335213"/>
          <p14:tracePt t="9706" x="3892550" y="2335213"/>
          <p14:tracePt t="9849" x="3883025" y="2335213"/>
          <p14:tracePt t="9855" x="3865563" y="2325688"/>
          <p14:tracePt t="9872" x="3856038" y="2316163"/>
          <p14:tracePt t="9879" x="3846513" y="2306638"/>
          <p14:tracePt t="9899" x="3846513" y="2298700"/>
          <p14:tracePt t="9903" x="3846513" y="2289175"/>
          <p14:tracePt t="9914" x="3846513" y="2279650"/>
          <p14:tracePt t="9935" x="3846513" y="2262188"/>
          <p14:tracePt t="9943" x="3846513" y="2252663"/>
          <p14:tracePt t="9951" x="3838575" y="2243138"/>
          <p14:tracePt t="9967" x="3838575" y="2225675"/>
          <p14:tracePt t="9975" x="3838575" y="2206625"/>
          <p14:tracePt t="9984" x="3838575" y="2197100"/>
          <p14:tracePt t="9991" x="3829050" y="2160588"/>
          <p14:tracePt t="9999" x="3819525" y="2152650"/>
          <p14:tracePt t="10007" x="3819525" y="2125663"/>
          <p14:tracePt t="10015" x="3819525" y="2116138"/>
          <p14:tracePt t="10023" x="3819525" y="2106613"/>
          <p14:tracePt t="10031" x="3819525" y="2097088"/>
          <p14:tracePt t="10040" x="3819525" y="2089150"/>
          <p14:tracePt t="10066" x="3819525" y="2079625"/>
          <p14:tracePt t="10919" x="3838575" y="2043113"/>
          <p14:tracePt t="10927" x="3856038" y="2024063"/>
          <p14:tracePt t="10935" x="3875088" y="2016125"/>
          <p14:tracePt t="10943" x="3911600" y="2006600"/>
          <p14:tracePt t="11223" x="3919538" y="2006600"/>
          <p14:tracePt t="11231" x="3965575" y="2006600"/>
          <p14:tracePt t="11239" x="3975100" y="2006600"/>
          <p14:tracePt t="11247" x="4011613" y="2006600"/>
          <p14:tracePt t="11263" x="4038600" y="2006600"/>
          <p14:tracePt t="11271" x="4048125" y="2006600"/>
          <p14:tracePt t="11279" x="4057650" y="2006600"/>
          <p14:tracePt t="11431" x="4065588" y="2006600"/>
          <p14:tracePt t="11455" x="4065588" y="2024063"/>
          <p14:tracePt t="11464" x="4094163" y="2043113"/>
          <p14:tracePt t="11479" x="4094163" y="2060575"/>
          <p14:tracePt t="11487" x="4094163" y="2079625"/>
          <p14:tracePt t="11495" x="4094163" y="2089150"/>
          <p14:tracePt t="11503" x="4094163" y="2106613"/>
          <p14:tracePt t="11535" x="4094163" y="2116138"/>
          <p14:tracePt t="11695" x="4094163" y="2125663"/>
          <p14:tracePt t="11703" x="4094163" y="2133600"/>
          <p14:tracePt t="11711" x="4094163" y="2143125"/>
          <p14:tracePt t="11736" x="4094163" y="2152650"/>
          <p14:tracePt t="11783" x="4094163" y="2160588"/>
          <p14:tracePt t="11839" x="4094163" y="2170113"/>
          <p14:tracePt t="11855" x="4084638" y="2170113"/>
          <p14:tracePt t="11863" x="4075113" y="2189163"/>
          <p14:tracePt t="11871" x="4065588" y="2197100"/>
          <p14:tracePt t="11879" x="4048125" y="2206625"/>
          <p14:tracePt t="11898" x="4038600" y="2216150"/>
          <p14:tracePt t="11903" x="4029075" y="2216150"/>
          <p14:tracePt t="11913" x="4021138" y="2225675"/>
          <p14:tracePt t="12128" x="4011613" y="2233613"/>
          <p14:tracePt t="12135" x="3984625" y="2243138"/>
          <p14:tracePt t="12143" x="3975100" y="2243138"/>
          <p14:tracePt t="12527" x="3956050" y="2252663"/>
          <p14:tracePt t="12535" x="3883025" y="2306638"/>
          <p14:tracePt t="12543" x="3783013" y="2343150"/>
          <p14:tracePt t="12551" x="3719513" y="2389188"/>
          <p14:tracePt t="12559" x="3656013" y="2425700"/>
          <p14:tracePt t="12567" x="3582988" y="2452688"/>
          <p14:tracePt t="12575" x="3527425" y="2489200"/>
          <p14:tracePt t="12583" x="3473450" y="2508250"/>
          <p14:tracePt t="12592" x="3436938" y="2544763"/>
          <p14:tracePt t="12600" x="3390900" y="2562225"/>
          <p14:tracePt t="12607" x="3363913" y="2571750"/>
          <p14:tracePt t="12615" x="3346450" y="2598738"/>
          <p14:tracePt t="12623" x="3327400" y="2608263"/>
          <p14:tracePt t="12631" x="3309938" y="2617788"/>
          <p14:tracePt t="12639" x="3273425" y="2635250"/>
          <p14:tracePt t="12647" x="3254375" y="2654300"/>
          <p14:tracePt t="12656" x="3208338" y="2671763"/>
          <p14:tracePt t="12664" x="3208338" y="2681288"/>
          <p14:tracePt t="12671" x="3154363" y="2717800"/>
          <p14:tracePt t="12679" x="3090863" y="2763838"/>
          <p14:tracePt t="12687" x="3027363" y="2808288"/>
          <p14:tracePt t="12695" x="2962275" y="2844800"/>
          <p14:tracePt t="12702" x="2917825" y="2881313"/>
          <p14:tracePt t="12713" x="2852738" y="2900363"/>
          <p14:tracePt t="12719" x="2789238" y="2946400"/>
          <p14:tracePt t="12729" x="2771775" y="2954338"/>
          <p14:tracePt t="12735" x="2735263" y="2963863"/>
          <p14:tracePt t="12743" x="2716213" y="2973388"/>
          <p14:tracePt t="12751" x="2698750" y="2982913"/>
          <p14:tracePt t="12760" x="2679700" y="2990850"/>
          <p14:tracePt t="12768" x="2671763" y="3000375"/>
          <p14:tracePt t="12784" x="2662238" y="3000375"/>
          <p14:tracePt t="12791" x="2652713" y="3000375"/>
          <p14:tracePt t="12935" x="2652713" y="2982913"/>
          <p14:tracePt t="12943" x="2662238" y="2963863"/>
          <p14:tracePt t="12952" x="2662238" y="2954338"/>
          <p14:tracePt t="12959" x="2671763" y="2936875"/>
          <p14:tracePt t="12967" x="2689225" y="2917825"/>
          <p14:tracePt t="12975" x="2689225" y="2909888"/>
          <p14:tracePt t="12985" x="2698750" y="2890838"/>
          <p14:tracePt t="12991" x="2708275" y="2881313"/>
          <p14:tracePt t="12999" x="2708275" y="2863850"/>
          <p14:tracePt t="13007" x="2716213" y="2854325"/>
          <p14:tracePt t="13033" x="2725738" y="2836863"/>
          <p14:tracePt t="13041" x="2725738" y="2827338"/>
          <p14:tracePt t="13055" x="2725738" y="2817813"/>
          <p14:tracePt t="13064" x="2725738" y="2808288"/>
          <p14:tracePt t="13071" x="2725738" y="2800350"/>
          <p14:tracePt t="13087" x="2725738" y="2781300"/>
          <p14:tracePt t="13103" x="2735263" y="2781300"/>
          <p14:tracePt t="13127" x="2735263" y="2771775"/>
          <p14:tracePt t="13135" x="2735263" y="2763838"/>
          <p14:tracePt t="13143" x="2744788" y="2744788"/>
          <p14:tracePt t="13151" x="2744788" y="2735263"/>
          <p14:tracePt t="13159" x="2744788" y="2727325"/>
          <p14:tracePt t="13167" x="2752725" y="2717800"/>
          <p14:tracePt t="13183" x="2752725" y="2708275"/>
          <p14:tracePt t="13191" x="2762250" y="2698750"/>
          <p14:tracePt t="13207" x="2771775" y="2690813"/>
          <p14:tracePt t="13768" x="2771775" y="2708275"/>
          <p14:tracePt t="13775" x="2789238" y="2735263"/>
          <p14:tracePt t="13791" x="2789238" y="2744788"/>
          <p14:tracePt t="13799" x="2798763" y="2754313"/>
          <p14:tracePt t="13815" x="2817813" y="2781300"/>
          <p14:tracePt t="13823" x="2817813" y="2790825"/>
          <p14:tracePt t="13831" x="2825750" y="2790825"/>
          <p14:tracePt t="14088" x="2835275" y="2800350"/>
          <p14:tracePt t="14095" x="2844800" y="2800350"/>
          <p14:tracePt t="14103" x="2881313" y="2800350"/>
          <p14:tracePt t="14111" x="2935288" y="2800350"/>
          <p14:tracePt t="14119" x="2990850" y="2800350"/>
          <p14:tracePt t="14129" x="3054350" y="2771775"/>
          <p14:tracePt t="14135" x="3108325" y="2771775"/>
          <p14:tracePt t="14143" x="3154363" y="2763838"/>
          <p14:tracePt t="14151" x="3208338" y="2763838"/>
          <p14:tracePt t="14159" x="3263900" y="2754313"/>
          <p14:tracePt t="14167" x="3327400" y="2754313"/>
          <p14:tracePt t="14175" x="3363913" y="2754313"/>
          <p14:tracePt t="14183" x="3419475" y="2754313"/>
          <p14:tracePt t="14191" x="3436938" y="2754313"/>
          <p14:tracePt t="14199" x="3463925" y="2754313"/>
          <p14:tracePt t="14207" x="3482975" y="2754313"/>
          <p14:tracePt t="14303" x="3500438" y="2754313"/>
          <p14:tracePt t="14335" x="3519488" y="2754313"/>
          <p14:tracePt t="14343" x="3573463" y="2754313"/>
          <p14:tracePt t="14351" x="3629025" y="2754313"/>
          <p14:tracePt t="14359" x="3702050" y="2754313"/>
          <p14:tracePt t="14367" x="3756025" y="2754313"/>
          <p14:tracePt t="14375" x="3819525" y="2754313"/>
          <p14:tracePt t="14383" x="3875088" y="2754313"/>
          <p14:tracePt t="14391" x="3911600" y="2754313"/>
          <p14:tracePt t="14399" x="3919538" y="2754313"/>
          <p14:tracePt t="14407" x="3948113" y="2754313"/>
          <p14:tracePt t="14415" x="3956050" y="2754313"/>
          <p14:tracePt t="14704" x="3965575" y="2754313"/>
          <p14:tracePt t="14711" x="3956050" y="2781300"/>
          <p14:tracePt t="14720" x="3919538" y="2800350"/>
          <p14:tracePt t="14729" x="3892550" y="2827338"/>
          <p14:tracePt t="14743" x="3875088" y="2863850"/>
          <p14:tracePt t="14751" x="3865563" y="2863850"/>
          <p14:tracePt t="14759" x="3846513" y="2873375"/>
          <p14:tracePt t="14911" x="3838575" y="2881313"/>
          <p14:tracePt t="15016" x="3829050" y="2881313"/>
          <p14:tracePt t="15023" x="3810000" y="2854325"/>
          <p14:tracePt t="15039" x="3810000" y="2827338"/>
          <p14:tracePt t="15047" x="3810000" y="2817813"/>
          <p14:tracePt t="15063" x="3810000" y="2808288"/>
          <p14:tracePt t="15071" x="3810000" y="2790825"/>
          <p14:tracePt t="15087" x="3810000" y="2781300"/>
          <p14:tracePt t="15103" x="3810000" y="2763838"/>
          <p14:tracePt t="15112" x="3810000" y="2744788"/>
          <p14:tracePt t="15129" x="3810000" y="2735263"/>
          <p14:tracePt t="15135" x="3810000" y="2727325"/>
          <p14:tracePt t="15143" x="3810000" y="2708275"/>
          <p14:tracePt t="15151" x="3810000" y="2698750"/>
          <p14:tracePt t="15167" x="3810000" y="2681288"/>
          <p14:tracePt t="15175" x="3819525" y="2671763"/>
          <p14:tracePt t="15183" x="3838575" y="2654300"/>
          <p14:tracePt t="15191" x="3856038" y="2644775"/>
          <p14:tracePt t="15199" x="3902075" y="2625725"/>
          <p14:tracePt t="15207" x="3929063" y="2608263"/>
          <p14:tracePt t="15215" x="3956050" y="2608263"/>
          <p14:tracePt t="15223" x="4002088" y="2589213"/>
          <p14:tracePt t="15231" x="4029075" y="2589213"/>
          <p14:tracePt t="15239" x="4075113" y="2581275"/>
          <p14:tracePt t="15256" x="4102100" y="2581275"/>
          <p14:tracePt t="15265" x="4111625" y="2581275"/>
          <p14:tracePt t="15303" x="4121150" y="2581275"/>
          <p14:tracePt t="15343" x="4129088" y="2581275"/>
          <p14:tracePt t="15351" x="4129088" y="2589213"/>
          <p14:tracePt t="15359" x="4129088" y="2608263"/>
          <p14:tracePt t="15367" x="4129088" y="2625725"/>
          <p14:tracePt t="15375" x="4129088" y="2644775"/>
          <p14:tracePt t="15383" x="4129088" y="2671763"/>
          <p14:tracePt t="15391" x="4138613" y="2690813"/>
          <p14:tracePt t="15399" x="4138613" y="2698750"/>
          <p14:tracePt t="15407" x="4138613" y="2717800"/>
          <p14:tracePt t="15415" x="4138613" y="2727325"/>
          <p14:tracePt t="15423" x="4138613" y="2763838"/>
          <p14:tracePt t="15431" x="4138613" y="2781300"/>
          <p14:tracePt t="15447" x="4138613" y="2800350"/>
          <p14:tracePt t="15455" x="4138613" y="2808288"/>
          <p14:tracePt t="15463" x="4138613" y="2817813"/>
          <p14:tracePt t="15479" x="4138613" y="2827338"/>
          <p14:tracePt t="15496" x="4138613" y="2844800"/>
          <p14:tracePt t="15527" x="4138613" y="2854325"/>
          <p14:tracePt t="15543" x="4138613" y="2863850"/>
          <p14:tracePt t="15681" x="4121150" y="2863850"/>
          <p14:tracePt t="15687" x="4102100" y="2863850"/>
          <p14:tracePt t="15696" x="4065588" y="2863850"/>
          <p14:tracePt t="15703" x="3992563" y="2863850"/>
          <p14:tracePt t="15712" x="3938588" y="2863850"/>
          <p14:tracePt t="15719" x="3883025" y="2863850"/>
          <p14:tracePt t="15729" x="3819525" y="2863850"/>
          <p14:tracePt t="15735" x="3783013" y="2863850"/>
          <p14:tracePt t="15776" x="3765550" y="2854325"/>
          <p14:tracePt t="16201" x="3738563" y="2854325"/>
          <p14:tracePt t="16207" x="3719513" y="2854325"/>
          <p14:tracePt t="16215" x="3702050" y="2854325"/>
          <p14:tracePt t="16223" x="3692525" y="2854325"/>
          <p14:tracePt t="16247" x="3673475" y="2854325"/>
          <p14:tracePt t="16335" x="3683000" y="2854325"/>
          <p14:tracePt t="16351" x="3692525" y="2854325"/>
          <p14:tracePt t="16367" x="3719513" y="2854325"/>
          <p14:tracePt t="16375" x="3738563" y="2844800"/>
          <p14:tracePt t="16383" x="3775075" y="2836863"/>
          <p14:tracePt t="16391" x="3802063" y="2827338"/>
          <p14:tracePt t="16399" x="3846513" y="2817813"/>
          <p14:tracePt t="16407" x="3846513" y="2808288"/>
          <p14:tracePt t="16415" x="3875088" y="2790825"/>
          <p14:tracePt t="16423" x="3892550" y="2781300"/>
          <p14:tracePt t="16431" x="3919538" y="2763838"/>
          <p14:tracePt t="16439" x="3929063" y="2754313"/>
          <p14:tracePt t="16447" x="3938588" y="2744788"/>
          <p14:tracePt t="16471" x="3948113" y="2735263"/>
          <p14:tracePt t="16738" x="3948113" y="2744788"/>
          <p14:tracePt t="16752" x="3948113" y="2763838"/>
          <p14:tracePt t="16759" x="3948113" y="2771775"/>
          <p14:tracePt t="16767" x="3948113" y="2790825"/>
          <p14:tracePt t="16775" x="3948113" y="2800350"/>
          <p14:tracePt t="16783" x="3948113" y="2808288"/>
          <p14:tracePt t="16791" x="3948113" y="2827338"/>
          <p14:tracePt t="16799" x="3948113" y="2844800"/>
          <p14:tracePt t="16807" x="3948113" y="2854325"/>
          <p14:tracePt t="16815" x="3948113" y="2863850"/>
          <p14:tracePt t="16831" x="3948113" y="2873375"/>
          <p14:tracePt t="16848" x="3948113" y="2881313"/>
          <p14:tracePt t="16865" x="3948113" y="2890838"/>
          <p14:tracePt t="16873" x="3948113" y="2909888"/>
          <p14:tracePt t="16888" x="3948113" y="2917825"/>
          <p14:tracePt t="16901" x="3948113" y="2927350"/>
          <p14:tracePt t="16983" x="3948113" y="2946400"/>
          <p14:tracePt t="16991" x="3948113" y="2954338"/>
          <p14:tracePt t="16999" x="3948113" y="2963863"/>
          <p14:tracePt t="17007" x="3948113" y="2973388"/>
          <p14:tracePt t="17488" x="3956050" y="2982913"/>
          <p14:tracePt t="17495" x="3975100" y="2982913"/>
          <p14:tracePt t="17503" x="4021138" y="2982913"/>
          <p14:tracePt t="17511" x="4075113" y="2982913"/>
          <p14:tracePt t="17519" x="4102100" y="2982913"/>
          <p14:tracePt t="17529" x="4148138" y="2982913"/>
          <p14:tracePt t="17535" x="4175125" y="2954338"/>
          <p14:tracePt t="17544" x="4184650" y="2954338"/>
          <p14:tracePt t="17551" x="4202113" y="2954338"/>
          <p14:tracePt t="17727" x="4175125" y="2954338"/>
          <p14:tracePt t="17735" x="4111625" y="2954338"/>
          <p14:tracePt t="17744" x="4021138" y="2954338"/>
          <p14:tracePt t="17751" x="3911600" y="2954338"/>
          <p14:tracePt t="17759" x="3783013" y="2954338"/>
          <p14:tracePt t="17767" x="3673475" y="2954338"/>
          <p14:tracePt t="17775" x="3563938" y="2954338"/>
          <p14:tracePt t="17783" x="3482975" y="2954338"/>
          <p14:tracePt t="17791" x="3409950" y="2954338"/>
          <p14:tracePt t="17799" x="3354388" y="2954338"/>
          <p14:tracePt t="17807" x="3327400" y="2954338"/>
          <p14:tracePt t="17815" x="3309938" y="2954338"/>
          <p14:tracePt t="17823" x="3290888" y="2954338"/>
          <p14:tracePt t="17831" x="3281363" y="2954338"/>
          <p14:tracePt t="17839" x="3273425" y="2954338"/>
          <p14:tracePt t="18287" x="3290888" y="2954338"/>
          <p14:tracePt t="18295" x="3317875" y="2954338"/>
          <p14:tracePt t="18303" x="3373438" y="2954338"/>
          <p14:tracePt t="18311" x="3455988" y="2954338"/>
          <p14:tracePt t="18319" x="3509963" y="2954338"/>
          <p14:tracePt t="18329" x="3619500" y="2963863"/>
          <p14:tracePt t="18335" x="3692525" y="2973388"/>
          <p14:tracePt t="18344" x="3775075" y="2973388"/>
          <p14:tracePt t="18351" x="3829050" y="2973388"/>
          <p14:tracePt t="18359" x="3883025" y="2973388"/>
          <p14:tracePt t="18367" x="3919538" y="2973388"/>
          <p14:tracePt t="18375" x="3938588" y="2973388"/>
          <p14:tracePt t="18383" x="3956050" y="2973388"/>
          <p14:tracePt t="18392" x="3965575" y="2973388"/>
          <p14:tracePt t="18664" x="3992563" y="2973388"/>
          <p14:tracePt t="18671" x="4011613" y="2954338"/>
          <p14:tracePt t="18679" x="4021138" y="2946400"/>
          <p14:tracePt t="18689" x="4029075" y="2936875"/>
          <p14:tracePt t="18695" x="4048125" y="2936875"/>
          <p14:tracePt t="18703" x="4065588" y="2927350"/>
          <p14:tracePt t="18720" x="4075113" y="2927350"/>
          <p14:tracePt t="18735" x="4075113" y="2917825"/>
          <p14:tracePt t="18745" x="4075113" y="2909888"/>
          <p14:tracePt t="18783" x="4084638" y="2900363"/>
          <p14:tracePt t="18807" x="4094163" y="2890838"/>
          <p14:tracePt t="19209" x="4094163" y="2881313"/>
          <p14:tracePt t="19215" x="4094163" y="2863850"/>
          <p14:tracePt t="19223" x="4094163" y="2854325"/>
          <p14:tracePt t="19231" x="4094163" y="2836863"/>
          <p14:tracePt t="19239" x="4094163" y="2827338"/>
          <p14:tracePt t="19247" x="4094163" y="2800350"/>
          <p14:tracePt t="19255" x="4102100" y="2781300"/>
          <p14:tracePt t="19271" x="4102100" y="2754313"/>
          <p14:tracePt t="19279" x="4102100" y="2744788"/>
          <p14:tracePt t="19287" x="4111625" y="2735263"/>
          <p14:tracePt t="19327" x="4111625" y="2717800"/>
          <p14:tracePt t="19984" x="4111625" y="2754313"/>
          <p14:tracePt t="19991" x="4111625" y="2771775"/>
          <p14:tracePt t="19999" x="4111625" y="2800350"/>
          <p14:tracePt t="20007" x="4111625" y="2817813"/>
          <p14:tracePt t="20015" x="4111625" y="2836863"/>
          <p14:tracePt t="20615" x="4111625" y="2844800"/>
          <p14:tracePt t="20623" x="4094163" y="2844800"/>
          <p14:tracePt t="20647" x="4084638" y="2844800"/>
          <p14:tracePt t="20657" x="4084638" y="2827338"/>
          <p14:tracePt t="20663" x="4084638" y="2771775"/>
          <p14:tracePt t="20671" x="4084638" y="2727325"/>
          <p14:tracePt t="20679" x="4084638" y="2690813"/>
          <p14:tracePt t="20687" x="4084638" y="2644775"/>
          <p14:tracePt t="20695" x="4084638" y="2617788"/>
          <p14:tracePt t="20703" x="4084638" y="2589213"/>
          <p14:tracePt t="20711" x="4084638" y="2581275"/>
          <p14:tracePt t="20719" x="4084638" y="2554288"/>
          <p14:tracePt t="20728" x="4084638" y="2535238"/>
          <p14:tracePt t="20735" x="4084638" y="2508250"/>
          <p14:tracePt t="20744" x="4084638" y="2489200"/>
          <p14:tracePt t="20751" x="4084638" y="2462213"/>
          <p14:tracePt t="20761" x="4084638" y="2452688"/>
          <p14:tracePt t="20768" x="4084638" y="2425700"/>
          <p14:tracePt t="20776" x="4084638" y="2408238"/>
          <p14:tracePt t="20784" x="4084638" y="2379663"/>
          <p14:tracePt t="20792" x="4084638" y="2362200"/>
          <p14:tracePt t="20800" x="4084638" y="2352675"/>
          <p14:tracePt t="20808" x="4084638" y="2325688"/>
          <p14:tracePt t="20816" x="4084638" y="2306638"/>
          <p14:tracePt t="20823" x="4065588" y="2270125"/>
          <p14:tracePt t="20831" x="4065588" y="2262188"/>
          <p14:tracePt t="20839" x="4065588" y="2225675"/>
          <p14:tracePt t="20847" x="4065588" y="2179638"/>
          <p14:tracePt t="20855" x="4065588" y="2125663"/>
          <p14:tracePt t="20863" x="4065588" y="2106613"/>
          <p14:tracePt t="20871" x="4065588" y="2070100"/>
          <p14:tracePt t="20879" x="4065588" y="2060575"/>
          <p14:tracePt t="20897" x="4065588" y="1997075"/>
          <p14:tracePt t="20903" x="4065588" y="1970088"/>
          <p14:tracePt t="20911" x="4065588" y="1933575"/>
          <p14:tracePt t="20928" x="4065588" y="1924050"/>
          <p14:tracePt t="20935" x="4065588" y="1897063"/>
          <p14:tracePt t="20951" x="4065588" y="1887538"/>
          <p14:tracePt t="20959" x="4065588" y="1878013"/>
          <p14:tracePt t="22017" x="4057650" y="1897063"/>
          <p14:tracePt t="22023" x="4038600" y="1924050"/>
          <p14:tracePt t="22032" x="3992563" y="1970088"/>
          <p14:tracePt t="22039" x="3984625" y="2006600"/>
          <p14:tracePt t="22047" x="3948113" y="2079625"/>
          <p14:tracePt t="22055" x="3902075" y="2125663"/>
          <p14:tracePt t="22065" x="3865563" y="2189163"/>
          <p14:tracePt t="22071" x="3829050" y="2233613"/>
          <p14:tracePt t="22079" x="3802063" y="2279650"/>
          <p14:tracePt t="22096" x="3746500" y="2371725"/>
          <p14:tracePt t="22103" x="3719513" y="2425700"/>
          <p14:tracePt t="22111" x="3719513" y="2435225"/>
          <p14:tracePt t="22119" x="3709988" y="2462213"/>
          <p14:tracePt t="22128" x="3702050" y="2471738"/>
          <p14:tracePt t="22144" x="3692525" y="2481263"/>
          <p14:tracePt t="22151" x="3692525" y="2489200"/>
          <p14:tracePt t="22167" x="3683000" y="2498725"/>
          <p14:tracePt t="22175" x="3673475" y="2498725"/>
          <p14:tracePt t="22183" x="3656013" y="2517775"/>
          <p14:tracePt t="22191" x="3646488" y="2525713"/>
          <p14:tracePt t="22199" x="3619500" y="2544763"/>
          <p14:tracePt t="22206" x="3600450" y="2562225"/>
          <p14:tracePt t="22215" x="3556000" y="2598738"/>
          <p14:tracePt t="22223" x="3536950" y="2608263"/>
          <p14:tracePt t="22231" x="3490913" y="2625725"/>
          <p14:tracePt t="22239" x="3446463" y="2662238"/>
          <p14:tracePt t="22248" x="3419475" y="2671763"/>
          <p14:tracePt t="22255" x="3373438" y="2708275"/>
          <p14:tracePt t="22264" x="3346450" y="2717800"/>
          <p14:tracePt t="22272" x="3300413" y="2727325"/>
          <p14:tracePt t="22282" x="3281363" y="2735263"/>
          <p14:tracePt t="22288" x="3273425" y="2735263"/>
          <p14:tracePt t="22296" x="3254375" y="2735263"/>
          <p14:tracePt t="22303" x="3254375" y="2744788"/>
          <p14:tracePt t="22497" x="3227388" y="2754313"/>
          <p14:tracePt t="22503" x="3208338" y="2754313"/>
          <p14:tracePt t="22511" x="3163888" y="2754313"/>
          <p14:tracePt t="22519" x="3136900" y="2754313"/>
          <p14:tracePt t="22527" x="3127375" y="2754313"/>
          <p14:tracePt t="22535" x="3108325" y="2754313"/>
          <p14:tracePt t="22887" x="3136900" y="2727325"/>
          <p14:tracePt t="22895" x="3163888" y="2698750"/>
          <p14:tracePt t="22903" x="3217863" y="2690813"/>
          <p14:tracePt t="22911" x="3281363" y="2681288"/>
          <p14:tracePt t="22919" x="3300413" y="2671763"/>
          <p14:tracePt t="22928" x="3309938" y="2662238"/>
          <p14:tracePt t="22935" x="3327400" y="2662238"/>
          <p14:tracePt t="23167" x="3346450" y="2662238"/>
          <p14:tracePt t="23257" x="3363913" y="2662238"/>
          <p14:tracePt t="23631" x="3363913" y="2671763"/>
          <p14:tracePt t="23935" x="3373438" y="2671763"/>
          <p14:tracePt t="23975" x="3382963" y="2671763"/>
          <p14:tracePt t="23999" x="3390900" y="2671763"/>
          <p14:tracePt t="24007" x="3400425" y="2662238"/>
          <p14:tracePt t="24047" x="3409950" y="2662238"/>
          <p14:tracePt t="24063" x="3419475" y="2662238"/>
          <p14:tracePt t="24079" x="3427413" y="2662238"/>
          <p14:tracePt t="24552" x="3436938" y="2662238"/>
          <p14:tracePt t="24559" x="3446463" y="2662238"/>
          <p14:tracePt t="24823" x="3473450" y="2635250"/>
          <p14:tracePt t="24831" x="3482975" y="2617788"/>
          <p14:tracePt t="24839" x="3500438" y="2571750"/>
          <p14:tracePt t="24847" x="3527425" y="2554288"/>
          <p14:tracePt t="24855" x="3527425" y="2544763"/>
          <p14:tracePt t="24863" x="3527425" y="2535238"/>
          <p14:tracePt t="24872" x="3527425" y="2525713"/>
          <p14:tracePt t="24880" x="3527425" y="2517775"/>
          <p14:tracePt t="24896" x="3546475" y="2498725"/>
          <p14:tracePt t="25488" x="3546475" y="2489200"/>
          <p14:tracePt t="25495" x="3546475" y="2481263"/>
          <p14:tracePt t="25503" x="3563938" y="2462213"/>
          <p14:tracePt t="25511" x="3629025" y="2425700"/>
          <p14:tracePt t="25519" x="3665538" y="2416175"/>
          <p14:tracePt t="25527" x="3709988" y="2398713"/>
          <p14:tracePt t="25535" x="3746500" y="2389188"/>
          <p14:tracePt t="25544" x="3765550" y="2379663"/>
          <p14:tracePt t="25561" x="3765550" y="2371725"/>
          <p14:tracePt t="25583" x="3783013" y="2362200"/>
          <p14:tracePt t="26175" x="3783013" y="2335213"/>
          <p14:tracePt t="26183" x="3819525" y="2325688"/>
          <p14:tracePt t="26191" x="3856038" y="2298700"/>
          <p14:tracePt t="26199" x="3856038" y="2270125"/>
          <p14:tracePt t="26207" x="3865563" y="2252663"/>
          <p14:tracePt t="26215" x="3875088" y="2243138"/>
          <p14:tracePt t="26223" x="3883025" y="2233613"/>
          <p14:tracePt t="26231" x="3892550" y="2225675"/>
          <p14:tracePt t="26239" x="3911600" y="2216150"/>
          <p14:tracePt t="27023" x="3919538" y="2216150"/>
          <p14:tracePt t="27031" x="3938588" y="2216150"/>
          <p14:tracePt t="28064" x="3911600" y="2233613"/>
          <p14:tracePt t="28072" x="3829050" y="2270125"/>
          <p14:tracePt t="28081" x="3802063" y="2306638"/>
          <p14:tracePt t="28086" x="3765550" y="2335213"/>
          <p14:tracePt t="28095" x="3746500" y="2352675"/>
          <p14:tracePt t="28103" x="3719513" y="2389188"/>
          <p14:tracePt t="28111" x="3702050" y="2408238"/>
          <p14:tracePt t="28119" x="3656013" y="2425700"/>
          <p14:tracePt t="28127" x="3636963" y="2444750"/>
          <p14:tracePt t="28135" x="3619500" y="2471738"/>
          <p14:tracePt t="28144" x="3592513" y="2498725"/>
          <p14:tracePt t="28160" x="3573463" y="2517775"/>
          <p14:tracePt t="28175" x="3556000" y="2535238"/>
          <p14:tracePt t="28184" x="3546475" y="2544763"/>
          <p14:tracePt t="28192" x="3527425" y="2562225"/>
          <p14:tracePt t="28202" x="3519488" y="2562225"/>
          <p14:tracePt t="28208" x="3490913" y="2571750"/>
          <p14:tracePt t="28218" x="3473450" y="2589213"/>
          <p14:tracePt t="28224" x="3446463" y="2598738"/>
          <p14:tracePt t="28233" x="3419475" y="2608263"/>
          <p14:tracePt t="28240" x="3373438" y="2617788"/>
          <p14:tracePt t="28248" x="3327400" y="2635250"/>
          <p14:tracePt t="28255" x="3309938" y="2644775"/>
          <p14:tracePt t="28265" x="3300413" y="2644775"/>
          <p14:tracePt t="28272" x="3290888" y="2644775"/>
          <p14:tracePt t="28281" x="3281363" y="2644775"/>
          <p14:tracePt t="28311" x="3273425" y="2644775"/>
          <p14:tracePt t="28383" x="3244850" y="2644775"/>
          <p14:tracePt t="28391" x="3236913" y="2644775"/>
          <p14:tracePt t="28399" x="3208338" y="2644775"/>
          <p14:tracePt t="28407" x="3200400" y="2644775"/>
          <p14:tracePt t="28415" x="3190875" y="2654300"/>
          <p14:tracePt t="28423" x="3171825" y="2654300"/>
          <p14:tracePt t="28431" x="3163888" y="2662238"/>
          <p14:tracePt t="28447" x="3144838" y="2671763"/>
          <p14:tracePt t="28455" x="3136900" y="2681288"/>
          <p14:tracePt t="28520" x="3127375" y="2681288"/>
          <p14:tracePt t="28545" x="3117850" y="2690813"/>
          <p14:tracePt t="28551" x="3108325" y="2698750"/>
          <p14:tracePt t="28560" x="3100388" y="2698750"/>
          <p14:tracePt t="28567" x="3081338" y="2698750"/>
          <p14:tracePt t="28575" x="3071813" y="2708275"/>
          <p14:tracePt t="28583" x="3063875" y="2708275"/>
          <p14:tracePt t="28623" x="3044825" y="2708275"/>
          <p14:tracePt t="28640" x="3035300" y="2708275"/>
          <p14:tracePt t="28703" x="3017838" y="2727325"/>
          <p14:tracePt t="28727" x="3008313" y="2727325"/>
          <p14:tracePt t="28736" x="2990850" y="2735263"/>
          <p14:tracePt t="28760" x="2981325" y="2735263"/>
          <p14:tracePt t="28768" x="2971800" y="2735263"/>
          <p14:tracePt t="28807" x="2962275" y="2735263"/>
          <p14:tracePt t="29199" x="2990850" y="2735263"/>
          <p14:tracePt t="29207" x="3063875" y="2735263"/>
          <p14:tracePt t="29215" x="3117850" y="2735263"/>
          <p14:tracePt t="29224" x="3227388" y="2735263"/>
          <p14:tracePt t="29232" x="3317875" y="2735263"/>
          <p14:tracePt t="29239" x="3427413" y="2735263"/>
          <p14:tracePt t="29247" x="3519488" y="2735263"/>
          <p14:tracePt t="29255" x="3592513" y="2735263"/>
          <p14:tracePt t="29263" x="3665538" y="2735263"/>
          <p14:tracePt t="29271" x="3746500" y="2735263"/>
          <p14:tracePt t="29280" x="3775075" y="2735263"/>
          <p14:tracePt t="29287" x="3810000" y="2735263"/>
          <p14:tracePt t="29295" x="3838575" y="2735263"/>
          <p14:tracePt t="29303" x="3856038" y="2735263"/>
          <p14:tracePt t="29314" x="3865563" y="2735263"/>
          <p14:tracePt t="29320" x="3883025" y="2735263"/>
          <p14:tracePt t="29336" x="3892550" y="2735263"/>
          <p14:tracePt t="29347" x="3919538" y="2727325"/>
          <p14:tracePt t="29353" x="3929063" y="2727325"/>
          <p14:tracePt t="29363" x="3938588" y="2727325"/>
          <p14:tracePt t="29377" x="3948113" y="2727325"/>
          <p14:tracePt t="29382" x="3965575" y="2727325"/>
          <p14:tracePt t="29390" x="3975100" y="2727325"/>
          <p14:tracePt t="29399" x="3984625" y="2727325"/>
          <p14:tracePt t="29415" x="3992563" y="2727325"/>
          <p14:tracePt t="29585" x="3992563" y="2735263"/>
          <p14:tracePt t="29592" x="3992563" y="2754313"/>
          <p14:tracePt t="29600" x="3992563" y="2771775"/>
          <p14:tracePt t="29608" x="3984625" y="2781300"/>
          <p14:tracePt t="29617" x="3984625" y="2808288"/>
          <p14:tracePt t="29624" x="3984625" y="2817813"/>
          <p14:tracePt t="29631" x="3984625" y="2827338"/>
          <p14:tracePt t="29639" x="3984625" y="2836863"/>
          <p14:tracePt t="29647" x="3984625" y="2844800"/>
          <p14:tracePt t="29655" x="3984625" y="2863850"/>
          <p14:tracePt t="29671" x="3992563" y="2873375"/>
          <p14:tracePt t="29791" x="4002088" y="2873375"/>
          <p14:tracePt t="29799" x="4021138" y="2873375"/>
          <p14:tracePt t="29807" x="4057650" y="2873375"/>
          <p14:tracePt t="29815" x="4084638" y="2873375"/>
          <p14:tracePt t="29823" x="4102100" y="2873375"/>
          <p14:tracePt t="29831" x="4111625" y="2873375"/>
          <p14:tracePt t="29839" x="4121150" y="2873375"/>
          <p14:tracePt t="29855" x="4138613" y="2873375"/>
          <p14:tracePt t="29879" x="4148138" y="2881313"/>
          <p14:tracePt t="29927" x="4148138" y="2890838"/>
          <p14:tracePt t="30224" x="4157663" y="2881313"/>
          <p14:tracePt t="30233" x="4157663" y="2854325"/>
          <p14:tracePt t="30240" x="4157663" y="2836863"/>
          <p14:tracePt t="30249" x="4157663" y="2817813"/>
          <p14:tracePt t="30256" x="4165600" y="2808288"/>
          <p14:tracePt t="30264" x="4165600" y="2790825"/>
          <p14:tracePt t="30271" x="4175125" y="2781300"/>
          <p14:tracePt t="30280" x="4175125" y="2771775"/>
          <p14:tracePt t="30287" x="4175125" y="2763838"/>
          <p14:tracePt t="30303" x="4184650" y="2754313"/>
          <p14:tracePt t="30631" x="4165600" y="2771775"/>
          <p14:tracePt t="30639" x="4138613" y="2790825"/>
          <p14:tracePt t="30647" x="4121150" y="2800350"/>
          <p14:tracePt t="30663" x="4102100" y="2817813"/>
          <p14:tracePt t="30679" x="4094163" y="2827338"/>
          <p14:tracePt t="30834" x="4102100" y="2827338"/>
          <p14:tracePt t="30839" x="4111625" y="2817813"/>
          <p14:tracePt t="30855" x="4121150" y="2808288"/>
          <p14:tracePt t="30871" x="4138613" y="2800350"/>
          <p14:tracePt t="30896" x="4148138" y="2800350"/>
          <p14:tracePt t="30904" x="4157663" y="2790825"/>
          <p14:tracePt t="31129" x="4148138" y="2790825"/>
          <p14:tracePt t="31151" x="4138613" y="2790825"/>
          <p14:tracePt t="31264" x="4138613" y="2771775"/>
          <p14:tracePt t="31280" x="4138613" y="2744788"/>
          <p14:tracePt t="31288" x="4157663" y="2708275"/>
          <p14:tracePt t="31295" x="4165600" y="2690813"/>
          <p14:tracePt t="31303" x="4184650" y="2671763"/>
          <p14:tracePt t="31311" x="4211638" y="2654300"/>
          <p14:tracePt t="31319" x="4211638" y="2644775"/>
          <p14:tracePt t="31335" x="4211638" y="2635250"/>
          <p14:tracePt t="31552" x="4211638" y="2671763"/>
          <p14:tracePt t="31559" x="4211638" y="2690813"/>
          <p14:tracePt t="31567" x="4211638" y="2727325"/>
          <p14:tracePt t="31575" x="4211638" y="2763838"/>
          <p14:tracePt t="31583" x="4211638" y="2781300"/>
          <p14:tracePt t="31591" x="4211638" y="2808288"/>
          <p14:tracePt t="31599" x="4194175" y="2836863"/>
          <p14:tracePt t="31608" x="4184650" y="2844800"/>
          <p14:tracePt t="31617" x="4148138" y="2890838"/>
          <p14:tracePt t="31624" x="4129088" y="2900363"/>
          <p14:tracePt t="31632" x="4038600" y="2900363"/>
          <p14:tracePt t="31642" x="3965575" y="2917825"/>
          <p14:tracePt t="31648" x="3875088" y="2917825"/>
          <p14:tracePt t="31657" x="3765550" y="2917825"/>
          <p14:tracePt t="31664" x="3673475" y="2917825"/>
          <p14:tracePt t="31672" x="3573463" y="2917825"/>
          <p14:tracePt t="31680" x="3519488" y="2917825"/>
          <p14:tracePt t="31688" x="3463925" y="2917825"/>
          <p14:tracePt t="31695" x="3436938" y="2917825"/>
          <p14:tracePt t="31703" x="3409950" y="2936875"/>
          <p14:tracePt t="31711" x="3400425" y="2936875"/>
          <p14:tracePt t="31719" x="3390900" y="2936875"/>
          <p14:tracePt t="31735" x="3382963" y="2936875"/>
          <p14:tracePt t="31881" x="3373438" y="2936875"/>
          <p14:tracePt t="31893" x="3363913" y="2946400"/>
          <p14:tracePt t="31896" x="3327400" y="2963863"/>
          <p14:tracePt t="31904" x="3273425" y="2963863"/>
          <p14:tracePt t="31911" x="3190875" y="2990850"/>
          <p14:tracePt t="31919" x="3117850" y="3009900"/>
          <p14:tracePt t="31927" x="3071813" y="3009900"/>
          <p14:tracePt t="31935" x="3017838" y="3009900"/>
          <p14:tracePt t="31943" x="2962275" y="3009900"/>
          <p14:tracePt t="31951" x="2944813" y="3009900"/>
          <p14:tracePt t="31960" x="2908300" y="3009900"/>
          <p14:tracePt t="31967" x="2898775" y="3009900"/>
          <p14:tracePt t="31976" x="2881313" y="3009900"/>
          <p14:tracePt t="32208" x="2871788" y="3009900"/>
          <p14:tracePt t="32215" x="2871788" y="3000375"/>
          <p14:tracePt t="32231" x="2871788" y="2982913"/>
          <p14:tracePt t="32239" x="2881313" y="2973388"/>
          <p14:tracePt t="32247" x="2908300" y="2963863"/>
          <p14:tracePt t="32263" x="2917825" y="2954338"/>
          <p14:tracePt t="32271" x="2925763" y="2954338"/>
          <p14:tracePt t="32424" x="2925763" y="2946400"/>
          <p14:tracePt t="32432" x="2935288" y="2936875"/>
          <p14:tracePt t="32440" x="2935288" y="2917825"/>
          <p14:tracePt t="32448" x="2935288" y="2900363"/>
          <p14:tracePt t="32456" x="2935288" y="2890838"/>
          <p14:tracePt t="32464" x="2944813" y="2873375"/>
          <p14:tracePt t="32472" x="2944813" y="2863850"/>
          <p14:tracePt t="32480" x="2954338" y="2863850"/>
          <p14:tracePt t="32799" x="2990850" y="2863850"/>
          <p14:tracePt t="32807" x="3063875" y="2863850"/>
          <p14:tracePt t="32815" x="3136900" y="2863850"/>
          <p14:tracePt t="32823" x="3227388" y="2863850"/>
          <p14:tracePt t="32831" x="3336925" y="2863850"/>
          <p14:tracePt t="32839" x="3427413" y="2863850"/>
          <p14:tracePt t="32848" x="3519488" y="2863850"/>
          <p14:tracePt t="32855" x="3573463" y="2863850"/>
          <p14:tracePt t="32863" x="3619500" y="2844800"/>
          <p14:tracePt t="32871" x="3665538" y="2836863"/>
          <p14:tracePt t="32879" x="3683000" y="2836863"/>
          <p14:tracePt t="32887" x="3709988" y="2817813"/>
          <p14:tracePt t="32897" x="3719513" y="2817813"/>
          <p14:tracePt t="32903" x="3738563" y="2808288"/>
          <p14:tracePt t="32911" x="3756025" y="2808288"/>
          <p14:tracePt t="32920" x="3775075" y="2808288"/>
          <p14:tracePt t="32936" x="3810000" y="2808288"/>
          <p14:tracePt t="32945" x="3856038" y="2800350"/>
          <p14:tracePt t="32951" x="3883025" y="2800350"/>
          <p14:tracePt t="32961" x="3919538" y="2800350"/>
          <p14:tracePt t="32967" x="3975100" y="2800350"/>
          <p14:tracePt t="32977" x="4021138" y="2800350"/>
          <p14:tracePt t="32984" x="4075113" y="2800350"/>
          <p14:tracePt t="32990" x="4094163" y="2800350"/>
          <p14:tracePt t="32999" x="4121150" y="2800350"/>
          <p14:tracePt t="33607" x="4057650" y="2808288"/>
          <p14:tracePt t="33615" x="3965575" y="2827338"/>
          <p14:tracePt t="33623" x="3865563" y="2836863"/>
          <p14:tracePt t="33631" x="3792538" y="2836863"/>
          <p14:tracePt t="33640" x="3702050" y="2836863"/>
          <p14:tracePt t="33647" x="3609975" y="2836863"/>
          <p14:tracePt t="33655" x="3519488" y="2836863"/>
          <p14:tracePt t="33663" x="3446463" y="2836863"/>
          <p14:tracePt t="33671" x="3419475" y="2844800"/>
          <p14:tracePt t="33679" x="3373438" y="2844800"/>
          <p14:tracePt t="33688" x="3354388" y="2844800"/>
          <p14:tracePt t="33695" x="3346450" y="2844800"/>
          <p14:tracePt t="33703" x="3346450" y="2854325"/>
          <p14:tracePt t="33793" x="3336925" y="2863850"/>
          <p14:tracePt t="33799" x="3327400" y="2863850"/>
          <p14:tracePt t="33807" x="3300413" y="2863850"/>
          <p14:tracePt t="33815" x="3244850" y="2863850"/>
          <p14:tracePt t="33823" x="3200400" y="2863850"/>
          <p14:tracePt t="33831" x="3171825" y="2863850"/>
          <p14:tracePt t="33839" x="3136900" y="2854325"/>
          <p14:tracePt t="33847" x="3100388" y="2854325"/>
          <p14:tracePt t="33855" x="3081338" y="2854325"/>
          <p14:tracePt t="33863" x="3054350" y="2844800"/>
          <p14:tracePt t="34183" x="3127375" y="2844800"/>
          <p14:tracePt t="34191" x="3200400" y="2844800"/>
          <p14:tracePt t="34200" x="3273425" y="2844800"/>
          <p14:tracePt t="34207" x="3363913" y="2844800"/>
          <p14:tracePt t="34215" x="3409950" y="2844800"/>
          <p14:tracePt t="34223" x="3455988" y="2817813"/>
          <p14:tracePt t="34231" x="3482975" y="2817813"/>
          <p14:tracePt t="34239" x="3500438" y="2808288"/>
          <p14:tracePt t="34263" x="3509963" y="2808288"/>
          <p14:tracePt t="34271" x="3527425" y="2808288"/>
          <p14:tracePt t="34287" x="3527425" y="2800350"/>
          <p14:tracePt t="34311" x="3546475" y="2800350"/>
          <p14:tracePt t="34327" x="3556000" y="2800350"/>
          <p14:tracePt t="34335" x="3573463" y="2790825"/>
          <p14:tracePt t="34344" x="3582988" y="2781300"/>
          <p14:tracePt t="34367" x="3600450" y="2771775"/>
          <p14:tracePt t="34383" x="3609975" y="2771775"/>
          <p14:tracePt t="34415" x="3619500" y="2771775"/>
          <p14:tracePt t="34423" x="3629025" y="2771775"/>
          <p14:tracePt t="34431" x="3646488" y="2771775"/>
          <p14:tracePt t="34447" x="3665538" y="2763838"/>
          <p14:tracePt t="34479" x="3673475" y="2763838"/>
          <p14:tracePt t="34504" x="3702050" y="2754313"/>
          <p14:tracePt t="34512" x="3719513" y="2735263"/>
          <p14:tracePt t="34527" x="3729038" y="2727325"/>
          <p14:tracePt t="34536" x="3746500" y="2727325"/>
          <p14:tracePt t="34552" x="3765550" y="2727325"/>
          <p14:tracePt t="34562" x="3765550" y="2717800"/>
          <p14:tracePt t="34567" x="3775075" y="2717800"/>
          <p14:tracePt t="34577" x="3792538" y="2708275"/>
          <p14:tracePt t="34591" x="3810000" y="2698750"/>
          <p14:tracePt t="34599" x="3829050" y="2690813"/>
          <p14:tracePt t="34607" x="3846513" y="2681288"/>
          <p14:tracePt t="34623" x="3856038" y="2681288"/>
          <p14:tracePt t="34631" x="3875088" y="2681288"/>
          <p14:tracePt t="34639" x="3883025" y="2671763"/>
          <p14:tracePt t="35064" x="3919538" y="2635250"/>
          <p14:tracePt t="35071" x="3984625" y="2581275"/>
          <p14:tracePt t="35080" x="4029075" y="2571750"/>
          <p14:tracePt t="35087" x="4057650" y="2554288"/>
          <p14:tracePt t="35095" x="4121150" y="2489200"/>
          <p14:tracePt t="35103" x="4138613" y="2471738"/>
          <p14:tracePt t="35111" x="4148138" y="2462213"/>
          <p14:tracePt t="35120" x="4157663" y="2452688"/>
          <p14:tracePt t="35399" x="4148138" y="2452688"/>
          <p14:tracePt t="35409" x="4138613" y="2462213"/>
          <p14:tracePt t="35415" x="4121150" y="2471738"/>
          <p14:tracePt t="35439" x="4111625" y="2471738"/>
          <p14:tracePt t="38951" x="4111625" y="2481263"/>
          <p14:tracePt t="38959" x="4075113" y="2489200"/>
          <p14:tracePt t="38967" x="3992563" y="2525713"/>
          <p14:tracePt t="38976" x="3929063" y="2554288"/>
          <p14:tracePt t="38983" x="3883025" y="2571750"/>
          <p14:tracePt t="38994" x="3865563" y="2581275"/>
          <p14:tracePt t="38999" x="3838575" y="2589213"/>
          <p14:tracePt t="39007" x="3819525" y="2598738"/>
          <p14:tracePt t="39015" x="3783013" y="2598738"/>
          <p14:tracePt t="39039" x="3775075" y="2608263"/>
          <p14:tracePt t="39088" x="3756025" y="2617788"/>
          <p14:tracePt t="39095" x="3729038" y="2617788"/>
          <p14:tracePt t="39103" x="3683000" y="2617788"/>
          <p14:tracePt t="39111" x="3646488" y="2617788"/>
          <p14:tracePt t="39119" x="3592513" y="2617788"/>
          <p14:tracePt t="39127" x="3519488" y="2617788"/>
          <p14:tracePt t="39135" x="3436938" y="2617788"/>
          <p14:tracePt t="39144" x="3346450" y="2617788"/>
          <p14:tracePt t="39151" x="3273425" y="2617788"/>
          <p14:tracePt t="39159" x="3217863" y="2617788"/>
          <p14:tracePt t="39167" x="3171825" y="2617788"/>
          <p14:tracePt t="39177" x="3144838" y="2625725"/>
          <p14:tracePt t="39183" x="3127375" y="2625725"/>
          <p14:tracePt t="39192" x="3108325" y="2635250"/>
          <p14:tracePt t="39272" x="3081338" y="2644775"/>
          <p14:tracePt t="39280" x="3054350" y="2671763"/>
          <p14:tracePt t="39288" x="3008313" y="2671763"/>
          <p14:tracePt t="39295" x="2962275" y="2681288"/>
          <p14:tracePt t="39303" x="2935288" y="2690813"/>
          <p14:tracePt t="39311" x="2917825" y="2690813"/>
          <p14:tracePt t="39319" x="2881313" y="2690813"/>
          <p14:tracePt t="39329" x="2871788" y="2690813"/>
          <p14:tracePt t="39335" x="2852738" y="2698750"/>
          <p14:tracePt t="39367" x="2835275" y="2698750"/>
          <p14:tracePt t="39584" x="2835275" y="2717800"/>
          <p14:tracePt t="39607" x="2852738" y="2717800"/>
          <p14:tracePt t="39719" x="2862263" y="2727325"/>
          <p14:tracePt t="39768" x="2862263" y="2735263"/>
          <p14:tracePt t="39776" x="2871788" y="2744788"/>
          <p14:tracePt t="39783" x="2871788" y="2763838"/>
          <p14:tracePt t="39792" x="2871788" y="2771775"/>
          <p14:tracePt t="39800" x="2871788" y="2790825"/>
          <p14:tracePt t="39808" x="2881313" y="2800350"/>
          <p14:tracePt t="40064" x="2898775" y="2800350"/>
          <p14:tracePt t="40087" x="2925763" y="2800350"/>
          <p14:tracePt t="40095" x="2971800" y="2790825"/>
          <p14:tracePt t="40104" x="3027363" y="2771775"/>
          <p14:tracePt t="40112" x="3136900" y="2771775"/>
          <p14:tracePt t="40119" x="3236913" y="2744788"/>
          <p14:tracePt t="40128" x="3346450" y="2735263"/>
          <p14:tracePt t="40135" x="3409950" y="2727325"/>
          <p14:tracePt t="40143" x="3482975" y="2708275"/>
          <p14:tracePt t="40151" x="3556000" y="2708275"/>
          <p14:tracePt t="40159" x="3619500" y="2681288"/>
          <p14:tracePt t="40167" x="3683000" y="2662238"/>
          <p14:tracePt t="40176" x="3719513" y="2654300"/>
          <p14:tracePt t="40183" x="3783013" y="2625725"/>
          <p14:tracePt t="40192" x="3810000" y="2625725"/>
          <p14:tracePt t="40199" x="3875088" y="2617788"/>
          <p14:tracePt t="40209" x="3902075" y="2608263"/>
          <p14:tracePt t="40216" x="3938588" y="2608263"/>
          <p14:tracePt t="40224" x="3975100" y="2608263"/>
          <p14:tracePt t="40233" x="3992563" y="2608263"/>
          <p14:tracePt t="40247" x="4011613" y="2608263"/>
          <p14:tracePt t="40255" x="4021138" y="2608263"/>
          <p14:tracePt t="40695" x="4038600" y="2608263"/>
          <p14:tracePt t="40703" x="4057650" y="2608263"/>
          <p14:tracePt t="40711" x="4065588" y="2608263"/>
          <p14:tracePt t="40752" x="4075113" y="2608263"/>
          <p14:tracePt t="40879" x="4075113" y="2617788"/>
          <p14:tracePt t="40903" x="4075113" y="2625725"/>
          <p14:tracePt t="40911" x="4075113" y="2644775"/>
          <p14:tracePt t="40919" x="4075113" y="2654300"/>
          <p14:tracePt t="40927" x="4075113" y="2662238"/>
          <p14:tracePt t="40935" x="4075113" y="2681288"/>
          <p14:tracePt t="40943" x="4075113" y="2690813"/>
          <p14:tracePt t="40959" x="4075113" y="2698750"/>
          <p14:tracePt t="40976" x="4075113" y="2708275"/>
          <p14:tracePt t="41183" x="4075113" y="2727325"/>
          <p14:tracePt t="41193" x="4075113" y="2735263"/>
          <p14:tracePt t="41344" x="4065588" y="2754313"/>
          <p14:tracePt t="41352" x="4002088" y="2763838"/>
          <p14:tracePt t="41359" x="3929063" y="2763838"/>
          <p14:tracePt t="41367" x="3792538" y="2790825"/>
          <p14:tracePt t="41378" x="3646488" y="2790825"/>
          <p14:tracePt t="41383" x="3500438" y="2808288"/>
          <p14:tracePt t="41393" x="3354388" y="2817813"/>
          <p14:tracePt t="41399" x="3227388" y="2836863"/>
          <p14:tracePt t="41407" x="3144838" y="2863850"/>
          <p14:tracePt t="41415" x="3090863" y="2873375"/>
          <p14:tracePt t="41423" x="3035300" y="2873375"/>
          <p14:tracePt t="41431" x="2998788" y="2881313"/>
          <p14:tracePt t="41439" x="2981325" y="2890838"/>
          <p14:tracePt t="41447" x="2954338" y="2890838"/>
          <p14:tracePt t="41463" x="2944813" y="2890838"/>
          <p14:tracePt t="41471" x="2935288" y="2890838"/>
          <p14:tracePt t="41487" x="2908300" y="2890838"/>
          <p14:tracePt t="41495" x="2889250" y="2909888"/>
          <p14:tracePt t="41503" x="2862263" y="2909888"/>
          <p14:tracePt t="41511" x="2835275" y="2917825"/>
          <p14:tracePt t="41519" x="2808288" y="2917825"/>
          <p14:tracePt t="41527" x="2789238" y="2917825"/>
          <p14:tracePt t="41535" x="2752725" y="2917825"/>
          <p14:tracePt t="41767" x="2744788" y="2917825"/>
          <p14:tracePt t="41775" x="2725738" y="2917825"/>
          <p14:tracePt t="41783" x="2716213" y="2917825"/>
          <p14:tracePt t="41792" x="2708275" y="2917825"/>
          <p14:tracePt t="41799" x="2679700" y="2917825"/>
          <p14:tracePt t="41807" x="2671763" y="2917825"/>
          <p14:tracePt t="41847" x="2662238" y="2917825"/>
          <p14:tracePt t="41855" x="2643188" y="2917825"/>
          <p14:tracePt t="41863" x="2635250" y="2917825"/>
          <p14:tracePt t="41871" x="2625725" y="2917825"/>
          <p14:tracePt t="41879" x="2616200" y="2917825"/>
          <p14:tracePt t="41887" x="2598738" y="2917825"/>
          <p14:tracePt t="41895" x="2589213" y="2917825"/>
          <p14:tracePt t="41903" x="2562225" y="2917825"/>
          <p14:tracePt t="41919" x="2552700" y="2917825"/>
          <p14:tracePt t="42615" x="2562225" y="2917825"/>
          <p14:tracePt t="42624" x="2570163" y="2917825"/>
          <p14:tracePt t="42631" x="2579688" y="2917825"/>
          <p14:tracePt t="42643" x="2589213" y="2917825"/>
          <p14:tracePt t="42647" x="2598738" y="2917825"/>
          <p14:tracePt t="42656" x="2616200" y="2917825"/>
          <p14:tracePt t="42662" x="2625725" y="2917825"/>
          <p14:tracePt t="42679" x="2635250" y="2917825"/>
          <p14:tracePt t="42695" x="2652713" y="2917825"/>
          <p14:tracePt t="42704" x="2662238" y="2917825"/>
          <p14:tracePt t="42711" x="2679700" y="2917825"/>
          <p14:tracePt t="42719" x="2708275" y="2917825"/>
          <p14:tracePt t="42727" x="2725738" y="2917825"/>
          <p14:tracePt t="42735" x="2762250" y="2917825"/>
          <p14:tracePt t="42743" x="2808288" y="2917825"/>
          <p14:tracePt t="42751" x="2825750" y="2917825"/>
          <p14:tracePt t="42760" x="2852738" y="2917825"/>
          <p14:tracePt t="42767" x="2871788" y="2917825"/>
          <p14:tracePt t="42776" x="2898775" y="2909888"/>
          <p14:tracePt t="42799" x="2908300" y="2909888"/>
          <p14:tracePt t="42823" x="2917825" y="2909888"/>
          <p14:tracePt t="43041" x="2925763" y="2909888"/>
          <p14:tracePt t="43104" x="2954338" y="2854325"/>
          <p14:tracePt t="43111" x="2954338" y="2827338"/>
          <p14:tracePt t="43119" x="2954338" y="2781300"/>
          <p14:tracePt t="43127" x="2998788" y="2754313"/>
          <p14:tracePt t="43135" x="3017838" y="2717800"/>
          <p14:tracePt t="43143" x="3017838" y="2681288"/>
          <p14:tracePt t="43151" x="3017838" y="2644775"/>
          <p14:tracePt t="43159" x="3035300" y="2617788"/>
          <p14:tracePt t="43167" x="3035300" y="2608263"/>
          <p14:tracePt t="43176" x="3044825" y="2589213"/>
          <p14:tracePt t="43192" x="3044825" y="2581275"/>
          <p14:tracePt t="43199" x="3054350" y="2571750"/>
          <p14:tracePt t="43471" x="3044825" y="2581275"/>
          <p14:tracePt t="43479" x="3035300" y="2589213"/>
          <p14:tracePt t="43487" x="3017838" y="2598738"/>
          <p14:tracePt t="43497" x="2998788" y="2617788"/>
          <p14:tracePt t="43519" x="2981325" y="2617788"/>
          <p14:tracePt t="43528" x="2971800" y="2625725"/>
          <p14:tracePt t="43583" x="2962275" y="2625725"/>
          <p14:tracePt t="43824" x="2971800" y="2625725"/>
          <p14:tracePt t="43832" x="2981325" y="2625725"/>
          <p14:tracePt t="43840" x="2998788" y="2617788"/>
          <p14:tracePt t="43848" x="3017838" y="2617788"/>
          <p14:tracePt t="43856" x="3044825" y="2598738"/>
          <p14:tracePt t="43863" x="3063875" y="2598738"/>
          <p14:tracePt t="43872" x="3071813" y="2589213"/>
          <p14:tracePt t="43881" x="3081338" y="2589213"/>
          <p14:tracePt t="43897" x="3100388" y="2581275"/>
          <p14:tracePt t="43912" x="3108325" y="2571750"/>
          <p14:tracePt t="43951" x="3117850" y="2571750"/>
          <p14:tracePt t="43959" x="3136900" y="2562225"/>
          <p14:tracePt t="44263" x="3163888" y="2562225"/>
          <p14:tracePt t="44271" x="3244850" y="2581275"/>
          <p14:tracePt t="44279" x="3400425" y="2589213"/>
          <p14:tracePt t="44287" x="3546475" y="2617788"/>
          <p14:tracePt t="44295" x="3656013" y="2635250"/>
          <p14:tracePt t="44304" x="3756025" y="2662238"/>
          <p14:tracePt t="44313" x="3810000" y="2671763"/>
          <p14:tracePt t="44319" x="3856038" y="2681288"/>
          <p14:tracePt t="44615" x="3875088" y="2717800"/>
          <p14:tracePt t="44623" x="3902075" y="2771775"/>
          <p14:tracePt t="44631" x="3929063" y="2817813"/>
          <p14:tracePt t="44639" x="3965575" y="2854325"/>
          <p14:tracePt t="44647" x="3992563" y="2881313"/>
          <p14:tracePt t="44655" x="4002088" y="2890838"/>
          <p14:tracePt t="44663" x="4029075" y="2917825"/>
          <p14:tracePt t="44679" x="4038600" y="2927350"/>
          <p14:tracePt t="44831" x="4029075" y="2936875"/>
          <p14:tracePt t="44847" x="4002088" y="2946400"/>
          <p14:tracePt t="44855" x="3956050" y="2954338"/>
          <p14:tracePt t="44863" x="3929063" y="2963863"/>
          <p14:tracePt t="44871" x="3902075" y="2963863"/>
          <p14:tracePt t="44895" x="3883025" y="2963863"/>
          <p14:tracePt t="45185" x="3892550" y="2963863"/>
          <p14:tracePt t="45199" x="3919538" y="2963863"/>
          <p14:tracePt t="45207" x="3929063" y="2963863"/>
          <p14:tracePt t="45215" x="3956050" y="2963863"/>
          <p14:tracePt t="45223" x="3965575" y="2963863"/>
          <p14:tracePt t="45231" x="3984625" y="2963863"/>
          <p14:tracePt t="45239" x="4002088" y="2963863"/>
          <p14:tracePt t="45247" x="4011613" y="2963863"/>
          <p14:tracePt t="45256" x="4021138" y="2963863"/>
          <p14:tracePt t="45264" x="4038600" y="2963863"/>
          <p14:tracePt t="45272" x="4048125" y="2963863"/>
          <p14:tracePt t="45623" x="4057650" y="2954338"/>
          <p14:tracePt t="45655" x="4065588" y="2881313"/>
          <p14:tracePt t="45663" x="4075113" y="2863850"/>
          <p14:tracePt t="45671" x="4094163" y="2817813"/>
          <p14:tracePt t="45680" x="4111625" y="2763838"/>
          <p14:tracePt t="45688" x="4121150" y="2717800"/>
          <p14:tracePt t="45695" x="4121150" y="2708275"/>
          <p14:tracePt t="45704" x="4121150" y="2698750"/>
          <p14:tracePt t="45713" x="4129088" y="2662238"/>
          <p14:tracePt t="45719" x="4129088" y="2654300"/>
          <p14:tracePt t="45888" x="4138613" y="2644775"/>
          <p14:tracePt t="45895" x="4157663" y="2644775"/>
          <p14:tracePt t="45904" x="4211638" y="2681288"/>
          <p14:tracePt t="45913" x="4330700" y="2708275"/>
          <p14:tracePt t="45920" x="4494213" y="2790825"/>
          <p14:tracePt t="45929" x="4759325" y="2836863"/>
          <p14:tracePt t="45935" x="5032375" y="2854325"/>
          <p14:tracePt t="45943" x="5351463" y="2917825"/>
          <p14:tracePt t="45951" x="5707063" y="2963863"/>
          <p14:tracePt t="45959" x="5889625" y="2973388"/>
          <p14:tracePt t="45967" x="5980113" y="2973388"/>
          <p14:tracePt t="45976" x="6189663" y="3009900"/>
          <p14:tracePt t="45983" x="6345238" y="3009900"/>
          <p14:tracePt t="45993" x="6500813" y="3017838"/>
          <p14:tracePt t="45999" x="6554788" y="3017838"/>
          <p14:tracePt t="46009" x="6627813" y="3036888"/>
          <p14:tracePt t="46015" x="6673850" y="3046413"/>
          <p14:tracePt t="46023" x="6700838" y="3063875"/>
          <p14:tracePt t="46039" x="6718300" y="3082925"/>
          <p14:tracePt t="46055" x="6727825" y="3109913"/>
          <p14:tracePt t="46063" x="6746875" y="3146425"/>
          <p14:tracePt t="46071" x="6746875" y="3163888"/>
          <p14:tracePt t="46079" x="6764338" y="3182938"/>
          <p14:tracePt t="46087" x="6773863" y="3209925"/>
          <p14:tracePt t="46095" x="6773863" y="3228975"/>
          <p14:tracePt t="46103" x="6783388" y="3255963"/>
          <p14:tracePt t="46119" x="6783388" y="3265488"/>
          <p14:tracePt t="46399" x="6783388" y="3273425"/>
          <p14:tracePt t="46407" x="6783388" y="3292475"/>
          <p14:tracePt t="46415" x="6773863" y="3309938"/>
          <p14:tracePt t="46431" x="6764338" y="3328988"/>
          <p14:tracePt t="46447" x="6754813" y="3338513"/>
          <p14:tracePt t="46455" x="6746875" y="3355975"/>
          <p14:tracePt t="46471" x="6727825" y="3375025"/>
          <p14:tracePt t="46487" x="6710363" y="3392488"/>
          <p14:tracePt t="46560" x="6700838" y="3402013"/>
          <p14:tracePt t="46575" x="6691313" y="3402013"/>
          <p14:tracePt t="46584" x="6681788" y="3411538"/>
          <p14:tracePt t="46599" x="6673850" y="3411538"/>
          <p14:tracePt t="46608" x="6664325" y="3419475"/>
          <p14:tracePt t="46623" x="6654800" y="3429000"/>
          <p14:tracePt t="46631" x="6645275" y="3446463"/>
          <p14:tracePt t="46647" x="6637338" y="3446463"/>
          <p14:tracePt t="46655" x="6627813" y="3455988"/>
          <p14:tracePt t="46663" x="6627813" y="3465513"/>
          <p14:tracePt t="46959" x="6645275" y="3438525"/>
          <p14:tracePt t="46967" x="6737350" y="3411538"/>
          <p14:tracePt t="46975" x="6864350" y="3411538"/>
          <p14:tracePt t="46983" x="7019925" y="3392488"/>
          <p14:tracePt t="46992" x="7165975" y="3365500"/>
          <p14:tracePt t="46999" x="7366000" y="3365500"/>
          <p14:tracePt t="47009" x="7612063" y="3365500"/>
          <p14:tracePt t="47015" x="7758113" y="3365500"/>
          <p14:tracePt t="47023" x="7921625" y="3365500"/>
          <p14:tracePt t="47031" x="8067675" y="3365500"/>
          <p14:tracePt t="47039" x="8177213" y="3365500"/>
          <p14:tracePt t="47047" x="8204200" y="3365500"/>
          <p14:tracePt t="47055" x="8232775" y="3365500"/>
          <p14:tracePt t="47063" x="8240713" y="3375025"/>
          <p14:tracePt t="47329" x="8250238" y="3382963"/>
          <p14:tracePt t="47344" x="8250238" y="3392488"/>
          <p14:tracePt t="47367" x="8250238" y="3402013"/>
          <p14:tracePt t="47615" x="8250238" y="3411538"/>
          <p14:tracePt t="47623" x="8240713" y="3411538"/>
          <p14:tracePt t="47639" x="8232775" y="3411538"/>
          <p14:tracePt t="48201" x="8223250" y="3411538"/>
          <p14:tracePt t="49593" x="8196263" y="3411538"/>
          <p14:tracePt t="49599" x="8196263" y="3419475"/>
          <p14:tracePt t="49607" x="8186738" y="3419475"/>
          <p14:tracePt t="49615" x="8169275" y="3419475"/>
          <p14:tracePt t="49623" x="8159750" y="3429000"/>
          <p14:tracePt t="49631" x="8150225" y="3438525"/>
          <p14:tracePt t="49647" x="8140700" y="3446463"/>
          <p14:tracePt t="49663" x="8113713" y="3465513"/>
          <p14:tracePt t="49687" x="8104188" y="3482975"/>
          <p14:tracePt t="49695" x="8096250" y="3492500"/>
          <p14:tracePt t="49711" x="8086725" y="3502025"/>
          <p14:tracePt t="49735" x="8077200" y="3502025"/>
          <p14:tracePt t="49759" x="8067675" y="3502025"/>
          <p14:tracePt t="50000" x="8086725" y="3475038"/>
          <p14:tracePt t="50007" x="8132763" y="3465513"/>
          <p14:tracePt t="50015" x="8213725" y="3429000"/>
          <p14:tracePt t="50023" x="8305800" y="3402013"/>
          <p14:tracePt t="50032" x="8423275" y="3355975"/>
          <p14:tracePt t="50039" x="8496300" y="3346450"/>
          <p14:tracePt t="50047" x="8542338" y="3338513"/>
          <p14:tracePt t="50055" x="8588375" y="3319463"/>
          <p14:tracePt t="50063" x="8624888" y="3302000"/>
          <p14:tracePt t="50071" x="8632825" y="3302000"/>
          <p14:tracePt t="50319" x="8615363" y="3302000"/>
          <p14:tracePt t="50335" x="8596313" y="3309938"/>
          <p14:tracePt t="50351" x="8588375" y="3319463"/>
          <p14:tracePt t="50713" x="8588375" y="3338513"/>
          <p14:tracePt t="50720" x="8578850" y="3338513"/>
          <p14:tracePt t="50792" x="8569325" y="3328988"/>
          <p14:tracePt t="50864" x="8551863" y="3328988"/>
          <p14:tracePt t="50872" x="8496300" y="3328988"/>
          <p14:tracePt t="50879" x="8415338" y="3355975"/>
          <p14:tracePt t="50888" x="8305800" y="3375025"/>
          <p14:tracePt t="50897" x="8196263" y="3382963"/>
          <p14:tracePt t="50903" x="8013700" y="3419475"/>
          <p14:tracePt t="50911" x="7850188" y="3419475"/>
          <p14:tracePt t="50920" x="7685088" y="3419475"/>
          <p14:tracePt t="50928" x="7558088" y="3419475"/>
          <p14:tracePt t="50935" x="7412038" y="3419475"/>
          <p14:tracePt t="50944" x="7339013" y="3419475"/>
          <p14:tracePt t="50951" x="7283450" y="3411538"/>
          <p14:tracePt t="50960" x="7202488" y="3392488"/>
          <p14:tracePt t="50967" x="7156450" y="3392488"/>
          <p14:tracePt t="50977" x="7119938" y="3392488"/>
          <p14:tracePt t="50984" x="7046913" y="3392488"/>
          <p14:tracePt t="50993" x="6937375" y="3392488"/>
          <p14:tracePt t="51000" x="6827838" y="3392488"/>
          <p14:tracePt t="51010" x="6627813" y="3392488"/>
          <p14:tracePt t="51015" x="6472238" y="3392488"/>
          <p14:tracePt t="51026" x="6218238" y="3392488"/>
          <p14:tracePt t="51031" x="5734050" y="3392488"/>
          <p14:tracePt t="51038" x="5478463" y="3392488"/>
          <p14:tracePt t="51047" x="5032375" y="3392488"/>
          <p14:tracePt t="51055" x="4767263" y="3392488"/>
          <p14:tracePt t="51063" x="4284663" y="3392488"/>
          <p14:tracePt t="51071" x="4021138" y="3392488"/>
          <p14:tracePt t="51079" x="3838575" y="3392488"/>
          <p14:tracePt t="51087" x="3673475" y="3438525"/>
          <p14:tracePt t="51095" x="3527425" y="3455988"/>
          <p14:tracePt t="51103" x="3427413" y="3465513"/>
          <p14:tracePt t="51111" x="3336925" y="3465513"/>
          <p14:tracePt t="51121" x="3281363" y="3492500"/>
          <p14:tracePt t="51130" x="3200400" y="3502025"/>
          <p14:tracePt t="51138" x="3090863" y="3502025"/>
          <p14:tracePt t="51146" x="2998788" y="3519488"/>
          <p14:tracePt t="51152" x="2925763" y="3519488"/>
          <p14:tracePt t="51160" x="2817813" y="3519488"/>
          <p14:tracePt t="51167" x="2716213" y="3519488"/>
          <p14:tracePt t="51176" x="2606675" y="3519488"/>
          <p14:tracePt t="51183" x="2533650" y="3519488"/>
          <p14:tracePt t="51193" x="2462213" y="3519488"/>
          <p14:tracePt t="51199" x="2389188" y="3502025"/>
          <p14:tracePt t="51210" x="2343150" y="3492500"/>
          <p14:tracePt t="51215" x="2297113" y="3492500"/>
          <p14:tracePt t="51226" x="2260600" y="3492500"/>
          <p14:tracePt t="51233" x="2233613" y="3482975"/>
          <p14:tracePt t="51239" x="2187575" y="3482975"/>
          <p14:tracePt t="51247" x="2160588" y="3482975"/>
          <p14:tracePt t="51255" x="2143125" y="3482975"/>
          <p14:tracePt t="51263" x="2087563" y="3482975"/>
          <p14:tracePt t="51271" x="2051050" y="3482975"/>
          <p14:tracePt t="51279" x="1960563" y="3482975"/>
          <p14:tracePt t="51287" x="1868488" y="3511550"/>
          <p14:tracePt t="51295" x="1787525" y="3538538"/>
          <p14:tracePt t="51303" x="1685925" y="3584575"/>
          <p14:tracePt t="51311" x="1576388" y="3611563"/>
          <p14:tracePt t="51319" x="1512888" y="3629025"/>
          <p14:tracePt t="51327" x="1485900" y="3648075"/>
          <p14:tracePt t="51335" x="1449388" y="3657600"/>
          <p14:tracePt t="51351" x="1439863" y="3657600"/>
          <p14:tracePt t="51359" x="1431925" y="3665538"/>
          <p14:tracePt t="51552" x="1422400" y="3675063"/>
          <p14:tracePt t="51559" x="1422400" y="3684588"/>
          <p14:tracePt t="51567" x="1412875" y="3694113"/>
          <p14:tracePt t="51576" x="1403350" y="3702050"/>
          <p14:tracePt t="51583" x="1395413" y="3721100"/>
          <p14:tracePt t="51591" x="1376363" y="3730625"/>
          <p14:tracePt t="51623" x="1358900" y="3730625"/>
          <p14:tracePt t="51631" x="1349375" y="3730625"/>
          <p14:tracePt t="51640" x="1339850" y="3738563"/>
          <p14:tracePt t="51656" x="1322388" y="3748088"/>
          <p14:tracePt t="51663" x="1312863" y="3757613"/>
          <p14:tracePt t="51719" x="1303338" y="3757613"/>
          <p14:tracePt t="51735" x="1276350" y="3767138"/>
          <p14:tracePt t="51743" x="1239838" y="3767138"/>
          <p14:tracePt t="51752" x="1203325" y="3775075"/>
          <p14:tracePt t="51759" x="1139825" y="3794125"/>
          <p14:tracePt t="51767" x="1130300" y="3794125"/>
          <p14:tracePt t="51775" x="1120775" y="3794125"/>
          <p14:tracePt t="51783" x="1112838" y="3794125"/>
          <p14:tracePt t="52104" x="1093788" y="3794125"/>
          <p14:tracePt t="52111" x="1076325" y="3794125"/>
          <p14:tracePt t="52128" x="1066800" y="3794125"/>
          <p14:tracePt t="52249" x="1057275" y="3794125"/>
          <p14:tracePt t="52329" x="1057275" y="3803650"/>
          <p14:tracePt t="52527" x="1066800" y="3803650"/>
          <p14:tracePt t="52535" x="1112838" y="3803650"/>
          <p14:tracePt t="52543" x="1149350" y="3803650"/>
          <p14:tracePt t="52551" x="1193800" y="3803650"/>
          <p14:tracePt t="52559" x="1230313" y="3803650"/>
          <p14:tracePt t="52567" x="1266825" y="3803650"/>
          <p14:tracePt t="52575" x="1276350" y="3803650"/>
          <p14:tracePt t="52591" x="1293813" y="3803650"/>
          <p14:tracePt t="52599" x="1303338" y="3803650"/>
          <p14:tracePt t="52609" x="1312863" y="3803650"/>
          <p14:tracePt t="52615" x="1322388" y="3803650"/>
          <p14:tracePt t="52627" x="1339850" y="3803650"/>
          <p14:tracePt t="52631" x="1358900" y="3803650"/>
          <p14:tracePt t="52639" x="1395413" y="3803650"/>
          <p14:tracePt t="52647" x="1412875" y="3803650"/>
          <p14:tracePt t="52655" x="1468438" y="3803650"/>
          <p14:tracePt t="52663" x="1495425" y="3803650"/>
          <p14:tracePt t="52671" x="1549400" y="3803650"/>
          <p14:tracePt t="52679" x="1595438" y="3803650"/>
          <p14:tracePt t="52688" x="1612900" y="3803650"/>
          <p14:tracePt t="52695" x="1641475" y="3803650"/>
          <p14:tracePt t="52703" x="1658938" y="3803650"/>
          <p14:tracePt t="52711" x="1685925" y="3803650"/>
          <p14:tracePt t="52719" x="1695450" y="3803650"/>
          <p14:tracePt t="52727" x="1714500" y="3803650"/>
          <p14:tracePt t="52735" x="1731963" y="3803650"/>
          <p14:tracePt t="52751" x="1741488" y="3803650"/>
          <p14:tracePt t="52759" x="1751013" y="3803650"/>
          <p14:tracePt t="52776" x="1768475" y="3803650"/>
          <p14:tracePt t="52783" x="1778000" y="3803650"/>
          <p14:tracePt t="52794" x="1795463" y="3803650"/>
          <p14:tracePt t="52800" x="1814513" y="3803650"/>
          <p14:tracePt t="52811" x="1841500" y="3803650"/>
          <p14:tracePt t="52816" x="1878013" y="3803650"/>
          <p14:tracePt t="52827" x="1905000" y="3803650"/>
          <p14:tracePt t="52831" x="1941513" y="3803650"/>
          <p14:tracePt t="52840" x="1978025" y="3803650"/>
          <p14:tracePt t="52848" x="2024063" y="3803650"/>
          <p14:tracePt t="52855" x="2060575" y="3803650"/>
          <p14:tracePt t="52863" x="2087563" y="3803650"/>
          <p14:tracePt t="52871" x="2124075" y="3803650"/>
          <p14:tracePt t="52894" x="2151063" y="3803650"/>
          <p14:tracePt t="52896" x="2170113" y="3811588"/>
          <p14:tracePt t="52911" x="2179638" y="3811588"/>
          <p14:tracePt t="52943" x="2197100" y="3811588"/>
          <p14:tracePt t="53120" x="2214563" y="3811588"/>
          <p14:tracePt t="53127" x="2270125" y="3811588"/>
          <p14:tracePt t="53135" x="2379663" y="3811588"/>
          <p14:tracePt t="53144" x="2452688" y="3811588"/>
          <p14:tracePt t="53151" x="2506663" y="3811588"/>
          <p14:tracePt t="53159" x="2579688" y="3811588"/>
          <p14:tracePt t="53167" x="2643188" y="3811588"/>
          <p14:tracePt t="53175" x="2698750" y="3811588"/>
          <p14:tracePt t="53183" x="2735263" y="3811588"/>
          <p14:tracePt t="53191" x="2781300" y="3811588"/>
          <p14:tracePt t="53199" x="2798763" y="3811588"/>
          <p14:tracePt t="53208" x="2808288" y="3811588"/>
          <p14:tracePt t="53215" x="2817813" y="3811588"/>
          <p14:tracePt t="53231" x="2825750" y="3811588"/>
          <p14:tracePt t="53255" x="2835275" y="3811588"/>
          <p14:tracePt t="53271" x="2862263" y="3811588"/>
          <p14:tracePt t="53279" x="2881313" y="3811588"/>
          <p14:tracePt t="53287" x="2917825" y="3811588"/>
          <p14:tracePt t="53295" x="2954338" y="3811588"/>
          <p14:tracePt t="53303" x="3017838" y="3811588"/>
          <p14:tracePt t="53311" x="3071813" y="3811588"/>
          <p14:tracePt t="53321" x="3136900" y="3811588"/>
          <p14:tracePt t="53327" x="3208338" y="3811588"/>
          <p14:tracePt t="53335" x="3281363" y="3811588"/>
          <p14:tracePt t="53343" x="3336925" y="3811588"/>
          <p14:tracePt t="53352" x="3409950" y="3811588"/>
          <p14:tracePt t="53361" x="3455988" y="3811588"/>
          <p14:tracePt t="53368" x="3482975" y="3811588"/>
          <p14:tracePt t="53378" x="3490913" y="3811588"/>
          <p14:tracePt t="53384" x="3500438" y="3811588"/>
          <p14:tracePt t="53520" x="3527425" y="3811588"/>
          <p14:tracePt t="53529" x="3573463" y="3811588"/>
          <p14:tracePt t="53536" x="3629025" y="3811588"/>
          <p14:tracePt t="53545" x="3683000" y="3811588"/>
          <p14:tracePt t="53553" x="3738563" y="3811588"/>
          <p14:tracePt t="53559" x="3792538" y="3811588"/>
          <p14:tracePt t="53567" x="3856038" y="3811588"/>
          <p14:tracePt t="53575" x="3883025" y="3811588"/>
          <p14:tracePt t="53583" x="3911600" y="3811588"/>
          <p14:tracePt t="53591" x="3929063" y="3811588"/>
          <p14:tracePt t="54111" x="3911600" y="3811588"/>
          <p14:tracePt t="54119" x="3875088" y="3811588"/>
          <p14:tracePt t="54127" x="3856038" y="3811588"/>
          <p14:tracePt t="54135" x="3829050" y="3811588"/>
          <p14:tracePt t="54143" x="3783013" y="3811588"/>
          <p14:tracePt t="54150" x="3756025" y="3811588"/>
          <p14:tracePt t="54160" x="3729038" y="3811588"/>
          <p14:tracePt t="54167" x="3683000" y="3811588"/>
          <p14:tracePt t="54176" x="3656013" y="3811588"/>
          <p14:tracePt t="54183" x="3609975" y="3811588"/>
          <p14:tracePt t="54191" x="3582988" y="3811588"/>
          <p14:tracePt t="54198" x="3563938" y="3811588"/>
          <p14:tracePt t="54208" x="3546475" y="3811588"/>
          <p14:tracePt t="54215" x="3536950" y="3811588"/>
          <p14:tracePt t="54225" x="3519488" y="3811588"/>
          <p14:tracePt t="54231" x="3500438" y="3811588"/>
          <p14:tracePt t="54239" x="3482975" y="3811588"/>
          <p14:tracePt t="54247" x="3463925" y="3811588"/>
          <p14:tracePt t="54255" x="3446463" y="3811588"/>
          <p14:tracePt t="54263" x="3436938" y="3811588"/>
          <p14:tracePt t="54271" x="3409950" y="3811588"/>
          <p14:tracePt t="54279" x="3400425" y="3811588"/>
          <p14:tracePt t="54287" x="3390900" y="3811588"/>
          <p14:tracePt t="54295" x="3373438" y="3811588"/>
          <p14:tracePt t="54303" x="3354388" y="3811588"/>
          <p14:tracePt t="54311" x="3317875" y="3811588"/>
          <p14:tracePt t="54321" x="3309938" y="3811588"/>
          <p14:tracePt t="54327" x="3263900" y="3811588"/>
          <p14:tracePt t="54343" x="3227388" y="3811588"/>
          <p14:tracePt t="54353" x="3208338" y="3811588"/>
          <p14:tracePt t="54359" x="3163888" y="3811588"/>
          <p14:tracePt t="54367" x="3127375" y="3811588"/>
          <p14:tracePt t="54379" x="3081338" y="3811588"/>
          <p14:tracePt t="54386" x="3054350" y="3811588"/>
          <p14:tracePt t="54392" x="3017838" y="3811588"/>
          <p14:tracePt t="54398" x="2962275" y="3811588"/>
          <p14:tracePt t="54409" x="2944813" y="3811588"/>
          <p14:tracePt t="54415" x="2898775" y="3811588"/>
          <p14:tracePt t="54424" x="2862263" y="3811588"/>
          <p14:tracePt t="54431" x="2844800" y="3811588"/>
          <p14:tracePt t="54441" x="2817813" y="3811588"/>
          <p14:tracePt t="54447" x="2798763" y="3811588"/>
          <p14:tracePt t="54455" x="2762250" y="3811588"/>
          <p14:tracePt t="54463" x="2744788" y="3811588"/>
          <p14:tracePt t="54471" x="2716213" y="3811588"/>
          <p14:tracePt t="54479" x="2698750" y="3811588"/>
          <p14:tracePt t="54487" x="2679700" y="3811588"/>
          <p14:tracePt t="54495" x="2671763" y="3811588"/>
          <p14:tracePt t="54503" x="2662238" y="3811588"/>
          <p14:tracePt t="54511" x="2625725" y="3811588"/>
          <p14:tracePt t="54519" x="2616200" y="3811588"/>
          <p14:tracePt t="54527" x="2579688" y="3811588"/>
          <p14:tracePt t="54535" x="2570163" y="3811588"/>
          <p14:tracePt t="54543" x="2552700" y="3811588"/>
          <p14:tracePt t="54551" x="2533650" y="3811588"/>
          <p14:tracePt t="54559" x="2498725" y="3811588"/>
          <p14:tracePt t="54567" x="2489200" y="3811588"/>
          <p14:tracePt t="54575" x="2479675" y="3811588"/>
          <p14:tracePt t="54583" x="2452688" y="3811588"/>
          <p14:tracePt t="54591" x="2443163" y="3811588"/>
          <p14:tracePt t="54600" x="2416175" y="3811588"/>
          <p14:tracePt t="54608" x="2397125" y="3811588"/>
          <p14:tracePt t="54615" x="2389188" y="3811588"/>
          <p14:tracePt t="54627" x="2370138" y="3811588"/>
          <p14:tracePt t="54645" x="2352675" y="3811588"/>
          <p14:tracePt t="54652" x="2333625" y="3811588"/>
          <p14:tracePt t="54664" x="2306638" y="3811588"/>
          <p14:tracePt t="54671" x="2287588" y="3811588"/>
          <p14:tracePt t="54679" x="2279650" y="3811588"/>
          <p14:tracePt t="54688" x="2270125" y="3803650"/>
          <p14:tracePt t="54703" x="2233613" y="3803650"/>
          <p14:tracePt t="54711" x="2214563" y="3803650"/>
          <p14:tracePt t="54719" x="2187575" y="3803650"/>
          <p14:tracePt t="54727" x="2151063" y="3803650"/>
          <p14:tracePt t="54736" x="2114550" y="3794125"/>
          <p14:tracePt t="54743" x="2106613" y="3794125"/>
          <p14:tracePt t="54752" x="2070100" y="3794125"/>
          <p14:tracePt t="54762" x="2051050" y="3794125"/>
          <p14:tracePt t="54779" x="2041525" y="3794125"/>
          <p14:tracePt t="54783" x="2033588" y="3794125"/>
          <p14:tracePt t="54792" x="2014538" y="3794125"/>
          <p14:tracePt t="54810" x="2005013" y="3794125"/>
          <p14:tracePt t="54815" x="1997075" y="3794125"/>
          <p14:tracePt t="54826" x="1987550" y="3794125"/>
          <p14:tracePt t="54832" x="1978025" y="3794125"/>
          <p14:tracePt t="54839" x="1968500" y="3794125"/>
          <p14:tracePt t="54847" x="1960563" y="3794125"/>
          <p14:tracePt t="54854" x="1951038" y="3794125"/>
          <p14:tracePt t="54863" x="1924050" y="3794125"/>
          <p14:tracePt t="54871" x="1914525" y="3794125"/>
          <p14:tracePt t="54879" x="1887538" y="3794125"/>
          <p14:tracePt t="54887" x="1878013" y="3794125"/>
          <p14:tracePt t="54895" x="1868488" y="3794125"/>
          <p14:tracePt t="54903" x="1841500" y="3794125"/>
          <p14:tracePt t="54911" x="1831975" y="3794125"/>
          <p14:tracePt t="54919" x="1824038" y="3794125"/>
          <p14:tracePt t="54927" x="1795463" y="3794125"/>
          <p14:tracePt t="54935" x="1787525" y="3794125"/>
          <p14:tracePt t="54943" x="1758950" y="3803650"/>
          <p14:tracePt t="54967" x="1751013" y="3803650"/>
          <p14:tracePt t="54983" x="1741488" y="3803650"/>
          <p14:tracePt t="54992" x="1731963" y="3811588"/>
          <p14:tracePt t="55012" x="1704975" y="3811588"/>
          <p14:tracePt t="55015" x="1685925" y="3811588"/>
          <p14:tracePt t="55024" x="1658938" y="3811588"/>
          <p14:tracePt t="55031" x="1604963" y="3821113"/>
          <p14:tracePt t="55039" x="1568450" y="3821113"/>
          <p14:tracePt t="55047" x="1522413" y="3821113"/>
          <p14:tracePt t="55055" x="1495425" y="3821113"/>
          <p14:tracePt t="55063" x="1449388" y="3821113"/>
          <p14:tracePt t="55071" x="1412875" y="3821113"/>
          <p14:tracePt t="55079" x="1366838" y="3821113"/>
          <p14:tracePt t="55087" x="1349375" y="3821113"/>
          <p14:tracePt t="55095" x="1322388" y="3821113"/>
          <p14:tracePt t="55103" x="1312863" y="3821113"/>
          <p14:tracePt t="55110" x="1303338" y="3821113"/>
          <p14:tracePt t="55119" x="1285875" y="3821113"/>
          <p14:tracePt t="55127" x="1266825" y="3821113"/>
          <p14:tracePt t="55135" x="1258888" y="3821113"/>
          <p14:tracePt t="55151" x="1230313" y="3830638"/>
          <p14:tracePt t="55159" x="1222375" y="3830638"/>
          <p14:tracePt t="55167" x="1203325" y="3848100"/>
          <p14:tracePt t="55183" x="1193800" y="3848100"/>
          <p14:tracePt t="55192" x="1185863" y="3857625"/>
          <p14:tracePt t="55490" x="1258888" y="3857625"/>
          <p14:tracePt t="55497" x="1485900" y="3830638"/>
          <p14:tracePt t="55505" x="1668463" y="3803650"/>
          <p14:tracePt t="55512" x="1941513" y="3803650"/>
          <p14:tracePt t="55521" x="2279650" y="3803650"/>
          <p14:tracePt t="55527" x="2579688" y="3803650"/>
          <p14:tracePt t="55536" x="2844800" y="3803650"/>
          <p14:tracePt t="55543" x="3071813" y="3803650"/>
          <p14:tracePt t="55552" x="3254375" y="3803650"/>
          <p14:tracePt t="55560" x="3373438" y="3803650"/>
          <p14:tracePt t="55567" x="3490913" y="3803650"/>
          <p14:tracePt t="55575" x="3519488" y="3803650"/>
          <p14:tracePt t="55583" x="3573463" y="3803650"/>
          <p14:tracePt t="55591" x="3600450" y="3803650"/>
          <p14:tracePt t="55599" x="3619500" y="3803650"/>
          <p14:tracePt t="55608" x="3646488" y="3803650"/>
          <p14:tracePt t="55615" x="3673475" y="3803650"/>
          <p14:tracePt t="55625" x="3719513" y="3784600"/>
          <p14:tracePt t="55631" x="3775075" y="3784600"/>
          <p14:tracePt t="55639" x="3875088" y="3767138"/>
          <p14:tracePt t="55647" x="3965575" y="3767138"/>
          <p14:tracePt t="55655" x="4057650" y="3767138"/>
          <p14:tracePt t="55663" x="4165600" y="3767138"/>
          <p14:tracePt t="55671" x="4275138" y="3767138"/>
          <p14:tracePt t="55679" x="4348163" y="3767138"/>
          <p14:tracePt t="55687" x="4421188" y="3767138"/>
          <p14:tracePt t="55695" x="4476750" y="3767138"/>
          <p14:tracePt t="55704" x="4521200" y="3767138"/>
          <p14:tracePt t="55711" x="4530725" y="3767138"/>
          <p14:tracePt t="56511" x="4567238" y="3767138"/>
          <p14:tracePt t="56519" x="4703763" y="3757613"/>
          <p14:tracePt t="56527" x="4832350" y="3738563"/>
          <p14:tracePt t="56535" x="4959350" y="3711575"/>
          <p14:tracePt t="56543" x="5105400" y="3711575"/>
          <p14:tracePt t="56551" x="5214938" y="3711575"/>
          <p14:tracePt t="56560" x="5305425" y="3711575"/>
          <p14:tracePt t="56567" x="5397500" y="3711575"/>
          <p14:tracePt t="56575" x="5451475" y="3711575"/>
          <p14:tracePt t="56583" x="5514975" y="3711575"/>
          <p14:tracePt t="56591" x="5551488" y="3711575"/>
          <p14:tracePt t="56599" x="5597525" y="3711575"/>
          <p14:tracePt t="56615" x="5634038" y="3711575"/>
          <p14:tracePt t="56626" x="5643563" y="3711575"/>
          <p14:tracePt t="56631" x="5661025" y="3711575"/>
          <p14:tracePt t="56642" x="5688013" y="3711575"/>
          <p14:tracePt t="56646" x="5697538" y="3711575"/>
          <p14:tracePt t="56655" x="5707063" y="3711575"/>
          <p14:tracePt t="56663" x="5734050" y="3711575"/>
          <p14:tracePt t="56671" x="5743575" y="3711575"/>
          <p14:tracePt t="56679" x="5780088" y="3711575"/>
          <p14:tracePt t="56695" x="5807075" y="3711575"/>
          <p14:tracePt t="56703" x="5843588" y="3711575"/>
          <p14:tracePt t="56711" x="5870575" y="3711575"/>
          <p14:tracePt t="56719" x="5899150" y="3711575"/>
          <p14:tracePt t="56727" x="5943600" y="3702050"/>
          <p14:tracePt t="56735" x="5999163" y="3694113"/>
          <p14:tracePt t="56743" x="6089650" y="3675063"/>
          <p14:tracePt t="56752" x="6172200" y="3675063"/>
          <p14:tracePt t="56759" x="6226175" y="3648075"/>
          <p14:tracePt t="56767" x="6291263" y="3648075"/>
          <p14:tracePt t="56776" x="6326188" y="3638550"/>
          <p14:tracePt t="56783" x="6381750" y="3638550"/>
          <p14:tracePt t="56791" x="6418263" y="3629025"/>
          <p14:tracePt t="56799" x="6454775" y="3629025"/>
          <p14:tracePt t="56808" x="6464300" y="3629025"/>
          <p14:tracePt t="56815" x="6500813" y="3629025"/>
          <p14:tracePt t="56825" x="6527800" y="3629025"/>
          <p14:tracePt t="56831" x="6545263" y="3629025"/>
          <p14:tracePt t="56839" x="6554788" y="3629025"/>
          <p14:tracePt t="57080" x="6573838" y="3629025"/>
          <p14:tracePt t="57088" x="6581775" y="3629025"/>
          <p14:tracePt t="57104" x="6591300" y="3629025"/>
          <p14:tracePt t="57113" x="6618288" y="3629025"/>
          <p14:tracePt t="57119" x="6627813" y="3629025"/>
          <p14:tracePt t="57167" x="6637338" y="3629025"/>
          <p14:tracePt t="57225" x="6654800" y="3629025"/>
          <p14:tracePt t="57233" x="6664325" y="3629025"/>
          <p14:tracePt t="57249" x="6673850" y="3629025"/>
          <p14:tracePt t="57256" x="6710363" y="3629025"/>
          <p14:tracePt t="57263" x="6718300" y="3629025"/>
          <p14:tracePt t="57271" x="6737350" y="3629025"/>
          <p14:tracePt t="57279" x="6754813" y="3629025"/>
          <p14:tracePt t="57287" x="6764338" y="3629025"/>
          <p14:tracePt t="57295" x="6773863" y="3629025"/>
          <p14:tracePt t="58905" x="6754813" y="3629025"/>
          <p14:tracePt t="58911" x="6746875" y="3629025"/>
          <p14:tracePt t="73599" x="6746875" y="3621088"/>
          <p14:tracePt t="117457" x="6710363" y="3621088"/>
          <p14:tracePt t="117466" x="6654800" y="3621088"/>
          <p14:tracePt t="117472" x="6645275" y="3621088"/>
          <p14:tracePt t="117480" x="6600825" y="3621088"/>
          <p14:tracePt t="117487" x="6518275" y="3621088"/>
          <p14:tracePt t="117495" x="6372225" y="3629025"/>
          <p14:tracePt t="117503" x="6162675" y="3694113"/>
          <p14:tracePt t="117511" x="5962650" y="3757613"/>
          <p14:tracePt t="117519" x="5597525" y="3867150"/>
          <p14:tracePt t="117526" x="5360988" y="3957638"/>
          <p14:tracePt t="117535" x="5122863" y="4049713"/>
          <p14:tracePt t="117543" x="4959350" y="4076700"/>
          <p14:tracePt t="117553" x="4822825" y="4159250"/>
          <p14:tracePt t="117559" x="4759325" y="4195763"/>
          <p14:tracePt t="117569" x="4676775" y="4222750"/>
          <p14:tracePt t="117575" x="4622800" y="4240213"/>
          <p14:tracePt t="117583" x="4586288" y="4268788"/>
          <p14:tracePt t="117591" x="4576763" y="4268788"/>
          <p14:tracePt t="117599" x="4567238" y="4276725"/>
          <p14:tracePt t="117712" x="4549775" y="4259263"/>
          <p14:tracePt t="117720" x="4540250" y="4186238"/>
          <p14:tracePt t="117726" x="4521200" y="4140200"/>
          <p14:tracePt t="117735" x="4494213" y="4076700"/>
          <p14:tracePt t="117742" x="4457700" y="4013200"/>
          <p14:tracePt t="117753" x="4440238" y="3984625"/>
          <p14:tracePt t="117759" x="4384675" y="3940175"/>
          <p14:tracePt t="117768" x="4357688" y="3884613"/>
          <p14:tracePt t="117775" x="4330700" y="3867150"/>
          <p14:tracePt t="117783" x="4303713" y="3821113"/>
          <p14:tracePt t="117791" x="4238625" y="3803650"/>
          <p14:tracePt t="117799" x="4194175" y="3767138"/>
          <p14:tracePt t="117807" x="4148138" y="3730625"/>
          <p14:tracePt t="117815" x="4065588" y="3684588"/>
          <p14:tracePt t="117823" x="3992563" y="3638550"/>
          <p14:tracePt t="117831" x="3929063" y="3584575"/>
          <p14:tracePt t="117839" x="3865563" y="3519488"/>
          <p14:tracePt t="117847" x="3802063" y="3465513"/>
          <p14:tracePt t="117855" x="3765550" y="3429000"/>
          <p14:tracePt t="117863" x="3702050" y="3365500"/>
          <p14:tracePt t="117871" x="3673475" y="3319463"/>
          <p14:tracePt t="117879" x="3636963" y="3273425"/>
          <p14:tracePt t="117903" x="3600450" y="3146425"/>
          <p14:tracePt t="117911" x="3600450" y="3119438"/>
          <p14:tracePt t="117919" x="3600450" y="3109913"/>
          <p14:tracePt t="117936" x="3592513" y="3100388"/>
          <p14:tracePt t="118080" x="3592513" y="3090863"/>
          <p14:tracePt t="118087" x="3573463" y="3073400"/>
          <p14:tracePt t="118095" x="3546475" y="3046413"/>
          <p14:tracePt t="118104" x="3527425" y="3017838"/>
          <p14:tracePt t="118110" x="3500438" y="3000375"/>
          <p14:tracePt t="118119" x="3455988" y="2963863"/>
          <p14:tracePt t="118127" x="3436938" y="2946400"/>
          <p14:tracePt t="118135" x="3419475" y="2927350"/>
          <p14:tracePt t="118143" x="3382963" y="2909888"/>
          <p14:tracePt t="118153" x="3336925" y="2873375"/>
          <p14:tracePt t="118159" x="3317875" y="2854325"/>
          <p14:tracePt t="118169" x="3300413" y="2836863"/>
          <p14:tracePt t="118175" x="3290888" y="2817813"/>
          <p14:tracePt t="118183" x="3281363" y="2808288"/>
          <p14:tracePt t="118231" x="3254375" y="2790825"/>
          <p14:tracePt t="118240" x="3254375" y="2781300"/>
          <p14:tracePt t="118264" x="3244850" y="2781300"/>
          <p14:tracePt t="118288" x="3227388" y="2781300"/>
          <p14:tracePt t="118304" x="3217863" y="2781300"/>
          <p14:tracePt t="118312" x="3200400" y="2781300"/>
          <p14:tracePt t="118319" x="3171825" y="2781300"/>
          <p14:tracePt t="118329" x="3127375" y="2781300"/>
          <p14:tracePt t="118335" x="3117850" y="2781300"/>
          <p14:tracePt t="118343" x="3063875" y="2781300"/>
          <p14:tracePt t="118353" x="3017838" y="2781300"/>
          <p14:tracePt t="118359" x="2981325" y="2781300"/>
          <p14:tracePt t="118368" x="2944813" y="2781300"/>
          <p14:tracePt t="118375" x="2908300" y="2781300"/>
          <p14:tracePt t="118383" x="2881313" y="2781300"/>
          <p14:tracePt t="118391" x="2844800" y="2781300"/>
          <p14:tracePt t="118399" x="2808288" y="2790825"/>
          <p14:tracePt t="118407" x="2781300" y="2808288"/>
          <p14:tracePt t="118415" x="2735263" y="2836863"/>
          <p14:tracePt t="118423" x="2698750" y="2844800"/>
          <p14:tracePt t="118431" x="2679700" y="2873375"/>
          <p14:tracePt t="118439" x="2662238" y="2890838"/>
          <p14:tracePt t="118447" x="2652713" y="2900363"/>
          <p14:tracePt t="118455" x="2643188" y="2900363"/>
          <p14:tracePt t="118463" x="2635250" y="2917825"/>
          <p14:tracePt t="118479" x="2635250" y="2927350"/>
          <p14:tracePt t="118639" x="2643188" y="2909888"/>
          <p14:tracePt t="118647" x="2652713" y="2900363"/>
          <p14:tracePt t="118655" x="2679700" y="2881313"/>
          <p14:tracePt t="118663" x="2698750" y="2873375"/>
          <p14:tracePt t="118671" x="2708275" y="2863850"/>
          <p14:tracePt t="118679" x="2716213" y="2863850"/>
          <p14:tracePt t="118688" x="2744788" y="2844800"/>
          <p14:tracePt t="118694" x="2752725" y="2836863"/>
          <p14:tracePt t="118707" x="2762250" y="2827338"/>
          <p14:tracePt t="118712" x="2789238" y="2800350"/>
          <p14:tracePt t="118722" x="2789238" y="2790825"/>
          <p14:tracePt t="118729" x="2798763" y="2781300"/>
          <p14:tracePt t="118753" x="2808288" y="2771775"/>
          <p14:tracePt t="118768" x="2825750" y="2754313"/>
          <p14:tracePt t="118775" x="2835275" y="2754313"/>
          <p14:tracePt t="118784" x="2844800" y="2754313"/>
          <p14:tracePt t="118824" x="2862263" y="2754313"/>
          <p14:tracePt t="118920" x="2881313" y="2754313"/>
          <p14:tracePt t="118934" x="2917825" y="2754313"/>
          <p14:tracePt t="118940" x="2981325" y="2754313"/>
          <p14:tracePt t="118944" x="3100388" y="2781300"/>
          <p14:tracePt t="118952" x="3208338" y="2781300"/>
          <p14:tracePt t="118959" x="3336925" y="2781300"/>
          <p14:tracePt t="118968" x="3427413" y="2781300"/>
          <p14:tracePt t="118975" x="3519488" y="2781300"/>
          <p14:tracePt t="118983" x="3556000" y="2781300"/>
          <p14:tracePt t="118991" x="3582988" y="2781300"/>
          <p14:tracePt t="118999" x="3619500" y="2781300"/>
          <p14:tracePt t="119007" x="3629025" y="2781300"/>
          <p14:tracePt t="119087" x="3673475" y="2781300"/>
          <p14:tracePt t="119095" x="3709988" y="2781300"/>
          <p14:tracePt t="119103" x="3756025" y="2781300"/>
          <p14:tracePt t="119111" x="3802063" y="2763838"/>
          <p14:tracePt t="119120" x="3829050" y="2754313"/>
          <p14:tracePt t="119127" x="3865563" y="2744788"/>
          <p14:tracePt t="119135" x="3883025" y="2744788"/>
          <p14:tracePt t="119143" x="3902075" y="2744788"/>
          <p14:tracePt t="119267" x="3919538" y="2744788"/>
          <p14:tracePt t="119273" x="3965575" y="2771775"/>
          <p14:tracePt t="119282" x="3992563" y="2781300"/>
          <p14:tracePt t="119287" x="4029075" y="2790825"/>
          <p14:tracePt t="119295" x="4048125" y="2800350"/>
          <p14:tracePt t="119319" x="4057650" y="2808288"/>
          <p14:tracePt t="119561" x="4029075" y="2817813"/>
          <p14:tracePt t="119568" x="3965575" y="2817813"/>
          <p14:tracePt t="119575" x="3938588" y="2827338"/>
          <p14:tracePt t="119583" x="3902075" y="2827338"/>
          <p14:tracePt t="119591" x="3856038" y="2836863"/>
          <p14:tracePt t="119601" x="3838575" y="2836863"/>
          <p14:tracePt t="119606" x="3792538" y="2863850"/>
          <p14:tracePt t="119615" x="3756025" y="2873375"/>
          <p14:tracePt t="119623" x="3709988" y="2881313"/>
          <p14:tracePt t="119631" x="3673475" y="2881313"/>
          <p14:tracePt t="119639" x="3656013" y="2890838"/>
          <p14:tracePt t="119647" x="3619500" y="2909888"/>
          <p14:tracePt t="119655" x="3609975" y="2909888"/>
          <p14:tracePt t="119662" x="3600450" y="2909888"/>
          <p14:tracePt t="119729" x="3563938" y="2909888"/>
          <p14:tracePt t="119739" x="3519488" y="2909888"/>
          <p14:tracePt t="119745" x="3463925" y="2900363"/>
          <p14:tracePt t="119756" x="3400425" y="2881313"/>
          <p14:tracePt t="119759" x="3373438" y="2881313"/>
          <p14:tracePt t="119770" x="3327400" y="2873375"/>
          <p14:tracePt t="119775" x="3317875" y="2863850"/>
          <p14:tracePt t="119792" x="3309938" y="2863850"/>
          <p14:tracePt t="119992" x="3317875" y="2873375"/>
          <p14:tracePt t="120000" x="3346450" y="2881313"/>
          <p14:tracePt t="120009" x="3400425" y="2909888"/>
          <p14:tracePt t="120016" x="3463925" y="2917825"/>
          <p14:tracePt t="120023" x="3500438" y="2927350"/>
          <p14:tracePt t="120032" x="3546475" y="2946400"/>
          <p14:tracePt t="120038" x="3592513" y="2963863"/>
          <p14:tracePt t="120047" x="3619500" y="2963863"/>
          <p14:tracePt t="120055" x="3629025" y="2973388"/>
          <p14:tracePt t="120063" x="3656013" y="2973388"/>
          <p14:tracePt t="120071" x="3665538" y="2982913"/>
          <p14:tracePt t="120079" x="3683000" y="2982913"/>
          <p14:tracePt t="120087" x="3709988" y="2990850"/>
          <p14:tracePt t="120096" x="3719513" y="2990850"/>
          <p14:tracePt t="120104" x="3729038" y="2990850"/>
          <p14:tracePt t="120111" x="3746500" y="2990850"/>
          <p14:tracePt t="120120" x="3765550" y="2990850"/>
          <p14:tracePt t="120128" x="3783013" y="2990850"/>
          <p14:tracePt t="120153" x="3792538" y="2990850"/>
          <p14:tracePt t="120416" x="3802063" y="2982913"/>
          <p14:tracePt t="120428" x="3810000" y="2973388"/>
          <p14:tracePt t="120433" x="3810000" y="2954338"/>
          <p14:tracePt t="120442" x="3810000" y="2917825"/>
          <p14:tracePt t="120448" x="3810000" y="2909888"/>
          <p14:tracePt t="120455" x="3810000" y="2881313"/>
          <p14:tracePt t="120464" x="3819525" y="2873375"/>
          <p14:tracePt t="120472" x="3819525" y="2844800"/>
          <p14:tracePt t="120479" x="3819525" y="2836863"/>
          <p14:tracePt t="120873" x="3819525" y="2844800"/>
          <p14:tracePt t="120879" x="3802063" y="2863850"/>
          <p14:tracePt t="120887" x="3792538" y="2873375"/>
          <p14:tracePt t="120895" x="3783013" y="2881313"/>
          <p14:tracePt t="120911" x="3775075" y="2890838"/>
          <p14:tracePt t="120920" x="3765550" y="2917825"/>
          <p14:tracePt t="121463" x="3756025" y="2909888"/>
          <p14:tracePt t="121471" x="3775075" y="2873375"/>
          <p14:tracePt t="121480" x="3783013" y="2854325"/>
          <p14:tracePt t="121487" x="3802063" y="2836863"/>
          <p14:tracePt t="121495" x="3819525" y="2808288"/>
          <p14:tracePt t="121511" x="3829050" y="2790825"/>
          <p14:tracePt t="121528" x="3829050" y="2781300"/>
          <p14:tracePt t="121921" x="3838575" y="2771775"/>
          <p14:tracePt t="121931" x="3846513" y="2771775"/>
          <p14:tracePt t="121960" x="3865563" y="2781300"/>
          <p14:tracePt t="121969" x="3883025" y="2781300"/>
          <p14:tracePt t="122087" x="3892550" y="2781300"/>
          <p14:tracePt t="122095" x="3902075" y="2781300"/>
          <p14:tracePt t="122111" x="3919538" y="2790825"/>
          <p14:tracePt t="122152" x="3938588" y="2817813"/>
          <p14:tracePt t="122170" x="3948113" y="2817813"/>
          <p14:tracePt t="122185" x="3965575" y="2817813"/>
          <p14:tracePt t="122282" x="3975100" y="2817813"/>
          <p14:tracePt t="122913" x="3975100" y="2827338"/>
          <p14:tracePt t="122919" x="3975100" y="2844800"/>
          <p14:tracePt t="122959" x="3975100" y="2854325"/>
          <p14:tracePt t="122967" x="3975100" y="2863850"/>
          <p14:tracePt t="122975" x="3975100" y="2873375"/>
          <p14:tracePt t="122984" x="3965575" y="2881313"/>
          <p14:tracePt t="122991" x="3956050" y="2890838"/>
          <p14:tracePt t="123007" x="3956050" y="2900363"/>
          <p14:tracePt t="123015" x="3948113" y="2917825"/>
          <p14:tracePt t="123023" x="3938588" y="2917825"/>
          <p14:tracePt t="123030" x="3929063" y="2927350"/>
          <p14:tracePt t="123039" x="3929063" y="2936875"/>
          <p14:tracePt t="123327" x="3929063" y="2946400"/>
          <p14:tracePt t="123937" x="3911600" y="2963863"/>
          <p14:tracePt t="123948" x="3902075" y="2963863"/>
          <p14:tracePt t="124064" x="3892550" y="2963863"/>
          <p14:tracePt t="147760" x="3883025" y="3000375"/>
          <p14:tracePt t="147767" x="3865563" y="3109913"/>
          <p14:tracePt t="147776" x="3838575" y="3255963"/>
          <p14:tracePt t="147786" x="3838575" y="3402013"/>
          <p14:tracePt t="147792" x="3838575" y="3565525"/>
          <p14:tracePt t="147803" x="3838575" y="3730625"/>
          <p14:tracePt t="147809" x="3838575" y="3948113"/>
          <p14:tracePt t="147820" x="3838575" y="4113213"/>
          <p14:tracePt t="147824" x="3838575" y="4276725"/>
          <p14:tracePt t="147836" x="3810000" y="4405313"/>
          <p14:tracePt t="147839" x="3802063" y="4514850"/>
          <p14:tracePt t="147848" x="3802063" y="4595813"/>
          <p14:tracePt t="147855" x="3775075" y="4668838"/>
          <p14:tracePt t="147863" x="3746500" y="4732338"/>
          <p14:tracePt t="147871" x="3746500" y="4760913"/>
          <p14:tracePt t="147885" x="3709988" y="4797425"/>
          <p14:tracePt t="147887" x="3692525" y="4824413"/>
          <p14:tracePt t="147895" x="3673475" y="4833938"/>
          <p14:tracePt t="147903" x="3665538" y="4833938"/>
          <p14:tracePt t="147911" x="3646488" y="4841875"/>
          <p14:tracePt t="147919" x="3619500" y="4851400"/>
          <p14:tracePt t="147927" x="3609975" y="4860925"/>
          <p14:tracePt t="147959" x="3600450" y="4860925"/>
          <p14:tracePt t="147967" x="3592513" y="4860925"/>
          <p14:tracePt t="147975" x="3582988" y="4860925"/>
          <p14:tracePt t="147983" x="3546475" y="4860925"/>
          <p14:tracePt t="147991" x="3490913" y="4860925"/>
          <p14:tracePt t="147999" x="3382963" y="4860925"/>
          <p14:tracePt t="148007" x="3217863" y="4860925"/>
          <p14:tracePt t="148016" x="3017838" y="4860925"/>
          <p14:tracePt t="148023" x="2762250" y="4897438"/>
          <p14:tracePt t="148033" x="2425700" y="4979988"/>
          <p14:tracePt t="148039" x="1960563" y="5070475"/>
          <p14:tracePt t="148047" x="1685925" y="5170488"/>
          <p14:tracePt t="148055" x="1431925" y="5226050"/>
          <p14:tracePt t="148063" x="1266825" y="5270500"/>
          <p14:tracePt t="148071" x="1103313" y="5326063"/>
          <p14:tracePt t="148079" x="966788" y="5362575"/>
          <p14:tracePt t="148087" x="857250" y="5372100"/>
          <p14:tracePt t="148095" x="793750" y="5408613"/>
          <p14:tracePt t="148103" x="765175" y="5408613"/>
          <p14:tracePt t="148111" x="747713" y="5408613"/>
          <p14:tracePt t="148314" x="838200" y="5426075"/>
          <p14:tracePt t="148319" x="947738" y="5435600"/>
          <p14:tracePt t="148327" x="1076325" y="5462588"/>
          <p14:tracePt t="148335" x="1149350" y="5462588"/>
          <p14:tracePt t="148343" x="1249363" y="5481638"/>
          <p14:tracePt t="148351" x="1303338" y="5489575"/>
          <p14:tracePt t="148359" x="1366838" y="5489575"/>
          <p14:tracePt t="148367" x="1395413" y="5489575"/>
          <p14:tracePt t="148376" x="1431925" y="5489575"/>
          <p14:tracePt t="148383" x="1458913" y="5489575"/>
          <p14:tracePt t="148391" x="1485900" y="5481638"/>
          <p14:tracePt t="148399" x="1485900" y="5472113"/>
          <p14:tracePt t="148416" x="1512888" y="5453063"/>
          <p14:tracePt t="148423" x="1512888" y="5445125"/>
          <p14:tracePt t="148539" x="1512888" y="5435600"/>
          <p14:tracePt t="148543" x="1512888" y="5426075"/>
          <p14:tracePt t="148552" x="1512888" y="5399088"/>
          <p14:tracePt t="148559" x="1522413" y="5372100"/>
          <p14:tracePt t="148569" x="1549400" y="5353050"/>
          <p14:tracePt t="148575" x="1568450" y="5326063"/>
          <p14:tracePt t="148586" x="1585913" y="5299075"/>
          <p14:tracePt t="148590" x="1595438" y="5289550"/>
          <p14:tracePt t="148607" x="1604963" y="5280025"/>
          <p14:tracePt t="148616" x="1612900" y="5262563"/>
          <p14:tracePt t="148639" x="1612900" y="5243513"/>
          <p14:tracePt t="148646" x="1622425" y="5226050"/>
          <p14:tracePt t="148655" x="1622425" y="5197475"/>
          <p14:tracePt t="148663" x="1641475" y="5160963"/>
          <p14:tracePt t="148671" x="1641475" y="5143500"/>
          <p14:tracePt t="148679" x="1641475" y="5106988"/>
          <p14:tracePt t="148688" x="1641475" y="5060950"/>
          <p14:tracePt t="148697" x="1641475" y="5006975"/>
          <p14:tracePt t="148704" x="1641475" y="4951413"/>
          <p14:tracePt t="148710" x="1641475" y="4897438"/>
          <p14:tracePt t="148720" x="1641475" y="4851400"/>
          <p14:tracePt t="148728" x="1641475" y="4805363"/>
          <p14:tracePt t="148737" x="1641475" y="4741863"/>
          <p14:tracePt t="148742" x="1641475" y="4687888"/>
          <p14:tracePt t="148752" x="1641475" y="4660900"/>
          <p14:tracePt t="148759" x="1641475" y="4614863"/>
          <p14:tracePt t="148767" x="1641475" y="4578350"/>
          <p14:tracePt t="148775" x="1658938" y="4559300"/>
          <p14:tracePt t="148783" x="1668463" y="4505325"/>
          <p14:tracePt t="148791" x="1677988" y="4468813"/>
          <p14:tracePt t="148808" x="1685925" y="4459288"/>
          <p14:tracePt t="148816" x="1704975" y="4449763"/>
          <p14:tracePt t="148823" x="1722438" y="4422775"/>
          <p14:tracePt t="148839" x="1751013" y="4422775"/>
          <p14:tracePt t="148847" x="1795463" y="4422775"/>
          <p14:tracePt t="148854" x="1860550" y="4422775"/>
          <p14:tracePt t="148863" x="1951038" y="4422775"/>
          <p14:tracePt t="148871" x="2070100" y="4459288"/>
          <p14:tracePt t="148879" x="2214563" y="4505325"/>
          <p14:tracePt t="148887" x="2360613" y="4505325"/>
          <p14:tracePt t="148903" x="2598738" y="4522788"/>
          <p14:tracePt t="148911" x="2716213" y="4522788"/>
          <p14:tracePt t="148921" x="2771775" y="4522788"/>
          <p14:tracePt t="148928" x="2825750" y="4522788"/>
          <p14:tracePt t="149161" x="2825750" y="4532313"/>
          <p14:tracePt t="149169" x="2771775" y="4595813"/>
          <p14:tracePt t="149177" x="2679700" y="4678363"/>
          <p14:tracePt t="149186" x="2616200" y="4741863"/>
          <p14:tracePt t="149191" x="2562225" y="4824413"/>
          <p14:tracePt t="149200" x="2489200" y="4924425"/>
          <p14:tracePt t="149207" x="2470150" y="4970463"/>
          <p14:tracePt t="149216" x="2425700" y="5033963"/>
          <p14:tracePt t="149223" x="2416175" y="5080000"/>
          <p14:tracePt t="149233" x="2406650" y="5106988"/>
          <p14:tracePt t="149239" x="2397125" y="5143500"/>
          <p14:tracePt t="149247" x="2389188" y="5160963"/>
          <p14:tracePt t="149255" x="2379663" y="5180013"/>
          <p14:tracePt t="149271" x="2370138" y="5189538"/>
          <p14:tracePt t="149479" x="2389188" y="5207000"/>
          <p14:tracePt t="149487" x="2397125" y="5207000"/>
          <p14:tracePt t="149495" x="2433638" y="5233988"/>
          <p14:tracePt t="149503" x="2479675" y="5243513"/>
          <p14:tracePt t="149511" x="2498725" y="5262563"/>
          <p14:tracePt t="149584" x="2506663" y="5270500"/>
          <p14:tracePt t="149594" x="2516188" y="5280025"/>
          <p14:tracePt t="149624" x="2543175" y="5307013"/>
          <p14:tracePt t="149696" x="2543175" y="5316538"/>
          <p14:tracePt t="149709" x="2543175" y="5362575"/>
          <p14:tracePt t="149716" x="2543175" y="5445125"/>
          <p14:tracePt t="149722" x="2543175" y="5462588"/>
          <p14:tracePt t="149727" x="2533650" y="5545138"/>
          <p14:tracePt t="149735" x="2489200" y="5645150"/>
          <p14:tracePt t="149745" x="2452688" y="5735638"/>
          <p14:tracePt t="149754" x="2425700" y="5772150"/>
          <p14:tracePt t="149760" x="2360613" y="5864225"/>
          <p14:tracePt t="149768" x="2324100" y="5927725"/>
          <p14:tracePt t="149775" x="2306638" y="5973763"/>
          <p14:tracePt t="149784" x="2306638" y="5983288"/>
          <p14:tracePt t="149791" x="2297113" y="6018213"/>
          <p14:tracePt t="149952" x="2343150" y="6037263"/>
          <p14:tracePt t="149960" x="2570163" y="6054725"/>
          <p14:tracePt t="149968" x="3008313" y="6146800"/>
          <p14:tracePt t="149976" x="3363913" y="6210300"/>
          <p14:tracePt t="149984" x="3756025" y="6256338"/>
          <p14:tracePt t="149991" x="4057650" y="6273800"/>
          <p14:tracePt t="150002" x="4303713" y="6310313"/>
          <p14:tracePt t="150008" x="4503738" y="6310313"/>
          <p14:tracePt t="150019" x="4703763" y="6310313"/>
          <p14:tracePt t="150024" x="4832350" y="6310313"/>
          <p14:tracePt t="150036" x="4886325" y="6310313"/>
          <p14:tracePt t="150040" x="4905375" y="6310313"/>
          <p14:tracePt t="150263" x="4905375" y="6283325"/>
          <p14:tracePt t="150271" x="4859338" y="6237288"/>
          <p14:tracePt t="150278" x="4795838" y="6192838"/>
          <p14:tracePt t="150286" x="4722813" y="6137275"/>
          <p14:tracePt t="150295" x="4659313" y="6100763"/>
          <p14:tracePt t="150303" x="4613275" y="6064250"/>
          <p14:tracePt t="150311" x="4586288" y="6046788"/>
          <p14:tracePt t="150319" x="4567238" y="6018213"/>
          <p14:tracePt t="150327" x="4549775" y="6000750"/>
          <p14:tracePt t="150335" x="4540250" y="5983288"/>
          <p14:tracePt t="150343" x="4521200" y="5964238"/>
          <p14:tracePt t="150363" x="4521200" y="5954713"/>
          <p14:tracePt t="150384" x="4521200" y="5946775"/>
          <p14:tracePt t="150416" x="4521200" y="5927725"/>
          <p14:tracePt t="150424" x="4521200" y="5918200"/>
          <p14:tracePt t="150432" x="4530725" y="5891213"/>
          <p14:tracePt t="150439" x="4530725" y="5881688"/>
          <p14:tracePt t="150447" x="4540250" y="5854700"/>
          <p14:tracePt t="150455" x="4549775" y="5845175"/>
          <p14:tracePt t="150463" x="4567238" y="5827713"/>
          <p14:tracePt t="150471" x="4576763" y="5818188"/>
          <p14:tracePt t="150553" x="4603750" y="5818188"/>
          <p14:tracePt t="150565" x="4630738" y="5818188"/>
          <p14:tracePt t="150571" x="4713288" y="5818188"/>
          <p14:tracePt t="150578" x="4786313" y="5818188"/>
          <p14:tracePt t="150583" x="4868863" y="5818188"/>
          <p14:tracePt t="150592" x="4922838" y="5818188"/>
          <p14:tracePt t="150603" x="4978400" y="5800725"/>
          <p14:tracePt t="150608" x="5022850" y="5800725"/>
          <p14:tracePt t="150617" x="5041900" y="5791200"/>
          <p14:tracePt t="150623" x="5068888" y="5791200"/>
          <p14:tracePt t="150632" x="5078413" y="5791200"/>
          <p14:tracePt t="150865" x="5086350" y="5791200"/>
          <p14:tracePt t="150872" x="5086350" y="5837238"/>
          <p14:tracePt t="150881" x="5086350" y="5891213"/>
          <p14:tracePt t="150901" x="5086350" y="5973763"/>
          <p14:tracePt t="150907" x="5086350" y="6010275"/>
          <p14:tracePt t="150911" x="5095875" y="6054725"/>
          <p14:tracePt t="150919" x="5114925" y="6083300"/>
          <p14:tracePt t="150927" x="5122863" y="6100763"/>
          <p14:tracePt t="150943" x="5122863" y="6110288"/>
          <p14:tracePt t="151193" x="5122863" y="6137275"/>
          <p14:tracePt t="151201" x="5122863" y="6210300"/>
          <p14:tracePt t="151209" x="5114925" y="6256338"/>
          <p14:tracePt t="151218" x="5105400" y="6310313"/>
          <p14:tracePt t="151223" x="5086350" y="6392863"/>
          <p14:tracePt t="151234" x="5049838" y="6456363"/>
          <p14:tracePt t="151239" x="5049838" y="6483350"/>
          <p14:tracePt t="151250" x="5041900" y="6511925"/>
          <p14:tracePt t="151255" x="5032375" y="6538913"/>
          <p14:tracePt t="151263" x="5032375" y="6548438"/>
          <p14:tracePt t="151473" x="5032375" y="6529388"/>
          <p14:tracePt t="151479" x="5068888" y="6475413"/>
          <p14:tracePt t="151487" x="5114925" y="6419850"/>
          <p14:tracePt t="151495" x="5205413" y="6338888"/>
          <p14:tracePt t="151503" x="5287963" y="6256338"/>
          <p14:tracePt t="151511" x="5378450" y="6156325"/>
          <p14:tracePt t="151519" x="5441950" y="6083300"/>
          <p14:tracePt t="151527" x="5514975" y="6000750"/>
          <p14:tracePt t="151535" x="5551488" y="5954713"/>
          <p14:tracePt t="151543" x="5580063" y="5918200"/>
          <p14:tracePt t="151551" x="5597525" y="5891213"/>
          <p14:tracePt t="151559" x="5607050" y="5881688"/>
          <p14:tracePt t="151583" x="5616575" y="5854700"/>
          <p14:tracePt t="151591" x="5624513" y="5845175"/>
          <p14:tracePt t="151599" x="5653088" y="5827713"/>
          <p14:tracePt t="151607" x="5661025" y="5808663"/>
          <p14:tracePt t="151615" x="5688013" y="5781675"/>
          <p14:tracePt t="151623" x="5724525" y="5745163"/>
          <p14:tracePt t="151632" x="5753100" y="5727700"/>
          <p14:tracePt t="151639" x="5789613" y="5699125"/>
          <p14:tracePt t="151647" x="5797550" y="5691188"/>
          <p14:tracePt t="151655" x="5826125" y="5662613"/>
          <p14:tracePt t="151663" x="5826125" y="5654675"/>
          <p14:tracePt t="151671" x="5843588" y="5645150"/>
          <p14:tracePt t="151892" x="5853113" y="5635625"/>
          <p14:tracePt t="151895" x="5880100" y="5599113"/>
          <p14:tracePt t="151903" x="5899150" y="5489575"/>
          <p14:tracePt t="151910" x="5907088" y="5372100"/>
          <p14:tracePt t="151919" x="5907088" y="5280025"/>
          <p14:tracePt t="151927" x="5907088" y="5189538"/>
          <p14:tracePt t="151935" x="5907088" y="5080000"/>
          <p14:tracePt t="151943" x="5907088" y="5006975"/>
          <p14:tracePt t="151951" x="5907088" y="4951413"/>
          <p14:tracePt t="151959" x="5907088" y="4906963"/>
          <p14:tracePt t="151967" x="5907088" y="4897438"/>
          <p14:tracePt t="152183" x="5870575" y="4887913"/>
          <p14:tracePt t="152191" x="5688013" y="4887913"/>
          <p14:tracePt t="152199" x="5507038" y="4887913"/>
          <p14:tracePt t="152207" x="5195888" y="4851400"/>
          <p14:tracePt t="152215" x="4905375" y="4768850"/>
          <p14:tracePt t="152223" x="4567238" y="4687888"/>
          <p14:tracePt t="152232" x="4230688" y="4578350"/>
          <p14:tracePt t="152239" x="4038600" y="4514850"/>
          <p14:tracePt t="152249" x="3810000" y="4441825"/>
          <p14:tracePt t="152254" x="3692525" y="4368800"/>
          <p14:tracePt t="152263" x="3573463" y="4286250"/>
          <p14:tracePt t="152271" x="3490913" y="4232275"/>
          <p14:tracePt t="152279" x="3427413" y="4176713"/>
          <p14:tracePt t="152287" x="3409950" y="4159250"/>
          <p14:tracePt t="152295" x="3400425" y="4149725"/>
          <p14:tracePt t="152303" x="3390900" y="4140200"/>
          <p14:tracePt t="152450" x="3390900" y="4122738"/>
          <p14:tracePt t="152455" x="3390900" y="4094163"/>
          <p14:tracePt t="152463" x="3400425" y="4076700"/>
          <p14:tracePt t="152471" x="3455988" y="4076700"/>
          <p14:tracePt t="152479" x="3509963" y="4076700"/>
          <p14:tracePt t="152487" x="3619500" y="4076700"/>
          <p14:tracePt t="152495" x="3765550" y="4076700"/>
          <p14:tracePt t="152503" x="3875088" y="4076700"/>
          <p14:tracePt t="152511" x="4029075" y="4076700"/>
          <p14:tracePt t="152518" x="4175125" y="4094163"/>
          <p14:tracePt t="152528" x="4303713" y="4113213"/>
          <p14:tracePt t="152534" x="4413250" y="4122738"/>
          <p14:tracePt t="152543" x="4467225" y="4122738"/>
          <p14:tracePt t="152551" x="4503738" y="4140200"/>
          <p14:tracePt t="152559" x="4521200" y="4140200"/>
          <p14:tracePt t="152719" x="4549775" y="4130675"/>
          <p14:tracePt t="152727" x="4594225" y="4086225"/>
          <p14:tracePt t="152735" x="4659313" y="4049713"/>
          <p14:tracePt t="152743" x="4713288" y="4013200"/>
          <p14:tracePt t="152751" x="4740275" y="4003675"/>
          <p14:tracePt t="152759" x="4767263" y="3976688"/>
          <p14:tracePt t="152768" x="4786313" y="3967163"/>
          <p14:tracePt t="152775" x="4803775" y="3957638"/>
          <p14:tracePt t="152783" x="4813300" y="3957638"/>
          <p14:tracePt t="152968" x="4822825" y="3957638"/>
          <p14:tracePt t="152976" x="4832350" y="3994150"/>
          <p14:tracePt t="152983" x="4859338" y="4049713"/>
          <p14:tracePt t="152992" x="4859338" y="4067175"/>
          <p14:tracePt t="153000" x="4868863" y="4103688"/>
          <p14:tracePt t="153007" x="4876800" y="4130675"/>
          <p14:tracePt t="153017" x="4876800" y="4167188"/>
          <p14:tracePt t="153023" x="4895850" y="4186238"/>
          <p14:tracePt t="153033" x="4895850" y="4222750"/>
          <p14:tracePt t="153039" x="4895850" y="4240213"/>
          <p14:tracePt t="153055" x="4895850" y="4259263"/>
          <p14:tracePt t="153087" x="4895850" y="4268788"/>
          <p14:tracePt t="153096" x="4895850" y="4276725"/>
          <p14:tracePt t="153353" x="4895850" y="4322763"/>
          <p14:tracePt t="153359" x="4913313" y="4405313"/>
          <p14:tracePt t="153367" x="4922838" y="4441825"/>
          <p14:tracePt t="153376" x="4968875" y="4505325"/>
          <p14:tracePt t="153383" x="4978400" y="4532313"/>
          <p14:tracePt t="153391" x="4978400" y="4541838"/>
          <p14:tracePt t="153416" x="4986338" y="4559300"/>
          <p14:tracePt t="153447" x="4986338" y="4578350"/>
          <p14:tracePt t="153456" x="4986338" y="4587875"/>
          <p14:tracePt t="153463" x="4986338" y="4595813"/>
          <p14:tracePt t="153471" x="4986338" y="4605338"/>
          <p14:tracePt t="153479" x="4986338" y="4624388"/>
          <p14:tracePt t="153487" x="4986338" y="4632325"/>
          <p14:tracePt t="153639" x="5032375" y="4624388"/>
          <p14:tracePt t="153647" x="5114925" y="4568825"/>
          <p14:tracePt t="153654" x="5195888" y="4532313"/>
          <p14:tracePt t="153663" x="5297488" y="4478338"/>
          <p14:tracePt t="153671" x="5378450" y="4422775"/>
          <p14:tracePt t="153679" x="5461000" y="4368800"/>
          <p14:tracePt t="153687" x="5524500" y="4322763"/>
          <p14:tracePt t="153695" x="5570538" y="4276725"/>
          <p14:tracePt t="153704" x="5597525" y="4268788"/>
          <p14:tracePt t="153710" x="5616575" y="4259263"/>
          <p14:tracePt t="153727" x="5616575" y="4249738"/>
          <p14:tracePt t="154113" x="5616575" y="4259263"/>
          <p14:tracePt t="154120" x="5607050" y="4295775"/>
          <p14:tracePt t="154128" x="5588000" y="4340225"/>
          <p14:tracePt t="154136" x="5543550" y="4395788"/>
          <p14:tracePt t="154144" x="5514975" y="4422775"/>
          <p14:tracePt t="154156" x="5470525" y="4468813"/>
          <p14:tracePt t="154159" x="5441950" y="4505325"/>
          <p14:tracePt t="154167" x="5424488" y="4522788"/>
          <p14:tracePt t="154175" x="5387975" y="4541838"/>
          <p14:tracePt t="154183" x="5341938" y="4578350"/>
          <p14:tracePt t="154190" x="5334000" y="4587875"/>
          <p14:tracePt t="154199" x="5324475" y="4595813"/>
          <p14:tracePt t="154384" x="5424488" y="4614863"/>
          <p14:tracePt t="154392" x="5570538" y="4632325"/>
          <p14:tracePt t="154400" x="5734050" y="4651375"/>
          <p14:tracePt t="154408" x="5899150" y="4660900"/>
          <p14:tracePt t="154418" x="6053138" y="4697413"/>
          <p14:tracePt t="154423" x="6162675" y="4705350"/>
          <p14:tracePt t="154433" x="6254750" y="4705350"/>
          <p14:tracePt t="154439" x="6308725" y="4705350"/>
          <p14:tracePt t="154449" x="6318250" y="4705350"/>
          <p14:tracePt t="154543" x="6272213" y="4705350"/>
          <p14:tracePt t="154551" x="6189663" y="4632325"/>
          <p14:tracePt t="154559" x="6099175" y="4551363"/>
          <p14:tracePt t="154567" x="6053138" y="4532313"/>
          <p14:tracePt t="154575" x="5989638" y="4478338"/>
          <p14:tracePt t="154583" x="5943600" y="4441825"/>
          <p14:tracePt t="154591" x="5880100" y="4376738"/>
          <p14:tracePt t="154600" x="5816600" y="4332288"/>
          <p14:tracePt t="154607" x="5761038" y="4295775"/>
          <p14:tracePt t="154616" x="5743575" y="4276725"/>
          <p14:tracePt t="154624" x="5697538" y="4249738"/>
          <p14:tracePt t="154639" x="5670550" y="4222750"/>
          <p14:tracePt t="154649" x="5661025" y="4213225"/>
          <p14:tracePt t="154655" x="5643563" y="4195763"/>
          <p14:tracePt t="154662" x="5634038" y="4186238"/>
          <p14:tracePt t="154671" x="5616575" y="4159250"/>
          <p14:tracePt t="154679" x="5607050" y="4149725"/>
          <p14:tracePt t="154687" x="5588000" y="4130675"/>
          <p14:tracePt t="154695" x="5561013" y="4113213"/>
          <p14:tracePt t="154703" x="5551488" y="4103688"/>
          <p14:tracePt t="154711" x="5534025" y="4094163"/>
          <p14:tracePt t="154927" x="5524500" y="4076700"/>
          <p14:tracePt t="154935" x="5524500" y="4067175"/>
          <p14:tracePt t="154942" x="5524500" y="4057650"/>
          <p14:tracePt t="154967" x="5524500" y="4040188"/>
          <p14:tracePt t="155095" x="5534025" y="4030663"/>
          <p14:tracePt t="155103" x="5580063" y="4030663"/>
          <p14:tracePt t="155111" x="5634038" y="4030663"/>
          <p14:tracePt t="155119" x="5670550" y="4030663"/>
          <p14:tracePt t="155127" x="5688013" y="4030663"/>
          <p14:tracePt t="155134" x="5707063" y="4030663"/>
          <p14:tracePt t="155143" x="5716588" y="4030663"/>
          <p14:tracePt t="155970" x="5724525" y="4021138"/>
          <p14:tracePt t="156200" x="5707063" y="4040188"/>
          <p14:tracePt t="156210" x="5634038" y="4130675"/>
          <p14:tracePt t="156216" x="5570538" y="4195763"/>
          <p14:tracePt t="156223" x="5497513" y="4276725"/>
          <p14:tracePt t="156232" x="5414963" y="4368800"/>
          <p14:tracePt t="156239" x="5314950" y="4422775"/>
          <p14:tracePt t="156249" x="5251450" y="4478338"/>
          <p14:tracePt t="156255" x="5168900" y="4532313"/>
          <p14:tracePt t="156263" x="5105400" y="4568825"/>
          <p14:tracePt t="156271" x="5068888" y="4595813"/>
          <p14:tracePt t="156279" x="5041900" y="4614863"/>
          <p14:tracePt t="156287" x="5032375" y="4624388"/>
          <p14:tracePt t="156295" x="5014913" y="4632325"/>
          <p14:tracePt t="156303" x="4986338" y="4641850"/>
          <p14:tracePt t="156311" x="4959350" y="4668838"/>
          <p14:tracePt t="156319" x="4895850" y="4678363"/>
          <p14:tracePt t="156327" x="4813300" y="4732338"/>
          <p14:tracePt t="156335" x="4686300" y="4760913"/>
          <p14:tracePt t="156343" x="4540250" y="4805363"/>
          <p14:tracePt t="156351" x="4403725" y="4851400"/>
          <p14:tracePt t="156360" x="4257675" y="4897438"/>
          <p14:tracePt t="156367" x="4094163" y="4906963"/>
          <p14:tracePt t="156375" x="3919538" y="4951413"/>
          <p14:tracePt t="156386" x="3810000" y="4951413"/>
          <p14:tracePt t="156393" x="3719513" y="4970463"/>
          <p14:tracePt t="156403" x="3673475" y="4970463"/>
          <p14:tracePt t="156407" x="3619500" y="4979988"/>
          <p14:tracePt t="156416" x="3527425" y="4997450"/>
          <p14:tracePt t="156423" x="3446463" y="5016500"/>
          <p14:tracePt t="156433" x="3354388" y="5043488"/>
          <p14:tracePt t="156439" x="3254375" y="5070475"/>
          <p14:tracePt t="156452" x="3163888" y="5116513"/>
          <p14:tracePt t="156454" x="3063875" y="5126038"/>
          <p14:tracePt t="156463" x="2962275" y="5170488"/>
          <p14:tracePt t="156471" x="2908300" y="5180013"/>
          <p14:tracePt t="156479" x="2835275" y="5180013"/>
          <p14:tracePt t="156487" x="2789238" y="5180013"/>
          <p14:tracePt t="156495" x="2762250" y="5180013"/>
          <p14:tracePt t="156503" x="2735263" y="5180013"/>
          <p14:tracePt t="156511" x="2725738" y="5180013"/>
          <p14:tracePt t="156519" x="2716213" y="5180013"/>
          <p14:tracePt t="156592" x="2698750" y="5180013"/>
          <p14:tracePt t="156599" x="2671763" y="5180013"/>
          <p14:tracePt t="156607" x="2616200" y="5180013"/>
          <p14:tracePt t="156615" x="2506663" y="5197475"/>
          <p14:tracePt t="156623" x="2425700" y="5233988"/>
          <p14:tracePt t="156632" x="2333625" y="5262563"/>
          <p14:tracePt t="156639" x="2251075" y="5289550"/>
          <p14:tracePt t="156651" x="2151063" y="5316538"/>
          <p14:tracePt t="156658" x="2097088" y="5335588"/>
          <p14:tracePt t="156664" x="2033588" y="5372100"/>
          <p14:tracePt t="156674" x="1968500" y="5380038"/>
          <p14:tracePt t="156681" x="1924050" y="5416550"/>
          <p14:tracePt t="156690" x="1905000" y="5435600"/>
          <p14:tracePt t="156696" x="1860550" y="5453063"/>
          <p14:tracePt t="156703" x="1851025" y="5481638"/>
          <p14:tracePt t="156712" x="1841500" y="5481638"/>
          <p14:tracePt t="156784" x="1841500" y="5489575"/>
          <p14:tracePt t="156792" x="1831975" y="5508625"/>
          <p14:tracePt t="156800" x="1824038" y="5526088"/>
          <p14:tracePt t="156808" x="1814513" y="5545138"/>
          <p14:tracePt t="156818" x="1814513" y="5554663"/>
          <p14:tracePt t="156824" x="1804988" y="5572125"/>
          <p14:tracePt t="156848" x="1804988" y="5589588"/>
          <p14:tracePt t="156856" x="1804988" y="5599113"/>
          <p14:tracePt t="156867" x="1804988" y="5608638"/>
          <p14:tracePt t="156880" x="1804988" y="5626100"/>
          <p14:tracePt t="156888" x="1804988" y="5635625"/>
          <p14:tracePt t="156904" x="1804988" y="5654675"/>
          <p14:tracePt t="156911" x="1787525" y="5672138"/>
          <p14:tracePt t="156919" x="1787525" y="5681663"/>
          <p14:tracePt t="156935" x="1787525" y="5691188"/>
          <p14:tracePt t="156943" x="1787525" y="5708650"/>
          <p14:tracePt t="156959" x="1787525" y="5718175"/>
          <p14:tracePt t="156967" x="1778000" y="5727700"/>
          <p14:tracePt t="156984" x="1768475" y="5745163"/>
          <p14:tracePt t="157497" x="1768475" y="5735638"/>
          <p14:tracePt t="157503" x="1787525" y="5662613"/>
          <p14:tracePt t="157511" x="1795463" y="5645150"/>
          <p14:tracePt t="157519" x="1814513" y="5599113"/>
          <p14:tracePt t="157527" x="1831975" y="5572125"/>
          <p14:tracePt t="157534" x="1841500" y="5554663"/>
          <p14:tracePt t="157543" x="1851025" y="5545138"/>
          <p14:tracePt t="157551" x="1860550" y="5518150"/>
          <p14:tracePt t="157559" x="1878013" y="5508625"/>
          <p14:tracePt t="157567" x="1887538" y="5508625"/>
          <p14:tracePt t="157640" x="1895475" y="5508625"/>
          <p14:tracePt t="157655" x="1895475" y="5518150"/>
          <p14:tracePt t="157688" x="1895475" y="5554663"/>
          <p14:tracePt t="157696" x="1860550" y="5572125"/>
          <p14:tracePt t="157708" x="1824038" y="5599113"/>
          <p14:tracePt t="157713" x="1814513" y="5608638"/>
          <p14:tracePt t="157719" x="1795463" y="5618163"/>
          <p14:tracePt t="157727" x="1778000" y="5618163"/>
          <p14:tracePt t="157831" x="1787525" y="5608638"/>
          <p14:tracePt t="157839" x="1831975" y="5554663"/>
          <p14:tracePt t="157847" x="1905000" y="5462588"/>
          <p14:tracePt t="157855" x="2060575" y="5389563"/>
          <p14:tracePt t="157863" x="2224088" y="5326063"/>
          <p14:tracePt t="157871" x="2470150" y="5226050"/>
          <p14:tracePt t="157883" x="2844800" y="5116513"/>
          <p14:tracePt t="157887" x="3227388" y="4979988"/>
          <p14:tracePt t="157895" x="3665538" y="4860925"/>
          <p14:tracePt t="157903" x="4148138" y="4741863"/>
          <p14:tracePt t="157911" x="4557713" y="4632325"/>
          <p14:tracePt t="157919" x="4932363" y="4522788"/>
          <p14:tracePt t="157927" x="5151438" y="4449763"/>
          <p14:tracePt t="157935" x="5397500" y="4413250"/>
          <p14:tracePt t="157943" x="5616575" y="4368800"/>
          <p14:tracePt t="157951" x="5816600" y="4295775"/>
          <p14:tracePt t="157959" x="5943600" y="4286250"/>
          <p14:tracePt t="157967" x="6053138" y="4222750"/>
          <p14:tracePt t="157975" x="6189663" y="4213225"/>
          <p14:tracePt t="157984" x="6262688" y="4186238"/>
          <p14:tracePt t="157990" x="6399213" y="4140200"/>
          <p14:tracePt t="157999" x="6508750" y="4130675"/>
          <p14:tracePt t="158008" x="6610350" y="4086225"/>
          <p14:tracePt t="158018" x="6681788" y="4076700"/>
          <p14:tracePt t="158024" x="6746875" y="4057650"/>
          <p14:tracePt t="158035" x="6800850" y="4049713"/>
          <p14:tracePt t="158040" x="6846888" y="4049713"/>
          <p14:tracePt t="158051" x="6856413" y="4049713"/>
          <p14:tracePt t="158288" x="6837363" y="4049713"/>
          <p14:tracePt t="158296" x="6800850" y="4049713"/>
          <p14:tracePt t="158304" x="6791325" y="4049713"/>
          <p14:tracePt t="158319" x="6783388" y="4049713"/>
          <p14:tracePt t="158448" x="6773863" y="4021138"/>
          <p14:tracePt t="158455" x="6773863" y="3984625"/>
          <p14:tracePt t="158463" x="6773863" y="3948113"/>
          <p14:tracePt t="158471" x="6773863" y="3911600"/>
          <p14:tracePt t="158479" x="6773863" y="3884613"/>
          <p14:tracePt t="158487" x="6773863" y="3867150"/>
          <p14:tracePt t="158495" x="6773863" y="3840163"/>
          <p14:tracePt t="158503" x="6773863" y="3830638"/>
          <p14:tracePt t="158511" x="6773863" y="3821113"/>
          <p14:tracePt t="158671" x="6773863" y="3830638"/>
          <p14:tracePt t="158679" x="6764338" y="3848100"/>
          <p14:tracePt t="158690" x="6746875" y="3857625"/>
          <p14:tracePt t="158694" x="6710363" y="3875088"/>
          <p14:tracePt t="158702" x="6691313" y="3875088"/>
          <p14:tracePt t="158710" x="6691313" y="3884613"/>
          <p14:tracePt t="158718" x="6664325" y="3894138"/>
          <p14:tracePt t="158735" x="6654800" y="3894138"/>
          <p14:tracePt t="158743" x="6645275" y="3894138"/>
          <p14:tracePt t="158751" x="6627813" y="3894138"/>
          <p14:tracePt t="158759" x="6618288" y="3894138"/>
          <p14:tracePt t="158767" x="6610350" y="3894138"/>
          <p14:tracePt t="158799" x="6591300" y="3894138"/>
          <p14:tracePt t="158807" x="6581775" y="3903663"/>
          <p14:tracePt t="158815" x="6573838" y="3911600"/>
          <p14:tracePt t="158831" x="6554788" y="3921125"/>
          <p14:tracePt t="158839" x="6545263" y="3921125"/>
          <p14:tracePt t="158848" x="6537325" y="3930650"/>
          <p14:tracePt t="159017" x="6500813" y="3940175"/>
          <p14:tracePt t="159026" x="6408738" y="3984625"/>
          <p14:tracePt t="159035" x="6291263" y="3994150"/>
          <p14:tracePt t="159040" x="6145213" y="4040188"/>
          <p14:tracePt t="159049" x="5999163" y="4086225"/>
          <p14:tracePt t="159055" x="5843588" y="4130675"/>
          <p14:tracePt t="159063" x="5697538" y="4159250"/>
          <p14:tracePt t="159071" x="5534025" y="4222750"/>
          <p14:tracePt t="159079" x="5314950" y="4286250"/>
          <p14:tracePt t="159087" x="5014913" y="4368800"/>
          <p14:tracePt t="159095" x="4676775" y="4495800"/>
          <p14:tracePt t="159103" x="4157663" y="4641850"/>
          <p14:tracePt t="159111" x="3673475" y="4760913"/>
          <p14:tracePt t="159119" x="3273425" y="4878388"/>
          <p14:tracePt t="159128" x="2825750" y="4997450"/>
          <p14:tracePt t="159135" x="2416175" y="5106988"/>
          <p14:tracePt t="159143" x="2179638" y="5197475"/>
          <p14:tracePt t="159150" x="1924050" y="5270500"/>
          <p14:tracePt t="159158" x="1768475" y="5299075"/>
          <p14:tracePt t="159167" x="1658938" y="5299075"/>
          <p14:tracePt t="159175" x="1585913" y="5343525"/>
          <p14:tracePt t="159183" x="1549400" y="5353050"/>
          <p14:tracePt t="159190" x="1531938" y="5353050"/>
          <p14:tracePt t="159199" x="1522413" y="5353050"/>
          <p14:tracePt t="159207" x="1504950" y="5362575"/>
          <p14:tracePt t="159304" x="1495425" y="5362575"/>
          <p14:tracePt t="159311" x="1485900" y="5362575"/>
          <p14:tracePt t="159319" x="1468438" y="5362575"/>
          <p14:tracePt t="159335" x="1449388" y="5362575"/>
          <p14:tracePt t="159359" x="1439863" y="5362575"/>
          <p14:tracePt t="159367" x="1422400" y="5362575"/>
          <p14:tracePt t="159383" x="1403350" y="5380038"/>
          <p14:tracePt t="159552" x="1422400" y="5380038"/>
          <p14:tracePt t="159559" x="1495425" y="5353050"/>
          <p14:tracePt t="159566" x="1612900" y="5299075"/>
          <p14:tracePt t="159574" x="1704975" y="5233988"/>
          <p14:tracePt t="159583" x="1860550" y="5160963"/>
          <p14:tracePt t="159591" x="1997075" y="5089525"/>
          <p14:tracePt t="159600" x="2151063" y="5016500"/>
          <p14:tracePt t="159607" x="2316163" y="4933950"/>
          <p14:tracePt t="159617" x="2543175" y="4833938"/>
          <p14:tracePt t="159624" x="2808288" y="4732338"/>
          <p14:tracePt t="159632" x="3054350" y="4624388"/>
          <p14:tracePt t="159639" x="3346450" y="4541838"/>
          <p14:tracePt t="159649" x="3609975" y="4468813"/>
          <p14:tracePt t="159654" x="3892550" y="4432300"/>
          <p14:tracePt t="159665" x="4175125" y="4376738"/>
          <p14:tracePt t="159671" x="4513263" y="4376738"/>
          <p14:tracePt t="159679" x="4713288" y="4359275"/>
          <p14:tracePt t="159688" x="4913313" y="4359275"/>
          <p14:tracePt t="159695" x="5095875" y="4359275"/>
          <p14:tracePt t="159704" x="5241925" y="4359275"/>
          <p14:tracePt t="159711" x="5351463" y="4359275"/>
          <p14:tracePt t="159719" x="5424488" y="4359275"/>
          <p14:tracePt t="159727" x="5461000" y="4359275"/>
          <p14:tracePt t="159734" x="5478463" y="4359275"/>
          <p14:tracePt t="159743" x="5487988" y="4359275"/>
          <p14:tracePt t="160041" x="5497513" y="4349750"/>
          <p14:tracePt t="160047" x="5514975" y="4322763"/>
          <p14:tracePt t="160054" x="5514975" y="4295775"/>
          <p14:tracePt t="160065" x="5514975" y="4249738"/>
          <p14:tracePt t="160070" x="5514975" y="4222750"/>
          <p14:tracePt t="160079" x="5514975" y="4167188"/>
          <p14:tracePt t="160087" x="5514975" y="4113213"/>
          <p14:tracePt t="160095" x="5514975" y="4067175"/>
          <p14:tracePt t="160103" x="5507038" y="4030663"/>
          <p14:tracePt t="160111" x="5470525" y="3994150"/>
          <p14:tracePt t="160119" x="5461000" y="3984625"/>
          <p14:tracePt t="160151" x="5451475" y="3976688"/>
          <p14:tracePt t="160343" x="5461000" y="3976688"/>
          <p14:tracePt t="160351" x="5514975" y="3976688"/>
          <p14:tracePt t="160359" x="5588000" y="3976688"/>
          <p14:tracePt t="160367" x="5643563" y="3976688"/>
          <p14:tracePt t="160375" x="5680075" y="3976688"/>
          <p14:tracePt t="160383" x="5716588" y="3976688"/>
          <p14:tracePt t="160391" x="5743575" y="3976688"/>
          <p14:tracePt t="160399" x="5753100" y="3976688"/>
          <p14:tracePt t="160505" x="5761038" y="3967163"/>
          <p14:tracePt t="160519" x="5770563" y="3967163"/>
          <p14:tracePt t="160551" x="5780088" y="3957638"/>
          <p14:tracePt t="160559" x="5780088" y="3930650"/>
          <p14:tracePt t="160567" x="5780088" y="3921125"/>
          <p14:tracePt t="160577" x="5789613" y="3903663"/>
          <p14:tracePt t="160585" x="5797550" y="3884613"/>
          <p14:tracePt t="160600" x="5807075" y="3867150"/>
          <p14:tracePt t="160607" x="5826125" y="3857625"/>
          <p14:tracePt t="160616" x="5834063" y="3821113"/>
          <p14:tracePt t="160623" x="5843588" y="3821113"/>
          <p14:tracePt t="160632" x="5853113" y="3803650"/>
          <p14:tracePt t="160639" x="5880100" y="3775075"/>
          <p14:tracePt t="160649" x="5889625" y="3775075"/>
          <p14:tracePt t="160655" x="5926138" y="3767138"/>
          <p14:tracePt t="160662" x="5943600" y="3738563"/>
          <p14:tracePt t="160671" x="5980113" y="3730625"/>
          <p14:tracePt t="160679" x="6007100" y="3730625"/>
          <p14:tracePt t="160686" x="6026150" y="3730625"/>
          <p14:tracePt t="160696" x="6053138" y="3721100"/>
          <p14:tracePt t="160705" x="6080125" y="3721100"/>
          <p14:tracePt t="160710" x="6099175" y="3721100"/>
          <p14:tracePt t="160719" x="6116638" y="3721100"/>
          <p14:tracePt t="160734" x="6126163" y="3721100"/>
          <p14:tracePt t="160832" x="6135688" y="3738563"/>
          <p14:tracePt t="160842" x="6135688" y="3757613"/>
          <p14:tracePt t="160850" x="6135688" y="3803650"/>
          <p14:tracePt t="160856" x="6135688" y="3830638"/>
          <p14:tracePt t="160866" x="6135688" y="3848100"/>
          <p14:tracePt t="160872" x="6135688" y="3857625"/>
          <p14:tracePt t="160879" x="6135688" y="3875088"/>
          <p14:tracePt t="160902" x="6135688" y="3930650"/>
          <p14:tracePt t="160905" x="6135688" y="3967163"/>
          <p14:tracePt t="160911" x="6135688" y="3984625"/>
          <p14:tracePt t="160919" x="6108700" y="4040188"/>
          <p14:tracePt t="160927" x="6099175" y="4057650"/>
          <p14:tracePt t="160935" x="6089650" y="4076700"/>
          <p14:tracePt t="160943" x="6080125" y="4103688"/>
          <p14:tracePt t="160954" x="6062663" y="4122738"/>
          <p14:tracePt t="160959" x="6053138" y="4130675"/>
          <p14:tracePt t="161161" x="6072188" y="4159250"/>
          <p14:tracePt t="161169" x="6116638" y="4186238"/>
          <p14:tracePt t="161175" x="6162675" y="4203700"/>
          <p14:tracePt t="161186" x="6226175" y="4213225"/>
          <p14:tracePt t="161192" x="6272213" y="4232275"/>
          <p14:tracePt t="161200" x="6281738" y="4232275"/>
          <p14:tracePt t="161207" x="6291263" y="4232275"/>
          <p14:tracePt t="161433" x="6299200" y="4240213"/>
          <p14:tracePt t="162679" x="6281738" y="4249738"/>
          <p14:tracePt t="162688" x="6254750" y="4286250"/>
          <p14:tracePt t="162695" x="6235700" y="4303713"/>
          <p14:tracePt t="162703" x="6218238" y="4340225"/>
          <p14:tracePt t="162711" x="6218238" y="4349750"/>
          <p14:tracePt t="162719" x="6208713" y="4359275"/>
          <p14:tracePt t="162727" x="6189663" y="4368800"/>
          <p14:tracePt t="162894" x="6181725" y="4349750"/>
          <p14:tracePt t="162901" x="6172200" y="4332288"/>
          <p14:tracePt t="162912" x="6162675" y="4276725"/>
          <p14:tracePt t="162919" x="6153150" y="4232275"/>
          <p14:tracePt t="162927" x="6135688" y="4186238"/>
          <p14:tracePt t="162935" x="6126163" y="4149725"/>
          <p14:tracePt t="162943" x="6116638" y="4067175"/>
          <p14:tracePt t="162951" x="6116638" y="4030663"/>
          <p14:tracePt t="162959" x="6116638" y="3976688"/>
          <p14:tracePt t="162967" x="6108700" y="3930650"/>
          <p14:tracePt t="162976" x="6108700" y="3903663"/>
          <p14:tracePt t="162983" x="6099175" y="3857625"/>
          <p14:tracePt t="162991" x="6089650" y="3857625"/>
          <p14:tracePt t="163001" x="6080125" y="3848100"/>
          <p14:tracePt t="163048" x="6043613" y="3848100"/>
          <p14:tracePt t="163055" x="6026150" y="3875088"/>
          <p14:tracePt t="163064" x="5989638" y="3894138"/>
          <p14:tracePt t="163071" x="5972175" y="3911600"/>
          <p14:tracePt t="163079" x="5962650" y="3921125"/>
          <p14:tracePt t="163087" x="5953125" y="3948113"/>
          <p14:tracePt t="163095" x="5935663" y="3967163"/>
          <p14:tracePt t="163103" x="5926138" y="3976688"/>
          <p14:tracePt t="163563" x="5916613" y="3976688"/>
          <p14:tracePt t="163568" x="5916613" y="3957638"/>
          <p14:tracePt t="163577" x="5916613" y="3948113"/>
          <p14:tracePt t="163583" x="5935663" y="3930650"/>
          <p14:tracePt t="163601" x="5935663" y="3921125"/>
          <p14:tracePt t="163809" x="5870575" y="3911600"/>
          <p14:tracePt t="163815" x="5761038" y="3911600"/>
          <p14:tracePt t="163823" x="5670550" y="3911600"/>
          <p14:tracePt t="163831" x="5580063" y="3911600"/>
          <p14:tracePt t="163839" x="5487988" y="3903663"/>
          <p14:tracePt t="163848" x="5334000" y="3840163"/>
          <p14:tracePt t="163855" x="5214938" y="3794125"/>
          <p14:tracePt t="163864" x="5105400" y="3757613"/>
          <p14:tracePt t="163871" x="5041900" y="3738563"/>
          <p14:tracePt t="163879" x="4986338" y="3730625"/>
          <p14:tracePt t="163899" x="4813300" y="3675063"/>
          <p14:tracePt t="163903" x="4749800" y="3665538"/>
          <p14:tracePt t="163911" x="4686300" y="3638550"/>
          <p14:tracePt t="163919" x="4667250" y="3621088"/>
          <p14:tracePt t="163927" x="4640263" y="3621088"/>
          <p14:tracePt t="163935" x="4613275" y="3611563"/>
          <p14:tracePt t="163943" x="4567238" y="3584575"/>
          <p14:tracePt t="163951" x="4540250" y="3584575"/>
          <p14:tracePt t="163959" x="4494213" y="3584575"/>
          <p14:tracePt t="163967" x="4467225" y="3584575"/>
          <p14:tracePt t="163975" x="4413250" y="3575050"/>
          <p14:tracePt t="163983" x="4367213" y="3565525"/>
          <p14:tracePt t="163991" x="4311650" y="3565525"/>
          <p14:tracePt t="163999" x="4257675" y="3565525"/>
          <p14:tracePt t="164007" x="4202113" y="3565525"/>
          <p14:tracePt t="164016" x="4148138" y="3565525"/>
          <p14:tracePt t="164024" x="4065588" y="3565525"/>
          <p14:tracePt t="164036" x="4029075" y="3565525"/>
          <p14:tracePt t="164040" x="4002088" y="3565525"/>
          <p14:tracePt t="164053" x="3984625" y="3556000"/>
          <p14:tracePt t="164087" x="3975100" y="3548063"/>
          <p14:tracePt t="164095" x="3965575" y="3538538"/>
          <p14:tracePt t="164218" x="3948113" y="3538538"/>
          <p14:tracePt t="164226" x="3929063" y="3538538"/>
          <p14:tracePt t="164236" x="3875088" y="3538538"/>
          <p14:tracePt t="164242" x="3783013" y="3556000"/>
          <p14:tracePt t="164250" x="3702050" y="3602038"/>
          <p14:tracePt t="164256" x="3636963" y="3611563"/>
          <p14:tracePt t="164265" x="3600450" y="3621088"/>
          <p14:tracePt t="164271" x="3519488" y="3638550"/>
          <p14:tracePt t="164281" x="3463925" y="3657600"/>
          <p14:tracePt t="164287" x="3400425" y="3675063"/>
          <p14:tracePt t="164295" x="3354388" y="3684588"/>
          <p14:tracePt t="164303" x="3336925" y="3684588"/>
          <p14:tracePt t="164311" x="3309938" y="3684588"/>
          <p14:tracePt t="164319" x="3300413" y="3684588"/>
          <p14:tracePt t="164351" x="3273425" y="3684588"/>
          <p14:tracePt t="164360" x="3263900" y="3684588"/>
          <p14:tracePt t="164366" x="3254375" y="3684588"/>
          <p14:tracePt t="164375" x="3244850" y="3657600"/>
          <p14:tracePt t="164383" x="3244850" y="3621088"/>
          <p14:tracePt t="164391" x="3244850" y="3565525"/>
          <p14:tracePt t="164399" x="3244850" y="3519488"/>
          <p14:tracePt t="164407" x="3244850" y="3465513"/>
          <p14:tracePt t="164415" x="3244850" y="3411538"/>
          <p14:tracePt t="164423" x="3244850" y="3382963"/>
          <p14:tracePt t="164432" x="3244850" y="3338513"/>
          <p14:tracePt t="164439" x="3254375" y="3309938"/>
          <p14:tracePt t="164448" x="3254375" y="3302000"/>
          <p14:tracePt t="164639" x="3244850" y="3292475"/>
          <p14:tracePt t="164647" x="3208338" y="3338513"/>
          <p14:tracePt t="164655" x="3127375" y="3411538"/>
          <p14:tracePt t="164663" x="3044825" y="3492500"/>
          <p14:tracePt t="164671" x="2925763" y="3621088"/>
          <p14:tracePt t="164679" x="2789238" y="3738563"/>
          <p14:tracePt t="164689" x="2679700" y="3857625"/>
          <p14:tracePt t="164694" x="2543175" y="3994150"/>
          <p14:tracePt t="164703" x="2352675" y="4167188"/>
          <p14:tracePt t="164711" x="2214563" y="4259263"/>
          <p14:tracePt t="164719" x="2078038" y="4395788"/>
          <p14:tracePt t="164727" x="1924050" y="4522788"/>
          <p14:tracePt t="164735" x="1804988" y="4614863"/>
          <p14:tracePt t="164743" x="1722438" y="4687888"/>
          <p14:tracePt t="164752" x="1622425" y="4768850"/>
          <p14:tracePt t="164759" x="1595438" y="4814888"/>
          <p14:tracePt t="164767" x="1549400" y="4870450"/>
          <p14:tracePt t="164775" x="1522413" y="4887913"/>
          <p14:tracePt t="164783" x="1504950" y="4897438"/>
          <p14:tracePt t="164791" x="1485900" y="4914900"/>
          <p14:tracePt t="164799" x="1458913" y="4933950"/>
          <p14:tracePt t="164807" x="1449388" y="4933950"/>
          <p14:tracePt t="164816" x="1422400" y="4943475"/>
          <p14:tracePt t="164823" x="1395413" y="4960938"/>
          <p14:tracePt t="164831" x="1349375" y="4987925"/>
          <p14:tracePt t="164839" x="1303338" y="4997450"/>
          <p14:tracePt t="164847" x="1239838" y="5033963"/>
          <p14:tracePt t="164854" x="1222375" y="5043488"/>
          <p14:tracePt t="164864" x="1203325" y="5043488"/>
          <p14:tracePt t="164871" x="1185863" y="5060950"/>
          <p14:tracePt t="164879" x="1176338" y="5070475"/>
          <p14:tracePt t="164887" x="1149350" y="5089525"/>
          <p14:tracePt t="164895" x="1149350" y="5097463"/>
          <p14:tracePt t="164903" x="1139825" y="5106988"/>
          <p14:tracePt t="164911" x="1130300" y="5116513"/>
          <p14:tracePt t="164977" x="1130300" y="5126038"/>
          <p14:tracePt t="165015" x="1130300" y="5143500"/>
          <p14:tracePt t="165023" x="1130300" y="5153025"/>
          <p14:tracePt t="165032" x="1130300" y="5170488"/>
          <p14:tracePt t="165038" x="1130300" y="5207000"/>
          <p14:tracePt t="165049" x="1112838" y="5243513"/>
          <p14:tracePt t="165054" x="1112838" y="5253038"/>
          <p14:tracePt t="165064" x="1112838" y="5262563"/>
          <p14:tracePt t="165071" x="1112838" y="5299075"/>
          <p14:tracePt t="165081" x="1112838" y="5307013"/>
          <p14:tracePt t="165087" x="1112838" y="5326063"/>
          <p14:tracePt t="165095" x="1112838" y="5335588"/>
          <p14:tracePt t="165103" x="1112838" y="5353050"/>
          <p14:tracePt t="165111" x="1112838" y="5380038"/>
          <p14:tracePt t="165119" x="1112838" y="5389563"/>
          <p14:tracePt t="165127" x="1112838" y="5416550"/>
          <p14:tracePt t="165135" x="1112838" y="5426075"/>
          <p14:tracePt t="165143" x="1112838" y="5445125"/>
          <p14:tracePt t="165151" x="1112838" y="5462588"/>
          <p14:tracePt t="165175" x="1112838" y="5472113"/>
          <p14:tracePt t="165183" x="1112838" y="5481638"/>
          <p14:tracePt t="165190" x="1112838" y="5499100"/>
          <p14:tracePt t="165343" x="1112838" y="5508625"/>
          <p14:tracePt t="165351" x="1112838" y="5535613"/>
          <p14:tracePt t="165359" x="1103313" y="5562600"/>
          <p14:tracePt t="165367" x="1084263" y="5608638"/>
          <p14:tracePt t="165375" x="1084263" y="5618163"/>
          <p14:tracePt t="165383" x="1057275" y="5645150"/>
          <p14:tracePt t="165391" x="1047750" y="5662613"/>
          <p14:tracePt t="165399" x="1030288" y="5691188"/>
          <p14:tracePt t="165407" x="1003300" y="5718175"/>
          <p14:tracePt t="165416" x="974725" y="5754688"/>
          <p14:tracePt t="165424" x="947738" y="5772150"/>
          <p14:tracePt t="165435" x="893763" y="5808663"/>
          <p14:tracePt t="165440" x="857250" y="5818188"/>
          <p14:tracePt t="165452" x="838200" y="5827713"/>
          <p14:tracePt t="165456" x="801688" y="5837238"/>
          <p14:tracePt t="165469" x="793750" y="5837238"/>
          <p14:tracePt t="165472" x="765175" y="5837238"/>
          <p14:tracePt t="165479" x="757238" y="5837238"/>
          <p14:tracePt t="165495" x="747713" y="5837238"/>
          <p14:tracePt t="165511" x="738188" y="5837238"/>
          <p14:tracePt t="165519" x="711200" y="5837238"/>
          <p14:tracePt t="165527" x="701675" y="5837238"/>
          <p14:tracePt t="165535" x="655638" y="5827713"/>
          <p14:tracePt t="165543" x="638175" y="5791200"/>
          <p14:tracePt t="165550" x="584200" y="5735638"/>
          <p14:tracePt t="165558" x="547688" y="5672138"/>
          <p14:tracePt t="165567" x="511175" y="5626100"/>
          <p14:tracePt t="165575" x="492125" y="5581650"/>
          <p14:tracePt t="165583" x="474663" y="5535613"/>
          <p14:tracePt t="165592" x="455613" y="5489575"/>
          <p14:tracePt t="165601" x="455613" y="5462588"/>
          <p14:tracePt t="165607" x="455613" y="5408613"/>
          <p14:tracePt t="165616" x="455613" y="5362575"/>
          <p14:tracePt t="165622" x="455613" y="5335588"/>
          <p14:tracePt t="165632" x="455613" y="5299075"/>
          <p14:tracePt t="165638" x="482600" y="5233988"/>
          <p14:tracePt t="165648" x="482600" y="5197475"/>
          <p14:tracePt t="165655" x="519113" y="5133975"/>
          <p14:tracePt t="165664" x="555625" y="5089525"/>
          <p14:tracePt t="165670" x="592138" y="5024438"/>
          <p14:tracePt t="165679" x="620713" y="4997450"/>
          <p14:tracePt t="165688" x="655638" y="4960938"/>
          <p14:tracePt t="165695" x="674688" y="4943475"/>
          <p14:tracePt t="165703" x="720725" y="4924425"/>
          <p14:tracePt t="165711" x="784225" y="4897438"/>
          <p14:tracePt t="165719" x="820738" y="4887913"/>
          <p14:tracePt t="165727" x="884238" y="4860925"/>
          <p14:tracePt t="165735" x="920750" y="4860925"/>
          <p14:tracePt t="165743" x="930275" y="4860925"/>
          <p14:tracePt t="165751" x="957263" y="4860925"/>
          <p14:tracePt t="165759" x="966788" y="4860925"/>
          <p14:tracePt t="165775" x="984250" y="4860925"/>
          <p14:tracePt t="165792" x="993775" y="4860925"/>
          <p14:tracePt t="165803" x="1030288" y="4870450"/>
          <p14:tracePt t="165809" x="1047750" y="4914900"/>
          <p14:tracePt t="165818" x="1076325" y="4979988"/>
          <p14:tracePt t="165823" x="1103313" y="5024438"/>
          <p14:tracePt t="165832" x="1112838" y="5043488"/>
          <p14:tracePt t="165839" x="1112838" y="5060950"/>
          <p14:tracePt t="165848" x="1130300" y="5089525"/>
          <p14:tracePt t="165865" x="1130300" y="5116513"/>
          <p14:tracePt t="165870" x="1130300" y="5126038"/>
          <p14:tracePt t="165880" x="1130300" y="5133975"/>
          <p14:tracePt t="165901" x="1130300" y="5170488"/>
          <p14:tracePt t="165903" x="1130300" y="5207000"/>
          <p14:tracePt t="165911" x="1130300" y="5253038"/>
          <p14:tracePt t="165919" x="1130300" y="5316538"/>
          <p14:tracePt t="165927" x="1130300" y="5380038"/>
          <p14:tracePt t="165935" x="1112838" y="5435600"/>
          <p14:tracePt t="165943" x="1076325" y="5489575"/>
          <p14:tracePt t="165951" x="1057275" y="5545138"/>
          <p14:tracePt t="165959" x="1047750" y="5562600"/>
          <p14:tracePt t="165967" x="1047750" y="5599113"/>
          <p14:tracePt t="165975" x="1011238" y="5626100"/>
          <p14:tracePt t="165991" x="1003300" y="5645150"/>
          <p14:tracePt t="165999" x="993775" y="5654675"/>
          <p14:tracePt t="166007" x="974725" y="5672138"/>
          <p14:tracePt t="166023" x="966788" y="5681663"/>
          <p14:tracePt t="166144" x="1030288" y="5645150"/>
          <p14:tracePt t="166154" x="1176338" y="5572125"/>
          <p14:tracePt t="166160" x="1395413" y="5499100"/>
          <p14:tracePt t="166167" x="1649413" y="5445125"/>
          <p14:tracePt t="166175" x="1905000" y="5372100"/>
          <p14:tracePt t="166183" x="2243138" y="5270500"/>
          <p14:tracePt t="166190" x="2579688" y="5189538"/>
          <p14:tracePt t="166199" x="2881313" y="5080000"/>
          <p14:tracePt t="166207" x="3181350" y="5006975"/>
          <p14:tracePt t="166215" x="3427413" y="4951413"/>
          <p14:tracePt t="166223" x="3656013" y="4878388"/>
          <p14:tracePt t="166231" x="3810000" y="4824413"/>
          <p14:tracePt t="166239" x="3956050" y="4787900"/>
          <p14:tracePt t="166247" x="4057650" y="4751388"/>
          <p14:tracePt t="166255" x="4184650" y="4724400"/>
          <p14:tracePt t="166264" x="4230688" y="4687888"/>
          <p14:tracePt t="166270" x="4294188" y="4668838"/>
          <p14:tracePt t="166278" x="4376738" y="4641850"/>
          <p14:tracePt t="166287" x="4430713" y="4624388"/>
          <p14:tracePt t="166295" x="4513263" y="4595813"/>
          <p14:tracePt t="166303" x="4594225" y="4551363"/>
          <p14:tracePt t="166311" x="4686300" y="4522788"/>
          <p14:tracePt t="166319" x="4786313" y="4495800"/>
          <p14:tracePt t="166327" x="4913313" y="4468813"/>
          <p14:tracePt t="166335" x="5014913" y="4441825"/>
          <p14:tracePt t="166343" x="5105400" y="4405313"/>
          <p14:tracePt t="166350" x="5205413" y="4386263"/>
          <p14:tracePt t="166360" x="5305425" y="4349750"/>
          <p14:tracePt t="166367" x="5360988" y="4332288"/>
          <p14:tracePt t="166375" x="5405438" y="4322763"/>
          <p14:tracePt t="166382" x="5451475" y="4286250"/>
          <p14:tracePt t="166391" x="5478463" y="4276725"/>
          <p14:tracePt t="166399" x="5524500" y="4268788"/>
          <p14:tracePt t="166407" x="5543550" y="4249738"/>
          <p14:tracePt t="166415" x="5588000" y="4240213"/>
          <p14:tracePt t="166423" x="5624513" y="4213225"/>
          <p14:tracePt t="166431" x="5661025" y="4186238"/>
          <p14:tracePt t="166439" x="5724525" y="4159250"/>
          <p14:tracePt t="166448" x="5770563" y="4140200"/>
          <p14:tracePt t="166455" x="5816600" y="4113213"/>
          <p14:tracePt t="166465" x="5862638" y="4076700"/>
          <p14:tracePt t="166471" x="5889625" y="4057650"/>
          <p14:tracePt t="166480" x="5935663" y="4040188"/>
          <p14:tracePt t="166486" x="5953125" y="4013200"/>
          <p14:tracePt t="166496" x="5989638" y="3967163"/>
          <p14:tracePt t="166503" x="5999163" y="3967163"/>
          <p14:tracePt t="166913" x="5980113" y="3976688"/>
          <p14:tracePt t="166921" x="5953125" y="4013200"/>
          <p14:tracePt t="166928" x="5916613" y="4067175"/>
          <p14:tracePt t="166943" x="5907088" y="4094163"/>
          <p14:tracePt t="166951" x="5907088" y="4130675"/>
          <p14:tracePt t="166959" x="5880100" y="4149725"/>
          <p14:tracePt t="166968" x="5880100" y="4159250"/>
          <p14:tracePt t="166975" x="5870575" y="4167188"/>
          <p14:tracePt t="166983" x="5862638" y="4186238"/>
          <p14:tracePt t="166991" x="5853113" y="4222750"/>
          <p14:tracePt t="167000" x="5843588" y="4232275"/>
          <p14:tracePt t="167248" x="5843588" y="4240213"/>
          <p14:tracePt t="167257" x="5889625" y="4295775"/>
          <p14:tracePt t="167265" x="5953125" y="4340225"/>
          <p14:tracePt t="167272" x="6007100" y="4413250"/>
          <p14:tracePt t="167284" x="6062663" y="4478338"/>
          <p14:tracePt t="167287" x="6080125" y="4522788"/>
          <p14:tracePt t="167298" x="6108700" y="4551363"/>
          <p14:tracePt t="167303" x="6108700" y="4568825"/>
          <p14:tracePt t="167311" x="6116638" y="4595813"/>
          <p14:tracePt t="167319" x="6116638" y="4614863"/>
          <p14:tracePt t="167327" x="6116638" y="4651375"/>
          <p14:tracePt t="167655" x="6116638" y="4678363"/>
          <p14:tracePt t="167663" x="6072188" y="4678363"/>
          <p14:tracePt t="167671" x="6007100" y="4697413"/>
          <p14:tracePt t="167679" x="5962650" y="4705350"/>
          <p14:tracePt t="167687" x="5907088" y="4705350"/>
          <p14:tracePt t="167694" x="5834063" y="4705350"/>
          <p14:tracePt t="167703" x="5789613" y="4705350"/>
          <p14:tracePt t="167711" x="5753100" y="4705350"/>
          <p14:tracePt t="167719" x="5707063" y="4705350"/>
          <p14:tracePt t="167727" x="5688013" y="4705350"/>
          <p14:tracePt t="167735" x="5670550" y="4714875"/>
          <p14:tracePt t="167743" x="5661025" y="4714875"/>
          <p14:tracePt t="167751" x="5653088" y="4724400"/>
          <p14:tracePt t="167945" x="5653088" y="4705350"/>
          <p14:tracePt t="167953" x="5661025" y="4697413"/>
          <p14:tracePt t="167961" x="5670550" y="4697413"/>
          <p14:tracePt t="167975" x="5688013" y="4697413"/>
          <p14:tracePt t="168000" x="5697538" y="4697413"/>
          <p14:tracePt t="168015" x="5707063" y="4697413"/>
          <p14:tracePt t="168023" x="5716588" y="4697413"/>
          <p14:tracePt t="169368" x="5724525" y="4660900"/>
          <p14:tracePt t="169375" x="5724525" y="4632325"/>
          <p14:tracePt t="169382" x="5724525" y="4624388"/>
          <p14:tracePt t="169391" x="5724525" y="4614863"/>
          <p14:tracePt t="169399" x="5724525" y="4605338"/>
          <p14:tracePt t="169407" x="5743575" y="4568825"/>
          <p14:tracePt t="169416" x="5743575" y="4541838"/>
          <p14:tracePt t="169423" x="5743575" y="4532313"/>
          <p14:tracePt t="169432" x="5743575" y="4514850"/>
          <p14:tracePt t="169449" x="5743575" y="4495800"/>
          <p14:tracePt t="169568" x="5734050" y="4505325"/>
          <p14:tracePt t="169576" x="5724525" y="4514850"/>
          <p14:tracePt t="169584" x="5707063" y="4532313"/>
          <p14:tracePt t="169592" x="5697538" y="4541838"/>
          <p14:tracePt t="169607" x="5688013" y="4568825"/>
          <p14:tracePt t="169623" x="5688013" y="4578350"/>
          <p14:tracePt t="169634" x="5680075" y="4587875"/>
          <p14:tracePt t="169638" x="5680075" y="4595813"/>
          <p14:tracePt t="169655" x="5680075" y="4605338"/>
          <p14:tracePt t="169664" x="5680075" y="4614863"/>
          <p14:tracePt t="169671" x="5680075" y="4641850"/>
          <p14:tracePt t="169680" x="5680075" y="4651375"/>
          <p14:tracePt t="169688" x="5661025" y="4668838"/>
          <p14:tracePt t="169703" x="5661025" y="4697413"/>
          <p14:tracePt t="169711" x="5661025" y="4705350"/>
          <p14:tracePt t="169719" x="5661025" y="4714875"/>
          <p14:tracePt t="169987" x="5653088" y="4660900"/>
          <p14:tracePt t="169994" x="5643563" y="4605338"/>
          <p14:tracePt t="170000" x="5643563" y="4551363"/>
          <p14:tracePt t="170009" x="5643563" y="4522788"/>
          <p14:tracePt t="170015" x="5634038" y="4478338"/>
          <p14:tracePt t="170023" x="5634038" y="4449763"/>
          <p14:tracePt t="170032" x="5634038" y="4432300"/>
          <p14:tracePt t="170040" x="5634038" y="4405313"/>
          <p14:tracePt t="170050" x="5634038" y="4386263"/>
          <p14:tracePt t="170056" x="5634038" y="4349750"/>
          <p14:tracePt t="170069" x="5634038" y="4322763"/>
          <p14:tracePt t="170071" x="5634038" y="4295775"/>
          <p14:tracePt t="170083" x="5616575" y="4276725"/>
          <p14:tracePt t="170087" x="5616575" y="4232275"/>
          <p14:tracePt t="170100" x="5616575" y="4203700"/>
          <p14:tracePt t="170102" x="5616575" y="4176713"/>
          <p14:tracePt t="170111" x="5624513" y="4103688"/>
          <p14:tracePt t="170119" x="5624513" y="4076700"/>
          <p14:tracePt t="170127" x="5661025" y="4003675"/>
          <p14:tracePt t="170135" x="5688013" y="3957638"/>
          <p14:tracePt t="170143" x="5697538" y="3930650"/>
          <p14:tracePt t="170151" x="5716588" y="3894138"/>
          <p14:tracePt t="170159" x="5724525" y="3867150"/>
          <p14:tracePt t="170167" x="5734050" y="3848100"/>
          <p14:tracePt t="170264" x="5743575" y="3857625"/>
          <p14:tracePt t="170272" x="5743575" y="3884613"/>
          <p14:tracePt t="170283" x="5770563" y="3930650"/>
          <p14:tracePt t="170289" x="5780088" y="3957638"/>
          <p14:tracePt t="170302" x="5780088" y="4003675"/>
          <p14:tracePt t="170303" x="5789613" y="4030663"/>
          <p14:tracePt t="170312" x="5789613" y="4076700"/>
          <p14:tracePt t="170321" x="5816600" y="4103688"/>
          <p14:tracePt t="170329" x="5816600" y="4159250"/>
          <p14:tracePt t="170336" x="5816600" y="4213225"/>
          <p14:tracePt t="170343" x="5816600" y="4249738"/>
          <p14:tracePt t="170351" x="5834063" y="4303713"/>
          <p14:tracePt t="170360" x="5834063" y="4332288"/>
          <p14:tracePt t="170366" x="5834063" y="4368800"/>
          <p14:tracePt t="170375" x="5834063" y="4422775"/>
          <p14:tracePt t="170382" x="5834063" y="4459288"/>
          <p14:tracePt t="170391" x="5834063" y="4486275"/>
          <p14:tracePt t="170399" x="5834063" y="4522788"/>
          <p14:tracePt t="170407" x="5834063" y="4541838"/>
          <p14:tracePt t="170415" x="5834063" y="4568825"/>
          <p14:tracePt t="170422" x="5834063" y="4578350"/>
          <p14:tracePt t="170431" x="5834063" y="4587875"/>
          <p14:tracePt t="170439" x="5834063" y="4595813"/>
          <p14:tracePt t="170448" x="5834063" y="4614863"/>
          <p14:tracePt t="170472" x="5843588" y="4624388"/>
          <p14:tracePt t="170489" x="5853113" y="4632325"/>
          <p14:tracePt t="170501" x="5862638" y="4632325"/>
          <p14:tracePt t="170504" x="5870575" y="4632325"/>
          <p14:tracePt t="170512" x="5899150" y="4641850"/>
          <p14:tracePt t="170520" x="5926138" y="4668838"/>
          <p14:tracePt t="170527" x="5962650" y="4687888"/>
          <p14:tracePt t="170536" x="6016625" y="4724400"/>
          <p14:tracePt t="170543" x="6062663" y="4741863"/>
          <p14:tracePt t="170551" x="6162675" y="4787900"/>
          <p14:tracePt t="170559" x="6254750" y="4824413"/>
          <p14:tracePt t="170568" x="6372225" y="4870450"/>
          <p14:tracePt t="170575" x="6537325" y="4933950"/>
          <p14:tracePt t="170583" x="6637338" y="4960938"/>
          <p14:tracePt t="170591" x="6754813" y="5006975"/>
          <p14:tracePt t="170599" x="6791325" y="5016500"/>
          <p14:tracePt t="170606" x="6837363" y="5033963"/>
          <p14:tracePt t="170614" x="6856413" y="5043488"/>
          <p14:tracePt t="170817" x="6856413" y="5070475"/>
          <p14:tracePt t="170826" x="6856413" y="5106988"/>
          <p14:tracePt t="170834" x="6856413" y="5143500"/>
          <p14:tracePt t="170839" x="6856413" y="5160963"/>
          <p14:tracePt t="170848" x="6856413" y="5189538"/>
          <p14:tracePt t="170855" x="6856413" y="5216525"/>
          <p14:tracePt t="170865" x="6856413" y="5253038"/>
          <p14:tracePt t="170871" x="6856413" y="5289550"/>
          <p14:tracePt t="170882" x="6856413" y="5307013"/>
          <p14:tracePt t="170901" x="6856413" y="5343525"/>
          <p14:tracePt t="170903" x="6856413" y="5362575"/>
          <p14:tracePt t="170911" x="6856413" y="5380038"/>
          <p14:tracePt t="170919" x="6856413" y="5399088"/>
          <p14:tracePt t="170927" x="6856413" y="5426075"/>
          <p14:tracePt t="170935" x="6856413" y="5445125"/>
          <p14:tracePt t="170943" x="6846888" y="5472113"/>
          <p14:tracePt t="170951" x="6846888" y="5489575"/>
          <p14:tracePt t="170959" x="6827838" y="5535613"/>
          <p14:tracePt t="170967" x="6827838" y="5554663"/>
          <p14:tracePt t="170975" x="6827838" y="5572125"/>
          <p14:tracePt t="170983" x="6819900" y="5589588"/>
          <p14:tracePt t="170992" x="6791325" y="5618163"/>
          <p14:tracePt t="171000" x="6791325" y="5626100"/>
          <p14:tracePt t="171007" x="6783388" y="5645150"/>
          <p14:tracePt t="171015" x="6773863" y="5662613"/>
          <p14:tracePt t="171023" x="6773863" y="5672138"/>
          <p14:tracePt t="171032" x="6773863" y="5691188"/>
          <p14:tracePt t="171048" x="6773863" y="5718175"/>
          <p14:tracePt t="171055" x="6746875" y="5745163"/>
          <p14:tracePt t="171064" x="6746875" y="5754688"/>
          <p14:tracePt t="171070" x="6737350" y="5772150"/>
          <p14:tracePt t="171080" x="6727825" y="5781675"/>
          <p14:tracePt t="171087" x="6727825" y="5800725"/>
          <p14:tracePt t="171095" x="6718300" y="5818188"/>
          <p14:tracePt t="171111" x="6700838" y="5837238"/>
          <p14:tracePt t="171311" x="6654800" y="5873750"/>
          <p14:tracePt t="171319" x="6591300" y="5918200"/>
          <p14:tracePt t="171327" x="6518275" y="5946775"/>
          <p14:tracePt t="171335" x="6445250" y="6000750"/>
          <p14:tracePt t="171343" x="6408738" y="6010275"/>
          <p14:tracePt t="171351" x="6372225" y="6027738"/>
          <p14:tracePt t="171360" x="6345238" y="6054725"/>
          <p14:tracePt t="171366" x="6299200" y="6073775"/>
          <p14:tracePt t="171375" x="6272213" y="6091238"/>
          <p14:tracePt t="171383" x="6208713" y="6119813"/>
          <p14:tracePt t="171391" x="6172200" y="6137275"/>
          <p14:tracePt t="171399" x="6126163" y="6164263"/>
          <p14:tracePt t="171406" x="6116638" y="6173788"/>
          <p14:tracePt t="171415" x="6099175" y="6183313"/>
          <p14:tracePt t="171616" x="6080125" y="6200775"/>
          <p14:tracePt t="171622" x="6072188" y="6210300"/>
          <p14:tracePt t="171631" x="6053138" y="6237288"/>
          <p14:tracePt t="171639" x="6016625" y="6265863"/>
          <p14:tracePt t="171647" x="5999163" y="6329363"/>
          <p14:tracePt t="171655" x="5972175" y="6356350"/>
          <p14:tracePt t="171664" x="5953125" y="6402388"/>
          <p14:tracePt t="171671" x="5943600" y="6429375"/>
          <p14:tracePt t="171680" x="5943600" y="6475413"/>
          <p14:tracePt t="171690" x="5943600" y="6483350"/>
          <p14:tracePt t="171694" x="5943600" y="6502400"/>
          <p14:tracePt t="171704" x="5935663" y="6511925"/>
          <p14:tracePt t="171712" x="5926138" y="6519863"/>
          <p14:tracePt t="171856" x="5926138" y="6538913"/>
          <p14:tracePt t="171864" x="5926138" y="6556375"/>
          <p14:tracePt t="171872" x="5870575" y="6621463"/>
          <p14:tracePt t="171881" x="5843588" y="6638925"/>
          <p14:tracePt t="171888" x="5807075" y="6657975"/>
          <p14:tracePt t="171899" x="5797550" y="6675438"/>
          <p14:tracePt t="171903" x="5789613" y="6694488"/>
          <p14:tracePt t="171911" x="5780088" y="6711950"/>
          <p14:tracePt t="171919" x="5770563" y="6721475"/>
          <p14:tracePt t="171927" x="5761038" y="6731000"/>
          <p14:tracePt t="172217" x="5761038" y="6694488"/>
          <p14:tracePt t="172223" x="5761038" y="6648450"/>
          <p14:tracePt t="172231" x="5789613" y="6538913"/>
          <p14:tracePt t="172239" x="5807075" y="6456363"/>
          <p14:tracePt t="172247" x="5862638" y="6356350"/>
          <p14:tracePt t="172255" x="5907088" y="6246813"/>
          <p14:tracePt t="172264" x="5943600" y="6164263"/>
          <p14:tracePt t="172271" x="5972175" y="6054725"/>
          <p14:tracePt t="172280" x="5980113" y="5973763"/>
          <p14:tracePt t="172287" x="6007100" y="5910263"/>
          <p14:tracePt t="172295" x="6035675" y="5837238"/>
          <p14:tracePt t="172303" x="6043613" y="5800725"/>
          <p14:tracePt t="172311" x="6053138" y="5781675"/>
          <p14:tracePt t="172319" x="6062663" y="5764213"/>
          <p14:tracePt t="172327" x="6062663" y="5754688"/>
          <p14:tracePt t="172656" x="6053138" y="5745163"/>
          <p14:tracePt t="172663" x="6035675" y="5745163"/>
          <p14:tracePt t="172679" x="6007100" y="5754688"/>
          <p14:tracePt t="172696" x="5999163" y="5764213"/>
          <p14:tracePt t="173031" x="5980113" y="5764213"/>
          <p14:tracePt t="173039" x="5880100" y="5764213"/>
          <p14:tracePt t="173047" x="5807075" y="5764213"/>
          <p14:tracePt t="173055" x="5680075" y="5764213"/>
          <p14:tracePt t="173064" x="5551488" y="5764213"/>
          <p14:tracePt t="173071" x="5441950" y="5764213"/>
          <p14:tracePt t="173081" x="5324475" y="5735638"/>
          <p14:tracePt t="173087" x="5195888" y="5718175"/>
          <p14:tracePt t="173097" x="5086350" y="5691188"/>
          <p14:tracePt t="173105" x="4968875" y="5662613"/>
          <p14:tracePt t="173112" x="4895850" y="5635625"/>
          <p14:tracePt t="173122" x="4832350" y="5626100"/>
          <p14:tracePt t="173128" x="4767263" y="5599113"/>
          <p14:tracePt t="173136" x="4713288" y="5589588"/>
          <p14:tracePt t="173144" x="4649788" y="5572125"/>
          <p14:tracePt t="173152" x="4613275" y="5562600"/>
          <p14:tracePt t="173160" x="4567238" y="5554663"/>
          <p14:tracePt t="173169" x="4549775" y="5545138"/>
          <p14:tracePt t="173176" x="4521200" y="5535613"/>
          <p14:tracePt t="173185" x="4513263" y="5535613"/>
          <p14:tracePt t="173199" x="4503738" y="5526088"/>
          <p14:tracePt t="173249" x="4476750" y="5526088"/>
          <p14:tracePt t="173256" x="4467225" y="5526088"/>
          <p14:tracePt t="173264" x="4440238" y="5518150"/>
          <p14:tracePt t="173271" x="4421188" y="5518150"/>
          <p14:tracePt t="173280" x="4394200" y="5518150"/>
          <p14:tracePt t="173287" x="4367213" y="5499100"/>
          <p14:tracePt t="173295" x="4311650" y="5499100"/>
          <p14:tracePt t="173303" x="4248150" y="5481638"/>
          <p14:tracePt t="173311" x="4211638" y="5481638"/>
          <p14:tracePt t="173319" x="4157663" y="5472113"/>
          <p14:tracePt t="173326" x="4102100" y="5472113"/>
          <p14:tracePt t="173335" x="4038600" y="5462588"/>
          <p14:tracePt t="173343" x="4002088" y="5462588"/>
          <p14:tracePt t="173350" x="3965575" y="5462588"/>
          <p14:tracePt t="173359" x="3929063" y="5435600"/>
          <p14:tracePt t="173369" x="3892550" y="5435600"/>
          <p14:tracePt t="173378" x="3865563" y="5426075"/>
          <p14:tracePt t="173383" x="3856038" y="5426075"/>
          <p14:tracePt t="173392" x="3838575" y="5426075"/>
          <p14:tracePt t="173407" x="3819525" y="5426075"/>
          <p14:tracePt t="173415" x="3810000" y="5426075"/>
          <p14:tracePt t="173423" x="3802063" y="5426075"/>
          <p14:tracePt t="173431" x="3792538" y="5426075"/>
          <p14:tracePt t="173439" x="3765550" y="5426075"/>
          <p14:tracePt t="173448" x="3729038" y="5426075"/>
          <p14:tracePt t="173455" x="3709988" y="5426075"/>
          <p14:tracePt t="173465" x="3665538" y="5426075"/>
          <p14:tracePt t="173471" x="3629025" y="5426075"/>
          <p14:tracePt t="173480" x="3609975" y="5426075"/>
          <p14:tracePt t="173487" x="3563938" y="5426075"/>
          <p14:tracePt t="173503" x="3536950" y="5426075"/>
          <p14:tracePt t="173511" x="3527425" y="5426075"/>
          <p14:tracePt t="173892" x="3546475" y="5416550"/>
          <p14:tracePt t="174032" x="3546475" y="5408613"/>
          <p14:tracePt t="174039" x="3546475" y="5399088"/>
          <p14:tracePt t="174047" x="3546475" y="5372100"/>
          <p14:tracePt t="174055" x="3546475" y="5353050"/>
          <p14:tracePt t="174064" x="3546475" y="5335588"/>
          <p14:tracePt t="174083" x="3546475" y="5316538"/>
          <p14:tracePt t="174087" x="3546475" y="5307013"/>
          <p14:tracePt t="174099" x="3546475" y="5299075"/>
          <p14:tracePt t="174102" x="3546475" y="5280025"/>
          <p14:tracePt t="174111" x="3546475" y="5270500"/>
          <p14:tracePt t="174119" x="3546475" y="5253038"/>
          <p14:tracePt t="174127" x="3563938" y="5233988"/>
          <p14:tracePt t="174135" x="3563938" y="5216525"/>
          <p14:tracePt t="174143" x="3563938" y="5189538"/>
          <p14:tracePt t="174151" x="3563938" y="5170488"/>
          <p14:tracePt t="174158" x="3563938" y="5143500"/>
          <p14:tracePt t="174167" x="3563938" y="5126038"/>
          <p14:tracePt t="174175" x="3563938" y="5097463"/>
          <p14:tracePt t="174183" x="3563938" y="5080000"/>
          <p14:tracePt t="174191" x="3563938" y="5070475"/>
          <p14:tracePt t="174199" x="3563938" y="5043488"/>
          <p14:tracePt t="174206" x="3563938" y="5033963"/>
          <p14:tracePt t="174215" x="3563938" y="5024438"/>
          <p14:tracePt t="174231" x="3563938" y="5006975"/>
          <p14:tracePt t="174247" x="3563938" y="4997450"/>
          <p14:tracePt t="174305" x="3556000" y="4970463"/>
          <p14:tracePt t="174315" x="3519488" y="4960938"/>
          <p14:tracePt t="174320" x="3519488" y="4951413"/>
          <p14:tracePt t="174334" x="3482975" y="4943475"/>
          <p14:tracePt t="174336" x="3427413" y="4906963"/>
          <p14:tracePt t="174343" x="3354388" y="4887913"/>
          <p14:tracePt t="174351" x="3263900" y="4887913"/>
          <p14:tracePt t="174360" x="3154363" y="4878388"/>
          <p14:tracePt t="174368" x="3017838" y="4860925"/>
          <p14:tracePt t="174380" x="2925763" y="4860925"/>
          <p14:tracePt t="174385" x="2852738" y="4860925"/>
          <p14:tracePt t="174392" x="2781300" y="4860925"/>
          <p14:tracePt t="174400" x="2698750" y="4833938"/>
          <p14:tracePt t="174407" x="2671763" y="4833938"/>
          <p14:tracePt t="174415" x="2643188" y="4833938"/>
          <p14:tracePt t="174424" x="2625725" y="4833938"/>
          <p14:tracePt t="174433" x="2606675" y="4833938"/>
          <p14:tracePt t="174593" x="2598738" y="4833938"/>
          <p14:tracePt t="174601" x="2598738" y="4824413"/>
          <p14:tracePt t="174608" x="2598738" y="4805363"/>
          <p14:tracePt t="174639" x="2598738" y="4797425"/>
          <p14:tracePt t="174920" x="2598738" y="4787900"/>
          <p14:tracePt t="174927" x="2635250" y="4787900"/>
          <p14:tracePt t="174935" x="2679700" y="4787900"/>
          <p14:tracePt t="174942" x="2698750" y="4778375"/>
          <p14:tracePt t="174951" x="2735263" y="4778375"/>
          <p14:tracePt t="174959" x="2752725" y="4778375"/>
          <p14:tracePt t="174967" x="2798763" y="4778375"/>
          <p14:tracePt t="174975" x="2835275" y="4778375"/>
          <p14:tracePt t="174983" x="2881313" y="4778375"/>
          <p14:tracePt t="174991" x="2935288" y="4778375"/>
          <p14:tracePt t="174999" x="2990850" y="4778375"/>
          <p14:tracePt t="175007" x="3063875" y="4778375"/>
          <p14:tracePt t="175016" x="3136900" y="4778375"/>
          <p14:tracePt t="175023" x="3208338" y="4778375"/>
          <p14:tracePt t="175032" x="3281363" y="4778375"/>
          <p14:tracePt t="175040" x="3354388" y="4778375"/>
          <p14:tracePt t="175050" x="3390900" y="4778375"/>
          <p14:tracePt t="175056" x="3427413" y="4778375"/>
          <p14:tracePt t="175067" x="3436938" y="4778375"/>
          <p14:tracePt t="175071" x="3455988" y="4778375"/>
          <p14:tracePt t="175087" x="3463925" y="4778375"/>
          <p14:tracePt t="175112" x="3490913" y="4778375"/>
          <p14:tracePt t="175119" x="3500438" y="4778375"/>
          <p14:tracePt t="175127" x="3536950" y="4778375"/>
          <p14:tracePt t="175135" x="3563938" y="4778375"/>
          <p14:tracePt t="175143" x="3619500" y="4778375"/>
          <p14:tracePt t="175150" x="3702050" y="4778375"/>
          <p14:tracePt t="175159" x="3792538" y="4778375"/>
          <p14:tracePt t="175167" x="3883025" y="4778375"/>
          <p14:tracePt t="175175" x="3992563" y="4778375"/>
          <p14:tracePt t="175182" x="4084638" y="4778375"/>
          <p14:tracePt t="175192" x="4211638" y="4778375"/>
          <p14:tracePt t="175200" x="4321175" y="4778375"/>
          <p14:tracePt t="175210" x="4430713" y="4778375"/>
          <p14:tracePt t="175217" x="4540250" y="4778375"/>
          <p14:tracePt t="175224" x="4630738" y="4778375"/>
          <p14:tracePt t="175233" x="4759325" y="4778375"/>
          <p14:tracePt t="175239" x="4832350" y="4778375"/>
          <p14:tracePt t="175248" x="4922838" y="4778375"/>
          <p14:tracePt t="175255" x="4978400" y="4778375"/>
          <p14:tracePt t="175265" x="5014913" y="4778375"/>
          <p14:tracePt t="175281" x="5032375" y="4778375"/>
          <p14:tracePt t="175423" x="5041900" y="4778375"/>
          <p14:tracePt t="175432" x="5078413" y="4751388"/>
          <p14:tracePt t="175440" x="5095875" y="4714875"/>
          <p14:tracePt t="175448" x="5105400" y="4687888"/>
          <p14:tracePt t="175459" x="5114925" y="4660900"/>
          <p14:tracePt t="175463" x="5122863" y="4641850"/>
          <p14:tracePt t="175472" x="5151438" y="4595813"/>
          <p14:tracePt t="175480" x="5159375" y="4568825"/>
          <p14:tracePt t="175487" x="5168900" y="4532313"/>
          <p14:tracePt t="175496" x="5187950" y="4514850"/>
          <p14:tracePt t="175503" x="5187950" y="4495800"/>
          <p14:tracePt t="175512" x="5187950" y="4486275"/>
          <p14:tracePt t="175521" x="5195888" y="4486275"/>
          <p14:tracePt t="175528" x="5195888" y="4468813"/>
          <p14:tracePt t="175537" x="5195888" y="4459288"/>
          <p14:tracePt t="175544" x="5195888" y="4449763"/>
          <p14:tracePt t="175561" x="5195888" y="4441825"/>
          <p14:tracePt t="175576" x="5195888" y="4422775"/>
          <p14:tracePt t="175608" x="5195888" y="4413250"/>
          <p14:tracePt t="175616" x="5195888" y="4405313"/>
          <p14:tracePt t="175631" x="5195888" y="4376738"/>
          <p14:tracePt t="175640" x="5195888" y="4368800"/>
          <p14:tracePt t="175647" x="5195888" y="4359275"/>
          <p14:tracePt t="175655" x="5195888" y="4340225"/>
          <p14:tracePt t="175679" x="5195888" y="4332288"/>
          <p14:tracePt t="175695" x="5195888" y="4322763"/>
          <p14:tracePt t="175704" x="5195888" y="4303713"/>
          <p14:tracePt t="175847" x="5105400" y="4295775"/>
          <p14:tracePt t="175855" x="4822825" y="4303713"/>
          <p14:tracePt t="175863" x="4440238" y="4340225"/>
          <p14:tracePt t="175871" x="4138613" y="4422775"/>
          <p14:tracePt t="175883" x="3865563" y="4441825"/>
          <p14:tracePt t="175886" x="3683000" y="4486275"/>
          <p14:tracePt t="175897" x="3500438" y="4486275"/>
          <p14:tracePt t="175902" x="3409950" y="4486275"/>
          <p14:tracePt t="175911" x="3373438" y="4486275"/>
          <p14:tracePt t="175919" x="3363913" y="4486275"/>
          <p14:tracePt t="176057" x="3373438" y="4486275"/>
          <p14:tracePt t="176069" x="3400425" y="4468813"/>
          <p14:tracePt t="176074" x="3427413" y="4468813"/>
          <p14:tracePt t="176084" x="3436938" y="4459288"/>
          <p14:tracePt t="176089" x="3455988" y="4441825"/>
          <p14:tracePt t="176100" x="3463925" y="4432300"/>
          <p14:tracePt t="176103" x="3482975" y="4422775"/>
          <p14:tracePt t="176114" x="3490913" y="4405313"/>
          <p14:tracePt t="176118" x="3500438" y="4395788"/>
          <p14:tracePt t="176127" x="3509963" y="4395788"/>
          <p14:tracePt t="176135" x="3546475" y="4386263"/>
          <p14:tracePt t="176142" x="3563938" y="4376738"/>
          <p14:tracePt t="176151" x="3573463" y="4376738"/>
          <p14:tracePt t="176159" x="3592513" y="4376738"/>
          <p14:tracePt t="176167" x="3609975" y="4368800"/>
          <p14:tracePt t="176287" x="3609975" y="4386263"/>
          <p14:tracePt t="176297" x="3600450" y="4422775"/>
          <p14:tracePt t="176303" x="3582988" y="4449763"/>
          <p14:tracePt t="176313" x="3563938" y="4468813"/>
          <p14:tracePt t="176320" x="3546475" y="4486275"/>
          <p14:tracePt t="176327" x="3519488" y="4495800"/>
          <p14:tracePt t="176335" x="3482975" y="4514850"/>
          <p14:tracePt t="176343" x="3463925" y="4514850"/>
          <p14:tracePt t="176351" x="3446463" y="4522788"/>
          <p14:tracePt t="176361" x="3427413" y="4541838"/>
          <p14:tracePt t="176367" x="3419475" y="4541838"/>
          <p14:tracePt t="176487" x="3419475" y="4514850"/>
          <p14:tracePt t="176495" x="3490913" y="4413250"/>
          <p14:tracePt t="176503" x="3546475" y="4359275"/>
          <p14:tracePt t="176510" x="3609975" y="4276725"/>
          <p14:tracePt t="176519" x="3646488" y="4259263"/>
          <p14:tracePt t="176527" x="3673475" y="4222750"/>
          <p14:tracePt t="176535" x="3709988" y="4203700"/>
          <p14:tracePt t="176543" x="3738563" y="4186238"/>
          <p14:tracePt t="176551" x="3775075" y="4176713"/>
          <p14:tracePt t="176559" x="3802063" y="4167188"/>
          <p14:tracePt t="176566" x="3810000" y="4167188"/>
          <p14:tracePt t="176575" x="3819525" y="4167188"/>
          <p14:tracePt t="176583" x="3846513" y="4167188"/>
          <p14:tracePt t="176592" x="3892550" y="4167188"/>
          <p14:tracePt t="176598" x="3911600" y="4176713"/>
          <p14:tracePt t="176607" x="3929063" y="4232275"/>
          <p14:tracePt t="176615" x="3984625" y="4313238"/>
          <p14:tracePt t="176623" x="4002088" y="4395788"/>
          <p14:tracePt t="176631" x="4038600" y="4441825"/>
          <p14:tracePt t="176638" x="4048125" y="4478338"/>
          <p14:tracePt t="176647" x="4048125" y="4541838"/>
          <p14:tracePt t="176655" x="4048125" y="4578350"/>
          <p14:tracePt t="176663" x="4048125" y="4595813"/>
          <p14:tracePt t="176671" x="4048125" y="4624388"/>
          <p14:tracePt t="176680" x="4048125" y="4632325"/>
          <p14:tracePt t="176690" x="4048125" y="4641850"/>
          <p14:tracePt t="176744" x="4048125" y="4651375"/>
          <p14:tracePt t="176751" x="4048125" y="4678363"/>
          <p14:tracePt t="176760" x="4038600" y="4705350"/>
          <p14:tracePt t="176768" x="4021138" y="4705350"/>
          <p14:tracePt t="176776" x="4002088" y="4724400"/>
          <p14:tracePt t="176784" x="3984625" y="4724400"/>
          <p14:tracePt t="176791" x="3975100" y="4724400"/>
          <p14:tracePt t="176799" x="3956050" y="4724400"/>
          <p14:tracePt t="176881" x="3948113" y="4724400"/>
          <p14:tracePt t="176898" x="3938588" y="4724400"/>
          <p14:tracePt t="176904" x="3929063" y="4668838"/>
          <p14:tracePt t="176911" x="3919538" y="4605338"/>
          <p14:tracePt t="176919" x="3919538" y="4578350"/>
          <p14:tracePt t="176927" x="3919538" y="4559300"/>
          <p14:tracePt t="176935" x="3919538" y="4532313"/>
          <p14:tracePt t="176943" x="3919538" y="4486275"/>
          <p14:tracePt t="176951" x="3919538" y="4478338"/>
          <p14:tracePt t="176967" x="3919538" y="4468813"/>
          <p14:tracePt t="176975" x="3919538" y="4449763"/>
          <p14:tracePt t="176983" x="3919538" y="4441825"/>
          <p14:tracePt t="176991" x="3919538" y="4432300"/>
          <p14:tracePt t="176999" x="3938588" y="4405313"/>
          <p14:tracePt t="177007" x="3938588" y="4395788"/>
          <p14:tracePt t="177016" x="3948113" y="4395788"/>
          <p14:tracePt t="177023" x="3965575" y="4376738"/>
          <p14:tracePt t="177032" x="4002088" y="4349750"/>
          <p14:tracePt t="177040" x="4029075" y="4340225"/>
          <p14:tracePt t="177050" x="4048125" y="4332288"/>
          <p14:tracePt t="177056" x="4075113" y="4322763"/>
          <p14:tracePt t="177066" x="4111625" y="4303713"/>
          <p14:tracePt t="177072" x="4129088" y="4303713"/>
          <p14:tracePt t="177084" x="4138613" y="4303713"/>
          <p14:tracePt t="177087" x="4157663" y="4303713"/>
          <p14:tracePt t="177104" x="4165600" y="4303713"/>
          <p14:tracePt t="177144" x="4175125" y="4303713"/>
          <p14:tracePt t="177152" x="4184650" y="4340225"/>
          <p14:tracePt t="177159" x="4184650" y="4349750"/>
          <p14:tracePt t="177167" x="4184650" y="4368800"/>
          <p14:tracePt t="177176" x="4184650" y="4386263"/>
          <p14:tracePt t="177191" x="4184650" y="4395788"/>
          <p14:tracePt t="177199" x="4184650" y="4413250"/>
          <p14:tracePt t="177239" x="4184650" y="4422775"/>
          <p14:tracePt t="177367" x="4184650" y="4432300"/>
          <p14:tracePt t="177376" x="4165600" y="4441825"/>
          <p14:tracePt t="177383" x="4157663" y="4541838"/>
          <p14:tracePt t="177391" x="4121150" y="4624388"/>
          <p14:tracePt t="177399" x="4084638" y="4732338"/>
          <p14:tracePt t="177407" x="4075113" y="4824413"/>
          <p14:tracePt t="177415" x="4029075" y="4943475"/>
          <p14:tracePt t="177424" x="4021138" y="5033963"/>
          <p14:tracePt t="177431" x="4011613" y="5097463"/>
          <p14:tracePt t="177440" x="3984625" y="5160963"/>
          <p14:tracePt t="177447" x="3965575" y="5216525"/>
          <p14:tracePt t="177455" x="3956050" y="5262563"/>
          <p14:tracePt t="177463" x="3948113" y="5280025"/>
          <p14:tracePt t="177471" x="3929063" y="5316538"/>
          <p14:tracePt t="177480" x="3919538" y="5326063"/>
          <p14:tracePt t="177487" x="3919538" y="5343525"/>
          <p14:tracePt t="177496" x="3911600" y="5353050"/>
          <p14:tracePt t="177503" x="3902075" y="5362575"/>
          <p14:tracePt t="177511" x="3902075" y="5372100"/>
          <p14:tracePt t="177519" x="3883025" y="5389563"/>
          <p14:tracePt t="177534" x="3875088" y="5408613"/>
          <p14:tracePt t="177543" x="3865563" y="5416550"/>
          <p14:tracePt t="177551" x="3846513" y="5445125"/>
          <p14:tracePt t="177559" x="3838575" y="5453063"/>
          <p14:tracePt t="177567" x="3829050" y="5462588"/>
          <p14:tracePt t="177575" x="3802063" y="5489575"/>
          <p14:tracePt t="177591" x="3783013" y="5499100"/>
          <p14:tracePt t="177697" x="3775075" y="5499100"/>
          <p14:tracePt t="177703" x="3756025" y="5508625"/>
          <p14:tracePt t="177711" x="3738563" y="5526088"/>
          <p14:tracePt t="177719" x="3719513" y="5526088"/>
          <p14:tracePt t="177727" x="3709988" y="5535613"/>
          <p14:tracePt t="177735" x="3702050" y="5545138"/>
          <p14:tracePt t="177743" x="3656013" y="5554663"/>
          <p14:tracePt t="177751" x="3592513" y="5581650"/>
          <p14:tracePt t="177758" x="3556000" y="5589588"/>
          <p14:tracePt t="177767" x="3490913" y="5599113"/>
          <p14:tracePt t="177775" x="3436938" y="5599113"/>
          <p14:tracePt t="177783" x="3390900" y="5599113"/>
          <p14:tracePt t="177792" x="3336925" y="5599113"/>
          <p14:tracePt t="177802" x="3309938" y="5599113"/>
          <p14:tracePt t="177809" x="3273425" y="5599113"/>
          <p14:tracePt t="177818" x="3236913" y="5599113"/>
          <p14:tracePt t="178084" x="3200400" y="5599113"/>
          <p14:tracePt t="178086" x="3127375" y="5599113"/>
          <p14:tracePt t="178098" x="3071813" y="5599113"/>
          <p14:tracePt t="178105" x="3027363" y="5589588"/>
          <p14:tracePt t="178113" x="3008313" y="5589588"/>
          <p14:tracePt t="178119" x="2998788" y="5581650"/>
          <p14:tracePt t="178127" x="2981325" y="5581650"/>
          <p14:tracePt t="178367" x="2971800" y="5581650"/>
          <p14:tracePt t="178375" x="2971800" y="5572125"/>
          <p14:tracePt t="178383" x="2944813" y="5518150"/>
          <p14:tracePt t="178391" x="2925763" y="5472113"/>
          <p14:tracePt t="178398" x="2925763" y="5445125"/>
          <p14:tracePt t="178406" x="2925763" y="5416550"/>
          <p14:tracePt t="178414" x="2917825" y="5372100"/>
          <p14:tracePt t="178423" x="2917825" y="5343525"/>
          <p14:tracePt t="178439" x="2917825" y="5335588"/>
          <p14:tracePt t="178631" x="2944813" y="5380038"/>
          <p14:tracePt t="178639" x="3008313" y="5416550"/>
          <p14:tracePt t="178647" x="3063875" y="5453063"/>
          <p14:tracePt t="178654" x="3127375" y="5489575"/>
          <p14:tracePt t="178663" x="3144838" y="5518150"/>
          <p14:tracePt t="178671" x="3163888" y="5526088"/>
          <p14:tracePt t="178892" x="3163888" y="5562600"/>
          <p14:tracePt t="178899" x="3100388" y="5581650"/>
          <p14:tracePt t="178904" x="3081338" y="5581650"/>
          <p14:tracePt t="178915" x="3054350" y="5589588"/>
          <p14:tracePt t="179056" x="3117850" y="5589588"/>
          <p14:tracePt t="179065" x="3154363" y="5589588"/>
          <p14:tracePt t="179073" x="3171825" y="5589588"/>
          <p14:tracePt t="179097" x="3181350" y="5581650"/>
          <p14:tracePt t="179105" x="3200400" y="5562600"/>
          <p14:tracePt t="179116" x="3208338" y="5554663"/>
          <p14:tracePt t="179119" x="3208338" y="5526088"/>
          <p14:tracePt t="179130" x="3208338" y="5518150"/>
          <p14:tracePt t="179135" x="3217863" y="5508625"/>
          <p14:tracePt t="179151" x="3217863" y="5499100"/>
          <p14:tracePt t="179159" x="3217863" y="5489575"/>
          <p14:tracePt t="179167" x="3217863" y="5481638"/>
          <p14:tracePt t="179175" x="3217863" y="5472113"/>
          <p14:tracePt t="179183" x="3236913" y="5453063"/>
          <p14:tracePt t="179191" x="3244850" y="5435600"/>
          <p14:tracePt t="179199" x="3263900" y="5416550"/>
          <p14:tracePt t="179207" x="3300413" y="5408613"/>
          <p14:tracePt t="179215" x="3346450" y="5380038"/>
          <p14:tracePt t="179223" x="3373438" y="5372100"/>
          <p14:tracePt t="179231" x="3400425" y="5372100"/>
          <p14:tracePt t="179239" x="3427413" y="5362575"/>
          <p14:tracePt t="179248" x="3463925" y="5362575"/>
          <p14:tracePt t="179255" x="3500438" y="5362575"/>
          <p14:tracePt t="179264" x="3527425" y="5362575"/>
          <p14:tracePt t="179271" x="3546475" y="5362575"/>
          <p14:tracePt t="179281" x="3556000" y="5362575"/>
          <p14:tracePt t="179296" x="3563938" y="5372100"/>
          <p14:tracePt t="179303" x="3582988" y="5389563"/>
          <p14:tracePt t="179311" x="3582988" y="5416550"/>
          <p14:tracePt t="179319" x="3582988" y="5426075"/>
          <p14:tracePt t="179327" x="3582988" y="5445125"/>
          <p14:tracePt t="179335" x="3573463" y="5462588"/>
          <p14:tracePt t="179343" x="3563938" y="5489575"/>
          <p14:tracePt t="179351" x="3536950" y="5526088"/>
          <p14:tracePt t="179359" x="3509963" y="5545138"/>
          <p14:tracePt t="179366" x="3490913" y="5554663"/>
          <p14:tracePt t="179378" x="3463925" y="5572125"/>
          <p14:tracePt t="179384" x="3446463" y="5581650"/>
          <p14:tracePt t="179392" x="3427413" y="5589588"/>
          <p14:tracePt t="179400" x="3400425" y="5589588"/>
          <p14:tracePt t="179409" x="3382963" y="5599113"/>
          <p14:tracePt t="179568" x="3373438" y="5599113"/>
          <p14:tracePt t="179583" x="3373438" y="5589588"/>
          <p14:tracePt t="179663" x="3363913" y="5581650"/>
          <p14:tracePt t="179711" x="3346450" y="5581650"/>
          <p14:tracePt t="179719" x="3317875" y="5581650"/>
          <p14:tracePt t="179727" x="3309938" y="5581650"/>
          <p14:tracePt t="179735" x="3300413" y="5581650"/>
          <p14:tracePt t="179880" x="3363913" y="5581650"/>
          <p14:tracePt t="179891" x="3436938" y="5581650"/>
          <p14:tracePt t="179897" x="3546475" y="5581650"/>
          <p14:tracePt t="179903" x="3629025" y="5581650"/>
          <p14:tracePt t="179913" x="3719513" y="5581650"/>
          <p14:tracePt t="179919" x="3810000" y="5581650"/>
          <p14:tracePt t="179927" x="3865563" y="5581650"/>
          <p14:tracePt t="179935" x="3919538" y="5581650"/>
          <p14:tracePt t="179943" x="3948113" y="5581650"/>
          <p14:tracePt t="179951" x="3965575" y="5581650"/>
          <p14:tracePt t="179958" x="3975100" y="5581650"/>
          <p14:tracePt t="179966" x="3984625" y="5581650"/>
          <p14:tracePt t="179983" x="4002088" y="5572125"/>
          <p14:tracePt t="179999" x="4029075" y="5554663"/>
          <p14:tracePt t="180015" x="4029075" y="5545138"/>
          <p14:tracePt t="180023" x="4029075" y="5535613"/>
          <p14:tracePt t="180104" x="4029075" y="5526088"/>
          <p14:tracePt t="180113" x="4029075" y="5489575"/>
          <p14:tracePt t="180122" x="4029075" y="5453063"/>
          <p14:tracePt t="180130" x="4029075" y="5408613"/>
          <p14:tracePt t="180135" x="4002088" y="5362575"/>
          <p14:tracePt t="180143" x="3956050" y="5316538"/>
          <p14:tracePt t="180151" x="3938588" y="5299075"/>
          <p14:tracePt t="180159" x="3902075" y="5253038"/>
          <p14:tracePt t="180167" x="3875088" y="5216525"/>
          <p14:tracePt t="180175" x="3838575" y="5170488"/>
          <p14:tracePt t="180183" x="3819525" y="5143500"/>
          <p14:tracePt t="180190" x="3783013" y="5106988"/>
          <p14:tracePt t="180199" x="3765550" y="5089525"/>
          <p14:tracePt t="180208" x="3746500" y="5070475"/>
          <p14:tracePt t="180215" x="3729038" y="5053013"/>
          <p14:tracePt t="180224" x="3692525" y="5024438"/>
          <p14:tracePt t="180233" x="3673475" y="4997450"/>
          <p14:tracePt t="180239" x="3665538" y="4997450"/>
          <p14:tracePt t="180247" x="3636963" y="4979988"/>
          <p14:tracePt t="180255" x="3636963" y="4970463"/>
          <p14:tracePt t="180264" x="3609975" y="4951413"/>
          <p14:tracePt t="180271" x="3582988" y="4933950"/>
          <p14:tracePt t="180287" x="3556000" y="4906963"/>
          <p14:tracePt t="180297" x="3527425" y="4887913"/>
          <p14:tracePt t="180303" x="3490913" y="4860925"/>
          <p14:tracePt t="180313" x="3463925" y="4824413"/>
          <p14:tracePt t="180319" x="3427413" y="4797425"/>
          <p14:tracePt t="180327" x="3400425" y="4760913"/>
          <p14:tracePt t="180335" x="3327400" y="4697413"/>
          <p14:tracePt t="180343" x="3309938" y="4678363"/>
          <p14:tracePt t="180351" x="3281363" y="4641850"/>
          <p14:tracePt t="180360" x="3227388" y="4595813"/>
          <p14:tracePt t="180366" x="3200400" y="4559300"/>
          <p14:tracePt t="180375" x="3154363" y="4514850"/>
          <p14:tracePt t="180383" x="3117850" y="4505325"/>
          <p14:tracePt t="180391" x="3090863" y="4468813"/>
          <p14:tracePt t="180399" x="3035300" y="4422775"/>
          <p14:tracePt t="180407" x="3008313" y="4405313"/>
          <p14:tracePt t="180415" x="2962275" y="4359275"/>
          <p14:tracePt t="180423" x="2925763" y="4322763"/>
          <p14:tracePt t="180432" x="2898775" y="4276725"/>
          <p14:tracePt t="180441" x="2852738" y="4195763"/>
          <p14:tracePt t="180451" x="2817813" y="4113213"/>
          <p14:tracePt t="180456" x="2771775" y="4021138"/>
          <p14:tracePt t="180466" x="2752725" y="3976688"/>
          <p14:tracePt t="180472" x="2725738" y="3911600"/>
          <p14:tracePt t="180481" x="2708275" y="3821113"/>
          <p14:tracePt t="180487" x="2671763" y="3757613"/>
          <p14:tracePt t="180496" x="2662238" y="3711575"/>
          <p14:tracePt t="180505" x="2643188" y="3665538"/>
          <p14:tracePt t="180515" x="2616200" y="3648075"/>
          <p14:tracePt t="180527" x="2616200" y="3638550"/>
          <p14:tracePt t="180535" x="2616200" y="3629025"/>
          <p14:tracePt t="180543" x="2616200" y="3611563"/>
          <p14:tracePt t="180560" x="2616200" y="3592513"/>
          <p14:tracePt t="180567" x="2616200" y="3575050"/>
          <p14:tracePt t="180583" x="2616200" y="3548063"/>
          <p14:tracePt t="180592" x="2616200" y="3538538"/>
          <p14:tracePt t="180599" x="2616200" y="3529013"/>
          <p14:tracePt t="180608" x="2616200" y="3492500"/>
          <p14:tracePt t="180624" x="2616200" y="3455988"/>
          <p14:tracePt t="180631" x="2616200" y="3446463"/>
          <p14:tracePt t="180639" x="2625725" y="3419475"/>
          <p14:tracePt t="180647" x="2652713" y="3402013"/>
          <p14:tracePt t="180654" x="2652713" y="3365500"/>
          <p14:tracePt t="180664" x="2652713" y="3346450"/>
          <p14:tracePt t="180670" x="2671763" y="3319463"/>
          <p14:tracePt t="180680" x="2671763" y="3302000"/>
          <p14:tracePt t="180688" x="2679700" y="3273425"/>
          <p14:tracePt t="180696" x="2679700" y="3265488"/>
          <p14:tracePt t="180703" x="2679700" y="3255963"/>
          <p14:tracePt t="180711" x="2679700" y="3228975"/>
          <p14:tracePt t="180719" x="2679700" y="3219450"/>
          <p14:tracePt t="180751" x="2679700" y="3209925"/>
          <p14:tracePt t="180758" x="2679700" y="3192463"/>
          <p14:tracePt t="180767" x="2679700" y="3182938"/>
          <p14:tracePt t="180775" x="2679700" y="3146425"/>
          <p14:tracePt t="180783" x="2679700" y="3136900"/>
          <p14:tracePt t="180791" x="2679700" y="3119438"/>
          <p14:tracePt t="180799" x="2679700" y="3109913"/>
          <p14:tracePt t="180807" x="2679700" y="3100388"/>
          <p14:tracePt t="180814" x="2679700" y="3090863"/>
          <p14:tracePt t="180847" x="2679700" y="3082925"/>
          <p14:tracePt t="180855" x="2679700" y="3063875"/>
          <p14:tracePt t="180863" x="2689225" y="3046413"/>
          <p14:tracePt t="180871" x="2689225" y="3036888"/>
          <p14:tracePt t="180879" x="2698750" y="3009900"/>
          <p14:tracePt t="180887" x="2698750" y="3000375"/>
          <p14:tracePt t="180899" x="2716213" y="2990850"/>
          <p14:tracePt t="180903" x="2716213" y="2982913"/>
          <p14:tracePt t="180919" x="2716213" y="2973388"/>
          <p14:tracePt t="181034" x="2716213" y="2982913"/>
          <p14:tracePt t="181042" x="2725738" y="3017838"/>
          <p14:tracePt t="181050" x="2735263" y="3027363"/>
          <p14:tracePt t="181056" x="2744788" y="3046413"/>
          <p14:tracePt t="181064" x="2771775" y="3063875"/>
          <p14:tracePt t="181080" x="2817813" y="3073400"/>
          <p14:tracePt t="181087" x="2852738" y="3090863"/>
          <p14:tracePt t="181097" x="2935288" y="3127375"/>
          <p14:tracePt t="181103" x="2998788" y="3155950"/>
          <p14:tracePt t="181113" x="3081338" y="3182938"/>
          <p14:tracePt t="181119" x="3154363" y="3192463"/>
          <p14:tracePt t="181134" x="3263900" y="3200400"/>
          <p14:tracePt t="181136" x="3363913" y="3246438"/>
          <p14:tracePt t="181145" x="3473450" y="3265488"/>
          <p14:tracePt t="181152" x="3546475" y="3265488"/>
          <p14:tracePt t="181159" x="3629025" y="3273425"/>
          <p14:tracePt t="181167" x="3702050" y="3282950"/>
          <p14:tracePt t="181175" x="3746500" y="3282950"/>
          <p14:tracePt t="181183" x="3792538" y="3309938"/>
          <p14:tracePt t="181190" x="3819525" y="3309938"/>
          <p14:tracePt t="181199" x="3838575" y="3309938"/>
          <p14:tracePt t="181215" x="3846513" y="3309938"/>
          <p14:tracePt t="181223" x="3856038" y="3309938"/>
          <p14:tracePt t="181238" x="3875088" y="3302000"/>
          <p14:tracePt t="181247" x="3892550" y="3292475"/>
          <p14:tracePt t="181255" x="3919538" y="3273425"/>
          <p14:tracePt t="181263" x="3929063" y="3265488"/>
          <p14:tracePt t="181271" x="3956050" y="3246438"/>
          <p14:tracePt t="181279" x="3992563" y="3228975"/>
          <p14:tracePt t="181287" x="4011613" y="3209925"/>
          <p14:tracePt t="181296" x="4029075" y="3173413"/>
          <p14:tracePt t="181303" x="4038600" y="3155950"/>
          <p14:tracePt t="181312" x="4075113" y="3127375"/>
          <p14:tracePt t="181319" x="4084638" y="3109913"/>
          <p14:tracePt t="181327" x="4084638" y="3073400"/>
          <p14:tracePt t="181343" x="4094163" y="3046413"/>
          <p14:tracePt t="181351" x="4094163" y="3027363"/>
          <p14:tracePt t="181359" x="4094163" y="3017838"/>
          <p14:tracePt t="181367" x="4094163" y="2990850"/>
          <p14:tracePt t="181375" x="4094163" y="2982913"/>
          <p14:tracePt t="181383" x="4094163" y="2963863"/>
          <p14:tracePt t="181407" x="4102100" y="2954338"/>
          <p14:tracePt t="181535" x="4111625" y="2954338"/>
          <p14:tracePt t="181543" x="4129088" y="3009900"/>
          <p14:tracePt t="181551" x="4175125" y="3090863"/>
          <p14:tracePt t="181559" x="4211638" y="3192463"/>
          <p14:tracePt t="181567" x="4275138" y="3292475"/>
          <p14:tracePt t="181575" x="4376738" y="3375025"/>
          <p14:tracePt t="181582" x="4476750" y="3438525"/>
          <p14:tracePt t="181591" x="4603750" y="3492500"/>
          <p14:tracePt t="181599" x="4740275" y="3556000"/>
          <p14:tracePt t="181607" x="4849813" y="3565525"/>
          <p14:tracePt t="181615" x="4968875" y="3592513"/>
          <p14:tracePt t="181623" x="5041900" y="3621088"/>
          <p14:tracePt t="181631" x="5078413" y="3621088"/>
          <p14:tracePt t="181639" x="5086350" y="3621088"/>
          <p14:tracePt t="181648" x="5105400" y="3621088"/>
          <p14:tracePt t="181707" x="5114925" y="3621088"/>
          <p14:tracePt t="181714" x="5132388" y="3621088"/>
          <p14:tracePt t="181722" x="5159375" y="3602038"/>
          <p14:tracePt t="181729" x="5195888" y="3565525"/>
          <p14:tracePt t="181735" x="5214938" y="3538538"/>
          <p14:tracePt t="181743" x="5251450" y="3502025"/>
          <p14:tracePt t="181751" x="5278438" y="3475038"/>
          <p14:tracePt t="181759" x="5305425" y="3429000"/>
          <p14:tracePt t="181767" x="5351463" y="3375025"/>
          <p14:tracePt t="181775" x="5368925" y="3346450"/>
          <p14:tracePt t="181782" x="5397500" y="3319463"/>
          <p14:tracePt t="181790" x="5414963" y="3282950"/>
          <p14:tracePt t="181799" x="5441950" y="3255963"/>
          <p14:tracePt t="181807" x="5451475" y="3228975"/>
          <p14:tracePt t="181815" x="5461000" y="3192463"/>
          <p14:tracePt t="181823" x="5497513" y="3146425"/>
          <p14:tracePt t="181839" x="5507038" y="3119438"/>
          <p14:tracePt t="181847" x="5507038" y="3100388"/>
          <p14:tracePt t="181855" x="5507038" y="3063875"/>
          <p14:tracePt t="181895" x="5507038" y="3054350"/>
          <p14:tracePt t="182009" x="5507038" y="3063875"/>
          <p14:tracePt t="182015" x="5543550" y="3119438"/>
          <p14:tracePt t="182022" x="5561013" y="3163888"/>
          <p14:tracePt t="182031" x="5634038" y="3228975"/>
          <p14:tracePt t="182040" x="5697538" y="3302000"/>
          <p14:tracePt t="182050" x="5743575" y="3319463"/>
          <p14:tracePt t="182056" x="5826125" y="3375025"/>
          <p14:tracePt t="182067" x="5889625" y="3402013"/>
          <p14:tracePt t="182072" x="5972175" y="3438525"/>
          <p14:tracePt t="182081" x="6062663" y="3465513"/>
          <p14:tracePt t="182087" x="6145213" y="3511550"/>
          <p14:tracePt t="182097" x="6189663" y="3519488"/>
          <p14:tracePt t="182103" x="6208713" y="3529013"/>
          <p14:tracePt t="182151" x="6226175" y="3529013"/>
          <p14:tracePt t="182159" x="6245225" y="3529013"/>
          <p14:tracePt t="182167" x="6262688" y="3529013"/>
          <p14:tracePt t="182175" x="6272213" y="3511550"/>
          <p14:tracePt t="182183" x="6291263" y="3492500"/>
          <p14:tracePt t="182191" x="6308725" y="3446463"/>
          <p14:tracePt t="182199" x="6318250" y="3429000"/>
          <p14:tracePt t="182207" x="6335713" y="3411538"/>
          <p14:tracePt t="182215" x="6354763" y="3382963"/>
          <p14:tracePt t="182223" x="6362700" y="3355975"/>
          <p14:tracePt t="182232" x="6391275" y="3319463"/>
          <p14:tracePt t="182239" x="6391275" y="3282950"/>
          <p14:tracePt t="182248" x="6418263" y="3246438"/>
          <p14:tracePt t="182255" x="6454775" y="3192463"/>
          <p14:tracePt t="182263" x="6454775" y="3155950"/>
          <p14:tracePt t="182271" x="6464300" y="3100388"/>
          <p14:tracePt t="182280" x="6472238" y="3063875"/>
          <p14:tracePt t="182287" x="6472238" y="3000375"/>
          <p14:tracePt t="182297" x="6491288" y="2963863"/>
          <p14:tracePt t="182303" x="6491288" y="2927350"/>
          <p14:tracePt t="182313" x="6500813" y="2909888"/>
          <p14:tracePt t="182319" x="6500813" y="2881313"/>
          <p14:tracePt t="182327" x="6500813" y="2836863"/>
          <p14:tracePt t="182335" x="6508750" y="2827338"/>
          <p14:tracePt t="182560" x="6500813" y="2827338"/>
          <p14:tracePt t="182566" x="6491288" y="2836863"/>
          <p14:tracePt t="182575" x="6481763" y="2863850"/>
          <p14:tracePt t="182591" x="6481763" y="2900363"/>
          <p14:tracePt t="182599" x="6481763" y="2909888"/>
          <p14:tracePt t="182607" x="6481763" y="2927350"/>
          <p14:tracePt t="182623" x="6454775" y="2946400"/>
          <p14:tracePt t="182631" x="6454775" y="2954338"/>
          <p14:tracePt t="182639" x="6454775" y="2963863"/>
          <p14:tracePt t="182655" x="6454775" y="2973388"/>
          <p14:tracePt t="182664" x="6454775" y="2990850"/>
          <p14:tracePt t="182680" x="6454775" y="3000375"/>
          <p14:tracePt t="183233" x="6454775" y="3027363"/>
          <p14:tracePt t="183241" x="6508750" y="3054350"/>
          <p14:tracePt t="183251" x="6664325" y="3082925"/>
          <p14:tracePt t="183256" x="6773863" y="3127375"/>
          <p14:tracePt t="183264" x="6946900" y="3155950"/>
          <p14:tracePt t="183271" x="7092950" y="3182938"/>
          <p14:tracePt t="183283" x="7239000" y="3219450"/>
          <p14:tracePt t="183289" x="7329488" y="3228975"/>
          <p14:tracePt t="183302" x="7412038" y="3255963"/>
          <p14:tracePt t="183307" x="7448550" y="3255963"/>
          <p14:tracePt t="183314" x="7458075" y="3265488"/>
          <p14:tracePt t="183568" x="7494588" y="3265488"/>
          <p14:tracePt t="183575" x="7548563" y="3265488"/>
          <p14:tracePt t="183583" x="7612063" y="3246438"/>
          <p14:tracePt t="183591" x="7675563" y="3236913"/>
          <p14:tracePt t="183607" x="7704138" y="3228975"/>
          <p14:tracePt t="183623" x="7712075" y="3228975"/>
          <p14:tracePt t="183631" x="7731125" y="3219450"/>
          <p14:tracePt t="183639" x="7748588" y="3200400"/>
          <p14:tracePt t="183671" x="7758113" y="3192463"/>
          <p14:tracePt t="183696" x="7767638" y="3182938"/>
          <p14:tracePt t="183785" x="7767638" y="3173413"/>
          <p14:tracePt t="183800" x="7767638" y="3163888"/>
          <p14:tracePt t="183807" x="7767638" y="3136900"/>
          <p14:tracePt t="183815" x="7767638" y="3100388"/>
          <p14:tracePt t="183823" x="7767638" y="3046413"/>
          <p14:tracePt t="183831" x="7767638" y="3009900"/>
          <p14:tracePt t="183839" x="7767638" y="2954338"/>
          <p14:tracePt t="183847" x="7767638" y="2900363"/>
          <p14:tracePt t="183855" x="7767638" y="2854325"/>
          <p14:tracePt t="183863" x="7785100" y="2800350"/>
          <p14:tracePt t="183871" x="7794625" y="2781300"/>
          <p14:tracePt t="183879" x="7813675" y="2735263"/>
          <p14:tracePt t="183899" x="7821613" y="2681288"/>
          <p14:tracePt t="183902" x="7821613" y="2654300"/>
          <p14:tracePt t="183912" x="7821613" y="2635250"/>
          <p14:tracePt t="183918" x="7831138" y="2598738"/>
          <p14:tracePt t="183927" x="7831138" y="2589213"/>
          <p14:tracePt t="183934" x="7840663" y="2554288"/>
          <p14:tracePt t="185755" x="7850188" y="2554288"/>
          <p14:tracePt t="185759" x="7821613" y="2598738"/>
          <p14:tracePt t="185767" x="7777163" y="2644775"/>
          <p14:tracePt t="185775" x="7748588" y="2662238"/>
          <p14:tracePt t="185783" x="7721600" y="2698750"/>
          <p14:tracePt t="185791" x="7704138" y="2717800"/>
          <p14:tracePt t="185799" x="7694613" y="2727325"/>
          <p14:tracePt t="186452" x="7704138" y="2727325"/>
          <p14:tracePt t="186454" x="7767638" y="2690813"/>
          <p14:tracePt t="186471" x="7794625" y="2662238"/>
          <p14:tracePt t="186487" x="7813675" y="2644775"/>
          <p14:tracePt t="186495" x="7821613" y="2635250"/>
          <p14:tracePt t="186503" x="7850188" y="2617788"/>
          <p14:tracePt t="186512" x="7858125" y="2608263"/>
          <p14:tracePt t="186519" x="7877175" y="2598738"/>
          <p14:tracePt t="186527" x="7904163" y="2581275"/>
          <p14:tracePt t="186535" x="7931150" y="2562225"/>
          <p14:tracePt t="186543" x="7950200" y="2544763"/>
          <p14:tracePt t="186551" x="7958138" y="2544763"/>
          <p14:tracePt t="186559" x="7977188" y="2544763"/>
          <p14:tracePt t="186575" x="7986713" y="2535238"/>
          <p14:tracePt t="187320" x="7986713" y="2554288"/>
          <p14:tracePt t="187327" x="7986713" y="2571750"/>
          <p14:tracePt t="187343" x="7977188" y="2608263"/>
          <p14:tracePt t="187359" x="7967663" y="2617788"/>
          <p14:tracePt t="187410" x="7958138" y="2625725"/>
          <p14:tracePt t="187423" x="7958138" y="2635250"/>
          <p14:tracePt t="187430" x="7950200" y="2644775"/>
          <p14:tracePt t="187439" x="7940675" y="2654300"/>
          <p14:tracePt t="187455" x="7940675" y="2662238"/>
          <p14:tracePt t="187463" x="7921625" y="2690813"/>
          <p14:tracePt t="187471" x="7921625" y="2698750"/>
          <p14:tracePt t="187479" x="7913688" y="2708275"/>
          <p14:tracePt t="187488" x="7894638" y="2735263"/>
          <p14:tracePt t="187496" x="7885113" y="2754313"/>
          <p14:tracePt t="187503" x="7858125" y="2763838"/>
          <p14:tracePt t="187512" x="7840663" y="2781300"/>
          <p14:tracePt t="187519" x="7840663" y="2790825"/>
          <p14:tracePt t="187529" x="7831138" y="2808288"/>
          <p14:tracePt t="187535" x="7821613" y="2827338"/>
          <p14:tracePt t="187559" x="7813675" y="2836863"/>
          <p14:tracePt t="187825" x="7813675" y="2854325"/>
          <p14:tracePt t="187832" x="7804150" y="2873375"/>
          <p14:tracePt t="187846" x="7794625" y="2881313"/>
          <p14:tracePt t="188103" x="7785100" y="2909888"/>
          <p14:tracePt t="188112" x="7785100" y="2917825"/>
          <p14:tracePt t="188119" x="7777163" y="2954338"/>
          <p14:tracePt t="188128" x="7758113" y="2973388"/>
          <p14:tracePt t="188135" x="7748588" y="2982913"/>
          <p14:tracePt t="188146" x="7748588" y="3000375"/>
          <p14:tracePt t="188150" x="7731125" y="3017838"/>
          <p14:tracePt t="188159" x="7712075" y="3036888"/>
          <p14:tracePt t="188167" x="7712075" y="3046413"/>
          <p14:tracePt t="188175" x="7704138" y="3054350"/>
          <p14:tracePt t="188183" x="7694613" y="3063875"/>
          <p14:tracePt t="188288" x="7694613" y="3046413"/>
          <p14:tracePt t="188296" x="7694613" y="3009900"/>
          <p14:tracePt t="188304" x="7694613" y="2982913"/>
          <p14:tracePt t="188316" x="7694613" y="2946400"/>
          <p14:tracePt t="188320" x="7658100" y="2900363"/>
          <p14:tracePt t="188336" x="7658100" y="2890838"/>
          <p14:tracePt t="188515" x="7658100" y="2881313"/>
          <p14:tracePt t="188527" x="7648575" y="2844800"/>
          <p14:tracePt t="188535" x="7639050" y="2817813"/>
          <p14:tracePt t="188544" x="7621588" y="2790825"/>
          <p14:tracePt t="188551" x="7612063" y="2771775"/>
          <p14:tracePt t="188953" x="7602538" y="2771775"/>
          <p14:tracePt t="188961" x="7548563" y="2817813"/>
          <p14:tracePt t="188968" x="7448550" y="2890838"/>
          <p14:tracePt t="188976" x="7366000" y="2946400"/>
          <p14:tracePt t="188984" x="7283450" y="3000375"/>
          <p14:tracePt t="188991" x="7202488" y="3073400"/>
          <p14:tracePt t="188999" x="7138988" y="3109913"/>
          <p14:tracePt t="189007" x="7073900" y="3163888"/>
          <p14:tracePt t="189015" x="6992938" y="3219450"/>
          <p14:tracePt t="189023" x="6956425" y="3228975"/>
          <p14:tracePt t="189032" x="6910388" y="3265488"/>
          <p14:tracePt t="189047" x="6883400" y="3265488"/>
          <p14:tracePt t="189055" x="6873875" y="3265488"/>
          <p14:tracePt t="189064" x="6864350" y="3265488"/>
          <p14:tracePt t="189084" x="6846888" y="3265488"/>
          <p14:tracePt t="189088" x="6827838" y="3265488"/>
          <p14:tracePt t="189101" x="6810375" y="3265488"/>
          <p14:tracePt t="189105" x="6783388" y="3265488"/>
          <p14:tracePt t="189116" x="6727825" y="3282950"/>
          <p14:tracePt t="189120" x="6664325" y="3309938"/>
          <p14:tracePt t="189132" x="6600825" y="3346450"/>
          <p14:tracePt t="189135" x="6518275" y="3382963"/>
          <p14:tracePt t="189144" x="6472238" y="3419475"/>
          <p14:tracePt t="189152" x="6427788" y="3446463"/>
          <p14:tracePt t="189158" x="6408738" y="3455988"/>
          <p14:tracePt t="189166" x="6391275" y="3475038"/>
          <p14:tracePt t="189175" x="6381750" y="3475038"/>
          <p14:tracePt t="189377" x="6362700" y="3492500"/>
          <p14:tracePt t="189385" x="6308725" y="3511550"/>
          <p14:tracePt t="189391" x="6272213" y="3548063"/>
          <p14:tracePt t="189399" x="6254750" y="3548063"/>
          <p14:tracePt t="189407" x="6245225" y="3548063"/>
          <p14:tracePt t="189472" x="6226175" y="3548063"/>
          <p14:tracePt t="189479" x="6189663" y="3565525"/>
          <p14:tracePt t="189488" x="6145213" y="3592513"/>
          <p14:tracePt t="189502" x="6080125" y="3629025"/>
          <p14:tracePt t="189504" x="6043613" y="3638550"/>
          <p14:tracePt t="189516" x="6007100" y="3657600"/>
          <p14:tracePt t="189522" x="5980113" y="3665538"/>
          <p14:tracePt t="189527" x="5962650" y="3665538"/>
          <p14:tracePt t="189536" x="5953125" y="3665538"/>
          <p14:tracePt t="189896" x="5980113" y="3665538"/>
          <p14:tracePt t="189905" x="6007100" y="3665538"/>
          <p14:tracePt t="189915" x="6062663" y="3665538"/>
          <p14:tracePt t="189920" x="6153150" y="3665538"/>
          <p14:tracePt t="189932" x="6199188" y="3665538"/>
          <p14:tracePt t="189936" x="6226175" y="3684588"/>
          <p14:tracePt t="189950" x="6262688" y="3711575"/>
          <p14:tracePt t="189952" x="6281738" y="3721100"/>
          <p14:tracePt t="190097" x="6291263" y="3730625"/>
          <p14:tracePt t="190106" x="6299200" y="3757613"/>
          <p14:tracePt t="190113" x="6299200" y="3775075"/>
          <p14:tracePt t="190119" x="6318250" y="3794125"/>
          <p14:tracePt t="190129" x="6326188" y="3811588"/>
          <p14:tracePt t="190135" x="6335713" y="3830638"/>
          <p14:tracePt t="190143" x="6345238" y="3848100"/>
          <p14:tracePt t="190151" x="6362700" y="3867150"/>
          <p14:tracePt t="190159" x="6372225" y="3875088"/>
          <p14:tracePt t="190167" x="6381750" y="3884613"/>
          <p14:tracePt t="190174" x="6408738" y="3903663"/>
          <p14:tracePt t="190183" x="6408738" y="3911600"/>
          <p14:tracePt t="190928" x="6472238" y="3911600"/>
          <p14:tracePt t="190935" x="6508750" y="3911600"/>
          <p14:tracePt t="190945" x="6554788" y="3940175"/>
          <p14:tracePt t="190951" x="6573838" y="3948113"/>
          <p14:tracePt t="190975" x="6591300" y="3948113"/>
          <p14:tracePt t="201529" x="6600825" y="3948113"/>
          <p14:tracePt t="205226" x="6591300" y="3948113"/>
          <p14:tracePt t="205233" x="6554788" y="3930650"/>
          <p14:tracePt t="205254" x="6554788" y="3911600"/>
          <p14:tracePt t="205262" x="6554788" y="3894138"/>
          <p14:tracePt t="205271" x="6554788" y="3857625"/>
          <p14:tracePt t="205279" x="6554788" y="3848100"/>
          <p14:tracePt t="205391" x="6554788" y="3830638"/>
          <p14:tracePt t="205398" x="6564313" y="3784600"/>
          <p14:tracePt t="205407" x="6564313" y="3757613"/>
          <p14:tracePt t="205415" x="6564313" y="3748088"/>
          <p14:tracePt t="205423" x="6573838" y="3748088"/>
          <p14:tracePt t="205431" x="6581775" y="3721100"/>
          <p14:tracePt t="205447" x="6581775" y="3711575"/>
          <p14:tracePt t="206912" x="6581775" y="3702050"/>
          <p14:tracePt t="206920" x="6564313" y="3702050"/>
          <p14:tracePt t="206927" x="6537325" y="3702050"/>
          <p14:tracePt t="206938" x="6518275" y="3721100"/>
          <p14:tracePt t="206949" x="6508750" y="3721100"/>
          <p14:tracePt t="206952" x="6500813" y="3730625"/>
          <p14:tracePt t="207416" x="6491288" y="3721100"/>
          <p14:tracePt t="207423" x="6491288" y="3711575"/>
          <p14:tracePt t="207431" x="6491288" y="3702050"/>
          <p14:tracePt t="207439" x="6491288" y="3694113"/>
          <p14:tracePt t="207447" x="6491288" y="3684588"/>
          <p14:tracePt t="207455" x="6491288" y="3675063"/>
          <p14:tracePt t="207471" x="6491288" y="3665538"/>
          <p14:tracePt t="207487" x="6491288" y="3648075"/>
          <p14:tracePt t="207499" x="6491288" y="3638550"/>
          <p14:tracePt t="207513" x="6491288" y="3621088"/>
          <p14:tracePt t="207536" x="6500813" y="3621088"/>
          <p14:tracePt t="207552" x="6508750" y="3611563"/>
          <p14:tracePt t="208551" x="6508750" y="3602038"/>
          <p14:tracePt t="208567" x="6508750" y="3592513"/>
          <p14:tracePt t="208976" x="6508750" y="3602038"/>
          <p14:tracePt t="208987" x="6508750" y="3638550"/>
          <p14:tracePt t="208991" x="6500813" y="3665538"/>
          <p14:tracePt t="208998" x="6500813" y="3721100"/>
          <p14:tracePt t="209006" x="6491288" y="3748088"/>
          <p14:tracePt t="209015" x="6491288" y="3757613"/>
          <p14:tracePt t="209023" x="6491288" y="3784600"/>
          <p14:tracePt t="209039" x="6491288" y="3794125"/>
          <p14:tracePt t="209047" x="6491288" y="3821113"/>
          <p14:tracePt t="209055" x="6491288" y="3867150"/>
          <p14:tracePt t="209064" x="6491288" y="3903663"/>
          <p14:tracePt t="209071" x="6491288" y="3957638"/>
          <p14:tracePt t="209080" x="6491288" y="4003675"/>
          <p14:tracePt t="209087" x="6491288" y="4040188"/>
          <p14:tracePt t="209096" x="6491288" y="4057650"/>
          <p14:tracePt t="209103" x="6491288" y="4094163"/>
          <p14:tracePt t="209111" x="6491288" y="4159250"/>
          <p14:tracePt t="209119" x="6508750" y="4213225"/>
          <p14:tracePt t="209127" x="6508750" y="4295775"/>
          <p14:tracePt t="209135" x="6527800" y="4332288"/>
          <p14:tracePt t="209144" x="6527800" y="4386263"/>
          <p14:tracePt t="209151" x="6537325" y="4422775"/>
          <p14:tracePt t="209160" x="6545263" y="4486275"/>
          <p14:tracePt t="209167" x="6545263" y="4522788"/>
          <p14:tracePt t="209177" x="6545263" y="4578350"/>
          <p14:tracePt t="209183" x="6545263" y="4605338"/>
          <p14:tracePt t="209191" x="6545263" y="4641850"/>
          <p14:tracePt t="209199" x="6545263" y="4687888"/>
          <p14:tracePt t="209207" x="6545263" y="4705350"/>
          <p14:tracePt t="209215" x="6527800" y="4751388"/>
          <p14:tracePt t="209223" x="6518275" y="4751388"/>
          <p14:tracePt t="209231" x="6518275" y="4760913"/>
          <p14:tracePt t="209239" x="6508750" y="4768850"/>
          <p14:tracePt t="209287" x="6508750" y="4778375"/>
          <p14:tracePt t="209295" x="6491288" y="4805363"/>
          <p14:tracePt t="209303" x="6454775" y="4851400"/>
          <p14:tracePt t="209311" x="6435725" y="4870450"/>
          <p14:tracePt t="209319" x="6408738" y="4906963"/>
          <p14:tracePt t="209327" x="6372225" y="4933950"/>
          <p14:tracePt t="209335" x="6354763" y="4951413"/>
          <p14:tracePt t="209344" x="6326188" y="4987925"/>
          <p14:tracePt t="209350" x="6318250" y="4987925"/>
          <p14:tracePt t="209447" x="6281738" y="4997450"/>
          <p14:tracePt t="209456" x="6199188" y="4987925"/>
          <p14:tracePt t="209463" x="6135688" y="4943475"/>
          <p14:tracePt t="209471" x="6089650" y="4906963"/>
          <p14:tracePt t="209479" x="6007100" y="4870450"/>
          <p14:tracePt t="209487" x="5962650" y="4851400"/>
          <p14:tracePt t="209495" x="5943600" y="4841875"/>
          <p14:tracePt t="209505" x="5926138" y="4814888"/>
          <p14:tracePt t="209513" x="5907088" y="4805363"/>
          <p14:tracePt t="209592" x="5899150" y="4805363"/>
          <p14:tracePt t="209601" x="5807075" y="4805363"/>
          <p14:tracePt t="209610" x="5716588" y="4805363"/>
          <p14:tracePt t="209615" x="5624513" y="4805363"/>
          <p14:tracePt t="209623" x="5551488" y="4805363"/>
          <p14:tracePt t="209631" x="5514975" y="4797425"/>
          <p14:tracePt t="209641" x="5478463" y="4778375"/>
          <p14:tracePt t="209647" x="5451475" y="4751388"/>
          <p14:tracePt t="209654" x="5434013" y="4724400"/>
          <p14:tracePt t="209662" x="5424488" y="4697413"/>
          <p14:tracePt t="209671" x="5387975" y="4668838"/>
          <p14:tracePt t="209679" x="5378450" y="4624388"/>
          <p14:tracePt t="209689" x="5378450" y="4614863"/>
          <p14:tracePt t="209695" x="5368925" y="4595813"/>
          <p14:tracePt t="209703" x="5368925" y="4578350"/>
          <p14:tracePt t="209711" x="5368925" y="4559300"/>
          <p14:tracePt t="209727" x="5368925" y="4541838"/>
          <p14:tracePt t="209734" x="5368925" y="4532313"/>
          <p14:tracePt t="209743" x="5368925" y="4522788"/>
          <p14:tracePt t="209761" x="5351463" y="4495800"/>
          <p14:tracePt t="209767" x="5341938" y="4486275"/>
          <p14:tracePt t="209815" x="5341938" y="4478338"/>
          <p14:tracePt t="209831" x="5341938" y="4441825"/>
          <p14:tracePt t="209839" x="5341938" y="4386263"/>
          <p14:tracePt t="209847" x="5341938" y="4340225"/>
          <p14:tracePt t="209855" x="5341938" y="4286250"/>
          <p14:tracePt t="209863" x="5351463" y="4213225"/>
          <p14:tracePt t="209871" x="5351463" y="4159250"/>
          <p14:tracePt t="209895" x="5360988" y="3994150"/>
          <p14:tracePt t="209904" x="5368925" y="3976688"/>
          <p14:tracePt t="209914" x="5368925" y="3957638"/>
          <p14:tracePt t="209930" x="5368925" y="3948113"/>
          <p14:tracePt t="210113" x="5378450" y="3940175"/>
          <p14:tracePt t="210576" x="5387975" y="3940175"/>
          <p14:tracePt t="210598" x="5434013" y="3940175"/>
          <p14:tracePt t="210607" x="5534025" y="3894138"/>
          <p14:tracePt t="210614" x="5607050" y="3884613"/>
          <p14:tracePt t="210623" x="5697538" y="3857625"/>
          <p14:tracePt t="210631" x="5780088" y="3857625"/>
          <p14:tracePt t="210639" x="5816600" y="3857625"/>
          <p14:tracePt t="210646" x="5843588" y="3857625"/>
          <p14:tracePt t="210654" x="5907088" y="3830638"/>
          <p14:tracePt t="210663" x="5943600" y="3821113"/>
          <p14:tracePt t="210671" x="5989638" y="3821113"/>
          <p14:tracePt t="210679" x="6007100" y="3821113"/>
          <p14:tracePt t="210688" x="6035675" y="3811588"/>
          <p14:tracePt t="210695" x="6053138" y="3811588"/>
          <p14:tracePt t="210704" x="6080125" y="3803650"/>
          <p14:tracePt t="210823" x="6089650" y="3803650"/>
          <p14:tracePt t="210831" x="6116638" y="3803650"/>
          <p14:tracePt t="210839" x="6135688" y="3803650"/>
          <p14:tracePt t="210847" x="6145213" y="3803650"/>
          <p14:tracePt t="210855" x="6181725" y="3811588"/>
          <p14:tracePt t="210863" x="6189663" y="3840163"/>
          <p14:tracePt t="210879" x="6189663" y="3867150"/>
          <p14:tracePt t="210898" x="6199188" y="3875088"/>
          <p14:tracePt t="210911" x="6199188" y="3884613"/>
          <p14:tracePt t="210918" x="6199188" y="3911600"/>
          <p14:tracePt t="210927" x="6208713" y="3940175"/>
          <p14:tracePt t="210935" x="6218238" y="3967163"/>
          <p14:tracePt t="210943" x="6226175" y="4030663"/>
          <p14:tracePt t="210951" x="6254750" y="4103688"/>
          <p14:tracePt t="210960" x="6272213" y="4149725"/>
          <p14:tracePt t="210967" x="6318250" y="4232275"/>
          <p14:tracePt t="210974" x="6354763" y="4276725"/>
          <p14:tracePt t="210982" x="6408738" y="4349750"/>
          <p14:tracePt t="210991" x="6427788" y="4386263"/>
          <p14:tracePt t="210999" x="6435725" y="4449763"/>
          <p14:tracePt t="211006" x="6481763" y="4514850"/>
          <p14:tracePt t="211015" x="6491288" y="4559300"/>
          <p14:tracePt t="211023" x="6500813" y="4587875"/>
          <p14:tracePt t="211031" x="6500813" y="4605338"/>
          <p14:tracePt t="211040" x="6500813" y="4614863"/>
          <p14:tracePt t="211097" x="6500813" y="4624388"/>
          <p14:tracePt t="211105" x="6500813" y="4641850"/>
          <p14:tracePt t="211112" x="6500813" y="4687888"/>
          <p14:tracePt t="211120" x="6500813" y="4714875"/>
          <p14:tracePt t="211128" x="6500813" y="4760913"/>
          <p14:tracePt t="211135" x="6500813" y="4814888"/>
          <p14:tracePt t="211145" x="6500813" y="4851400"/>
          <p14:tracePt t="211151" x="6500813" y="4906963"/>
          <p14:tracePt t="211162" x="6500813" y="4960938"/>
          <p14:tracePt t="211167" x="6500813" y="4987925"/>
          <p14:tracePt t="211178" x="6500813" y="5033963"/>
          <p14:tracePt t="211183" x="6500813" y="5060950"/>
          <p14:tracePt t="211393" x="6500813" y="5080000"/>
          <p14:tracePt t="211402" x="6500813" y="5106988"/>
          <p14:tracePt t="211559" x="6500813" y="5089525"/>
          <p14:tracePt t="211567" x="6508750" y="5006975"/>
          <p14:tracePt t="211575" x="6564313" y="4933950"/>
          <p14:tracePt t="211583" x="6637338" y="4833938"/>
          <p14:tracePt t="211591" x="6737350" y="4732338"/>
          <p14:tracePt t="211599" x="6819900" y="4668838"/>
          <p14:tracePt t="211607" x="6956425" y="4587875"/>
          <p14:tracePt t="211615" x="7083425" y="4541838"/>
          <p14:tracePt t="211622" x="7219950" y="4459288"/>
          <p14:tracePt t="211631" x="7375525" y="4395788"/>
          <p14:tracePt t="211639" x="7539038" y="4368800"/>
          <p14:tracePt t="211647" x="7721600" y="4332288"/>
          <p14:tracePt t="211656" x="7921625" y="4322763"/>
          <p14:tracePt t="211662" x="8132763" y="4268788"/>
          <p14:tracePt t="211671" x="8313738" y="4268788"/>
          <p14:tracePt t="211680" x="8478838" y="4259263"/>
          <p14:tracePt t="211690" x="8624888" y="4240213"/>
          <p14:tracePt t="211695" x="8742363" y="4213225"/>
          <p14:tracePt t="211706" x="8834438" y="4186238"/>
          <p14:tracePt t="211712" x="8888413" y="4186238"/>
          <p14:tracePt t="211718" x="8951913" y="4176713"/>
          <p14:tracePt t="211728" x="8980488" y="4149725"/>
          <p14:tracePt t="211735" x="8997950" y="4149725"/>
          <p14:tracePt t="211743" x="9017000" y="4140200"/>
          <p14:tracePt t="211751" x="9053513" y="4122738"/>
          <p14:tracePt t="211759" x="9061450" y="4122738"/>
          <p14:tracePt t="211767" x="9107488" y="40862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271713" y="3211513"/>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891" name="Text Box 3"/>
          <p:cNvSpPr txBox="1">
            <a:spLocks noChangeArrowheads="1"/>
          </p:cNvSpPr>
          <p:nvPr/>
        </p:nvSpPr>
        <p:spPr bwMode="auto">
          <a:xfrm>
            <a:off x="2200275" y="34274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7892" name="Text Box 4"/>
          <p:cNvSpPr txBox="1">
            <a:spLocks noChangeArrowheads="1"/>
          </p:cNvSpPr>
          <p:nvPr/>
        </p:nvSpPr>
        <p:spPr bwMode="auto">
          <a:xfrm>
            <a:off x="2557463" y="32115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7893" name="Line 5"/>
          <p:cNvSpPr>
            <a:spLocks noChangeShapeType="1"/>
          </p:cNvSpPr>
          <p:nvPr/>
        </p:nvSpPr>
        <p:spPr bwMode="auto">
          <a:xfrm>
            <a:off x="2127250" y="36433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4" name="Line 6"/>
          <p:cNvSpPr>
            <a:spLocks noChangeShapeType="1"/>
          </p:cNvSpPr>
          <p:nvPr/>
        </p:nvSpPr>
        <p:spPr bwMode="auto">
          <a:xfrm>
            <a:off x="2847975" y="3354388"/>
            <a:ext cx="571500"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5" name="Line 7"/>
          <p:cNvSpPr>
            <a:spLocks noChangeShapeType="1"/>
          </p:cNvSpPr>
          <p:nvPr/>
        </p:nvSpPr>
        <p:spPr bwMode="auto">
          <a:xfrm flipV="1">
            <a:off x="2487613" y="3859213"/>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6" name="Line 8"/>
          <p:cNvSpPr>
            <a:spLocks noChangeShapeType="1"/>
          </p:cNvSpPr>
          <p:nvPr/>
        </p:nvSpPr>
        <p:spPr bwMode="auto">
          <a:xfrm>
            <a:off x="2559050" y="3859213"/>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7" name="Rectangle 9"/>
          <p:cNvSpPr>
            <a:spLocks noChangeArrowheads="1"/>
          </p:cNvSpPr>
          <p:nvPr/>
        </p:nvSpPr>
        <p:spPr bwMode="auto">
          <a:xfrm>
            <a:off x="2270125" y="4076700"/>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898" name="Text Box 10"/>
          <p:cNvSpPr txBox="1">
            <a:spLocks noChangeArrowheads="1"/>
          </p:cNvSpPr>
          <p:nvPr/>
        </p:nvSpPr>
        <p:spPr bwMode="auto">
          <a:xfrm>
            <a:off x="2198688" y="4292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7899" name="Text Box 11"/>
          <p:cNvSpPr txBox="1">
            <a:spLocks noChangeArrowheads="1"/>
          </p:cNvSpPr>
          <p:nvPr/>
        </p:nvSpPr>
        <p:spPr bwMode="auto">
          <a:xfrm>
            <a:off x="2555875" y="40767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7900" name="Line 12"/>
          <p:cNvSpPr>
            <a:spLocks noChangeShapeType="1"/>
          </p:cNvSpPr>
          <p:nvPr/>
        </p:nvSpPr>
        <p:spPr bwMode="auto">
          <a:xfrm>
            <a:off x="2125663" y="45085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1" name="Line 13"/>
          <p:cNvSpPr>
            <a:spLocks noChangeShapeType="1"/>
          </p:cNvSpPr>
          <p:nvPr/>
        </p:nvSpPr>
        <p:spPr bwMode="auto">
          <a:xfrm>
            <a:off x="2846388" y="4219575"/>
            <a:ext cx="5730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2" name="Line 14"/>
          <p:cNvSpPr>
            <a:spLocks noChangeShapeType="1"/>
          </p:cNvSpPr>
          <p:nvPr/>
        </p:nvSpPr>
        <p:spPr bwMode="auto">
          <a:xfrm flipV="1">
            <a:off x="2486025" y="4724400"/>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3" name="Line 15"/>
          <p:cNvSpPr>
            <a:spLocks noChangeShapeType="1"/>
          </p:cNvSpPr>
          <p:nvPr/>
        </p:nvSpPr>
        <p:spPr bwMode="auto">
          <a:xfrm>
            <a:off x="2557463" y="4724400"/>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4" name="Rectangle 16"/>
          <p:cNvSpPr>
            <a:spLocks noChangeArrowheads="1"/>
          </p:cNvSpPr>
          <p:nvPr/>
        </p:nvSpPr>
        <p:spPr bwMode="auto">
          <a:xfrm>
            <a:off x="2268538" y="4941888"/>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05" name="Text Box 17"/>
          <p:cNvSpPr txBox="1">
            <a:spLocks noChangeArrowheads="1"/>
          </p:cNvSpPr>
          <p:nvPr/>
        </p:nvSpPr>
        <p:spPr bwMode="auto">
          <a:xfrm>
            <a:off x="2197100" y="51577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7906" name="Text Box 18"/>
          <p:cNvSpPr txBox="1">
            <a:spLocks noChangeArrowheads="1"/>
          </p:cNvSpPr>
          <p:nvPr/>
        </p:nvSpPr>
        <p:spPr bwMode="auto">
          <a:xfrm>
            <a:off x="2554288" y="49418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7907" name="Line 19"/>
          <p:cNvSpPr>
            <a:spLocks noChangeShapeType="1"/>
          </p:cNvSpPr>
          <p:nvPr/>
        </p:nvSpPr>
        <p:spPr bwMode="auto">
          <a:xfrm>
            <a:off x="2124075" y="537368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8" name="Line 20"/>
          <p:cNvSpPr>
            <a:spLocks noChangeShapeType="1"/>
          </p:cNvSpPr>
          <p:nvPr/>
        </p:nvSpPr>
        <p:spPr bwMode="auto">
          <a:xfrm>
            <a:off x="2844800" y="5084763"/>
            <a:ext cx="574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9" name="Line 21"/>
          <p:cNvSpPr>
            <a:spLocks noChangeShapeType="1"/>
          </p:cNvSpPr>
          <p:nvPr/>
        </p:nvSpPr>
        <p:spPr bwMode="auto">
          <a:xfrm flipV="1">
            <a:off x="2484438" y="5589588"/>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0" name="Line 22"/>
          <p:cNvSpPr>
            <a:spLocks noChangeShapeType="1"/>
          </p:cNvSpPr>
          <p:nvPr/>
        </p:nvSpPr>
        <p:spPr bwMode="auto">
          <a:xfrm>
            <a:off x="2555875" y="5589588"/>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1" name="Line 23"/>
          <p:cNvSpPr>
            <a:spLocks noChangeShapeType="1"/>
          </p:cNvSpPr>
          <p:nvPr/>
        </p:nvSpPr>
        <p:spPr bwMode="auto">
          <a:xfrm flipV="1">
            <a:off x="2555875" y="580548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Rectangle 24"/>
          <p:cNvSpPr>
            <a:spLocks noChangeArrowheads="1"/>
          </p:cNvSpPr>
          <p:nvPr/>
        </p:nvSpPr>
        <p:spPr bwMode="auto">
          <a:xfrm>
            <a:off x="3419475" y="1844675"/>
            <a:ext cx="2160588" cy="3671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組み合わせ</a:t>
            </a:r>
          </a:p>
          <a:p>
            <a:pPr algn="ctr" eaLnBrk="1" hangingPunct="1"/>
            <a:r>
              <a:rPr lang="ja-JP" altLang="en-US"/>
              <a:t>回路</a:t>
            </a:r>
          </a:p>
        </p:txBody>
      </p:sp>
      <p:sp>
        <p:nvSpPr>
          <p:cNvPr id="37913" name="Rectangle 25"/>
          <p:cNvSpPr>
            <a:spLocks noChangeArrowheads="1"/>
          </p:cNvSpPr>
          <p:nvPr/>
        </p:nvSpPr>
        <p:spPr bwMode="auto">
          <a:xfrm>
            <a:off x="2268538" y="2349500"/>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14" name="Text Box 26"/>
          <p:cNvSpPr txBox="1">
            <a:spLocks noChangeArrowheads="1"/>
          </p:cNvSpPr>
          <p:nvPr/>
        </p:nvSpPr>
        <p:spPr bwMode="auto">
          <a:xfrm>
            <a:off x="2197100" y="2565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7915" name="Text Box 27"/>
          <p:cNvSpPr txBox="1">
            <a:spLocks noChangeArrowheads="1"/>
          </p:cNvSpPr>
          <p:nvPr/>
        </p:nvSpPr>
        <p:spPr bwMode="auto">
          <a:xfrm>
            <a:off x="2554288" y="23495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7916" name="Line 28"/>
          <p:cNvSpPr>
            <a:spLocks noChangeShapeType="1"/>
          </p:cNvSpPr>
          <p:nvPr/>
        </p:nvSpPr>
        <p:spPr bwMode="auto">
          <a:xfrm>
            <a:off x="2124075" y="278130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7" name="Line 29"/>
          <p:cNvSpPr>
            <a:spLocks noChangeShapeType="1"/>
          </p:cNvSpPr>
          <p:nvPr/>
        </p:nvSpPr>
        <p:spPr bwMode="auto">
          <a:xfrm flipV="1">
            <a:off x="2484438" y="2997200"/>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8" name="Line 30"/>
          <p:cNvSpPr>
            <a:spLocks noChangeShapeType="1"/>
          </p:cNvSpPr>
          <p:nvPr/>
        </p:nvSpPr>
        <p:spPr bwMode="auto">
          <a:xfrm>
            <a:off x="2555875" y="2997200"/>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9" name="Line 31"/>
          <p:cNvSpPr>
            <a:spLocks noChangeShapeType="1"/>
          </p:cNvSpPr>
          <p:nvPr/>
        </p:nvSpPr>
        <p:spPr bwMode="auto">
          <a:xfrm>
            <a:off x="2843213" y="2565400"/>
            <a:ext cx="571500"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0" name="Rectangle 32"/>
          <p:cNvSpPr>
            <a:spLocks noChangeArrowheads="1"/>
          </p:cNvSpPr>
          <p:nvPr/>
        </p:nvSpPr>
        <p:spPr bwMode="auto">
          <a:xfrm>
            <a:off x="6016625" y="2493963"/>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21" name="Text Box 33"/>
          <p:cNvSpPr txBox="1">
            <a:spLocks noChangeArrowheads="1"/>
          </p:cNvSpPr>
          <p:nvPr/>
        </p:nvSpPr>
        <p:spPr bwMode="auto">
          <a:xfrm>
            <a:off x="5945188" y="27098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7922" name="Text Box 34"/>
          <p:cNvSpPr txBox="1">
            <a:spLocks noChangeArrowheads="1"/>
          </p:cNvSpPr>
          <p:nvPr/>
        </p:nvSpPr>
        <p:spPr bwMode="auto">
          <a:xfrm>
            <a:off x="6302375" y="24939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7923" name="Line 35"/>
          <p:cNvSpPr>
            <a:spLocks noChangeShapeType="1"/>
          </p:cNvSpPr>
          <p:nvPr/>
        </p:nvSpPr>
        <p:spPr bwMode="auto">
          <a:xfrm>
            <a:off x="5580063" y="2924175"/>
            <a:ext cx="436562"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4" name="Line 36"/>
          <p:cNvSpPr>
            <a:spLocks noChangeShapeType="1"/>
          </p:cNvSpPr>
          <p:nvPr/>
        </p:nvSpPr>
        <p:spPr bwMode="auto">
          <a:xfrm>
            <a:off x="6592888" y="2636838"/>
            <a:ext cx="571500"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5" name="Line 37"/>
          <p:cNvSpPr>
            <a:spLocks noChangeShapeType="1"/>
          </p:cNvSpPr>
          <p:nvPr/>
        </p:nvSpPr>
        <p:spPr bwMode="auto">
          <a:xfrm flipV="1">
            <a:off x="6232525" y="3141663"/>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6" name="Line 38"/>
          <p:cNvSpPr>
            <a:spLocks noChangeShapeType="1"/>
          </p:cNvSpPr>
          <p:nvPr/>
        </p:nvSpPr>
        <p:spPr bwMode="auto">
          <a:xfrm>
            <a:off x="6303963" y="3141663"/>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7" name="Rectangle 39"/>
          <p:cNvSpPr>
            <a:spLocks noChangeArrowheads="1"/>
          </p:cNvSpPr>
          <p:nvPr/>
        </p:nvSpPr>
        <p:spPr bwMode="auto">
          <a:xfrm>
            <a:off x="6013450" y="1631950"/>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28" name="Text Box 40"/>
          <p:cNvSpPr txBox="1">
            <a:spLocks noChangeArrowheads="1"/>
          </p:cNvSpPr>
          <p:nvPr/>
        </p:nvSpPr>
        <p:spPr bwMode="auto">
          <a:xfrm>
            <a:off x="5942013" y="18478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37929" name="Text Box 41"/>
          <p:cNvSpPr txBox="1">
            <a:spLocks noChangeArrowheads="1"/>
          </p:cNvSpPr>
          <p:nvPr/>
        </p:nvSpPr>
        <p:spPr bwMode="auto">
          <a:xfrm>
            <a:off x="6299200" y="1631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37930" name="Line 42"/>
          <p:cNvSpPr>
            <a:spLocks noChangeShapeType="1"/>
          </p:cNvSpPr>
          <p:nvPr/>
        </p:nvSpPr>
        <p:spPr bwMode="auto">
          <a:xfrm>
            <a:off x="5580063" y="2060575"/>
            <a:ext cx="433387"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1" name="Line 43"/>
          <p:cNvSpPr>
            <a:spLocks noChangeShapeType="1"/>
          </p:cNvSpPr>
          <p:nvPr/>
        </p:nvSpPr>
        <p:spPr bwMode="auto">
          <a:xfrm flipV="1">
            <a:off x="6229350" y="2279650"/>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2" name="Line 44"/>
          <p:cNvSpPr>
            <a:spLocks noChangeShapeType="1"/>
          </p:cNvSpPr>
          <p:nvPr/>
        </p:nvSpPr>
        <p:spPr bwMode="auto">
          <a:xfrm>
            <a:off x="6300788" y="2279650"/>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3" name="Line 45"/>
          <p:cNvSpPr>
            <a:spLocks noChangeShapeType="1"/>
          </p:cNvSpPr>
          <p:nvPr/>
        </p:nvSpPr>
        <p:spPr bwMode="auto">
          <a:xfrm>
            <a:off x="6588125" y="1847850"/>
            <a:ext cx="571500"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4" name="Line 46"/>
          <p:cNvSpPr>
            <a:spLocks noChangeShapeType="1"/>
          </p:cNvSpPr>
          <p:nvPr/>
        </p:nvSpPr>
        <p:spPr bwMode="auto">
          <a:xfrm>
            <a:off x="5580063" y="508476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5" name="Line 47"/>
          <p:cNvSpPr>
            <a:spLocks noChangeShapeType="1"/>
          </p:cNvSpPr>
          <p:nvPr/>
        </p:nvSpPr>
        <p:spPr bwMode="auto">
          <a:xfrm>
            <a:off x="6227763" y="5084763"/>
            <a:ext cx="0" cy="865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6" name="Line 48"/>
          <p:cNvSpPr>
            <a:spLocks noChangeShapeType="1"/>
          </p:cNvSpPr>
          <p:nvPr/>
        </p:nvSpPr>
        <p:spPr bwMode="auto">
          <a:xfrm flipH="1">
            <a:off x="2124075" y="5949950"/>
            <a:ext cx="4103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7" name="Line 49"/>
          <p:cNvSpPr>
            <a:spLocks noChangeShapeType="1"/>
          </p:cNvSpPr>
          <p:nvPr/>
        </p:nvSpPr>
        <p:spPr bwMode="auto">
          <a:xfrm flipV="1">
            <a:off x="2124075" y="537368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8" name="Line 50"/>
          <p:cNvSpPr>
            <a:spLocks noChangeShapeType="1"/>
          </p:cNvSpPr>
          <p:nvPr/>
        </p:nvSpPr>
        <p:spPr bwMode="auto">
          <a:xfrm>
            <a:off x="5580063" y="4221163"/>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39" name="Line 51"/>
          <p:cNvSpPr>
            <a:spLocks noChangeShapeType="1"/>
          </p:cNvSpPr>
          <p:nvPr/>
        </p:nvSpPr>
        <p:spPr bwMode="auto">
          <a:xfrm>
            <a:off x="6300788" y="4221163"/>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0" name="Line 52"/>
          <p:cNvSpPr>
            <a:spLocks noChangeShapeType="1"/>
          </p:cNvSpPr>
          <p:nvPr/>
        </p:nvSpPr>
        <p:spPr bwMode="auto">
          <a:xfrm flipH="1" flipV="1">
            <a:off x="1979613" y="6021388"/>
            <a:ext cx="4321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1" name="Line 53"/>
          <p:cNvSpPr>
            <a:spLocks noChangeShapeType="1"/>
          </p:cNvSpPr>
          <p:nvPr/>
        </p:nvSpPr>
        <p:spPr bwMode="auto">
          <a:xfrm flipV="1">
            <a:off x="1979613" y="45085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2" name="Line 54"/>
          <p:cNvSpPr>
            <a:spLocks noChangeShapeType="1"/>
          </p:cNvSpPr>
          <p:nvPr/>
        </p:nvSpPr>
        <p:spPr bwMode="auto">
          <a:xfrm flipV="1">
            <a:off x="1979613" y="45085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3" name="Line 55"/>
          <p:cNvSpPr>
            <a:spLocks noChangeShapeType="1"/>
          </p:cNvSpPr>
          <p:nvPr/>
        </p:nvSpPr>
        <p:spPr bwMode="auto">
          <a:xfrm>
            <a:off x="1331913" y="3644900"/>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4" name="Line 56"/>
          <p:cNvSpPr>
            <a:spLocks noChangeShapeType="1"/>
          </p:cNvSpPr>
          <p:nvPr/>
        </p:nvSpPr>
        <p:spPr bwMode="auto">
          <a:xfrm>
            <a:off x="1331913" y="2781300"/>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5" name="Text Box 57"/>
          <p:cNvSpPr txBox="1">
            <a:spLocks noChangeArrowheads="1"/>
          </p:cNvSpPr>
          <p:nvPr/>
        </p:nvSpPr>
        <p:spPr bwMode="auto">
          <a:xfrm>
            <a:off x="376238" y="249872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入力</a:t>
            </a:r>
          </a:p>
        </p:txBody>
      </p:sp>
      <p:sp>
        <p:nvSpPr>
          <p:cNvPr id="37946" name="Text Box 58"/>
          <p:cNvSpPr txBox="1">
            <a:spLocks noChangeArrowheads="1"/>
          </p:cNvSpPr>
          <p:nvPr/>
        </p:nvSpPr>
        <p:spPr bwMode="auto">
          <a:xfrm>
            <a:off x="2895600" y="5451475"/>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現在の状態</a:t>
            </a:r>
          </a:p>
        </p:txBody>
      </p:sp>
      <p:sp>
        <p:nvSpPr>
          <p:cNvPr id="37947" name="Text Box 59"/>
          <p:cNvSpPr txBox="1">
            <a:spLocks noChangeArrowheads="1"/>
          </p:cNvSpPr>
          <p:nvPr/>
        </p:nvSpPr>
        <p:spPr bwMode="auto">
          <a:xfrm>
            <a:off x="6443663" y="47974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次の状態</a:t>
            </a:r>
          </a:p>
        </p:txBody>
      </p:sp>
      <p:sp>
        <p:nvSpPr>
          <p:cNvPr id="37948" name="Text Box 60"/>
          <p:cNvSpPr txBox="1">
            <a:spLocks noChangeArrowheads="1"/>
          </p:cNvSpPr>
          <p:nvPr/>
        </p:nvSpPr>
        <p:spPr bwMode="auto">
          <a:xfrm>
            <a:off x="6804025" y="27813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出力</a:t>
            </a:r>
          </a:p>
        </p:txBody>
      </p:sp>
      <p:sp>
        <p:nvSpPr>
          <p:cNvPr id="37949" name="Text Box 61"/>
          <p:cNvSpPr txBox="1">
            <a:spLocks noChangeArrowheads="1"/>
          </p:cNvSpPr>
          <p:nvPr/>
        </p:nvSpPr>
        <p:spPr bwMode="auto">
          <a:xfrm>
            <a:off x="1763713" y="44450"/>
            <a:ext cx="459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a:t>同期式順序回路のモデル</a:t>
            </a:r>
          </a:p>
        </p:txBody>
      </p:sp>
      <p:sp>
        <p:nvSpPr>
          <p:cNvPr id="37950" name="Line 62"/>
          <p:cNvSpPr>
            <a:spLocks noChangeShapeType="1"/>
          </p:cNvSpPr>
          <p:nvPr/>
        </p:nvSpPr>
        <p:spPr bwMode="auto">
          <a:xfrm flipV="1">
            <a:off x="6300788" y="3357563"/>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51" name="Text Box 63"/>
          <p:cNvSpPr txBox="1">
            <a:spLocks noChangeArrowheads="1"/>
          </p:cNvSpPr>
          <p:nvPr/>
        </p:nvSpPr>
        <p:spPr bwMode="auto">
          <a:xfrm>
            <a:off x="2032000" y="6242050"/>
            <a:ext cx="917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クロック</a:t>
            </a:r>
          </a:p>
        </p:txBody>
      </p:sp>
      <p:sp>
        <p:nvSpPr>
          <p:cNvPr id="37952" name="Text Box 64"/>
          <p:cNvSpPr txBox="1">
            <a:spLocks noChangeArrowheads="1"/>
          </p:cNvSpPr>
          <p:nvPr/>
        </p:nvSpPr>
        <p:spPr bwMode="auto">
          <a:xfrm>
            <a:off x="6443663" y="3500438"/>
            <a:ext cx="917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クロック</a:t>
            </a:r>
          </a:p>
        </p:txBody>
      </p:sp>
      <p:sp>
        <p:nvSpPr>
          <p:cNvPr id="37953" name="Line 65"/>
          <p:cNvSpPr>
            <a:spLocks noChangeShapeType="1"/>
          </p:cNvSpPr>
          <p:nvPr/>
        </p:nvSpPr>
        <p:spPr bwMode="auto">
          <a:xfrm>
            <a:off x="3492500" y="4508500"/>
            <a:ext cx="19431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54" name="Text Box 66"/>
          <p:cNvSpPr txBox="1">
            <a:spLocks noChangeArrowheads="1"/>
          </p:cNvSpPr>
          <p:nvPr/>
        </p:nvSpPr>
        <p:spPr bwMode="auto">
          <a:xfrm>
            <a:off x="3832225" y="4745038"/>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tpd(</a:t>
            </a:r>
            <a:r>
              <a:rPr lang="ja-JP" altLang="en-US"/>
              <a:t>組み合わせ）</a:t>
            </a:r>
          </a:p>
        </p:txBody>
      </p:sp>
      <p:sp>
        <p:nvSpPr>
          <p:cNvPr id="37955" name="Line 67"/>
          <p:cNvSpPr>
            <a:spLocks noChangeShapeType="1"/>
          </p:cNvSpPr>
          <p:nvPr/>
        </p:nvSpPr>
        <p:spPr bwMode="auto">
          <a:xfrm flipV="1">
            <a:off x="2484438" y="4365625"/>
            <a:ext cx="574675" cy="7143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56" name="Text Box 68"/>
          <p:cNvSpPr txBox="1">
            <a:spLocks noChangeArrowheads="1"/>
          </p:cNvSpPr>
          <p:nvPr/>
        </p:nvSpPr>
        <p:spPr bwMode="auto">
          <a:xfrm>
            <a:off x="2771775" y="386080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tpd(F.F.</a:t>
            </a:r>
            <a:r>
              <a:rPr lang="ja-JP" altLang="en-US"/>
              <a:t>）</a:t>
            </a:r>
          </a:p>
        </p:txBody>
      </p:sp>
      <p:sp>
        <p:nvSpPr>
          <p:cNvPr id="37957" name="Line 69"/>
          <p:cNvSpPr>
            <a:spLocks noChangeShapeType="1"/>
          </p:cNvSpPr>
          <p:nvPr/>
        </p:nvSpPr>
        <p:spPr bwMode="auto">
          <a:xfrm>
            <a:off x="1908175" y="4724400"/>
            <a:ext cx="431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58" name="Text Box 70"/>
          <p:cNvSpPr txBox="1">
            <a:spLocks noChangeArrowheads="1"/>
          </p:cNvSpPr>
          <p:nvPr/>
        </p:nvSpPr>
        <p:spPr bwMode="auto">
          <a:xfrm>
            <a:off x="1476375" y="47244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tsu</a:t>
            </a:r>
          </a:p>
        </p:txBody>
      </p:sp>
      <p:sp>
        <p:nvSpPr>
          <p:cNvPr id="37959" name="Text Box 71"/>
          <p:cNvSpPr txBox="1">
            <a:spLocks noChangeArrowheads="1"/>
          </p:cNvSpPr>
          <p:nvPr/>
        </p:nvSpPr>
        <p:spPr bwMode="auto">
          <a:xfrm>
            <a:off x="1908175" y="692150"/>
            <a:ext cx="60138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周期</a:t>
            </a:r>
            <a:r>
              <a:rPr lang="en-US" altLang="ja-JP" sz="2400"/>
              <a:t>T</a:t>
            </a:r>
            <a:r>
              <a:rPr lang="ja-JP" altLang="en-US" sz="2400"/>
              <a:t>＝</a:t>
            </a:r>
            <a:r>
              <a:rPr lang="en-US" altLang="ja-JP" sz="2400"/>
              <a:t>tpd(F.F.)+tpd(</a:t>
            </a:r>
            <a:r>
              <a:rPr lang="ja-JP" altLang="en-US" sz="2400"/>
              <a:t>組み合わせ回路）</a:t>
            </a:r>
            <a:r>
              <a:rPr lang="en-US" altLang="ja-JP" sz="2400"/>
              <a:t>+tsu</a:t>
            </a:r>
          </a:p>
          <a:p>
            <a:pPr eaLnBrk="1" hangingPunct="1"/>
            <a:r>
              <a:rPr lang="ja-JP" altLang="en-US" sz="2400"/>
              <a:t>周波数</a:t>
            </a:r>
            <a:r>
              <a:rPr lang="en-US" altLang="ja-JP" sz="2400"/>
              <a:t>f = 1/T</a:t>
            </a:r>
          </a:p>
        </p:txBody>
      </p:sp>
      <p:pic>
        <p:nvPicPr>
          <p:cNvPr id="2" name="オーディオ 1">
            <a:hlinkClick r:id="" action="ppaction://media"/>
            <a:extLst>
              <a:ext uri="{FF2B5EF4-FFF2-40B4-BE49-F238E27FC236}">
                <a16:creationId xmlns:a16="http://schemas.microsoft.com/office/drawing/2014/main" id="{7483F8EF-6DC5-476D-B451-B877C2E88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84386338"/>
      </p:ext>
    </p:extLst>
  </p:cSld>
  <p:clrMapOvr>
    <a:masterClrMapping/>
  </p:clrMapOvr>
  <mc:AlternateContent xmlns:mc="http://schemas.openxmlformats.org/markup-compatibility/2006">
    <mc:Choice xmlns:p14="http://schemas.microsoft.com/office/powerpoint/2010/main" Requires="p14">
      <p:transition spd="slow" p14:dur="2000" advTm="223472"/>
    </mc:Choice>
    <mc:Fallback>
      <p:transition spd="slow" advTm="223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15" x="8770938" y="4049713"/>
          <p14:tracePt t="2023" x="8478838" y="4103688"/>
          <p14:tracePt t="2030" x="8277225" y="4122738"/>
          <p14:tracePt t="2039" x="8096250" y="4140200"/>
          <p14:tracePt t="2047" x="7894638" y="4167188"/>
          <p14:tracePt t="2055" x="7748588" y="4186238"/>
          <p14:tracePt t="2067" x="7658100" y="4186238"/>
          <p14:tracePt t="2078" x="7548563" y="4203700"/>
          <p14:tracePt t="2376" x="7531100" y="4203700"/>
          <p14:tracePt t="2382" x="7521575" y="4186238"/>
          <p14:tracePt t="2390" x="7521575" y="4176713"/>
          <p14:tracePt t="2398" x="7521575" y="4167188"/>
          <p14:tracePt t="2406" x="7521575" y="4149725"/>
          <p14:tracePt t="6936" x="7521575" y="4130675"/>
          <p14:tracePt t="6943" x="7521575" y="4122738"/>
          <p14:tracePt t="6950" x="7521575" y="4113213"/>
          <p14:tracePt t="6959" x="7521575" y="4103688"/>
          <p14:tracePt t="6966" x="7521575" y="4094163"/>
          <p14:tracePt t="6982" x="7521575" y="4086225"/>
          <p14:tracePt t="6992" x="7521575" y="4067175"/>
          <p14:tracePt t="6998" x="7521575" y="4057650"/>
          <p14:tracePt t="7065" x="7512050" y="4049713"/>
          <p14:tracePt t="7095" x="7502525" y="4049713"/>
          <p14:tracePt t="7102" x="7475538" y="4040188"/>
          <p14:tracePt t="7110" x="7458075" y="4040188"/>
          <p14:tracePt t="7117" x="7385050" y="4013200"/>
          <p14:tracePt t="7127" x="7356475" y="4013200"/>
          <p14:tracePt t="7134" x="7302500" y="4013200"/>
          <p14:tracePt t="7143" x="7265988" y="4013200"/>
          <p14:tracePt t="7150" x="7219950" y="4003675"/>
          <p14:tracePt t="7159" x="7165975" y="4003675"/>
          <p14:tracePt t="7167" x="7129463" y="3994150"/>
          <p14:tracePt t="7180" x="7092950" y="3994150"/>
          <p14:tracePt t="7184" x="7037388" y="3984625"/>
          <p14:tracePt t="7193" x="7010400" y="3984625"/>
          <p14:tracePt t="7197" x="6992938" y="3984625"/>
          <p14:tracePt t="7206" x="6964363" y="3984625"/>
          <p14:tracePt t="7214" x="6929438" y="3984625"/>
          <p14:tracePt t="7222" x="6892925" y="3984625"/>
          <p14:tracePt t="7230" x="6837363" y="3984625"/>
          <p14:tracePt t="7238" x="6791325" y="3984625"/>
          <p14:tracePt t="7246" x="6754813" y="3984625"/>
          <p14:tracePt t="7254" x="6727825" y="3984625"/>
          <p14:tracePt t="7262" x="6681788" y="3984625"/>
          <p14:tracePt t="7270" x="6654800" y="3984625"/>
          <p14:tracePt t="7278" x="6637338" y="3984625"/>
          <p14:tracePt t="7286" x="6610350" y="3984625"/>
          <p14:tracePt t="7294" x="6591300" y="3984625"/>
          <p14:tracePt t="7302" x="6581775" y="3984625"/>
          <p14:tracePt t="7310" x="6554788" y="3994150"/>
          <p14:tracePt t="7318" x="6545263" y="3994150"/>
          <p14:tracePt t="7334" x="6527800" y="4003675"/>
          <p14:tracePt t="7495" x="6527800" y="3976688"/>
          <p14:tracePt t="7503" x="6508750" y="3948113"/>
          <p14:tracePt t="7511" x="6500813" y="3921125"/>
          <p14:tracePt t="7519" x="6500813" y="3903663"/>
          <p14:tracePt t="7528" x="6500813" y="3894138"/>
          <p14:tracePt t="7535" x="6491288" y="3867150"/>
          <p14:tracePt t="7546" x="6481763" y="3848100"/>
          <p14:tracePt t="7562" x="6472238" y="3848100"/>
          <p14:tracePt t="7579" x="6464300" y="3840163"/>
          <p14:tracePt t="7896" x="6464300" y="3830638"/>
          <p14:tracePt t="7903" x="6418263" y="3840163"/>
          <p14:tracePt t="7913" x="6381750" y="3840163"/>
          <p14:tracePt t="7919" x="6354763" y="3848100"/>
          <p14:tracePt t="7926" x="6308725" y="3867150"/>
          <p14:tracePt t="7934" x="6281738" y="3884613"/>
          <p14:tracePt t="7942" x="6245225" y="3894138"/>
          <p14:tracePt t="7950" x="6226175" y="3894138"/>
          <p14:tracePt t="7959" x="6218238" y="3894138"/>
          <p14:tracePt t="8079" x="6208713" y="3894138"/>
          <p14:tracePt t="8422" x="6181725" y="3894138"/>
          <p14:tracePt t="8430" x="6162675" y="3894138"/>
          <p14:tracePt t="8438" x="6135688" y="3867150"/>
          <p14:tracePt t="8446" x="6116638" y="3848100"/>
          <p14:tracePt t="8454" x="6080125" y="3811588"/>
          <p14:tracePt t="8462" x="6043613" y="3794125"/>
          <p14:tracePt t="8473" x="6016625" y="3775075"/>
          <p14:tracePt t="8477" x="6007100" y="3767138"/>
          <p14:tracePt t="8487" x="5980113" y="3757613"/>
          <p14:tracePt t="8494" x="5972175" y="3748088"/>
          <p14:tracePt t="8535" x="5953125" y="3730625"/>
          <p14:tracePt t="8550" x="5953125" y="3721100"/>
          <p14:tracePt t="8558" x="5953125" y="3702050"/>
          <p14:tracePt t="8566" x="5953125" y="3694113"/>
          <p14:tracePt t="8576" x="5953125" y="3675063"/>
          <p14:tracePt t="8582" x="5953125" y="3657600"/>
          <p14:tracePt t="8591" x="5953125" y="3638550"/>
          <p14:tracePt t="8614" x="5953125" y="3629025"/>
          <p14:tracePt t="8751" x="5953125" y="3611563"/>
          <p14:tracePt t="8846" x="5953125" y="3602038"/>
          <p14:tracePt t="8854" x="5953125" y="3575050"/>
          <p14:tracePt t="8862" x="5953125" y="3565525"/>
          <p14:tracePt t="8870" x="5953125" y="3548063"/>
          <p14:tracePt t="8878" x="5953125" y="3529013"/>
          <p14:tracePt t="8886" x="5953125" y="3519488"/>
          <p14:tracePt t="8902" x="5953125" y="3511550"/>
          <p14:tracePt t="9119" x="5953125" y="3519488"/>
          <p14:tracePt t="9128" x="5953125" y="3556000"/>
          <p14:tracePt t="9135" x="5953125" y="3592513"/>
          <p14:tracePt t="9144" x="5953125" y="3629025"/>
          <p14:tracePt t="9151" x="5953125" y="3665538"/>
          <p14:tracePt t="9162" x="5953125" y="3711575"/>
          <p14:tracePt t="9167" x="5953125" y="3730625"/>
          <p14:tracePt t="9178" x="5953125" y="3757613"/>
          <p14:tracePt t="9184" x="5953125" y="3775075"/>
          <p14:tracePt t="9194" x="5953125" y="3784600"/>
          <p14:tracePt t="9198" x="5953125" y="3803650"/>
          <p14:tracePt t="9206" x="5953125" y="3821113"/>
          <p14:tracePt t="9214" x="5953125" y="3857625"/>
          <p14:tracePt t="9222" x="5953125" y="3867150"/>
          <p14:tracePt t="9230" x="5953125" y="3921125"/>
          <p14:tracePt t="9238" x="5953125" y="3967163"/>
          <p14:tracePt t="9246" x="5953125" y="4021138"/>
          <p14:tracePt t="9254" x="5953125" y="4076700"/>
          <p14:tracePt t="9262" x="5953125" y="4130675"/>
          <p14:tracePt t="9270" x="5953125" y="4195763"/>
          <p14:tracePt t="9278" x="5953125" y="4232275"/>
          <p14:tracePt t="9286" x="5953125" y="4286250"/>
          <p14:tracePt t="9294" x="5953125" y="4303713"/>
          <p14:tracePt t="9303" x="5953125" y="4359275"/>
          <p14:tracePt t="9310" x="5953125" y="4395788"/>
          <p14:tracePt t="9318" x="5953125" y="4432300"/>
          <p14:tracePt t="9334" x="5953125" y="4449763"/>
          <p14:tracePt t="9342" x="5943600" y="4495800"/>
          <p14:tracePt t="9350" x="5926138" y="4514850"/>
          <p14:tracePt t="9361" x="5916613" y="4541838"/>
          <p14:tracePt t="9367" x="5907088" y="4578350"/>
          <p14:tracePt t="9378" x="5889625" y="4605338"/>
          <p14:tracePt t="9384" x="5870575" y="4632325"/>
          <p14:tracePt t="9394" x="5853113" y="4697413"/>
          <p14:tracePt t="9400" x="5834063" y="4724400"/>
          <p14:tracePt t="9407" x="5826125" y="4768850"/>
          <p14:tracePt t="9414" x="5797550" y="4824413"/>
          <p14:tracePt t="9422" x="5780088" y="4860925"/>
          <p14:tracePt t="9430" x="5753100" y="4897438"/>
          <p14:tracePt t="9438" x="5743575" y="4933950"/>
          <p14:tracePt t="9446" x="5716588" y="4960938"/>
          <p14:tracePt t="9454" x="5707063" y="4987925"/>
          <p14:tracePt t="9462" x="5680075" y="5024438"/>
          <p14:tracePt t="9471" x="5661025" y="5043488"/>
          <p14:tracePt t="9478" x="5653088" y="5060950"/>
          <p14:tracePt t="9486" x="5624513" y="5089525"/>
          <p14:tracePt t="9494" x="5616575" y="5116513"/>
          <p14:tracePt t="9502" x="5607050" y="5116513"/>
          <p14:tracePt t="9510" x="5580063" y="5143500"/>
          <p14:tracePt t="9519" x="5570538" y="5160963"/>
          <p14:tracePt t="9527" x="5561013" y="5197475"/>
          <p14:tracePt t="9534" x="5524500" y="5226050"/>
          <p14:tracePt t="9542" x="5507038" y="5243513"/>
          <p14:tracePt t="9551" x="5461000" y="5280025"/>
          <p14:tracePt t="9561" x="5441950" y="5307013"/>
          <p14:tracePt t="9567" x="5414963" y="5335588"/>
          <p14:tracePt t="9578" x="5387975" y="5372100"/>
          <p14:tracePt t="9585" x="5368925" y="5399088"/>
          <p14:tracePt t="9594" x="5351463" y="5426075"/>
          <p14:tracePt t="9598" x="5341938" y="5435600"/>
          <p14:tracePt t="9606" x="5324475" y="5445125"/>
          <p14:tracePt t="9614" x="5324475" y="5453063"/>
          <p14:tracePt t="9622" x="5305425" y="5462588"/>
          <p14:tracePt t="9638" x="5297488" y="5472113"/>
          <p14:tracePt t="9646" x="5278438" y="5481638"/>
          <p14:tracePt t="9654" x="5260975" y="5499100"/>
          <p14:tracePt t="9662" x="5241925" y="5508625"/>
          <p14:tracePt t="9670" x="5232400" y="5518150"/>
          <p14:tracePt t="9678" x="5195888" y="5526088"/>
          <p14:tracePt t="9686" x="5141913" y="5554663"/>
          <p14:tracePt t="9694" x="5078413" y="5562600"/>
          <p14:tracePt t="9702" x="5005388" y="5581650"/>
          <p14:tracePt t="9711" x="4922838" y="5581650"/>
          <p14:tracePt t="9718" x="4849813" y="5589588"/>
          <p14:tracePt t="9727" x="4759325" y="5589588"/>
          <p14:tracePt t="9734" x="4686300" y="5589588"/>
          <p14:tracePt t="9742" x="4630738" y="5589588"/>
          <p14:tracePt t="9750" x="4567238" y="5589588"/>
          <p14:tracePt t="9759" x="4513263" y="5589588"/>
          <p14:tracePt t="9766" x="4476750" y="5589588"/>
          <p14:tracePt t="9776" x="4457700" y="5589588"/>
          <p14:tracePt t="9783" x="4413250" y="5589588"/>
          <p14:tracePt t="9798" x="4403725" y="5589588"/>
          <p14:tracePt t="9806" x="4384675" y="5589588"/>
          <p14:tracePt t="9822" x="4376738" y="5589588"/>
          <p14:tracePt t="9847" x="4340225" y="5589588"/>
          <p14:tracePt t="9855" x="4321175" y="5589588"/>
          <p14:tracePt t="9864" x="4284663" y="5589588"/>
          <p14:tracePt t="9871" x="4238625" y="5589588"/>
          <p14:tracePt t="9879" x="4184650" y="5589588"/>
          <p14:tracePt t="9887" x="4094163" y="5589588"/>
          <p14:tracePt t="9896" x="4011613" y="5562600"/>
          <p14:tracePt t="9902" x="3919538" y="5535613"/>
          <p14:tracePt t="9911" x="3838575" y="5518150"/>
          <p14:tracePt t="9919" x="3775075" y="5481638"/>
          <p14:tracePt t="9929" x="3719513" y="5472113"/>
          <p14:tracePt t="9936" x="3702050" y="5462588"/>
          <p14:tracePt t="9945" x="3683000" y="5462588"/>
          <p14:tracePt t="9951" x="3665538" y="5445125"/>
          <p14:tracePt t="9961" x="3656013" y="5435600"/>
          <p14:tracePt t="10006" x="3646488" y="5426075"/>
          <p14:tracePt t="10014" x="3646488" y="5389563"/>
          <p14:tracePt t="10022" x="3619500" y="5335588"/>
          <p14:tracePt t="10030" x="3556000" y="5262563"/>
          <p14:tracePt t="10038" x="3473450" y="5180013"/>
          <p14:tracePt t="10046" x="3400425" y="5116513"/>
          <p14:tracePt t="10054" x="3354388" y="5043488"/>
          <p14:tracePt t="10062" x="3281363" y="4979988"/>
          <p14:tracePt t="10070" x="3244850" y="4933950"/>
          <p14:tracePt t="10079" x="3181350" y="4860925"/>
          <p14:tracePt t="10086" x="3127375" y="4814888"/>
          <p14:tracePt t="10094" x="3100388" y="4787900"/>
          <p14:tracePt t="10102" x="3071813" y="4751388"/>
          <p14:tracePt t="10110" x="3035300" y="4705350"/>
          <p14:tracePt t="10118" x="3027363" y="4687888"/>
          <p14:tracePt t="10127" x="3008313" y="4641850"/>
          <p14:tracePt t="10135" x="2971800" y="4578350"/>
          <p14:tracePt t="10145" x="2962275" y="4541838"/>
          <p14:tracePt t="10151" x="2954338" y="4495800"/>
          <p14:tracePt t="10161" x="2925763" y="4432300"/>
          <p14:tracePt t="10167" x="2917825" y="4405313"/>
          <p14:tracePt t="10179" x="2917825" y="4349750"/>
          <p14:tracePt t="10184" x="2908300" y="4303713"/>
          <p14:tracePt t="10190" x="2908300" y="4249738"/>
          <p14:tracePt t="10198" x="2881313" y="4203700"/>
          <p14:tracePt t="10206" x="2871788" y="4159250"/>
          <p14:tracePt t="10214" x="2871788" y="4130675"/>
          <p14:tracePt t="10222" x="2871788" y="4076700"/>
          <p14:tracePt t="10230" x="2871788" y="4021138"/>
          <p14:tracePt t="10238" x="2871788" y="3967163"/>
          <p14:tracePt t="10246" x="2871788" y="3875088"/>
          <p14:tracePt t="10254" x="2871788" y="3803650"/>
          <p14:tracePt t="10262" x="2871788" y="3748088"/>
          <p14:tracePt t="10271" x="2871788" y="3665538"/>
          <p14:tracePt t="10278" x="2871788" y="3575050"/>
          <p14:tracePt t="10287" x="2871788" y="3482975"/>
          <p14:tracePt t="10294" x="2871788" y="3411538"/>
          <p14:tracePt t="10302" x="2871788" y="3338513"/>
          <p14:tracePt t="10310" x="2871788" y="3246438"/>
          <p14:tracePt t="10319" x="2871788" y="3192463"/>
          <p14:tracePt t="10328" x="2871788" y="3155950"/>
          <p14:tracePt t="10335" x="2871788" y="3119438"/>
          <p14:tracePt t="10345" x="2871788" y="3073400"/>
          <p14:tracePt t="10351" x="2871788" y="3036888"/>
          <p14:tracePt t="10359" x="2889250" y="2954338"/>
          <p14:tracePt t="10366" x="2898775" y="2936875"/>
          <p14:tracePt t="10375" x="2898775" y="2900363"/>
          <p14:tracePt t="10382" x="2935288" y="2836863"/>
          <p14:tracePt t="10390" x="2944813" y="2800350"/>
          <p14:tracePt t="10398" x="2981325" y="2754313"/>
          <p14:tracePt t="10406" x="2990850" y="2690813"/>
          <p14:tracePt t="10414" x="3027363" y="2644775"/>
          <p14:tracePt t="10422" x="3063875" y="2581275"/>
          <p14:tracePt t="10430" x="3100388" y="2535238"/>
          <p14:tracePt t="10439" x="3136900" y="2471738"/>
          <p14:tracePt t="10447" x="3171825" y="2435225"/>
          <p14:tracePt t="10456" x="3217863" y="2389188"/>
          <p14:tracePt t="10464" x="3254375" y="2343150"/>
          <p14:tracePt t="10474" x="3317875" y="2289175"/>
          <p14:tracePt t="10478" x="3373438" y="2252663"/>
          <p14:tracePt t="10486" x="3436938" y="2216150"/>
          <p14:tracePt t="10494" x="3500438" y="2160588"/>
          <p14:tracePt t="10502" x="3582988" y="2116138"/>
          <p14:tracePt t="10510" x="3646488" y="2079625"/>
          <p14:tracePt t="10518" x="3683000" y="2016125"/>
          <p14:tracePt t="10527" x="3810000" y="1970088"/>
          <p14:tracePt t="10533" x="3911600" y="1906588"/>
          <p14:tracePt t="10542" x="3975100" y="1878013"/>
          <p14:tracePt t="10550" x="4075113" y="1804988"/>
          <p14:tracePt t="10558" x="4175125" y="1760538"/>
          <p14:tracePt t="10566" x="4257675" y="1741488"/>
          <p14:tracePt t="10575" x="4321175" y="1697038"/>
          <p14:tracePt t="10582" x="4413250" y="1668463"/>
          <p14:tracePt t="10590" x="4476750" y="1631950"/>
          <p14:tracePt t="10598" x="4540250" y="1624013"/>
          <p14:tracePt t="10606" x="4594225" y="1604963"/>
          <p14:tracePt t="10615" x="4676775" y="1595438"/>
          <p14:tracePt t="10623" x="4695825" y="1587500"/>
          <p14:tracePt t="10633" x="4749800" y="1577975"/>
          <p14:tracePt t="10639" x="4786313" y="1577975"/>
          <p14:tracePt t="10648" x="4832350" y="1577975"/>
          <p14:tracePt t="10655" x="4849813" y="1577975"/>
          <p14:tracePt t="10664" x="4876800" y="1577975"/>
          <p14:tracePt t="10671" x="4895850" y="1577975"/>
          <p14:tracePt t="10679" x="4922838" y="1577975"/>
          <p14:tracePt t="10687" x="4941888" y="1577975"/>
          <p14:tracePt t="10694" x="4959350" y="1577975"/>
          <p14:tracePt t="10702" x="4978400" y="1577975"/>
          <p14:tracePt t="10711" x="4986338" y="1577975"/>
          <p14:tracePt t="10718" x="5005388" y="1577975"/>
          <p14:tracePt t="10727" x="5022850" y="1577975"/>
          <p14:tracePt t="10735" x="5068888" y="1577975"/>
          <p14:tracePt t="10742" x="5095875" y="1577975"/>
          <p14:tracePt t="10749" x="5122863" y="1577975"/>
          <p14:tracePt t="10759" x="5178425" y="1577975"/>
          <p14:tracePt t="10767" x="5224463" y="1587500"/>
          <p14:tracePt t="10776" x="5260975" y="1595438"/>
          <p14:tracePt t="10782" x="5297488" y="1631950"/>
          <p14:tracePt t="10791" x="5334000" y="1641475"/>
          <p14:tracePt t="10798" x="5341938" y="1651000"/>
          <p14:tracePt t="10806" x="5341938" y="1687513"/>
          <p14:tracePt t="10814" x="5360988" y="1704975"/>
          <p14:tracePt t="10822" x="5405438" y="1741488"/>
          <p14:tracePt t="10830" x="5434013" y="1760538"/>
          <p14:tracePt t="10838" x="5451475" y="1768475"/>
          <p14:tracePt t="10846" x="5470525" y="1787525"/>
          <p14:tracePt t="10854" x="5478463" y="1797050"/>
          <p14:tracePt t="10862" x="5497513" y="1824038"/>
          <p14:tracePt t="10870" x="5514975" y="1841500"/>
          <p14:tracePt t="10878" x="5524500" y="1851025"/>
          <p14:tracePt t="10886" x="5534025" y="1870075"/>
          <p14:tracePt t="10894" x="5534025" y="1878013"/>
          <p14:tracePt t="10902" x="5543550" y="1887538"/>
          <p14:tracePt t="10911" x="5551488" y="1914525"/>
          <p14:tracePt t="10918" x="5561013" y="1914525"/>
          <p14:tracePt t="10926" x="5570538" y="1924050"/>
          <p14:tracePt t="10958" x="5570538" y="1943100"/>
          <p14:tracePt t="10966" x="5570538" y="1951038"/>
          <p14:tracePt t="10975" x="5580063" y="1960563"/>
          <p14:tracePt t="10991" x="5616575" y="1997075"/>
          <p14:tracePt t="10998" x="5616575" y="2006600"/>
          <p14:tracePt t="11006" x="5624513" y="2033588"/>
          <p14:tracePt t="11014" x="5661025" y="2060575"/>
          <p14:tracePt t="11022" x="5670550" y="2097088"/>
          <p14:tracePt t="11030" x="5680075" y="2152650"/>
          <p14:tracePt t="11038" x="5697538" y="2179638"/>
          <p14:tracePt t="11046" x="5707063" y="2216150"/>
          <p14:tracePt t="11054" x="5724525" y="2243138"/>
          <p14:tracePt t="11062" x="5724525" y="2252663"/>
          <p14:tracePt t="11070" x="5734050" y="2270125"/>
          <p14:tracePt t="11078" x="5743575" y="2298700"/>
          <p14:tracePt t="11086" x="5753100" y="2306638"/>
          <p14:tracePt t="11094" x="5761038" y="2316163"/>
          <p14:tracePt t="11103" x="5761038" y="2335213"/>
          <p14:tracePt t="11112" x="5770563" y="2352675"/>
          <p14:tracePt t="11118" x="5770563" y="2389188"/>
          <p14:tracePt t="11126" x="5789613" y="2408238"/>
          <p14:tracePt t="11134" x="5789613" y="2425700"/>
          <p14:tracePt t="11143" x="5789613" y="2444750"/>
          <p14:tracePt t="11150" x="5789613" y="2471738"/>
          <p14:tracePt t="11158" x="5797550" y="2498725"/>
          <p14:tracePt t="11166" x="5797550" y="2525713"/>
          <p14:tracePt t="11175" x="5816600" y="2571750"/>
          <p14:tracePt t="11182" x="5816600" y="2598738"/>
          <p14:tracePt t="11191" x="5826125" y="2654300"/>
          <p14:tracePt t="11198" x="5843588" y="2698750"/>
          <p14:tracePt t="11206" x="5862638" y="2763838"/>
          <p14:tracePt t="11214" x="5870575" y="2817813"/>
          <p14:tracePt t="11222" x="5880100" y="2863850"/>
          <p14:tracePt t="11230" x="5880100" y="2936875"/>
          <p14:tracePt t="11238" x="5907088" y="3017838"/>
          <p14:tracePt t="11246" x="5916613" y="3090863"/>
          <p14:tracePt t="11254" x="5916613" y="3163888"/>
          <p14:tracePt t="11262" x="5935663" y="3246438"/>
          <p14:tracePt t="11270" x="5935663" y="3319463"/>
          <p14:tracePt t="11278" x="5935663" y="3392488"/>
          <p14:tracePt t="11286" x="5943600" y="3438525"/>
          <p14:tracePt t="11294" x="5972175" y="3492500"/>
          <p14:tracePt t="11302" x="5972175" y="3575050"/>
          <p14:tracePt t="11310" x="5980113" y="3602038"/>
          <p14:tracePt t="11318" x="5999163" y="3657600"/>
          <p14:tracePt t="11327" x="5999163" y="3702050"/>
          <p14:tracePt t="11334" x="6026150" y="3738563"/>
          <p14:tracePt t="11342" x="6026150" y="3775075"/>
          <p14:tracePt t="11350" x="6026150" y="3811588"/>
          <p14:tracePt t="11360" x="6026150" y="3857625"/>
          <p14:tracePt t="11366" x="6026150" y="3884613"/>
          <p14:tracePt t="11376" x="6035675" y="3921125"/>
          <p14:tracePt t="11382" x="6035675" y="3957638"/>
          <p14:tracePt t="11393" x="6035675" y="3984625"/>
          <p14:tracePt t="11397" x="6035675" y="4021138"/>
          <p14:tracePt t="11406" x="6035675" y="4067175"/>
          <p14:tracePt t="11414" x="6035675" y="4103688"/>
          <p14:tracePt t="11423" x="6035675" y="4130675"/>
          <p14:tracePt t="11431" x="6035675" y="4167188"/>
          <p14:tracePt t="11439" x="6035675" y="4203700"/>
          <p14:tracePt t="11447" x="6035675" y="4232275"/>
          <p14:tracePt t="11456" x="6035675" y="4268788"/>
          <p14:tracePt t="11463" x="6035675" y="4322763"/>
          <p14:tracePt t="11475" x="6035675" y="4332288"/>
          <p14:tracePt t="11479" x="6035675" y="4376738"/>
          <p14:tracePt t="11486" x="6035675" y="4405313"/>
          <p14:tracePt t="11494" x="6035675" y="4432300"/>
          <p14:tracePt t="11503" x="6035675" y="4468813"/>
          <p14:tracePt t="11511" x="6035675" y="4478338"/>
          <p14:tracePt t="11520" x="6035675" y="4522788"/>
          <p14:tracePt t="11526" x="6035675" y="4578350"/>
          <p14:tracePt t="11535" x="6035675" y="4614863"/>
          <p14:tracePt t="11542" x="6035675" y="4660900"/>
          <p14:tracePt t="11550" x="6016625" y="4724400"/>
          <p14:tracePt t="11558" x="6007100" y="4751388"/>
          <p14:tracePt t="11566" x="5999163" y="4805363"/>
          <p14:tracePt t="11575" x="5989638" y="4851400"/>
          <p14:tracePt t="11582" x="5972175" y="4870450"/>
          <p14:tracePt t="11590" x="5972175" y="4887913"/>
          <p14:tracePt t="11598" x="5962650" y="4897438"/>
          <p14:tracePt t="11672" x="5953125" y="4906963"/>
          <p14:tracePt t="11678" x="5953125" y="4924425"/>
          <p14:tracePt t="11686" x="5926138" y="4960938"/>
          <p14:tracePt t="11694" x="5899150" y="4987925"/>
          <p14:tracePt t="11702" x="5889625" y="5006975"/>
          <p14:tracePt t="11710" x="5870575" y="5024438"/>
          <p14:tracePt t="11718" x="5853113" y="5043488"/>
          <p14:tracePt t="11728" x="5843588" y="5070475"/>
          <p14:tracePt t="11734" x="5826125" y="5089525"/>
          <p14:tracePt t="11743" x="5807075" y="5116513"/>
          <p14:tracePt t="11750" x="5770563" y="5143500"/>
          <p14:tracePt t="11758" x="5761038" y="5160963"/>
          <p14:tracePt t="11766" x="5734050" y="5189538"/>
          <p14:tracePt t="11775" x="5716588" y="5216525"/>
          <p14:tracePt t="11783" x="5680075" y="5233988"/>
          <p14:tracePt t="11792" x="5661025" y="5253038"/>
          <p14:tracePt t="11798" x="5653088" y="5262563"/>
          <p14:tracePt t="11806" x="5624513" y="5280025"/>
          <p14:tracePt t="11815" x="5616575" y="5289550"/>
          <p14:tracePt t="11822" x="5588000" y="5299075"/>
          <p14:tracePt t="11830" x="5588000" y="5307013"/>
          <p14:tracePt t="11838" x="5580063" y="5316538"/>
          <p14:tracePt t="11846" x="5570538" y="5326063"/>
          <p14:tracePt t="11854" x="5561013" y="5326063"/>
          <p14:tracePt t="11862" x="5551488" y="5326063"/>
          <p14:tracePt t="11878" x="5534025" y="5335588"/>
          <p14:tracePt t="11894" x="5507038" y="5372100"/>
          <p14:tracePt t="11902" x="5497513" y="5372100"/>
          <p14:tracePt t="11910" x="5470525" y="5380038"/>
          <p14:tracePt t="11918" x="5461000" y="5389563"/>
          <p14:tracePt t="11926" x="5434013" y="5408613"/>
          <p14:tracePt t="11934" x="5424488" y="5408613"/>
          <p14:tracePt t="11958" x="5405438" y="5416550"/>
          <p14:tracePt t="11982" x="5387975" y="5416550"/>
          <p14:tracePt t="11990" x="5378450" y="5426075"/>
          <p14:tracePt t="11998" x="5368925" y="5426075"/>
          <p14:tracePt t="12006" x="5360988" y="5435600"/>
          <p14:tracePt t="12014" x="5351463" y="5445125"/>
          <p14:tracePt t="12022" x="5341938" y="5445125"/>
          <p14:tracePt t="12030" x="5341938" y="5453063"/>
          <p14:tracePt t="12046" x="5324475" y="5453063"/>
          <p14:tracePt t="12054" x="5314950" y="5462588"/>
          <p14:tracePt t="12062" x="5305425" y="5462588"/>
          <p14:tracePt t="12070" x="5287963" y="5472113"/>
          <p14:tracePt t="12232" x="5260975" y="5472113"/>
          <p14:tracePt t="12238" x="5224463" y="5472113"/>
          <p14:tracePt t="12246" x="5178425" y="5472113"/>
          <p14:tracePt t="12254" x="5132388" y="5481638"/>
          <p14:tracePt t="12262" x="5105400" y="5489575"/>
          <p14:tracePt t="12270" x="5078413" y="5499100"/>
          <p14:tracePt t="12278" x="5049838" y="5499100"/>
          <p14:tracePt t="12286" x="4995863" y="5508625"/>
          <p14:tracePt t="12294" x="4968875" y="5518150"/>
          <p14:tracePt t="12302" x="4959350" y="5518150"/>
          <p14:tracePt t="12310" x="4922838" y="5526088"/>
          <p14:tracePt t="12318" x="4905375" y="5535613"/>
          <p14:tracePt t="12327" x="4895850" y="5545138"/>
          <p14:tracePt t="12334" x="4886325" y="5545138"/>
          <p14:tracePt t="12343" x="4886325" y="5554663"/>
          <p14:tracePt t="12654" x="4859338" y="5554663"/>
          <p14:tracePt t="12662" x="4803775" y="5562600"/>
          <p14:tracePt t="12670" x="4722813" y="5562600"/>
          <p14:tracePt t="12678" x="4649788" y="5562600"/>
          <p14:tracePt t="12686" x="4594225" y="5562600"/>
          <p14:tracePt t="12694" x="4567238" y="5562600"/>
          <p14:tracePt t="12702" x="4557713" y="5562600"/>
          <p14:tracePt t="12710" x="4549775" y="5562600"/>
          <p14:tracePt t="12718" x="4530725" y="5562600"/>
          <p14:tracePt t="12734" x="4521200" y="5562600"/>
          <p14:tracePt t="12791" x="4513263" y="5562600"/>
          <p14:tracePt t="12798" x="4476750" y="5562600"/>
          <p14:tracePt t="12807" x="4403725" y="5562600"/>
          <p14:tracePt t="12815" x="4311650" y="5562600"/>
          <p14:tracePt t="12821" x="4230688" y="5535613"/>
          <p14:tracePt t="12830" x="4157663" y="5526088"/>
          <p14:tracePt t="12838" x="4102100" y="5526088"/>
          <p14:tracePt t="12846" x="4057650" y="5518150"/>
          <p14:tracePt t="12854" x="4021138" y="5499100"/>
          <p14:tracePt t="12862" x="3975100" y="5481638"/>
          <p14:tracePt t="12870" x="3965575" y="5481638"/>
          <p14:tracePt t="12878" x="3956050" y="5481638"/>
          <p14:tracePt t="12886" x="3948113" y="5481638"/>
          <p14:tracePt t="12902" x="3938588" y="5481638"/>
          <p14:tracePt t="12910" x="3919538" y="5472113"/>
          <p14:tracePt t="12927" x="3902075" y="5462588"/>
          <p14:tracePt t="12935" x="3892550" y="5453063"/>
          <p14:tracePt t="12944" x="3875088" y="5453063"/>
          <p14:tracePt t="12951" x="3838575" y="5435600"/>
          <p14:tracePt t="12961" x="3819525" y="5426075"/>
          <p14:tracePt t="12968" x="3802063" y="5416550"/>
          <p14:tracePt t="12978" x="3775075" y="5408613"/>
          <p14:tracePt t="12982" x="3738563" y="5380038"/>
          <p14:tracePt t="12991" x="3719513" y="5372100"/>
          <p14:tracePt t="12998" x="3683000" y="5353050"/>
          <p14:tracePt t="13006" x="3656013" y="5335588"/>
          <p14:tracePt t="13014" x="3619500" y="5316538"/>
          <p14:tracePt t="13022" x="3600450" y="5307013"/>
          <p14:tracePt t="13030" x="3563938" y="5280025"/>
          <p14:tracePt t="13038" x="3519488" y="5262563"/>
          <p14:tracePt t="13046" x="3500438" y="5253038"/>
          <p14:tracePt t="13054" x="3463925" y="5226050"/>
          <p14:tracePt t="13065" x="3446463" y="5216525"/>
          <p14:tracePt t="13081" x="3373438" y="5197475"/>
          <p14:tracePt t="13087" x="3354388" y="5180013"/>
          <p14:tracePt t="13095" x="3309938" y="5170488"/>
          <p14:tracePt t="13102" x="3290888" y="5160963"/>
          <p14:tracePt t="13110" x="3263900" y="5143500"/>
          <p14:tracePt t="13118" x="3236913" y="5126038"/>
          <p14:tracePt t="13127" x="3208338" y="5106988"/>
          <p14:tracePt t="13134" x="3190875" y="5089525"/>
          <p14:tracePt t="13143" x="3181350" y="5080000"/>
          <p14:tracePt t="13150" x="3171825" y="5080000"/>
          <p14:tracePt t="13158" x="3163888" y="5070475"/>
          <p14:tracePt t="13166" x="3144838" y="5053013"/>
          <p14:tracePt t="13175" x="3144838" y="5043488"/>
          <p14:tracePt t="13182" x="3144838" y="5033963"/>
          <p14:tracePt t="13193" x="3127375" y="5016500"/>
          <p14:tracePt t="13197" x="3127375" y="4997450"/>
          <p14:tracePt t="13206" x="3127375" y="4987925"/>
          <p14:tracePt t="13214" x="3108325" y="4960938"/>
          <p14:tracePt t="13222" x="3108325" y="4951413"/>
          <p14:tracePt t="13231" x="3100388" y="4914900"/>
          <p14:tracePt t="13244" x="3071813" y="4887913"/>
          <p14:tracePt t="13248" x="3063875" y="4860925"/>
          <p14:tracePt t="13254" x="3044825" y="4814888"/>
          <p14:tracePt t="13262" x="3027363" y="4778375"/>
          <p14:tracePt t="13271" x="3008313" y="4741863"/>
          <p14:tracePt t="13279" x="2998788" y="4697413"/>
          <p14:tracePt t="13285" x="2990850" y="4678363"/>
          <p14:tracePt t="13293" x="2971800" y="4624388"/>
          <p14:tracePt t="13303" x="2954338" y="4559300"/>
          <p14:tracePt t="13312" x="2944813" y="4522788"/>
          <p14:tracePt t="13319" x="2935288" y="4459288"/>
          <p14:tracePt t="13326" x="2935288" y="4432300"/>
          <p14:tracePt t="13334" x="2917825" y="4413250"/>
          <p14:tracePt t="13342" x="2908300" y="4368800"/>
          <p14:tracePt t="13350" x="2908300" y="4349750"/>
          <p14:tracePt t="13358" x="2898775" y="4322763"/>
          <p14:tracePt t="13366" x="2889250" y="4303713"/>
          <p14:tracePt t="13375" x="2889250" y="4259263"/>
          <p14:tracePt t="13382" x="2862263" y="4232275"/>
          <p14:tracePt t="13391" x="2852738" y="4203700"/>
          <p14:tracePt t="13398" x="2852738" y="4159250"/>
          <p14:tracePt t="13406" x="2844800" y="4130675"/>
          <p14:tracePt t="13414" x="2835275" y="4103688"/>
          <p14:tracePt t="13422" x="2817813" y="4067175"/>
          <p14:tracePt t="13430" x="2817813" y="4013200"/>
          <p14:tracePt t="13438" x="2808288" y="3976688"/>
          <p14:tracePt t="13446" x="2808288" y="3948113"/>
          <p14:tracePt t="13454" x="2725738" y="3830638"/>
          <p14:tracePt t="13462" x="2725738" y="3784600"/>
          <p14:tracePt t="13472" x="2725738" y="3757613"/>
          <p14:tracePt t="13478" x="2725738" y="3711575"/>
          <p14:tracePt t="13486" x="2725738" y="3657600"/>
          <p14:tracePt t="13494" x="2752725" y="3592513"/>
          <p14:tracePt t="13502" x="2752725" y="3556000"/>
          <p14:tracePt t="13510" x="2752725" y="3511550"/>
          <p14:tracePt t="13518" x="2762250" y="3455988"/>
          <p14:tracePt t="13526" x="2781300" y="3419475"/>
          <p14:tracePt t="13534" x="2798763" y="3382963"/>
          <p14:tracePt t="13542" x="2817813" y="3338513"/>
          <p14:tracePt t="13550" x="2835275" y="3282950"/>
          <p14:tracePt t="13558" x="2862263" y="3236913"/>
          <p14:tracePt t="13566" x="2881313" y="3192463"/>
          <p14:tracePt t="13574" x="2908300" y="3163888"/>
          <p14:tracePt t="13582" x="2917825" y="3146425"/>
          <p14:tracePt t="13592" x="2925763" y="3109913"/>
          <p14:tracePt t="13598" x="2962275" y="3082925"/>
          <p14:tracePt t="13606" x="2971800" y="3063875"/>
          <p14:tracePt t="13614" x="2981325" y="3027363"/>
          <p14:tracePt t="13622" x="2990850" y="3009900"/>
          <p14:tracePt t="13630" x="3008313" y="2990850"/>
          <p14:tracePt t="13638" x="3027363" y="2963863"/>
          <p14:tracePt t="13646" x="3035300" y="2936875"/>
          <p14:tracePt t="13654" x="3044825" y="2917825"/>
          <p14:tracePt t="13662" x="3063875" y="2890838"/>
          <p14:tracePt t="13670" x="3090863" y="2863850"/>
          <p14:tracePt t="13678" x="3117850" y="2836863"/>
          <p14:tracePt t="13686" x="3127375" y="2817813"/>
          <p14:tracePt t="13694" x="3171825" y="2771775"/>
          <p14:tracePt t="13702" x="3181350" y="2763838"/>
          <p14:tracePt t="13710" x="3200400" y="2717800"/>
          <p14:tracePt t="13718" x="3236913" y="2671763"/>
          <p14:tracePt t="13726" x="3244850" y="2662238"/>
          <p14:tracePt t="13734" x="3273425" y="2625725"/>
          <p14:tracePt t="13743" x="3281363" y="2608263"/>
          <p14:tracePt t="13750" x="3317875" y="2562225"/>
          <p14:tracePt t="13758" x="3336925" y="2544763"/>
          <p14:tracePt t="13766" x="3382963" y="2481263"/>
          <p14:tracePt t="13775" x="3390900" y="2452688"/>
          <p14:tracePt t="13782" x="3436938" y="2408238"/>
          <p14:tracePt t="13791" x="3463925" y="2389188"/>
          <p14:tracePt t="13798" x="3509963" y="2343150"/>
          <p14:tracePt t="13806" x="3536950" y="2325688"/>
          <p14:tracePt t="13815" x="3563938" y="2298700"/>
          <p14:tracePt t="13822" x="3592513" y="2279650"/>
          <p14:tracePt t="13830" x="3636963" y="2233613"/>
          <p14:tracePt t="13838" x="3656013" y="2225675"/>
          <p14:tracePt t="13846" x="3709988" y="2206625"/>
          <p14:tracePt t="13854" x="3756025" y="2170113"/>
          <p14:tracePt t="13862" x="3783013" y="2160588"/>
          <p14:tracePt t="13870" x="3846513" y="2106613"/>
          <p14:tracePt t="13878" x="3892550" y="2097088"/>
          <p14:tracePt t="13894" x="3984625" y="2043113"/>
          <p14:tracePt t="13902" x="4048125" y="2006600"/>
          <p14:tracePt t="13910" x="4075113" y="1979613"/>
          <p14:tracePt t="13918" x="4121150" y="1951038"/>
          <p14:tracePt t="13926" x="4157663" y="1924050"/>
          <p14:tracePt t="13934" x="4194175" y="1906588"/>
          <p14:tracePt t="13942" x="4230688" y="1887538"/>
          <p14:tracePt t="13950" x="4284663" y="1878013"/>
          <p14:tracePt t="13958" x="4311650" y="1851025"/>
          <p14:tracePt t="13966" x="4357688" y="1841500"/>
          <p14:tracePt t="13975" x="4384675" y="1833563"/>
          <p14:tracePt t="13982" x="4413250" y="1824038"/>
          <p14:tracePt t="13991" x="4457700" y="1804988"/>
          <p14:tracePt t="13998" x="4476750" y="1797050"/>
          <p14:tracePt t="14006" x="4484688" y="1797050"/>
          <p14:tracePt t="14013" x="4513263" y="1787525"/>
          <p14:tracePt t="14021" x="4530725" y="1778000"/>
          <p14:tracePt t="14030" x="4549775" y="1778000"/>
          <p14:tracePt t="14038" x="4576763" y="1760538"/>
          <p14:tracePt t="14045" x="4586288" y="1760538"/>
          <p14:tracePt t="14054" x="4594225" y="1760538"/>
          <p14:tracePt t="14070" x="4603750" y="1760538"/>
          <p14:tracePt t="14078" x="4613275" y="1760538"/>
          <p14:tracePt t="14086" x="4622800" y="1760538"/>
          <p14:tracePt t="14094" x="4640263" y="1760538"/>
          <p14:tracePt t="14102" x="4659313" y="1760538"/>
          <p14:tracePt t="14110" x="4676775" y="1760538"/>
          <p14:tracePt t="14118" x="4703763" y="1760538"/>
          <p14:tracePt t="14127" x="4740275" y="1760538"/>
          <p14:tracePt t="14134" x="4749800" y="1760538"/>
          <p14:tracePt t="14143" x="4767263" y="1768475"/>
          <p14:tracePt t="14150" x="4776788" y="1768475"/>
          <p14:tracePt t="14158" x="4803775" y="1797050"/>
          <p14:tracePt t="14166" x="4813300" y="1804988"/>
          <p14:tracePt t="14174" x="4840288" y="1833563"/>
          <p14:tracePt t="14182" x="4876800" y="1860550"/>
          <p14:tracePt t="14191" x="4905375" y="1878013"/>
          <p14:tracePt t="14199" x="4932363" y="1906588"/>
          <p14:tracePt t="14212" x="4968875" y="1943100"/>
          <p14:tracePt t="14217" x="4995863" y="1960563"/>
          <p14:tracePt t="14223" x="5014913" y="1970088"/>
          <p14:tracePt t="14230" x="5032375" y="1987550"/>
          <p14:tracePt t="14238" x="5041900" y="1997075"/>
          <p14:tracePt t="14246" x="5049838" y="2006600"/>
          <p14:tracePt t="14254" x="5049838" y="2024063"/>
          <p14:tracePt t="14262" x="5068888" y="2043113"/>
          <p14:tracePt t="14286" x="5078413" y="2052638"/>
          <p14:tracePt t="17184" x="5105400" y="2052638"/>
          <p14:tracePt t="17192" x="5159375" y="2024063"/>
          <p14:tracePt t="17201" x="5195888" y="1997075"/>
          <p14:tracePt t="17206" x="5224463" y="1970088"/>
          <p14:tracePt t="17214" x="5241925" y="1960563"/>
          <p14:tracePt t="17231" x="5251450" y="1951038"/>
          <p14:tracePt t="17279" x="5251450" y="1943100"/>
          <p14:tracePt t="17680" x="5268913" y="1933575"/>
          <p14:tracePt t="17689" x="5314950" y="1943100"/>
          <p14:tracePt t="17696" x="5360988" y="1960563"/>
          <p14:tracePt t="17704" x="5405438" y="1997075"/>
          <p14:tracePt t="17711" x="5487988" y="2052638"/>
          <p14:tracePt t="17719" x="5534025" y="2070100"/>
          <p14:tracePt t="17727" x="5634038" y="2133600"/>
          <p14:tracePt t="17734" x="5707063" y="2160588"/>
          <p14:tracePt t="17742" x="5743575" y="2179638"/>
          <p14:tracePt t="17750" x="5780088" y="2189163"/>
          <p14:tracePt t="17758" x="5797550" y="2197100"/>
          <p14:tracePt t="17766" x="5807075" y="2197100"/>
          <p14:tracePt t="17880" x="5816600" y="2216150"/>
          <p14:tracePt t="17889" x="5826125" y="2225675"/>
          <p14:tracePt t="17905" x="5826125" y="2233613"/>
          <p14:tracePt t="17926" x="5826125" y="2252663"/>
          <p14:tracePt t="17934" x="5826125" y="2262188"/>
          <p14:tracePt t="17950" x="5826125" y="2270125"/>
          <p14:tracePt t="17958" x="5826125" y="2279650"/>
          <p14:tracePt t="17974" x="5826125" y="2298700"/>
          <p14:tracePt t="17991" x="5826125" y="2306638"/>
          <p14:tracePt t="17998" x="5826125" y="2316163"/>
          <p14:tracePt t="18014" x="5826125" y="2335213"/>
          <p14:tracePt t="18022" x="5826125" y="2343150"/>
          <p14:tracePt t="18054" x="5826125" y="2352675"/>
          <p14:tracePt t="18097" x="5826125" y="2379663"/>
          <p14:tracePt t="18104" x="5826125" y="2389188"/>
          <p14:tracePt t="18111" x="5826125" y="2416175"/>
          <p14:tracePt t="18118" x="5826125" y="2425700"/>
          <p14:tracePt t="18126" x="5826125" y="2452688"/>
          <p14:tracePt t="18134" x="5826125" y="2471738"/>
          <p14:tracePt t="18142" x="5826125" y="2508250"/>
          <p14:tracePt t="18150" x="5826125" y="2535238"/>
          <p14:tracePt t="18158" x="5826125" y="2571750"/>
          <p14:tracePt t="18177" x="5826125" y="2635250"/>
          <p14:tracePt t="18182" x="5826125" y="2681288"/>
          <p14:tracePt t="18192" x="5826125" y="2735263"/>
          <p14:tracePt t="18198" x="5826125" y="2771775"/>
          <p14:tracePt t="18207" x="5826125" y="2800350"/>
          <p14:tracePt t="18214" x="5826125" y="2844800"/>
          <p14:tracePt t="18222" x="5834063" y="2900363"/>
          <p14:tracePt t="18230" x="5862638" y="2982913"/>
          <p14:tracePt t="18238" x="5862638" y="3009900"/>
          <p14:tracePt t="18246" x="5862638" y="3036888"/>
          <p14:tracePt t="18254" x="5862638" y="3109913"/>
          <p14:tracePt t="18262" x="5870575" y="3163888"/>
          <p14:tracePt t="18270" x="5889625" y="3228975"/>
          <p14:tracePt t="18278" x="5889625" y="3282950"/>
          <p14:tracePt t="18286" x="5889625" y="3319463"/>
          <p14:tracePt t="18294" x="5899150" y="3382963"/>
          <p14:tracePt t="18302" x="5899150" y="3411538"/>
          <p14:tracePt t="18310" x="5899150" y="3446463"/>
          <p14:tracePt t="18318" x="5916613" y="3482975"/>
          <p14:tracePt t="18326" x="5926138" y="3502025"/>
          <p14:tracePt t="18334" x="5926138" y="3529013"/>
          <p14:tracePt t="18342" x="5926138" y="3548063"/>
          <p14:tracePt t="18350" x="5926138" y="3556000"/>
          <p14:tracePt t="18358" x="5926138" y="3575050"/>
          <p14:tracePt t="18540" x="5926138" y="3584575"/>
          <p14:tracePt t="18546" x="5926138" y="3611563"/>
          <p14:tracePt t="18552" x="5926138" y="3621088"/>
          <p14:tracePt t="18560" x="5926138" y="3638550"/>
          <p14:tracePt t="18567" x="5926138" y="3657600"/>
          <p14:tracePt t="18577" x="5935663" y="3675063"/>
          <p14:tracePt t="18594" x="5935663" y="3684588"/>
          <p14:tracePt t="18607" x="5935663" y="3694113"/>
          <p14:tracePt t="18792" x="5935663" y="3702050"/>
          <p14:tracePt t="18801" x="5935663" y="3711575"/>
          <p14:tracePt t="18808" x="5935663" y="3738563"/>
          <p14:tracePt t="18817" x="5935663" y="3748088"/>
          <p14:tracePt t="18822" x="5935663" y="3757613"/>
          <p14:tracePt t="18830" x="5935663" y="3767138"/>
          <p14:tracePt t="18854" x="5935663" y="3775075"/>
          <p14:tracePt t="19358" x="5935663" y="3784600"/>
          <p14:tracePt t="19366" x="5935663" y="3794125"/>
          <p14:tracePt t="19374" x="5935663" y="3803650"/>
          <p14:tracePt t="19382" x="5935663" y="3821113"/>
          <p14:tracePt t="19398" x="5935663" y="3830638"/>
          <p14:tracePt t="19438" x="5935663" y="3840163"/>
          <p14:tracePt t="19576" x="5935663" y="3848100"/>
          <p14:tracePt t="19584" x="5935663" y="3857625"/>
          <p14:tracePt t="19592" x="5935663" y="3875088"/>
          <p14:tracePt t="19598" x="5935663" y="3884613"/>
          <p14:tracePt t="19614" x="5935663" y="3903663"/>
          <p14:tracePt t="23831" x="5935663" y="3867150"/>
          <p14:tracePt t="23839" x="5935663" y="3775075"/>
          <p14:tracePt t="23846" x="5935663" y="3665538"/>
          <p14:tracePt t="23854" x="5935663" y="3592513"/>
          <p14:tracePt t="23862" x="5935663" y="3502025"/>
          <p14:tracePt t="23870" x="5935663" y="3429000"/>
          <p14:tracePt t="23878" x="5935663" y="3355975"/>
          <p14:tracePt t="23886" x="5935663" y="3292475"/>
          <p14:tracePt t="23894" x="5935663" y="3236913"/>
          <p14:tracePt t="23902" x="5935663" y="3209925"/>
          <p14:tracePt t="23910" x="5935663" y="3182938"/>
          <p14:tracePt t="23918" x="5935663" y="3155950"/>
          <p14:tracePt t="23926" x="5935663" y="3136900"/>
          <p14:tracePt t="24406" x="5926138" y="3155950"/>
          <p14:tracePt t="24414" x="5907088" y="3192463"/>
          <p14:tracePt t="24422" x="5899150" y="3219450"/>
          <p14:tracePt t="24429" x="5880100" y="3236913"/>
          <p14:tracePt t="24438" x="5870575" y="3246438"/>
          <p14:tracePt t="24445" x="5834063" y="3265488"/>
          <p14:tracePt t="24454" x="5826125" y="3273425"/>
          <p14:tracePt t="24542" x="5807075" y="3292475"/>
          <p14:tracePt t="24551" x="5734050" y="3328988"/>
          <p14:tracePt t="24559" x="5661025" y="3338513"/>
          <p14:tracePt t="24566" x="5580063" y="3355975"/>
          <p14:tracePt t="24576" x="5524500" y="3365500"/>
          <p14:tracePt t="24583" x="5461000" y="3365500"/>
          <p14:tracePt t="24593" x="5387975" y="3365500"/>
          <p14:tracePt t="24599" x="5297488" y="3365500"/>
          <p14:tracePt t="24609" x="5205413" y="3365500"/>
          <p14:tracePt t="24614" x="5095875" y="3365500"/>
          <p14:tracePt t="24624" x="4986338" y="3365500"/>
          <p14:tracePt t="24630" x="4859338" y="3365500"/>
          <p14:tracePt t="24638" x="4713288" y="3355975"/>
          <p14:tracePt t="24646" x="4640263" y="3355975"/>
          <p14:tracePt t="24654" x="4540250" y="3328988"/>
          <p14:tracePt t="24663" x="4448175" y="3319463"/>
          <p14:tracePt t="24669" x="4394200" y="3319463"/>
          <p14:tracePt t="24678" x="4321175" y="3319463"/>
          <p14:tracePt t="24686" x="4211638" y="3319463"/>
          <p14:tracePt t="24693" x="4111625" y="3319463"/>
          <p14:tracePt t="24701" x="3992563" y="3319463"/>
          <p14:tracePt t="24710" x="3865563" y="3319463"/>
          <p14:tracePt t="24718" x="3719513" y="3319463"/>
          <p14:tracePt t="24726" x="3609975" y="3319463"/>
          <p14:tracePt t="24734" x="3500438" y="3319463"/>
          <p14:tracePt t="24742" x="3382963" y="3319463"/>
          <p14:tracePt t="24750" x="3309938" y="3319463"/>
          <p14:tracePt t="24758" x="3217863" y="3319463"/>
          <p14:tracePt t="24766" x="3163888" y="3319463"/>
          <p14:tracePt t="24774" x="3108325" y="3309938"/>
          <p14:tracePt t="24782" x="3044825" y="3292475"/>
          <p14:tracePt t="24790" x="3008313" y="3292475"/>
          <p14:tracePt t="24798" x="2962275" y="3292475"/>
          <p14:tracePt t="24807" x="2944813" y="3273425"/>
          <p14:tracePt t="24814" x="2898775" y="3273425"/>
          <p14:tracePt t="24825" x="2871788" y="3265488"/>
          <p14:tracePt t="24830" x="2852738" y="3265488"/>
          <p14:tracePt t="24838" x="2844800" y="3265488"/>
          <p14:tracePt t="24846" x="2835275" y="3265488"/>
          <p14:tracePt t="24863" x="2825750" y="3265488"/>
          <p14:tracePt t="25024" x="2817813" y="3255963"/>
          <p14:tracePt t="25049" x="2817813" y="3236913"/>
          <p14:tracePt t="25066" x="2817813" y="3228975"/>
          <p14:tracePt t="25073" x="2817813" y="3200400"/>
          <p14:tracePt t="25078" x="2817813" y="3182938"/>
          <p14:tracePt t="25086" x="2817813" y="3155950"/>
          <p14:tracePt t="25093" x="2817813" y="3146425"/>
          <p14:tracePt t="25102" x="2817813" y="3127375"/>
          <p14:tracePt t="25109" x="2817813" y="3109913"/>
          <p14:tracePt t="25118" x="2817813" y="3090863"/>
          <p14:tracePt t="25126" x="2817813" y="3082925"/>
          <p14:tracePt t="25134" x="2817813" y="3063875"/>
          <p14:tracePt t="25142" x="2817813" y="3046413"/>
          <p14:tracePt t="25150" x="2817813" y="3000375"/>
          <p14:tracePt t="25158" x="2817813" y="2973388"/>
          <p14:tracePt t="25166" x="2817813" y="2954338"/>
          <p14:tracePt t="25174" x="2817813" y="2927350"/>
          <p14:tracePt t="25182" x="2817813" y="2909888"/>
          <p14:tracePt t="25191" x="2817813" y="2900363"/>
          <p14:tracePt t="25198" x="2817813" y="2881313"/>
          <p14:tracePt t="25208" x="2817813" y="2873375"/>
          <p14:tracePt t="25214" x="2817813" y="2863850"/>
          <p14:tracePt t="26600" x="2798763" y="2873375"/>
          <p14:tracePt t="26608" x="2781300" y="2890838"/>
          <p14:tracePt t="26616" x="2771775" y="2900363"/>
          <p14:tracePt t="26623" x="2762250" y="2909888"/>
          <p14:tracePt t="26654" x="2762250" y="2917825"/>
          <p14:tracePt t="26678" x="2762250" y="2927350"/>
          <p14:tracePt t="26694" x="2762250" y="2946400"/>
          <p14:tracePt t="26702" x="2752725" y="2963863"/>
          <p14:tracePt t="26718" x="2752725" y="2973388"/>
          <p14:tracePt t="26726" x="2744788" y="3000375"/>
          <p14:tracePt t="26734" x="2735263" y="3009900"/>
          <p14:tracePt t="26750" x="2725738" y="3009900"/>
          <p14:tracePt t="26759" x="2725738" y="3027363"/>
          <p14:tracePt t="26774" x="2725738" y="3046413"/>
          <p14:tracePt t="26782" x="2725738" y="3054350"/>
          <p14:tracePt t="26815" x="2725738" y="3073400"/>
          <p14:tracePt t="27167" x="2725738" y="3100388"/>
          <p14:tracePt t="27176" x="2716213" y="3155950"/>
          <p14:tracePt t="27181" x="2716213" y="3200400"/>
          <p14:tracePt t="27190" x="2716213" y="3236913"/>
          <p14:tracePt t="27197" x="2716213" y="3255963"/>
          <p14:tracePt t="27207" x="2716213" y="3302000"/>
          <p14:tracePt t="27223" x="2716213" y="3328988"/>
          <p14:tracePt t="27229" x="2716213" y="3346450"/>
          <p14:tracePt t="27238" x="2716213" y="3365500"/>
          <p14:tracePt t="27246" x="2716213" y="3375025"/>
          <p14:tracePt t="27254" x="2716213" y="3382963"/>
          <p14:tracePt t="27262" x="2716213" y="3392488"/>
          <p14:tracePt t="27278" x="2716213" y="3402013"/>
          <p14:tracePt t="27417" x="2716213" y="3429000"/>
          <p14:tracePt t="27422" x="2716213" y="3465513"/>
          <p14:tracePt t="27438" x="2716213" y="3475038"/>
          <p14:tracePt t="27447" x="2716213" y="3502025"/>
          <p14:tracePt t="27455" x="2716213" y="3519488"/>
          <p14:tracePt t="27463" x="2716213" y="3538538"/>
          <p14:tracePt t="27472" x="2716213" y="3556000"/>
          <p14:tracePt t="27478" x="2716213" y="3565525"/>
          <p14:tracePt t="27487" x="2716213" y="3584575"/>
          <p14:tracePt t="27494" x="2708275" y="3584575"/>
          <p14:tracePt t="27526" x="2708275" y="3592513"/>
          <p14:tracePt t="27534" x="2708275" y="3602038"/>
          <p14:tracePt t="27542" x="2708275" y="3611563"/>
          <p14:tracePt t="27550" x="2708275" y="3621088"/>
          <p14:tracePt t="27574" x="2708275" y="3629025"/>
          <p14:tracePt t="27606" x="2698750" y="3638550"/>
          <p14:tracePt t="27878" x="2689225" y="3638550"/>
          <p14:tracePt t="27887" x="2689225" y="3657600"/>
          <p14:tracePt t="27894" x="2689225" y="3675063"/>
          <p14:tracePt t="27902" x="2689225" y="3721100"/>
          <p14:tracePt t="27911" x="2689225" y="3738563"/>
          <p14:tracePt t="27919" x="2689225" y="3775075"/>
          <p14:tracePt t="27928" x="2689225" y="3821113"/>
          <p14:tracePt t="27935" x="2689225" y="3857625"/>
          <p14:tracePt t="27943" x="2689225" y="3884613"/>
          <p14:tracePt t="27951" x="2689225" y="3911600"/>
          <p14:tracePt t="27959" x="2689225" y="3957638"/>
          <p14:tracePt t="27966" x="2689225" y="3976688"/>
          <p14:tracePt t="27974" x="2689225" y="4003675"/>
          <p14:tracePt t="27982" x="2689225" y="4021138"/>
          <p14:tracePt t="27990" x="2689225" y="4049713"/>
          <p14:tracePt t="27998" x="2689225" y="4067175"/>
          <p14:tracePt t="28007" x="2689225" y="4094163"/>
          <p14:tracePt t="28014" x="2689225" y="4113213"/>
          <p14:tracePt t="28023" x="2689225" y="4159250"/>
          <p14:tracePt t="28030" x="2689225" y="4195763"/>
          <p14:tracePt t="28038" x="2689225" y="4222750"/>
          <p14:tracePt t="28046" x="2689225" y="4259263"/>
          <p14:tracePt t="28054" x="2689225" y="4276725"/>
          <p14:tracePt t="28062" x="2689225" y="4313238"/>
          <p14:tracePt t="28070" x="2689225" y="4322763"/>
          <p14:tracePt t="28092" x="2689225" y="4359275"/>
          <p14:tracePt t="28110" x="2689225" y="4376738"/>
          <p14:tracePt t="28398" x="2689225" y="4386263"/>
          <p14:tracePt t="28406" x="2679700" y="4386263"/>
          <p14:tracePt t="28414" x="2662238" y="4386263"/>
          <p14:tracePt t="28422" x="2652713" y="4386263"/>
          <p14:tracePt t="28430" x="2635250" y="4386263"/>
          <p14:tracePt t="28454" x="2616200" y="4386263"/>
          <p14:tracePt t="28461" x="2606675" y="4376738"/>
          <p14:tracePt t="28478" x="2606675" y="4368800"/>
          <p14:tracePt t="28502" x="2598738" y="4368800"/>
          <p14:tracePt t="28510" x="2589213" y="4359275"/>
          <p14:tracePt t="28519" x="2589213" y="4349750"/>
          <p14:tracePt t="28534" x="2589213" y="4340225"/>
          <p14:tracePt t="28542" x="2589213" y="4322763"/>
          <p14:tracePt t="28550" x="2579688" y="4313238"/>
          <p14:tracePt t="28574" x="2570163" y="4313238"/>
          <p14:tracePt t="28599" x="2562225" y="4303713"/>
          <p14:tracePt t="28623" x="2552700" y="4295775"/>
          <p14:tracePt t="28631" x="2543175" y="4295775"/>
          <p14:tracePt t="28639" x="2525713" y="4276725"/>
          <p14:tracePt t="28654" x="2506663" y="4268788"/>
          <p14:tracePt t="28662" x="2498725" y="4268788"/>
          <p14:tracePt t="28670" x="2489200" y="4268788"/>
          <p14:tracePt t="28678" x="2479675" y="4268788"/>
          <p14:tracePt t="28686" x="2470150" y="4259263"/>
          <p14:tracePt t="28694" x="2452688" y="4259263"/>
          <p14:tracePt t="28702" x="2443163" y="4259263"/>
          <p14:tracePt t="28710" x="2443163" y="4249738"/>
          <p14:tracePt t="28726" x="2416175" y="4232275"/>
          <p14:tracePt t="28742" x="2406650" y="4232275"/>
          <p14:tracePt t="28750" x="2389188" y="4222750"/>
          <p14:tracePt t="28943" x="2389188" y="4213225"/>
          <p14:tracePt t="28951" x="2443163" y="4213225"/>
          <p14:tracePt t="28961" x="2533650" y="4213225"/>
          <p14:tracePt t="28967" x="2643188" y="4213225"/>
          <p14:tracePt t="28976" x="2744788" y="4213225"/>
          <p14:tracePt t="28982" x="2781300" y="4213225"/>
          <p14:tracePt t="28991" x="2835275" y="4213225"/>
          <p14:tracePt t="29007" x="2862263" y="4213225"/>
          <p14:tracePt t="29454" x="2871788" y="4249738"/>
          <p14:tracePt t="29462" x="2871788" y="4359275"/>
          <p14:tracePt t="29470" x="2871788" y="4413250"/>
          <p14:tracePt t="29478" x="2871788" y="4449763"/>
          <p14:tracePt t="29486" x="2871788" y="4486275"/>
          <p14:tracePt t="29494" x="2871788" y="4522788"/>
          <p14:tracePt t="29502" x="2871788" y="4578350"/>
          <p14:tracePt t="29510" x="2871788" y="4624388"/>
          <p14:tracePt t="29518" x="2871788" y="4660900"/>
          <p14:tracePt t="29526" x="2871788" y="4687888"/>
          <p14:tracePt t="29534" x="2871788" y="4741863"/>
          <p14:tracePt t="29542" x="2871788" y="4778375"/>
          <p14:tracePt t="29550" x="2871788" y="4787900"/>
          <p14:tracePt t="29558" x="2871788" y="4824413"/>
          <p14:tracePt t="29566" x="2871788" y="4860925"/>
          <p14:tracePt t="29574" x="2871788" y="4887913"/>
          <p14:tracePt t="29582" x="2871788" y="4933950"/>
          <p14:tracePt t="29591" x="2871788" y="4970463"/>
          <p14:tracePt t="29598" x="2871788" y="4987925"/>
          <p14:tracePt t="29607" x="2871788" y="5033963"/>
          <p14:tracePt t="29614" x="2871788" y="5070475"/>
          <p14:tracePt t="29623" x="2871788" y="5116513"/>
          <p14:tracePt t="29629" x="2871788" y="5133975"/>
          <p14:tracePt t="29638" x="2871788" y="5170488"/>
          <p14:tracePt t="29646" x="2871788" y="5216525"/>
          <p14:tracePt t="29654" x="2871788" y="5233988"/>
          <p14:tracePt t="29662" x="2871788" y="5270500"/>
          <p14:tracePt t="29670" x="2871788" y="5289550"/>
          <p14:tracePt t="29678" x="2871788" y="5326063"/>
          <p14:tracePt t="29686" x="2871788" y="5362575"/>
          <p14:tracePt t="29729" x="2871788" y="5508625"/>
          <p14:tracePt t="29733" x="2871788" y="5526088"/>
          <p14:tracePt t="29742" x="2871788" y="5562600"/>
          <p14:tracePt t="29750" x="2871788" y="5581650"/>
          <p14:tracePt t="29758" x="2871788" y="5608638"/>
          <p14:tracePt t="29766" x="2871788" y="5626100"/>
          <p14:tracePt t="29774" x="2871788" y="5654675"/>
          <p14:tracePt t="29782" x="2871788" y="5672138"/>
          <p14:tracePt t="29790" x="2871788" y="5691188"/>
          <p14:tracePt t="29798" x="2871788" y="5708650"/>
          <p14:tracePt t="29808" x="2871788" y="5718175"/>
          <p14:tracePt t="29814" x="2871788" y="5735638"/>
          <p14:tracePt t="29830" x="2871788" y="5745163"/>
          <p14:tracePt t="29854" x="2871788" y="5754688"/>
          <p14:tracePt t="29862" x="2871788" y="5764213"/>
          <p14:tracePt t="29878" x="2871788" y="5772150"/>
          <p14:tracePt t="29894" x="2871788" y="5781675"/>
          <p14:tracePt t="29926" x="2871788" y="5791200"/>
          <p14:tracePt t="30174" x="2862263" y="5791200"/>
          <p14:tracePt t="30182" x="2817813" y="5772150"/>
          <p14:tracePt t="30190" x="2725738" y="5764213"/>
          <p14:tracePt t="30198" x="2625725" y="5718175"/>
          <p14:tracePt t="30207" x="2562225" y="5708650"/>
          <p14:tracePt t="30214" x="2506663" y="5681663"/>
          <p14:tracePt t="30223" x="2470150" y="5681663"/>
          <p14:tracePt t="30230" x="2443163" y="5654675"/>
          <p14:tracePt t="30238" x="2416175" y="5645150"/>
          <p14:tracePt t="30566" x="2406650" y="5635625"/>
          <p14:tracePt t="30590" x="2406650" y="5599113"/>
          <p14:tracePt t="30598" x="2406650" y="5545138"/>
          <p14:tracePt t="30606" x="2433638" y="5481638"/>
          <p14:tracePt t="30614" x="2443163" y="5416550"/>
          <p14:tracePt t="30623" x="2470150" y="5362575"/>
          <p14:tracePt t="30630" x="2479675" y="5316538"/>
          <p14:tracePt t="30638" x="2489200" y="5270500"/>
          <p14:tracePt t="30646" x="2489200" y="5233988"/>
          <p14:tracePt t="30654" x="2525713" y="5189538"/>
          <p14:tracePt t="30662" x="2525713" y="5143500"/>
          <p14:tracePt t="30670" x="2533650" y="5116513"/>
          <p14:tracePt t="30678" x="2543175" y="5060950"/>
          <p14:tracePt t="30686" x="2552700" y="5043488"/>
          <p14:tracePt t="30694" x="2579688" y="4987925"/>
          <p14:tracePt t="30731" x="2598738" y="4851400"/>
          <p14:tracePt t="30734" x="2606675" y="4833938"/>
          <p14:tracePt t="30743" x="2606675" y="4778375"/>
          <p14:tracePt t="30750" x="2606675" y="4741863"/>
          <p14:tracePt t="30758" x="2635250" y="4697413"/>
          <p14:tracePt t="30767" x="2635250" y="4678363"/>
          <p14:tracePt t="30775" x="2635250" y="4651375"/>
          <p14:tracePt t="30782" x="2635250" y="4614863"/>
          <p14:tracePt t="30790" x="2635250" y="4587875"/>
          <p14:tracePt t="30798" x="2635250" y="4551363"/>
          <p14:tracePt t="30807" x="2635250" y="4532313"/>
          <p14:tracePt t="30814" x="2635250" y="4505325"/>
          <p14:tracePt t="30824" x="2643188" y="4486275"/>
          <p14:tracePt t="30831" x="2643188" y="4449763"/>
          <p14:tracePt t="30846" x="2643188" y="4422775"/>
          <p14:tracePt t="30854" x="2643188" y="4413250"/>
          <p14:tracePt t="30862" x="2643188" y="4405313"/>
          <p14:tracePt t="30878" x="2643188" y="4395788"/>
          <p14:tracePt t="31239" x="2643188" y="4405313"/>
          <p14:tracePt t="31245" x="2635250" y="4422775"/>
          <p14:tracePt t="31262" x="2598738" y="4432300"/>
          <p14:tracePt t="31270" x="2579688" y="4441825"/>
          <p14:tracePt t="31279" x="2552700" y="4459288"/>
          <p14:tracePt t="31287" x="2525713" y="4468813"/>
          <p14:tracePt t="31296" x="2506663" y="4468813"/>
          <p14:tracePt t="31303" x="2489200" y="4468813"/>
          <p14:tracePt t="31310" x="2462213" y="4478338"/>
          <p14:tracePt t="31319" x="2452688" y="4478338"/>
          <p14:tracePt t="31328" x="2433638" y="4486275"/>
          <p14:tracePt t="31335" x="2425700" y="4495800"/>
          <p14:tracePt t="31342" x="2416175" y="4495800"/>
          <p14:tracePt t="31770" x="2443163" y="4495800"/>
          <p14:tracePt t="31774" x="2462213" y="4495800"/>
          <p14:tracePt t="31781" x="2489200" y="4495800"/>
          <p14:tracePt t="31790" x="2525713" y="4495800"/>
          <p14:tracePt t="31798" x="2533650" y="4495800"/>
          <p14:tracePt t="31806" x="2552700" y="4495800"/>
          <p14:tracePt t="31814" x="2570163" y="4495800"/>
          <p14:tracePt t="31823" x="2579688" y="4495800"/>
          <p14:tracePt t="31830" x="2589213" y="4495800"/>
          <p14:tracePt t="31838" x="2598738" y="4495800"/>
          <p14:tracePt t="31846" x="2598738" y="4505325"/>
          <p14:tracePt t="32014" x="2606675" y="4505325"/>
          <p14:tracePt t="32023" x="2652713" y="4505325"/>
          <p14:tracePt t="32030" x="2771775" y="4505325"/>
          <p14:tracePt t="32040" x="2944813" y="4505325"/>
          <p14:tracePt t="32045" x="3108325" y="4505325"/>
          <p14:tracePt t="32054" x="3254375" y="4505325"/>
          <p14:tracePt t="32062" x="3419475" y="4532313"/>
          <p14:tracePt t="32075" x="3573463" y="4559300"/>
          <p14:tracePt t="32078" x="3702050" y="4578350"/>
          <p14:tracePt t="32085" x="3792538" y="4595813"/>
          <p14:tracePt t="32094" x="3883025" y="4595813"/>
          <p14:tracePt t="32102" x="3948113" y="4605338"/>
          <p14:tracePt t="32110" x="3965575" y="4605338"/>
          <p14:tracePt t="32118" x="3975100" y="4605338"/>
          <p14:tracePt t="32358" x="3975100" y="4624388"/>
          <p14:tracePt t="32367" x="3948113" y="4651375"/>
          <p14:tracePt t="32374" x="3929063" y="4668838"/>
          <p14:tracePt t="32382" x="3892550" y="4705350"/>
          <p14:tracePt t="32390" x="3865563" y="4724400"/>
          <p14:tracePt t="32398" x="3846513" y="4741863"/>
          <p14:tracePt t="32407" x="3819525" y="4768850"/>
          <p14:tracePt t="32415" x="3783013" y="4805363"/>
          <p14:tracePt t="32423" x="3738563" y="4851400"/>
          <p14:tracePt t="32430" x="3665538" y="4924425"/>
          <p14:tracePt t="32439" x="3600450" y="4979988"/>
          <p14:tracePt t="32445" x="3536950" y="5024438"/>
          <p14:tracePt t="32460" x="3473450" y="5080000"/>
          <p14:tracePt t="32466" x="3419475" y="5126038"/>
          <p14:tracePt t="32477" x="3354388" y="5180013"/>
          <p14:tracePt t="32478" x="3290888" y="5233988"/>
          <p14:tracePt t="32486" x="3236913" y="5280025"/>
          <p14:tracePt t="32494" x="3190875" y="5307013"/>
          <p14:tracePt t="32502" x="3163888" y="5316538"/>
          <p14:tracePt t="32510" x="3117850" y="5353050"/>
          <p14:tracePt t="32518" x="3108325" y="5353050"/>
          <p14:tracePt t="32526" x="3081338" y="5362575"/>
          <p14:tracePt t="32534" x="3081338" y="5372100"/>
          <p14:tracePt t="32879" x="3127375" y="5372100"/>
          <p14:tracePt t="32887" x="3254375" y="5372100"/>
          <p14:tracePt t="32894" x="3346450" y="5372100"/>
          <p14:tracePt t="32902" x="3455988" y="5372100"/>
          <p14:tracePt t="32911" x="3509963" y="5372100"/>
          <p14:tracePt t="32918" x="3573463" y="5372100"/>
          <p14:tracePt t="32926" x="3609975" y="5372100"/>
          <p14:tracePt t="32934" x="3619500" y="5372100"/>
          <p14:tracePt t="33079" x="3629025" y="5362575"/>
          <p14:tracePt t="33088" x="3609975" y="5289550"/>
          <p14:tracePt t="33094" x="3527425" y="5189538"/>
          <p14:tracePt t="33102" x="3419475" y="5060950"/>
          <p14:tracePt t="33110" x="3317875" y="4979988"/>
          <p14:tracePt t="33118" x="3136900" y="4841875"/>
          <p14:tracePt t="33126" x="2971800" y="4697413"/>
          <p14:tracePt t="33134" x="2798763" y="4541838"/>
          <p14:tracePt t="33142" x="2598738" y="4359275"/>
          <p14:tracePt t="33150" x="2443163" y="4186238"/>
          <p14:tracePt t="33158" x="2287588" y="4021138"/>
          <p14:tracePt t="33166" x="2143125" y="3848100"/>
          <p14:tracePt t="33175" x="2033588" y="3711575"/>
          <p14:tracePt t="33183" x="1968500" y="3629025"/>
          <p14:tracePt t="33194" x="1887538" y="3511550"/>
          <p14:tracePt t="33199" x="1831975" y="3429000"/>
          <p14:tracePt t="33209" x="1814513" y="3365500"/>
          <p14:tracePt t="33215" x="1787525" y="3319463"/>
          <p14:tracePt t="33226" x="1778000" y="3302000"/>
          <p14:tracePt t="33231" x="1768475" y="3265488"/>
          <p14:tracePt t="33245" x="1768475" y="3255963"/>
          <p14:tracePt t="33249" x="1768475" y="3228975"/>
          <p14:tracePt t="33262" x="1768475" y="3209925"/>
          <p14:tracePt t="33567" x="1814513" y="3200400"/>
          <p14:tracePt t="33575" x="2078038" y="3246438"/>
          <p14:tracePt t="33584" x="2462213" y="3265488"/>
          <p14:tracePt t="33592" x="2881313" y="3309938"/>
          <p14:tracePt t="33599" x="3100388" y="3355975"/>
          <p14:tracePt t="33609" x="3346450" y="3392488"/>
          <p14:tracePt t="33615" x="3556000" y="3429000"/>
          <p14:tracePt t="33626" x="3683000" y="3438525"/>
          <p14:tracePt t="33630" x="3783013" y="3455988"/>
          <p14:tracePt t="33641" x="3838575" y="3465513"/>
          <p14:tracePt t="33645" x="3846513" y="3465513"/>
          <p14:tracePt t="33911" x="3802063" y="3446463"/>
          <p14:tracePt t="33919" x="3719513" y="3375025"/>
          <p14:tracePt t="33926" x="3673475" y="3328988"/>
          <p14:tracePt t="33935" x="3619500" y="3273425"/>
          <p14:tracePt t="33943" x="3556000" y="3228975"/>
          <p14:tracePt t="33951" x="3490913" y="3182938"/>
          <p14:tracePt t="33958" x="3427413" y="3146425"/>
          <p14:tracePt t="33966" x="3382963" y="3127375"/>
          <p14:tracePt t="33974" x="3354388" y="3119438"/>
          <p14:tracePt t="33981" x="3336925" y="3100388"/>
          <p14:tracePt t="33991" x="3317875" y="3090863"/>
          <p14:tracePt t="33998" x="3309938" y="3090863"/>
          <p14:tracePt t="34072" x="3300413" y="3090863"/>
          <p14:tracePt t="34256" x="3300413" y="3082925"/>
          <p14:tracePt t="34264" x="3400425" y="3073400"/>
          <p14:tracePt t="34272" x="3646488" y="3073400"/>
          <p14:tracePt t="34279" x="4021138" y="3073400"/>
          <p14:tracePt t="34286" x="4394200" y="3073400"/>
          <p14:tracePt t="34294" x="4876800" y="3073400"/>
          <p14:tracePt t="34302" x="5251450" y="3073400"/>
          <p14:tracePt t="34310" x="5441950" y="3073400"/>
          <p14:tracePt t="34318" x="5670550" y="3073400"/>
          <p14:tracePt t="34327" x="5834063" y="3073400"/>
          <p14:tracePt t="34334" x="5926138" y="3073400"/>
          <p14:tracePt t="34342" x="5943600" y="3073400"/>
          <p14:tracePt t="34454" x="5916613" y="3119438"/>
          <p14:tracePt t="34462" x="5880100" y="3182938"/>
          <p14:tracePt t="34471" x="5826125" y="3236913"/>
          <p14:tracePt t="34478" x="5789613" y="3302000"/>
          <p14:tracePt t="34486" x="5761038" y="3355975"/>
          <p14:tracePt t="34494" x="5724525" y="3438525"/>
          <p14:tracePt t="34502" x="5707063" y="3519488"/>
          <p14:tracePt t="34510" x="5707063" y="3629025"/>
          <p14:tracePt t="34518" x="5707063" y="3721100"/>
          <p14:tracePt t="34526" x="5707063" y="3830638"/>
          <p14:tracePt t="34534" x="5743575" y="3930650"/>
          <p14:tracePt t="34542" x="5797550" y="4040188"/>
          <p14:tracePt t="34550" x="5843588" y="4140200"/>
          <p14:tracePt t="34558" x="5899150" y="4222750"/>
          <p14:tracePt t="34566" x="5953125" y="4286250"/>
          <p14:tracePt t="34574" x="5972175" y="4332288"/>
          <p14:tracePt t="34582" x="5999163" y="4368800"/>
          <p14:tracePt t="34590" x="6007100" y="4386263"/>
          <p14:tracePt t="34726" x="5999163" y="4413250"/>
          <p14:tracePt t="34734" x="5980113" y="4432300"/>
          <p14:tracePt t="34742" x="5980113" y="4441825"/>
          <p14:tracePt t="34750" x="5972175" y="4459288"/>
          <p14:tracePt t="34766" x="5972175" y="4468813"/>
          <p14:tracePt t="35161" x="6007100" y="4468813"/>
          <p14:tracePt t="35167" x="6189663" y="4468813"/>
          <p14:tracePt t="35174" x="6408738" y="4468813"/>
          <p14:tracePt t="35183" x="6673850" y="4468813"/>
          <p14:tracePt t="35192" x="6929438" y="4468813"/>
          <p14:tracePt t="35198" x="7110413" y="4468813"/>
          <p14:tracePt t="35207" x="7256463" y="4468813"/>
          <p14:tracePt t="35214" x="7319963" y="4478338"/>
          <p14:tracePt t="35225" x="7339013" y="4486275"/>
          <p14:tracePt t="35319" x="7329488" y="4486275"/>
          <p14:tracePt t="35473" x="7292975" y="4486275"/>
          <p14:tracePt t="35478" x="7275513" y="4486275"/>
          <p14:tracePt t="35487" x="7248525" y="4486275"/>
          <p14:tracePt t="35494" x="7229475" y="4495800"/>
          <p14:tracePt t="35502" x="7212013" y="4495800"/>
          <p14:tracePt t="35510" x="7192963" y="4505325"/>
          <p14:tracePt t="35567" x="7192963" y="4514850"/>
          <p14:tracePt t="35574" x="7183438" y="4522788"/>
          <p14:tracePt t="35582" x="7175500" y="4532313"/>
          <p14:tracePt t="35590" x="7146925" y="4568825"/>
          <p14:tracePt t="35598" x="7119938" y="4632325"/>
          <p14:tracePt t="35606" x="7102475" y="4678363"/>
          <p14:tracePt t="35613" x="7073900" y="4732338"/>
          <p14:tracePt t="35622" x="7065963" y="4814888"/>
          <p14:tracePt t="35630" x="7037388" y="4878388"/>
          <p14:tracePt t="35639" x="7010400" y="4987925"/>
          <p14:tracePt t="35646" x="7000875" y="5060950"/>
          <p14:tracePt t="35654" x="6973888" y="5143500"/>
          <p14:tracePt t="35662" x="6946900" y="5226050"/>
          <p14:tracePt t="35670" x="6900863" y="5335588"/>
          <p14:tracePt t="35678" x="6900863" y="5426075"/>
          <p14:tracePt t="35686" x="6883400" y="5545138"/>
          <p14:tracePt t="35694" x="6873875" y="5635625"/>
          <p14:tracePt t="35702" x="6856413" y="5745163"/>
          <p14:tracePt t="35710" x="6846888" y="5854700"/>
          <p14:tracePt t="35718" x="6827838" y="5954713"/>
          <p14:tracePt t="35726" x="6827838" y="6027738"/>
          <p14:tracePt t="35734" x="6819900" y="6100763"/>
          <p14:tracePt t="35742" x="6819900" y="6156325"/>
          <p14:tracePt t="35750" x="6819900" y="6219825"/>
          <p14:tracePt t="35758" x="6819900" y="6256338"/>
          <p14:tracePt t="35767" x="6819900" y="6283325"/>
          <p14:tracePt t="35774" x="6819900" y="6302375"/>
          <p14:tracePt t="35782" x="6810375" y="6310313"/>
          <p14:tracePt t="35887" x="6800850" y="6283325"/>
          <p14:tracePt t="35896" x="6800850" y="6229350"/>
          <p14:tracePt t="35903" x="6764338" y="6146800"/>
          <p14:tracePt t="35911" x="6737350" y="6100763"/>
          <p14:tracePt t="35919" x="6691313" y="6037263"/>
          <p14:tracePt t="35928" x="6645275" y="5954713"/>
          <p14:tracePt t="35935" x="6564313" y="5873750"/>
          <p14:tracePt t="35942" x="6491288" y="5791200"/>
          <p14:tracePt t="35950" x="6408738" y="5699125"/>
          <p14:tracePt t="35960" x="6335713" y="5618163"/>
          <p14:tracePt t="35966" x="6272213" y="5554663"/>
          <p14:tracePt t="35974" x="6199188" y="5462588"/>
          <p14:tracePt t="35984" x="6135688" y="5416550"/>
          <p14:tracePt t="35994" x="6035675" y="5362575"/>
          <p14:tracePt t="35999" x="5935663" y="5289550"/>
          <p14:tracePt t="36007" x="5834063" y="5226050"/>
          <p14:tracePt t="36014" x="5807075" y="5197475"/>
          <p14:tracePt t="36023" x="5724525" y="5160963"/>
          <p14:tracePt t="36030" x="5661025" y="5106988"/>
          <p14:tracePt t="36040" x="5624513" y="5070475"/>
          <p14:tracePt t="36046" x="5607050" y="5053013"/>
          <p14:tracePt t="36055" x="5597525" y="5043488"/>
          <p14:tracePt t="36070" x="5588000" y="5033963"/>
          <p14:tracePt t="36094" x="5580063" y="5033963"/>
          <p14:tracePt t="36110" x="5570538" y="5024438"/>
          <p14:tracePt t="36134" x="5551488" y="5024438"/>
          <p14:tracePt t="36279" x="5634038" y="5024438"/>
          <p14:tracePt t="36287" x="5797550" y="5024438"/>
          <p14:tracePt t="36296" x="6026150" y="5024438"/>
          <p14:tracePt t="36301" x="6199188" y="5024438"/>
          <p14:tracePt t="36310" x="6326188" y="5024438"/>
          <p14:tracePt t="36318" x="6427788" y="5024438"/>
          <p14:tracePt t="36326" x="6481763" y="5024438"/>
          <p14:tracePt t="36334" x="6500813" y="5024438"/>
          <p14:tracePt t="36538" x="6500813" y="5053013"/>
          <p14:tracePt t="36544" x="6481763" y="5070475"/>
          <p14:tracePt t="36551" x="6464300" y="5116513"/>
          <p14:tracePt t="36559" x="6445250" y="5143500"/>
          <p14:tracePt t="36566" x="6435725" y="5170488"/>
          <p14:tracePt t="36575" x="6408738" y="5233988"/>
          <p14:tracePt t="36582" x="6391275" y="5280025"/>
          <p14:tracePt t="36590" x="6354763" y="5343525"/>
          <p14:tracePt t="36598" x="6308725" y="5416550"/>
          <p14:tracePt t="36606" x="6272213" y="5481638"/>
          <p14:tracePt t="36614" x="6245225" y="5545138"/>
          <p14:tracePt t="36623" x="6208713" y="5645150"/>
          <p14:tracePt t="36630" x="6181725" y="5708650"/>
          <p14:tracePt t="36640" x="6153150" y="5764213"/>
          <p14:tracePt t="36646" x="6135688" y="5800725"/>
          <p14:tracePt t="36654" x="6126163" y="5854700"/>
          <p14:tracePt t="36662" x="6089650" y="5900738"/>
          <p14:tracePt t="36670" x="6089650" y="5927725"/>
          <p14:tracePt t="36678" x="6089650" y="5946775"/>
          <p14:tracePt t="36687" x="6080125" y="5954713"/>
          <p14:tracePt t="36694" x="6080125" y="5973763"/>
          <p14:tracePt t="36710" x="6080125" y="5983288"/>
          <p14:tracePt t="36718" x="6072188" y="5991225"/>
          <p14:tracePt t="36726" x="6062663" y="6010275"/>
          <p14:tracePt t="36734" x="6053138" y="6027738"/>
          <p14:tracePt t="36742" x="6043613" y="6037263"/>
          <p14:tracePt t="36750" x="6035675" y="6037263"/>
          <p14:tracePt t="36758" x="6026150" y="6054725"/>
          <p14:tracePt t="36766" x="6007100" y="6073775"/>
          <p14:tracePt t="36774" x="5999163" y="6083300"/>
          <p14:tracePt t="36782" x="5999163" y="6091238"/>
          <p14:tracePt t="36790" x="5989638" y="6100763"/>
          <p14:tracePt t="36798" x="5972175" y="6119813"/>
          <p14:tracePt t="36806" x="5953125" y="6137275"/>
          <p14:tracePt t="36816" x="5916613" y="6146800"/>
          <p14:tracePt t="36825" x="5899150" y="6164263"/>
          <p14:tracePt t="36842" x="5870575" y="6173788"/>
          <p14:tracePt t="36919" x="5862638" y="6173788"/>
          <p14:tracePt t="36929" x="5816600" y="6173788"/>
          <p14:tracePt t="36935" x="5688013" y="6173788"/>
          <p14:tracePt t="36943" x="5543550" y="6173788"/>
          <p14:tracePt t="36950" x="5341938" y="6173788"/>
          <p14:tracePt t="36958" x="5114925" y="6156325"/>
          <p14:tracePt t="36966" x="4876800" y="6137275"/>
          <p14:tracePt t="36974" x="4695825" y="6110288"/>
          <p14:tracePt t="36982" x="4513263" y="6054725"/>
          <p14:tracePt t="36990" x="4394200" y="6046788"/>
          <p14:tracePt t="36998" x="4284663" y="6000750"/>
          <p14:tracePt t="37006" x="4184650" y="5991225"/>
          <p14:tracePt t="37014" x="4111625" y="5973763"/>
          <p14:tracePt t="37023" x="4038600" y="5973763"/>
          <p14:tracePt t="37030" x="3992563" y="5964238"/>
          <p14:tracePt t="37039" x="3975100" y="5964238"/>
          <p14:tracePt t="37046" x="3948113" y="5964238"/>
          <p14:tracePt t="37054" x="3938588" y="5964238"/>
          <p14:tracePt t="37062" x="3919538" y="5964238"/>
          <p14:tracePt t="37070" x="3865563" y="5964238"/>
          <p14:tracePt t="37091" x="3756025" y="5964238"/>
          <p14:tracePt t="37094" x="3683000" y="5964238"/>
          <p14:tracePt t="37101" x="3592513" y="5964238"/>
          <p14:tracePt t="37110" x="3482975" y="5964238"/>
          <p14:tracePt t="37118" x="3373438" y="5964238"/>
          <p14:tracePt t="37126" x="3263900" y="5964238"/>
          <p14:tracePt t="37134" x="3171825" y="5937250"/>
          <p14:tracePt t="37143" x="3054350" y="5927725"/>
          <p14:tracePt t="37150" x="2998788" y="5910263"/>
          <p14:tracePt t="37158" x="2925763" y="5910263"/>
          <p14:tracePt t="37166" x="2908300" y="5900738"/>
          <p14:tracePt t="37175" x="2852738" y="5900738"/>
          <p14:tracePt t="37182" x="2808288" y="5881688"/>
          <p14:tracePt t="37199" x="2771775" y="5881688"/>
          <p14:tracePt t="37215" x="2725738" y="5881688"/>
          <p14:tracePt t="37223" x="2698750" y="5881688"/>
          <p14:tracePt t="37230" x="2662238" y="5881688"/>
          <p14:tracePt t="37239" x="2616200" y="5881688"/>
          <p14:tracePt t="37246" x="2562225" y="5881688"/>
          <p14:tracePt t="37254" x="2543175" y="5881688"/>
          <p14:tracePt t="37262" x="2506663" y="5881688"/>
          <p14:tracePt t="37269" x="2479675" y="5881688"/>
          <p14:tracePt t="37278" x="2462213" y="5881688"/>
          <p14:tracePt t="37286" x="2452688" y="5881688"/>
          <p14:tracePt t="37294" x="2433638" y="5881688"/>
          <p14:tracePt t="37302" x="2425700" y="5881688"/>
          <p14:tracePt t="37310" x="2416175" y="5881688"/>
          <p14:tracePt t="37663" x="2406650" y="5873750"/>
          <p14:tracePt t="37672" x="2406650" y="5827713"/>
          <p14:tracePt t="37680" x="2397125" y="5745163"/>
          <p14:tracePt t="37691" x="2379663" y="5699125"/>
          <p14:tracePt t="37694" x="2352675" y="5654675"/>
          <p14:tracePt t="37702" x="2343150" y="5599113"/>
          <p14:tracePt t="37710" x="2316163" y="5554663"/>
          <p14:tracePt t="37718" x="2306638" y="5489575"/>
          <p14:tracePt t="37726" x="2287588" y="5445125"/>
          <p14:tracePt t="37734" x="2287588" y="5416550"/>
          <p14:tracePt t="37742" x="2251075" y="5372100"/>
          <p14:tracePt t="37758" x="2243138" y="5326063"/>
          <p14:tracePt t="37766" x="2233613" y="5326063"/>
          <p14:tracePt t="37774" x="2233613" y="5316538"/>
          <p14:tracePt t="38162" x="2224088" y="5307013"/>
          <p14:tracePt t="38165" x="2214563" y="5307013"/>
          <p14:tracePt t="38182" x="2214563" y="5316538"/>
          <p14:tracePt t="38191" x="2206625" y="5316538"/>
          <p14:tracePt t="38198" x="2206625" y="5326063"/>
          <p14:tracePt t="38238" x="2179638" y="5353050"/>
          <p14:tracePt t="38246" x="2160588" y="5372100"/>
          <p14:tracePt t="38254" x="2143125" y="5399088"/>
          <p14:tracePt t="38262" x="2124075" y="5416550"/>
          <p14:tracePt t="38270" x="2106613" y="5435600"/>
          <p14:tracePt t="38278" x="2097088" y="5462588"/>
          <p14:tracePt t="38286" x="2097088" y="5472113"/>
          <p14:tracePt t="38294" x="2078038" y="5489575"/>
          <p14:tracePt t="38302" x="2078038" y="5499100"/>
          <p14:tracePt t="38318" x="2078038" y="5518150"/>
          <p14:tracePt t="38398" x="2124075" y="5526088"/>
          <p14:tracePt t="38406" x="2197100" y="5526088"/>
          <p14:tracePt t="38414" x="2306638" y="5526088"/>
          <p14:tracePt t="38422" x="2389188" y="5508625"/>
          <p14:tracePt t="38430" x="2462213" y="5489575"/>
          <p14:tracePt t="38441" x="2579688" y="5489575"/>
          <p14:tracePt t="38447" x="2671763" y="5481638"/>
          <p14:tracePt t="38459" x="2781300" y="5462588"/>
          <p14:tracePt t="38463" x="2898775" y="5435600"/>
          <p14:tracePt t="38477" x="3154363" y="5362575"/>
          <p14:tracePt t="38487" x="3236913" y="5353050"/>
          <p14:tracePt t="38496" x="3346450" y="5335588"/>
          <p14:tracePt t="38503" x="3419475" y="5326063"/>
          <p14:tracePt t="38513" x="3536950" y="5299075"/>
          <p14:tracePt t="38519" x="3629025" y="5280025"/>
          <p14:tracePt t="38526" x="3729038" y="5253038"/>
          <p14:tracePt t="38534" x="3838575" y="5216525"/>
          <p14:tracePt t="38542" x="3938588" y="5189538"/>
          <p14:tracePt t="38550" x="4065588" y="5143500"/>
          <p14:tracePt t="38559" x="4184650" y="5116513"/>
          <p14:tracePt t="38566" x="4275138" y="5089525"/>
          <p14:tracePt t="38574" x="4357688" y="5070475"/>
          <p14:tracePt t="38582" x="4448175" y="5043488"/>
          <p14:tracePt t="38591" x="4530725" y="5016500"/>
          <p14:tracePt t="38598" x="4594225" y="4997450"/>
          <p14:tracePt t="38606" x="4667250" y="4979988"/>
          <p14:tracePt t="38614" x="4730750" y="4960938"/>
          <p14:tracePt t="38623" x="4813300" y="4933950"/>
          <p14:tracePt t="38630" x="4905375" y="4914900"/>
          <p14:tracePt t="38640" x="4978400" y="4887913"/>
          <p14:tracePt t="38646" x="5041900" y="4878388"/>
          <p14:tracePt t="38656" x="5095875" y="4878388"/>
          <p14:tracePt t="38661" x="5159375" y="4870450"/>
          <p14:tracePt t="38670" x="5195888" y="4870450"/>
          <p14:tracePt t="38678" x="5224463" y="4860925"/>
          <p14:tracePt t="38686" x="5278438" y="4860925"/>
          <p14:tracePt t="38694" x="5314950" y="4860925"/>
          <p14:tracePt t="38702" x="5341938" y="4833938"/>
          <p14:tracePt t="38710" x="5351463" y="4833938"/>
          <p14:tracePt t="38718" x="5360988" y="4833938"/>
          <p14:tracePt t="38726" x="5378450" y="4833938"/>
          <p14:tracePt t="38742" x="5378450" y="4824413"/>
          <p14:tracePt t="38798" x="5387975" y="4824413"/>
          <p14:tracePt t="38926" x="5397500" y="4814888"/>
          <p14:tracePt t="38942" x="5414963" y="4797425"/>
          <p14:tracePt t="38950" x="5424488" y="4787900"/>
          <p14:tracePt t="38958" x="5434013" y="4768850"/>
          <p14:tracePt t="38966" x="5461000" y="4760913"/>
          <p14:tracePt t="38974" x="5470525" y="4741863"/>
          <p14:tracePt t="38982" x="5507038" y="4724400"/>
          <p14:tracePt t="38991" x="5524500" y="4705350"/>
          <p14:tracePt t="38999" x="5570538" y="4668838"/>
          <p14:tracePt t="39009" x="5597525" y="4632325"/>
          <p14:tracePt t="39014" x="5643563" y="4624388"/>
          <p14:tracePt t="39024" x="5670550" y="4595813"/>
          <p14:tracePt t="39030" x="5688013" y="4587875"/>
          <p14:tracePt t="39039" x="5707063" y="4568825"/>
          <p14:tracePt t="39054" x="5743575" y="4541838"/>
          <p14:tracePt t="39062" x="5753100" y="4541838"/>
          <p14:tracePt t="39078" x="5753100" y="4532313"/>
          <p14:tracePt t="39094" x="5753100" y="4514850"/>
          <p14:tracePt t="39126" x="5761038" y="4505325"/>
          <p14:tracePt t="39134" x="5761038" y="4495800"/>
          <p14:tracePt t="39142" x="5770563" y="4486275"/>
          <p14:tracePt t="39206" x="5770563" y="4478338"/>
          <p14:tracePt t="39422" x="5780088" y="4468813"/>
          <p14:tracePt t="39429" x="5797550" y="4459288"/>
          <p14:tracePt t="39446" x="5807075" y="4449763"/>
          <p14:tracePt t="39462" x="5816600" y="4422775"/>
          <p14:tracePt t="39472" x="5816600" y="4413250"/>
          <p14:tracePt t="39479" x="5826125" y="4405313"/>
          <p14:tracePt t="39495" x="5826125" y="4395788"/>
          <p14:tracePt t="39503" x="5834063" y="4376738"/>
          <p14:tracePt t="39536" x="5834063" y="4368800"/>
          <p14:tracePt t="39863" x="5843588" y="4349750"/>
          <p14:tracePt t="39871" x="5880100" y="4340225"/>
          <p14:tracePt t="39878" x="5962650" y="4340225"/>
          <p14:tracePt t="39887" x="6089650" y="4340225"/>
          <p14:tracePt t="39894" x="6218238" y="4340225"/>
          <p14:tracePt t="39902" x="6345238" y="4340225"/>
          <p14:tracePt t="39910" x="6435725" y="4340225"/>
          <p14:tracePt t="39918" x="6545263" y="4340225"/>
          <p14:tracePt t="39926" x="6618288" y="4340225"/>
          <p14:tracePt t="39934" x="6691313" y="4340225"/>
          <p14:tracePt t="39942" x="6718300" y="4340225"/>
          <p14:tracePt t="39950" x="6727825" y="4340225"/>
          <p14:tracePt t="40240" x="6710363" y="4349750"/>
          <p14:tracePt t="40246" x="6700838" y="4349750"/>
          <p14:tracePt t="40254" x="6681788" y="4368800"/>
          <p14:tracePt t="40262" x="6673850" y="4376738"/>
          <p14:tracePt t="40270" x="6645275" y="4395788"/>
          <p14:tracePt t="40278" x="6637338" y="4413250"/>
          <p14:tracePt t="40286" x="6610350" y="4441825"/>
          <p14:tracePt t="40294" x="6610350" y="4468813"/>
          <p14:tracePt t="40303" x="6573838" y="4514850"/>
          <p14:tracePt t="40310" x="6554788" y="4559300"/>
          <p14:tracePt t="40318" x="6527800" y="4605338"/>
          <p14:tracePt t="40328" x="6527800" y="4660900"/>
          <p14:tracePt t="40336" x="6491288" y="4724400"/>
          <p14:tracePt t="40344" x="6481763" y="4778375"/>
          <p14:tracePt t="40351" x="6464300" y="4860925"/>
          <p14:tracePt t="40358" x="6464300" y="4897438"/>
          <p14:tracePt t="40366" x="6454775" y="4970463"/>
          <p14:tracePt t="40374" x="6454775" y="5043488"/>
          <p14:tracePt t="40382" x="6454775" y="5116513"/>
          <p14:tracePt t="40390" x="6454775" y="5170488"/>
          <p14:tracePt t="40398" x="6427788" y="5233988"/>
          <p14:tracePt t="40406" x="6418263" y="5299075"/>
          <p14:tracePt t="40414" x="6418263" y="5372100"/>
          <p14:tracePt t="40422" x="6418263" y="5426075"/>
          <p14:tracePt t="40430" x="6418263" y="5481638"/>
          <p14:tracePt t="40440" x="6418263" y="5535613"/>
          <p14:tracePt t="40446" x="6408738" y="5599113"/>
          <p14:tracePt t="40456" x="6391275" y="5672138"/>
          <p14:tracePt t="40461" x="6391275" y="5727700"/>
          <p14:tracePt t="40470" x="6362700" y="5808663"/>
          <p14:tracePt t="40478" x="6354763" y="5891213"/>
          <p14:tracePt t="40487" x="6354763" y="5918200"/>
          <p14:tracePt t="40494" x="6354763" y="5946775"/>
          <p14:tracePt t="40502" x="6354763" y="5973763"/>
          <p14:tracePt t="40510" x="6345238" y="5991225"/>
          <p14:tracePt t="40518" x="6345238" y="6010275"/>
          <p14:tracePt t="40526" x="6335713" y="6027738"/>
          <p14:tracePt t="40535" x="6335713" y="6037263"/>
          <p14:tracePt t="40686" x="6335713" y="6046788"/>
          <p14:tracePt t="40806" x="6335713" y="6073775"/>
          <p14:tracePt t="40816" x="6335713" y="6091238"/>
          <p14:tracePt t="40823" x="6335713" y="6119813"/>
          <p14:tracePt t="40831" x="6326188" y="6137275"/>
          <p14:tracePt t="40843" x="6308725" y="6156325"/>
          <p14:tracePt t="40856" x="6299200" y="6164263"/>
          <p14:tracePt t="41048" x="6199188" y="6173788"/>
          <p14:tracePt t="41054" x="6072188" y="6173788"/>
          <p14:tracePt t="41062" x="5980113" y="6173788"/>
          <p14:tracePt t="41070" x="5862638" y="6156325"/>
          <p14:tracePt t="41078" x="5716588" y="6091238"/>
          <p14:tracePt t="41086" x="5561013" y="6037263"/>
          <p14:tracePt t="41094" x="5397500" y="6018213"/>
          <p14:tracePt t="41102" x="5232400" y="5991225"/>
          <p14:tracePt t="41110" x="5049838" y="5954713"/>
          <p14:tracePt t="41118" x="4886325" y="5946775"/>
          <p14:tracePt t="41126" x="4722813" y="5918200"/>
          <p14:tracePt t="41134" x="4594225" y="5918200"/>
          <p14:tracePt t="41143" x="4440238" y="5873750"/>
          <p14:tracePt t="41151" x="4311650" y="5873750"/>
          <p14:tracePt t="41160" x="4202113" y="5845175"/>
          <p14:tracePt t="41165" x="4111625" y="5845175"/>
          <p14:tracePt t="41174" x="4011613" y="5818188"/>
          <p14:tracePt t="41181" x="3975100" y="5818188"/>
          <p14:tracePt t="41191" x="3929063" y="5818188"/>
          <p14:tracePt t="41197" x="3902075" y="5818188"/>
          <p14:tracePt t="41206" x="3865563" y="5800725"/>
          <p14:tracePt t="41213" x="3829050" y="5800725"/>
          <p14:tracePt t="41223" x="3810000" y="5800725"/>
          <p14:tracePt t="41231" x="3775075" y="5800725"/>
          <p14:tracePt t="41243" x="3719513" y="5800725"/>
          <p14:tracePt t="41247" x="3673475" y="5800725"/>
          <p14:tracePt t="41260" x="3619500" y="5800725"/>
          <p14:tracePt t="41263" x="3546475" y="5800725"/>
          <p14:tracePt t="41271" x="3490913" y="5808663"/>
          <p14:tracePt t="41279" x="3409950" y="5818188"/>
          <p14:tracePt t="41287" x="3317875" y="5837238"/>
          <p14:tracePt t="41295" x="3227388" y="5837238"/>
          <p14:tracePt t="41305" x="3136900" y="5845175"/>
          <p14:tracePt t="41312" x="3044825" y="5845175"/>
          <p14:tracePt t="41320" x="2962275" y="5845175"/>
          <p14:tracePt t="41328" x="2871788" y="5845175"/>
          <p14:tracePt t="41335" x="2817813" y="5845175"/>
          <p14:tracePt t="41342" x="2744788" y="5845175"/>
          <p14:tracePt t="41351" x="2671763" y="5845175"/>
          <p14:tracePt t="41359" x="2643188" y="5845175"/>
          <p14:tracePt t="41366" x="2598738" y="5845175"/>
          <p14:tracePt t="41374" x="2570163" y="5845175"/>
          <p14:tracePt t="41382" x="2543175" y="5845175"/>
          <p14:tracePt t="41390" x="2498725" y="5845175"/>
          <p14:tracePt t="41398" x="2462213" y="5845175"/>
          <p14:tracePt t="41406" x="2443163" y="5845175"/>
          <p14:tracePt t="41414" x="2397125" y="5845175"/>
          <p14:tracePt t="41423" x="2370138" y="5845175"/>
          <p14:tracePt t="41430" x="2343150" y="5845175"/>
          <p14:tracePt t="41442" x="2316163" y="5845175"/>
          <p14:tracePt t="41445" x="2270125" y="5845175"/>
          <p14:tracePt t="41462" x="2251075" y="5845175"/>
          <p14:tracePt t="41476" x="2214563" y="5845175"/>
          <p14:tracePt t="41494" x="2187575" y="5845175"/>
          <p14:tracePt t="41502" x="2179638" y="5845175"/>
          <p14:tracePt t="41510" x="2170113" y="5854700"/>
          <p14:tracePt t="41519" x="2160588" y="5864225"/>
          <p14:tracePt t="41534" x="2143125" y="5864225"/>
          <p14:tracePt t="41566" x="2133600" y="5873750"/>
          <p14:tracePt t="41863" x="2133600" y="5827713"/>
          <p14:tracePt t="41870" x="2124075" y="5735638"/>
          <p14:tracePt t="41878" x="2124075" y="5681663"/>
          <p14:tracePt t="41886" x="2114550" y="5599113"/>
          <p14:tracePt t="41896" x="2097088" y="5508625"/>
          <p14:tracePt t="41901" x="2078038" y="5462588"/>
          <p14:tracePt t="41910" x="2051050" y="5372100"/>
          <p14:tracePt t="41918" x="2033588" y="5326063"/>
          <p14:tracePt t="41926" x="2014538" y="5262563"/>
          <p14:tracePt t="41934" x="2005013" y="5226050"/>
          <p14:tracePt t="41942" x="1987550" y="5180013"/>
          <p14:tracePt t="41950" x="1978025" y="5106988"/>
          <p14:tracePt t="41958" x="1978025" y="5060950"/>
          <p14:tracePt t="41966" x="1960563" y="5016500"/>
          <p14:tracePt t="41974" x="1960563" y="4960938"/>
          <p14:tracePt t="41982" x="1941513" y="4914900"/>
          <p14:tracePt t="41990" x="1941513" y="4878388"/>
          <p14:tracePt t="41999" x="1941513" y="4851400"/>
          <p14:tracePt t="42006" x="1941513" y="4805363"/>
          <p14:tracePt t="42014" x="1941513" y="4778375"/>
          <p14:tracePt t="42022" x="1941513" y="4760913"/>
          <p14:tracePt t="42030" x="1941513" y="4751388"/>
          <p14:tracePt t="42046" x="1941513" y="4732338"/>
          <p14:tracePt t="42112" x="1941513" y="4724400"/>
          <p14:tracePt t="42119" x="1941513" y="4714875"/>
          <p14:tracePt t="42128" x="1941513" y="4697413"/>
          <p14:tracePt t="42134" x="1941513" y="4687888"/>
          <p14:tracePt t="42143" x="1941513" y="4678363"/>
          <p14:tracePt t="42278" x="1941513" y="4660900"/>
          <p14:tracePt t="42296" x="1941513" y="4651375"/>
          <p14:tracePt t="42302" x="1941513" y="4641850"/>
          <p14:tracePt t="42872" x="1941513" y="4632325"/>
          <p14:tracePt t="42880" x="2014538" y="4578350"/>
          <p14:tracePt t="42886" x="2160588" y="4532313"/>
          <p14:tracePt t="42894" x="2316163" y="4505325"/>
          <p14:tracePt t="42902" x="2479675" y="4441825"/>
          <p14:tracePt t="42910" x="2570163" y="4441825"/>
          <p14:tracePt t="42918" x="2635250" y="4432300"/>
          <p14:tracePt t="42926" x="2689225" y="4422775"/>
          <p14:tracePt t="42934" x="2698750" y="4422775"/>
          <p14:tracePt t="42942" x="2708275" y="4422775"/>
          <p14:tracePt t="43151" x="2725738" y="4359275"/>
          <p14:tracePt t="43159" x="2752725" y="4240213"/>
          <p14:tracePt t="43166" x="2771775" y="4130675"/>
          <p14:tracePt t="43174" x="2781300" y="4003675"/>
          <p14:tracePt t="43182" x="2825750" y="3840163"/>
          <p14:tracePt t="43190" x="2862263" y="3684588"/>
          <p14:tracePt t="43198" x="2862263" y="3556000"/>
          <p14:tracePt t="43206" x="2889250" y="3392488"/>
          <p14:tracePt t="43213" x="2917825" y="3246438"/>
          <p14:tracePt t="43222" x="2954338" y="3082925"/>
          <p14:tracePt t="43230" x="2990850" y="2927350"/>
          <p14:tracePt t="43238" x="3027363" y="2781300"/>
          <p14:tracePt t="43246" x="3054350" y="2654300"/>
          <p14:tracePt t="43255" x="3081338" y="2535238"/>
          <p14:tracePt t="43262" x="3100388" y="2425700"/>
          <p14:tracePt t="43272" x="3100388" y="2316163"/>
          <p14:tracePt t="43278" x="3136900" y="2197100"/>
          <p14:tracePt t="43286" x="3154363" y="2070100"/>
          <p14:tracePt t="43294" x="3163888" y="1960563"/>
          <p14:tracePt t="43302" x="3208338" y="1824038"/>
          <p14:tracePt t="43310" x="3227388" y="1714500"/>
          <p14:tracePt t="43318" x="3263900" y="1604963"/>
          <p14:tracePt t="43326" x="3281363" y="1504950"/>
          <p14:tracePt t="43334" x="3290888" y="1431925"/>
          <p14:tracePt t="43342" x="3290888" y="1376363"/>
          <p14:tracePt t="43350" x="3290888" y="1312863"/>
          <p14:tracePt t="43358" x="3290888" y="1276350"/>
          <p14:tracePt t="43367" x="3290888" y="1249363"/>
          <p14:tracePt t="43374" x="3290888" y="1231900"/>
          <p14:tracePt t="43382" x="3290888" y="1222375"/>
          <p14:tracePt t="43390" x="3290888" y="1203325"/>
          <p14:tracePt t="43414" x="3290888" y="1195388"/>
          <p14:tracePt t="43422" x="3290888" y="1185863"/>
          <p14:tracePt t="43444" x="3290888" y="1158875"/>
          <p14:tracePt t="43448" x="3290888" y="1122363"/>
          <p14:tracePt t="43460" x="3290888" y="1085850"/>
          <p14:tracePt t="43463" x="3290888" y="1039813"/>
          <p14:tracePt t="43475" x="3290888" y="1012825"/>
          <p14:tracePt t="43477" x="3290888" y="984250"/>
          <p14:tracePt t="43486" x="3290888" y="957263"/>
          <p14:tracePt t="43494" x="3290888" y="947738"/>
          <p14:tracePt t="43502" x="3290888" y="920750"/>
          <p14:tracePt t="43656" x="3290888" y="911225"/>
          <p14:tracePt t="43672" x="3300413" y="903288"/>
          <p14:tracePt t="43681" x="3317875" y="893763"/>
          <p14:tracePt t="43690" x="3336925" y="866775"/>
          <p14:tracePt t="43695" x="3346450" y="857250"/>
          <p14:tracePt t="43702" x="3354388" y="847725"/>
          <p14:tracePt t="43710" x="3363913" y="839788"/>
          <p14:tracePt t="44062" x="3363913" y="820738"/>
          <p14:tracePt t="44070" x="3363913" y="793750"/>
          <p14:tracePt t="44077" x="3363913" y="774700"/>
          <p14:tracePt t="44086" x="3363913" y="766763"/>
          <p14:tracePt t="44094" x="3363913" y="738188"/>
          <p14:tracePt t="44102" x="3363913" y="720725"/>
          <p14:tracePt t="44110" x="3363913" y="693738"/>
          <p14:tracePt t="44118" x="3363913" y="684213"/>
          <p14:tracePt t="44126" x="3373438" y="665163"/>
          <p14:tracePt t="44134" x="3382963" y="647700"/>
          <p14:tracePt t="44142" x="3400425" y="628650"/>
          <p14:tracePt t="44150" x="3419475" y="620713"/>
          <p14:tracePt t="44159" x="3446463" y="584200"/>
          <p14:tracePt t="44165" x="3482975" y="574675"/>
          <p14:tracePt t="44182" x="3509963" y="565150"/>
          <p14:tracePt t="44191" x="3536950" y="547688"/>
          <p14:tracePt t="44197" x="3556000" y="538163"/>
          <p14:tracePt t="44208" x="3619500" y="528638"/>
          <p14:tracePt t="44214" x="3673475" y="511175"/>
          <p14:tracePt t="44222" x="3719513" y="511175"/>
          <p14:tracePt t="44230" x="3775075" y="511175"/>
          <p14:tracePt t="44238" x="3846513" y="492125"/>
          <p14:tracePt t="44246" x="3902075" y="492125"/>
          <p14:tracePt t="44255" x="3965575" y="492125"/>
          <p14:tracePt t="44262" x="4002088" y="492125"/>
          <p14:tracePt t="44270" x="4029075" y="492125"/>
          <p14:tracePt t="44278" x="4065588" y="492125"/>
          <p14:tracePt t="44286" x="4084638" y="501650"/>
          <p14:tracePt t="44302" x="4111625" y="519113"/>
          <p14:tracePt t="44310" x="4111625" y="528638"/>
          <p14:tracePt t="44318" x="4111625" y="547688"/>
          <p14:tracePt t="44326" x="4111625" y="574675"/>
          <p14:tracePt t="44334" x="4111625" y="584200"/>
          <p14:tracePt t="44342" x="4111625" y="611188"/>
          <p14:tracePt t="44350" x="4111625" y="620713"/>
          <p14:tracePt t="44358" x="4111625" y="657225"/>
          <p14:tracePt t="44366" x="4111625" y="674688"/>
          <p14:tracePt t="44374" x="4111625" y="684213"/>
          <p14:tracePt t="44382" x="4111625" y="720725"/>
          <p14:tracePt t="44390" x="4111625" y="730250"/>
          <p14:tracePt t="44398" x="4111625" y="747713"/>
          <p14:tracePt t="44406" x="4111625" y="757238"/>
          <p14:tracePt t="44414" x="4102100" y="774700"/>
          <p14:tracePt t="44423" x="4094163" y="793750"/>
          <p14:tracePt t="44430" x="4075113" y="811213"/>
          <p14:tracePt t="44439" x="4065588" y="830263"/>
          <p14:tracePt t="44445" x="4057650" y="847725"/>
          <p14:tracePt t="44455" x="4048125" y="857250"/>
          <p14:tracePt t="44462" x="4029075" y="874713"/>
          <p14:tracePt t="44473" x="4011613" y="893763"/>
          <p14:tracePt t="44477" x="3992563" y="903288"/>
          <p14:tracePt t="44488" x="3975100" y="903288"/>
          <p14:tracePt t="44495" x="3965575" y="911225"/>
          <p14:tracePt t="44508" x="3929063" y="930275"/>
          <p14:tracePt t="44513" x="3883025" y="947738"/>
          <p14:tracePt t="44519" x="3865563" y="957263"/>
          <p14:tracePt t="44529" x="3838575" y="957263"/>
          <p14:tracePt t="44535" x="3829050" y="957263"/>
          <p14:tracePt t="44544" x="3802063" y="957263"/>
          <p14:tracePt t="52454" x="3829050" y="957263"/>
          <p14:tracePt t="52462" x="3911600" y="957263"/>
          <p14:tracePt t="52472" x="3984625" y="939800"/>
          <p14:tracePt t="52479" x="4102100" y="920750"/>
          <p14:tracePt t="52491" x="4194175" y="920750"/>
          <p14:tracePt t="52495" x="4248150" y="920750"/>
          <p14:tracePt t="52503" x="4303713" y="920750"/>
          <p14:tracePt t="52511" x="4348163" y="920750"/>
          <p14:tracePt t="52524" x="4357688" y="930275"/>
          <p14:tracePt t="52526" x="4394200" y="939800"/>
          <p14:tracePt t="52599" x="4403725" y="947738"/>
          <p14:tracePt t="52630" x="4403725" y="976313"/>
          <p14:tracePt t="52638" x="4403725" y="1003300"/>
          <p14:tracePt t="52646" x="4403725" y="1020763"/>
          <p14:tracePt t="52654" x="4403725" y="1066800"/>
          <p14:tracePt t="52662" x="4403725" y="1076325"/>
          <p14:tracePt t="52671" x="4403725" y="1112838"/>
          <p14:tracePt t="52678" x="4403725" y="1130300"/>
          <p14:tracePt t="52686" x="4403725" y="1158875"/>
          <p14:tracePt t="52694" x="4403725" y="1195388"/>
          <p14:tracePt t="52702" x="4403725" y="1212850"/>
          <p14:tracePt t="52710" x="4403725" y="1222375"/>
          <p14:tracePt t="52718" x="4403725" y="1249363"/>
          <p14:tracePt t="52726" x="4403725" y="1258888"/>
          <p14:tracePt t="52734" x="4403725" y="1285875"/>
          <p14:tracePt t="52742" x="4403725" y="1295400"/>
          <p14:tracePt t="52749" x="4394200" y="1322388"/>
          <p14:tracePt t="52758" x="4384675" y="1322388"/>
          <p14:tracePt t="52766" x="4340225" y="1358900"/>
          <p14:tracePt t="52774" x="4340225" y="1376363"/>
          <p14:tracePt t="52782" x="4321175" y="1404938"/>
          <p14:tracePt t="52790" x="4267200" y="1441450"/>
          <p14:tracePt t="52798" x="4230688" y="1468438"/>
          <p14:tracePt t="52807" x="4184650" y="1495425"/>
          <p14:tracePt t="52814" x="4121150" y="1514475"/>
          <p14:tracePt t="52823" x="4111625" y="1514475"/>
          <p14:tracePt t="52829" x="4065588" y="1531938"/>
          <p14:tracePt t="52839" x="4048125" y="1531938"/>
          <p14:tracePt t="52846" x="4029075" y="1531938"/>
          <p14:tracePt t="52854" x="4021138" y="1531938"/>
          <p14:tracePt t="52872" x="4011613" y="1531938"/>
          <p14:tracePt t="52918" x="3992563" y="1531938"/>
          <p14:tracePt t="52935" x="3975100" y="1531938"/>
          <p14:tracePt t="52944" x="3965575" y="1531938"/>
          <p14:tracePt t="52951" x="3956050" y="1514475"/>
          <p14:tracePt t="52959" x="3938588" y="1495425"/>
          <p14:tracePt t="52967" x="3929063" y="1485900"/>
          <p14:tracePt t="52976" x="3911600" y="1458913"/>
          <p14:tracePt t="52990" x="3892550" y="1441450"/>
          <p14:tracePt t="52998" x="3892550" y="1431925"/>
          <p14:tracePt t="53006" x="3883025" y="1422400"/>
          <p14:tracePt t="53014" x="3883025" y="1412875"/>
          <p14:tracePt t="53022" x="3883025" y="1385888"/>
          <p14:tracePt t="53031" x="3875088" y="1358900"/>
          <p14:tracePt t="53041" x="3875088" y="1339850"/>
          <p14:tracePt t="53047" x="3875088" y="1312863"/>
          <p14:tracePt t="53057" x="3875088" y="1285875"/>
          <p14:tracePt t="53063" x="3875088" y="1268413"/>
          <p14:tracePt t="53073" x="3875088" y="1239838"/>
          <p14:tracePt t="53091" x="3875088" y="1185863"/>
          <p14:tracePt t="53103" x="3875088" y="1158875"/>
          <p14:tracePt t="53110" x="3875088" y="1139825"/>
          <p14:tracePt t="53118" x="3883025" y="1103313"/>
          <p14:tracePt t="53126" x="3892550" y="1085850"/>
          <p14:tracePt t="53134" x="3911600" y="1066800"/>
          <p14:tracePt t="53143" x="3938588" y="1039813"/>
          <p14:tracePt t="53150" x="3956050" y="1020763"/>
          <p14:tracePt t="53158" x="4002088" y="993775"/>
          <p14:tracePt t="53166" x="4021138" y="976313"/>
          <p14:tracePt t="53174" x="4038600" y="966788"/>
          <p14:tracePt t="53182" x="4065588" y="939800"/>
          <p14:tracePt t="53190" x="4102100" y="920750"/>
          <p14:tracePt t="53206" x="4129088" y="903288"/>
          <p14:tracePt t="53214" x="4148138" y="893763"/>
          <p14:tracePt t="53224" x="4221163" y="874713"/>
          <p14:tracePt t="53231" x="4248150" y="874713"/>
          <p14:tracePt t="53241" x="4284663" y="847725"/>
          <p14:tracePt t="53247" x="4311650" y="847725"/>
          <p14:tracePt t="53258" x="4357688" y="839788"/>
          <p14:tracePt t="53263" x="4384675" y="839788"/>
          <p14:tracePt t="53274" x="4413250" y="839788"/>
          <p14:tracePt t="53279" x="4440238" y="839788"/>
          <p14:tracePt t="53291" x="4457700" y="839788"/>
          <p14:tracePt t="53294" x="4484688" y="839788"/>
          <p14:tracePt t="53302" x="4530725" y="839788"/>
          <p14:tracePt t="53310" x="4549775" y="839788"/>
          <p14:tracePt t="53318" x="4576763" y="839788"/>
          <p14:tracePt t="53326" x="4594225" y="839788"/>
          <p14:tracePt t="53334" x="4603750" y="839788"/>
          <p14:tracePt t="53342" x="4622800" y="839788"/>
          <p14:tracePt t="53358" x="4630738" y="839788"/>
          <p14:tracePt t="53406" x="4640263" y="866775"/>
          <p14:tracePt t="53414" x="4640263" y="884238"/>
          <p14:tracePt t="53422" x="4640263" y="911225"/>
          <p14:tracePt t="53430" x="4640263" y="930275"/>
          <p14:tracePt t="53438" x="4649788" y="966788"/>
          <p14:tracePt t="53446" x="4649788" y="993775"/>
          <p14:tracePt t="53454" x="4649788" y="1020763"/>
          <p14:tracePt t="53462" x="4649788" y="1030288"/>
          <p14:tracePt t="53473" x="4667250" y="1057275"/>
          <p14:tracePt t="53477" x="4667250" y="1066800"/>
          <p14:tracePt t="53488" x="4667250" y="1076325"/>
          <p14:tracePt t="53502" x="4667250" y="1093788"/>
          <p14:tracePt t="53510" x="4667250" y="1103313"/>
          <p14:tracePt t="53518" x="4667250" y="1112838"/>
          <p14:tracePt t="53534" x="4667250" y="1122363"/>
          <p14:tracePt t="53550" x="4667250" y="1139825"/>
          <p14:tracePt t="53558" x="4667250" y="1149350"/>
          <p14:tracePt t="53582" x="4667250" y="1158875"/>
          <p14:tracePt t="53598" x="4667250" y="1176338"/>
          <p14:tracePt t="55399" x="4667250" y="1185863"/>
          <p14:tracePt t="57722" x="4667250" y="1195388"/>
          <p14:tracePt t="59727" x="4667250" y="1231900"/>
          <p14:tracePt t="59735" x="4659313" y="1249363"/>
          <p14:tracePt t="59745" x="4659313" y="1276350"/>
          <p14:tracePt t="59749" x="4659313" y="1295400"/>
          <p14:tracePt t="59758" x="4649788" y="1312863"/>
          <p14:tracePt t="59766" x="4649788" y="1322388"/>
          <p14:tracePt t="59774" x="4649788" y="1331913"/>
          <p14:tracePt t="59790" x="4649788" y="1339850"/>
          <p14:tracePt t="59798" x="4649788" y="1349375"/>
          <p14:tracePt t="59822" x="4649788" y="1358900"/>
          <p14:tracePt t="59854" x="4649788" y="1368425"/>
          <p14:tracePt t="59870" x="4649788" y="1376363"/>
          <p14:tracePt t="59902" x="4649788" y="1395413"/>
          <p14:tracePt t="60608" x="4649788" y="1404938"/>
          <p14:tracePt t="60616" x="4649788" y="1412875"/>
          <p14:tracePt t="60631" x="4649788" y="1441450"/>
          <p14:tracePt t="60639" x="4649788" y="1458913"/>
          <p14:tracePt t="60647" x="4630738" y="1477963"/>
          <p14:tracePt t="60656" x="4630738" y="1495425"/>
          <p14:tracePt t="60662" x="4630738" y="1522413"/>
          <p14:tracePt t="60671" x="4622800" y="1550988"/>
          <p14:tracePt t="60679" x="4622800" y="1587500"/>
          <p14:tracePt t="60689" x="4622800" y="1604963"/>
          <p14:tracePt t="60695" x="4613275" y="1651000"/>
          <p14:tracePt t="60707" x="4576763" y="1714500"/>
          <p14:tracePt t="60711" x="4549775" y="1768475"/>
          <p14:tracePt t="60723" x="4476750" y="1851025"/>
          <p14:tracePt t="60726" x="4430713" y="1924050"/>
          <p14:tracePt t="60734" x="4376738" y="1987550"/>
          <p14:tracePt t="60742" x="4340225" y="2052638"/>
          <p14:tracePt t="60751" x="4284663" y="2116138"/>
          <p14:tracePt t="60757" x="4248150" y="2160588"/>
          <p14:tracePt t="60766" x="4230688" y="2197100"/>
          <p14:tracePt t="60773" x="4221163" y="2216150"/>
          <p14:tracePt t="60781" x="4184650" y="2262188"/>
          <p14:tracePt t="60790" x="4165600" y="2279650"/>
          <p14:tracePt t="60797" x="4129088" y="2335213"/>
          <p14:tracePt t="60806" x="4111625" y="2371725"/>
          <p14:tracePt t="60815" x="4075113" y="2398713"/>
          <p14:tracePt t="60822" x="4057650" y="2425700"/>
          <p14:tracePt t="60830" x="4038600" y="2462213"/>
          <p14:tracePt t="60839" x="4029075" y="2481263"/>
          <p14:tracePt t="60845" x="4011613" y="2508250"/>
          <p14:tracePt t="60854" x="3992563" y="2525713"/>
          <p14:tracePt t="60861" x="3975100" y="2544763"/>
          <p14:tracePt t="60870" x="3965575" y="2562225"/>
          <p14:tracePt t="60878" x="3956050" y="2571750"/>
          <p14:tracePt t="60887" x="3948113" y="2589213"/>
          <p14:tracePt t="60894" x="3938588" y="2608263"/>
          <p14:tracePt t="60903" x="3929063" y="2617788"/>
          <p14:tracePt t="60918" x="3919538" y="2644775"/>
          <p14:tracePt t="60926" x="3902075" y="2662238"/>
          <p14:tracePt t="60934" x="3875088" y="2698750"/>
          <p14:tracePt t="60942" x="3865563" y="2717800"/>
          <p14:tracePt t="60951" x="3846513" y="2735263"/>
          <p14:tracePt t="60958" x="3829050" y="2754313"/>
          <p14:tracePt t="60966" x="3819525" y="2763838"/>
          <p14:tracePt t="60974" x="3802063" y="2790825"/>
          <p14:tracePt t="60982" x="3792538" y="2800350"/>
          <p14:tracePt t="60998" x="3775075" y="2827338"/>
          <p14:tracePt t="61006" x="3756025" y="2854325"/>
          <p14:tracePt t="61014" x="3738563" y="2881313"/>
          <p14:tracePt t="61022" x="3729038" y="2890838"/>
          <p14:tracePt t="61030" x="3709988" y="2909888"/>
          <p14:tracePt t="61039" x="3702050" y="2927350"/>
          <p14:tracePt t="61046" x="3683000" y="2954338"/>
          <p14:tracePt t="61062" x="3673475" y="3000375"/>
          <p14:tracePt t="61072" x="3656013" y="3017838"/>
          <p14:tracePt t="61078" x="3629025" y="3046413"/>
          <p14:tracePt t="61088" x="3609975" y="3063875"/>
          <p14:tracePt t="61094" x="3600450" y="3082925"/>
          <p14:tracePt t="61103" x="3582988" y="3127375"/>
          <p14:tracePt t="61110" x="3546475" y="3163888"/>
          <p14:tracePt t="61118" x="3519488" y="3192463"/>
          <p14:tracePt t="61126" x="3500438" y="3209925"/>
          <p14:tracePt t="61134" x="3490913" y="3219450"/>
          <p14:tracePt t="61143" x="3473450" y="3236913"/>
          <p14:tracePt t="61149" x="3463925" y="3246438"/>
          <p14:tracePt t="61158" x="3446463" y="3255963"/>
          <p14:tracePt t="61182" x="3436938" y="3265488"/>
          <p14:tracePt t="61206" x="3436938" y="3273425"/>
          <p14:tracePt t="61230" x="3419475" y="3302000"/>
          <p14:tracePt t="61248" x="3400425" y="3319463"/>
          <p14:tracePt t="61254" x="3400425" y="3328988"/>
          <p14:tracePt t="61263" x="3390900" y="3338513"/>
          <p14:tracePt t="61273" x="3382963" y="3355975"/>
          <p14:tracePt t="61279" x="3373438" y="3365500"/>
          <p14:tracePt t="61290" x="3363913" y="3375025"/>
          <p14:tracePt t="61294" x="3336925" y="3402013"/>
          <p14:tracePt t="61305" x="3317875" y="3429000"/>
          <p14:tracePt t="61311" x="3290888" y="3465513"/>
          <p14:tracePt t="61319" x="3263900" y="3492500"/>
          <p14:tracePt t="61327" x="3254375" y="3511550"/>
          <p14:tracePt t="61334" x="3236913" y="3529013"/>
          <p14:tracePt t="61342" x="3227388" y="3538538"/>
          <p14:tracePt t="61350" x="3227388" y="3548063"/>
          <p14:tracePt t="61366" x="3217863" y="3556000"/>
          <p14:tracePt t="61374" x="3217863" y="3565525"/>
          <p14:tracePt t="61383" x="3208338" y="3565525"/>
          <p14:tracePt t="61390" x="3200400" y="3575050"/>
          <p14:tracePt t="61398" x="3190875" y="3584575"/>
          <p14:tracePt t="61406" x="3190875" y="3592513"/>
          <p14:tracePt t="61413" x="3190875" y="3611563"/>
          <p14:tracePt t="61430" x="3163888" y="3638550"/>
          <p14:tracePt t="61438" x="3144838" y="3675063"/>
          <p14:tracePt t="61446" x="3136900" y="3694113"/>
          <p14:tracePt t="61455" x="3127375" y="3711575"/>
          <p14:tracePt t="61461" x="3117850" y="3738563"/>
          <p14:tracePt t="61472" x="3081338" y="3767138"/>
          <p14:tracePt t="61479" x="3071813" y="3784600"/>
          <p14:tracePt t="61490" x="3071813" y="3794125"/>
          <p14:tracePt t="61495" x="3054350" y="3811588"/>
          <p14:tracePt t="61508" x="3044825" y="3821113"/>
          <p14:tracePt t="61510" x="3035300" y="3830638"/>
          <p14:tracePt t="61524" x="3035300" y="3840163"/>
          <p14:tracePt t="61528" x="3027363" y="3857625"/>
          <p14:tracePt t="61535" x="3008313" y="3867150"/>
          <p14:tracePt t="61542" x="3008313" y="3884613"/>
          <p14:tracePt t="61550" x="2998788" y="3894138"/>
          <p14:tracePt t="61558" x="2981325" y="3911600"/>
          <p14:tracePt t="61566" x="2981325" y="3921125"/>
          <p14:tracePt t="61574" x="2962275" y="3940175"/>
          <p14:tracePt t="61582" x="2954338" y="3948113"/>
          <p14:tracePt t="61591" x="2944813" y="3957638"/>
          <p14:tracePt t="61598" x="2944813" y="3967163"/>
          <p14:tracePt t="61614" x="2944813" y="3984625"/>
          <p14:tracePt t="61622" x="2935288" y="4003675"/>
          <p14:tracePt t="61630" x="2925763" y="4013200"/>
          <p14:tracePt t="61638" x="2917825" y="4013200"/>
          <p14:tracePt t="61663" x="2908300" y="4030663"/>
          <p14:tracePt t="61673" x="2908300" y="4040188"/>
          <p14:tracePt t="61679" x="2898775" y="4049713"/>
          <p14:tracePt t="61695" x="2881313" y="4067175"/>
          <p14:tracePt t="61710" x="2871788" y="4076700"/>
          <p14:tracePt t="61742" x="2871788" y="4086225"/>
          <p14:tracePt t="62111" x="2871788" y="4094163"/>
          <p14:tracePt t="62119" x="2871788" y="4140200"/>
          <p14:tracePt t="62127" x="2871788" y="4195763"/>
          <p14:tracePt t="62135" x="2871788" y="4249738"/>
          <p14:tracePt t="62143" x="2871788" y="4303713"/>
          <p14:tracePt t="62153" x="2871788" y="4359275"/>
          <p14:tracePt t="62157" x="2871788" y="4405313"/>
          <p14:tracePt t="62166" x="2871788" y="4441825"/>
          <p14:tracePt t="62174" x="2871788" y="4468813"/>
          <p14:tracePt t="62839" x="2881313" y="4478338"/>
          <p14:tracePt t="62864" x="2908300" y="4478338"/>
          <p14:tracePt t="62872" x="2944813" y="4478338"/>
          <p14:tracePt t="62879" x="2990850" y="4478338"/>
          <p14:tracePt t="62893" x="3027363" y="4478338"/>
          <p14:tracePt t="62894" x="3063875" y="4478338"/>
          <p14:tracePt t="62904" x="3071813" y="4478338"/>
          <p14:tracePt t="62918" x="3081338" y="4478338"/>
          <p14:tracePt t="62926" x="3100388" y="4478338"/>
          <p14:tracePt t="62966" x="3108325" y="4486275"/>
          <p14:tracePt t="62973" x="3108325" y="4495800"/>
          <p14:tracePt t="62982" x="3108325" y="4505325"/>
          <p14:tracePt t="62990" x="3108325" y="4514850"/>
          <p14:tracePt t="62998" x="3108325" y="4522788"/>
          <p14:tracePt t="63014" x="3117850" y="4532313"/>
          <p14:tracePt t="63030" x="3117850" y="4541838"/>
          <p14:tracePt t="63038" x="3117850" y="4551363"/>
          <p14:tracePt t="63046" x="3117850" y="4568825"/>
          <p14:tracePt t="63054" x="3127375" y="4578350"/>
          <p14:tracePt t="63071" x="3127375" y="4587875"/>
          <p14:tracePt t="63091" x="3127375" y="4614863"/>
          <p14:tracePt t="63094" x="3127375" y="4624388"/>
          <p14:tracePt t="63103" x="3127375" y="4632325"/>
          <p14:tracePt t="63110" x="3136900" y="4660900"/>
          <p14:tracePt t="63118" x="3136900" y="4668838"/>
          <p14:tracePt t="63126" x="3136900" y="4697413"/>
          <p14:tracePt t="63142" x="3154363" y="4724400"/>
          <p14:tracePt t="63150" x="3154363" y="4732338"/>
          <p14:tracePt t="63159" x="3154363" y="4741863"/>
          <p14:tracePt t="63165" x="3154363" y="4760913"/>
          <p14:tracePt t="63174" x="3154363" y="4778375"/>
          <p14:tracePt t="63182" x="3154363" y="4797425"/>
          <p14:tracePt t="63190" x="3154363" y="4824413"/>
          <p14:tracePt t="63198" x="3154363" y="4833938"/>
          <p14:tracePt t="63206" x="3154363" y="4851400"/>
          <p14:tracePt t="63214" x="3154363" y="4878388"/>
          <p14:tracePt t="63222" x="3154363" y="4897438"/>
          <p14:tracePt t="63229" x="3154363" y="4933950"/>
          <p14:tracePt t="63238" x="3154363" y="4960938"/>
          <p14:tracePt t="63246" x="3163888" y="4997450"/>
          <p14:tracePt t="63255" x="3163888" y="5024438"/>
          <p14:tracePt t="63261" x="3163888" y="5043488"/>
          <p14:tracePt t="63270" x="3163888" y="5070475"/>
          <p14:tracePt t="63278" x="3163888" y="5089525"/>
          <p14:tracePt t="63286" x="3163888" y="5106988"/>
          <p14:tracePt t="63294" x="3163888" y="5116513"/>
          <p14:tracePt t="63310" x="3163888" y="5126038"/>
          <p14:tracePt t="63318" x="3163888" y="5133975"/>
          <p14:tracePt t="63335" x="3163888" y="5143500"/>
          <p14:tracePt t="63353" x="3163888" y="5160963"/>
          <p14:tracePt t="63366" x="3163888" y="5189538"/>
          <p14:tracePt t="63374" x="3163888" y="5207000"/>
          <p14:tracePt t="63390" x="3163888" y="5243513"/>
          <p14:tracePt t="63398" x="3163888" y="5253038"/>
          <p14:tracePt t="63406" x="3154363" y="5253038"/>
          <p14:tracePt t="63414" x="3154363" y="5262563"/>
          <p14:tracePt t="63424" x="3144838" y="5270500"/>
          <p14:tracePt t="63431" x="3144838" y="5280025"/>
          <p14:tracePt t="63455" x="3144838" y="5289550"/>
          <p14:tracePt t="63463" x="3136900" y="5299075"/>
          <p14:tracePt t="63474" x="3136900" y="5307013"/>
          <p14:tracePt t="63477" x="3108325" y="5316538"/>
          <p14:tracePt t="63487" x="3108325" y="5326063"/>
          <p14:tracePt t="63494" x="3108325" y="5335588"/>
          <p14:tracePt t="63503" x="3090863" y="5353050"/>
          <p14:tracePt t="63509" x="3081338" y="5353050"/>
          <p14:tracePt t="63520" x="3071813" y="5362575"/>
          <p14:tracePt t="63525" x="3071813" y="5372100"/>
          <p14:tracePt t="63534" x="3071813" y="5380038"/>
          <p14:tracePt t="63550" x="3063875" y="5389563"/>
          <p14:tracePt t="63558" x="3054350" y="5389563"/>
          <p14:tracePt t="63566" x="3054350" y="5399088"/>
          <p14:tracePt t="63574" x="3035300" y="5416550"/>
          <p14:tracePt t="63582" x="3027363" y="5416550"/>
          <p14:tracePt t="63590" x="3017838" y="5426075"/>
          <p14:tracePt t="63598" x="3008313" y="5435600"/>
          <p14:tracePt t="63614" x="2990850" y="5445125"/>
          <p14:tracePt t="63622" x="2981325" y="5453063"/>
          <p14:tracePt t="63639" x="2971800" y="5462588"/>
          <p14:tracePt t="63646" x="2962275" y="5462588"/>
          <p14:tracePt t="63654" x="2954338" y="5462588"/>
          <p14:tracePt t="63661" x="2944813" y="5462588"/>
          <p14:tracePt t="63670" x="2925763" y="5462588"/>
          <p14:tracePt t="63678" x="2889250" y="5472113"/>
          <p14:tracePt t="63687" x="2871788" y="5472113"/>
          <p14:tracePt t="63694" x="2852738" y="5472113"/>
          <p14:tracePt t="63703" x="2825750" y="5499100"/>
          <p14:tracePt t="63710" x="2798763" y="5508625"/>
          <p14:tracePt t="63718" x="2781300" y="5508625"/>
          <p14:tracePt t="63726" x="2771775" y="5508625"/>
          <p14:tracePt t="63734" x="2752725" y="5508625"/>
          <p14:tracePt t="63742" x="2716213" y="5518150"/>
          <p14:tracePt t="63758" x="2708275" y="5518150"/>
          <p14:tracePt t="63766" x="2689225" y="5518150"/>
          <p14:tracePt t="63774" x="2679700" y="5526088"/>
          <p14:tracePt t="63782" x="2671763" y="5526088"/>
          <p14:tracePt t="63790" x="2662238" y="5526088"/>
          <p14:tracePt t="63798" x="2652713" y="5526088"/>
          <p14:tracePt t="63806" x="2643188" y="5526088"/>
          <p14:tracePt t="63815" x="2635250" y="5526088"/>
          <p14:tracePt t="63822" x="2606675" y="5526088"/>
          <p14:tracePt t="63838" x="2589213" y="5526088"/>
          <p14:tracePt t="63846" x="2579688" y="5526088"/>
          <p14:tracePt t="63854" x="2552700" y="5526088"/>
          <p14:tracePt t="63863" x="2533650" y="5526088"/>
          <p14:tracePt t="63870" x="2506663" y="5526088"/>
          <p14:tracePt t="63878" x="2479675" y="5526088"/>
          <p14:tracePt t="63886" x="2452688" y="5526088"/>
          <p14:tracePt t="63894" x="2416175" y="5499100"/>
          <p14:tracePt t="63903" x="2397125" y="5489575"/>
          <p14:tracePt t="63911" x="2360613" y="5481638"/>
          <p14:tracePt t="63918" x="2343150" y="5472113"/>
          <p14:tracePt t="63926" x="2324100" y="5472113"/>
          <p14:tracePt t="63935" x="2306638" y="5462588"/>
          <p14:tracePt t="63942" x="2270125" y="5445125"/>
          <p14:tracePt t="63950" x="2260600" y="5435600"/>
          <p14:tracePt t="63973" x="2243138" y="5426075"/>
          <p14:tracePt t="63982" x="2224088" y="5416550"/>
          <p14:tracePt t="63998" x="2197100" y="5399088"/>
          <p14:tracePt t="64006" x="2197100" y="5389563"/>
          <p14:tracePt t="64014" x="2187575" y="5380038"/>
          <p14:tracePt t="64022" x="2170113" y="5353050"/>
          <p14:tracePt t="64030" x="2160588" y="5353050"/>
          <p14:tracePt t="64038" x="2151063" y="5326063"/>
          <p14:tracePt t="64046" x="2133600" y="5289550"/>
          <p14:tracePt t="64054" x="2133600" y="5270500"/>
          <p14:tracePt t="64061" x="2124075" y="5243513"/>
          <p14:tracePt t="64070" x="2124075" y="5226050"/>
          <p14:tracePt t="64078" x="2114550" y="5207000"/>
          <p14:tracePt t="64088" x="2106613" y="5189538"/>
          <p14:tracePt t="64094" x="2078038" y="5160963"/>
          <p14:tracePt t="64103" x="2078038" y="5143500"/>
          <p14:tracePt t="64109" x="2070100" y="5133975"/>
          <p14:tracePt t="64118" x="2070100" y="5126038"/>
          <p14:tracePt t="64126" x="2070100" y="5116513"/>
          <p14:tracePt t="64150" x="2070100" y="5097463"/>
          <p14:tracePt t="64166" x="2070100" y="5089525"/>
          <p14:tracePt t="64182" x="2070100" y="5060950"/>
          <p14:tracePt t="64190" x="2070100" y="5043488"/>
          <p14:tracePt t="64198" x="2070100" y="5016500"/>
          <p14:tracePt t="64206" x="2070100" y="5006975"/>
          <p14:tracePt t="64214" x="2070100" y="4987925"/>
          <p14:tracePt t="64223" x="2078038" y="4970463"/>
          <p14:tracePt t="64230" x="2078038" y="4960938"/>
          <p14:tracePt t="64238" x="2078038" y="4951413"/>
          <p14:tracePt t="64255" x="2078038" y="4943475"/>
          <p14:tracePt t="64261" x="2087563" y="4914900"/>
          <p14:tracePt t="64279" x="2097088" y="4906963"/>
          <p14:tracePt t="64295" x="2114550" y="4878388"/>
          <p14:tracePt t="64311" x="2133600" y="4860925"/>
          <p14:tracePt t="64322" x="2143125" y="4851400"/>
          <p14:tracePt t="64327" x="2151063" y="4833938"/>
          <p14:tracePt t="64335" x="2170113" y="4814888"/>
          <p14:tracePt t="64345" x="2187575" y="4778375"/>
          <p14:tracePt t="64351" x="2206625" y="4760913"/>
          <p14:tracePt t="64359" x="2233613" y="4732338"/>
          <p14:tracePt t="64370" x="2270125" y="4705350"/>
          <p14:tracePt t="64373" x="2279650" y="4705350"/>
          <p14:tracePt t="64382" x="2287588" y="4697413"/>
          <p14:tracePt t="64390" x="2287588" y="4687888"/>
          <p14:tracePt t="64398" x="2306638" y="4678363"/>
          <p14:tracePt t="64406" x="2316163" y="4668838"/>
          <p14:tracePt t="64414" x="2324100" y="4660900"/>
          <p14:tracePt t="64422" x="2343150" y="4641850"/>
          <p14:tracePt t="64430" x="2352675" y="4632325"/>
          <p14:tracePt t="64441" x="2370138" y="4632325"/>
          <p14:tracePt t="64445" x="2389188" y="4624388"/>
          <p14:tracePt t="64454" x="2406650" y="4595813"/>
          <p14:tracePt t="64462" x="2416175" y="4595813"/>
          <p14:tracePt t="64470" x="2425700" y="4587875"/>
          <p14:tracePt t="64487" x="2433638" y="4578350"/>
          <p14:tracePt t="64494" x="2452688" y="4559300"/>
          <p14:tracePt t="64503" x="2470150" y="4551363"/>
          <p14:tracePt t="64510" x="2479675" y="4551363"/>
          <p14:tracePt t="64518" x="2489200" y="4541838"/>
          <p14:tracePt t="64527" x="2506663" y="4532313"/>
          <p14:tracePt t="64536" x="2533650" y="4522788"/>
          <p14:tracePt t="64542" x="2543175" y="4505325"/>
          <p14:tracePt t="64566" x="2552700" y="4495800"/>
          <p14:tracePt t="64574" x="2562225" y="4495800"/>
          <p14:tracePt t="64590" x="2570163" y="4495800"/>
          <p14:tracePt t="64598" x="2579688" y="4495800"/>
          <p14:tracePt t="64614" x="2598738" y="4495800"/>
          <p14:tracePt t="64622" x="2616200" y="4495800"/>
          <p14:tracePt t="64630" x="2643188" y="4495800"/>
          <p14:tracePt t="64638" x="2679700" y="4495800"/>
          <p14:tracePt t="64646" x="2716213" y="4495800"/>
          <p14:tracePt t="64655" x="2752725" y="4495800"/>
          <p14:tracePt t="64662" x="2798763" y="4495800"/>
          <p14:tracePt t="64670" x="2825750" y="4495800"/>
          <p14:tracePt t="64678" x="2871788" y="4495800"/>
          <p14:tracePt t="64687" x="2908300" y="4495800"/>
          <p14:tracePt t="64694" x="2917825" y="4495800"/>
          <p14:tracePt t="64703" x="2925763" y="4495800"/>
          <p14:tracePt t="64710" x="2944813" y="4495800"/>
          <p14:tracePt t="64718" x="2962275" y="4495800"/>
          <p14:tracePt t="64774" x="2962275" y="4505325"/>
          <p14:tracePt t="64790" x="2971800" y="4522788"/>
          <p14:tracePt t="64798" x="2981325" y="4532313"/>
          <p14:tracePt t="64806" x="2990850" y="4559300"/>
          <p14:tracePt t="64815" x="3017838" y="4587875"/>
          <p14:tracePt t="64822" x="3044825" y="4614863"/>
          <p14:tracePt t="64830" x="3063875" y="4632325"/>
          <p14:tracePt t="64838" x="3100388" y="4660900"/>
          <p14:tracePt t="64846" x="3108325" y="4668838"/>
          <p14:tracePt t="64854" x="3117850" y="4687888"/>
          <p14:tracePt t="64862" x="3144838" y="4705350"/>
          <p14:tracePt t="64870" x="3144838" y="4714875"/>
          <p14:tracePt t="64878" x="3154363" y="4732338"/>
          <p14:tracePt t="64886" x="3163888" y="4732338"/>
          <p14:tracePt t="64894" x="3171825" y="4751388"/>
          <p14:tracePt t="64903" x="3190875" y="4787900"/>
          <p14:tracePt t="64910" x="3200400" y="4797425"/>
          <p14:tracePt t="64934" x="3200400" y="4805363"/>
          <p14:tracePt t="64942" x="3200400" y="4824413"/>
          <p14:tracePt t="64950" x="3200400" y="4833938"/>
          <p14:tracePt t="64958" x="3208338" y="4851400"/>
          <p14:tracePt t="64967" x="3208338" y="4860925"/>
          <p14:tracePt t="64974" x="3208338" y="4870450"/>
          <p14:tracePt t="64990" x="3208338" y="4878388"/>
          <p14:tracePt t="65006" x="3208338" y="4906963"/>
          <p14:tracePt t="65014" x="3208338" y="4914900"/>
          <p14:tracePt t="65023" x="3208338" y="4924425"/>
          <p14:tracePt t="65030" x="3208338" y="4951413"/>
          <p14:tracePt t="65038" x="3208338" y="4970463"/>
          <p14:tracePt t="65047" x="3208338" y="4997450"/>
          <p14:tracePt t="65054" x="3208338" y="5016500"/>
          <p14:tracePt t="65061" x="3208338" y="5033963"/>
          <p14:tracePt t="65071" x="3208338" y="5053013"/>
          <p14:tracePt t="65087" x="3208338" y="5060950"/>
          <p14:tracePt t="65093" x="3208338" y="5070475"/>
          <p14:tracePt t="65103" x="3208338" y="5080000"/>
          <p14:tracePt t="65118" x="3208338" y="5089525"/>
          <p14:tracePt t="65126" x="3208338" y="5097463"/>
          <p14:tracePt t="65134" x="3208338" y="5106988"/>
          <p14:tracePt t="65150" x="3190875" y="5126038"/>
          <p14:tracePt t="65160" x="3181350" y="5143500"/>
          <p14:tracePt t="65166" x="3181350" y="5153025"/>
          <p14:tracePt t="65174" x="3181350" y="5160963"/>
          <p14:tracePt t="65182" x="3181350" y="5170488"/>
          <p14:tracePt t="65191" x="3171825" y="5180013"/>
          <p14:tracePt t="65197" x="3163888" y="5189538"/>
          <p14:tracePt t="65206" x="3154363" y="5189538"/>
          <p14:tracePt t="65214" x="3144838" y="5197475"/>
          <p14:tracePt t="65222" x="3136900" y="5207000"/>
          <p14:tracePt t="65229" x="3127375" y="5216525"/>
          <p14:tracePt t="65238" x="3117850" y="5233988"/>
          <p14:tracePt t="65246" x="3108325" y="5243513"/>
          <p14:tracePt t="65255" x="3100388" y="5253038"/>
          <p14:tracePt t="65263" x="3081338" y="5262563"/>
          <p14:tracePt t="65273" x="3071813" y="5262563"/>
          <p14:tracePt t="65279" x="3054350" y="5270500"/>
          <p14:tracePt t="65295" x="3035300" y="5270500"/>
          <p14:tracePt t="65306" x="3017838" y="5289550"/>
          <p14:tracePt t="65322" x="3008313" y="5289550"/>
          <p14:tracePt t="65327" x="2990850" y="5289550"/>
          <p14:tracePt t="65335" x="2990850" y="5299075"/>
          <p14:tracePt t="65342" x="2971800" y="5299075"/>
          <p14:tracePt t="65350" x="2944813" y="5307013"/>
          <p14:tracePt t="65358" x="2908300" y="5316538"/>
          <p14:tracePt t="65366" x="2889250" y="5316538"/>
          <p14:tracePt t="65374" x="2862263" y="5335588"/>
          <p14:tracePt t="65382" x="2835275" y="5335588"/>
          <p14:tracePt t="65390" x="2789238" y="5343525"/>
          <p14:tracePt t="65398" x="2771775" y="5343525"/>
          <p14:tracePt t="65406" x="2744788" y="5343525"/>
          <p14:tracePt t="65414" x="2725738" y="5343525"/>
          <p14:tracePt t="65422" x="2708275" y="5343525"/>
          <p14:tracePt t="65430" x="2698750" y="5343525"/>
          <p14:tracePt t="65438" x="2689225" y="5353050"/>
          <p14:tracePt t="65478" x="2671763" y="5353050"/>
          <p14:tracePt t="65518" x="2652713" y="5353050"/>
          <p14:tracePt t="65526" x="2606675" y="5353050"/>
          <p14:tracePt t="65535" x="2570163" y="5353050"/>
          <p14:tracePt t="65542" x="2543175" y="5353050"/>
          <p14:tracePt t="65550" x="2498725" y="5353050"/>
          <p14:tracePt t="65558" x="2479675" y="5353050"/>
          <p14:tracePt t="65566" x="2462213" y="5335588"/>
          <p14:tracePt t="65574" x="2443163" y="5326063"/>
          <p14:tracePt t="65582" x="2433638" y="5316538"/>
          <p14:tracePt t="65590" x="2416175" y="5299075"/>
          <p14:tracePt t="65598" x="2406650" y="5289550"/>
          <p14:tracePt t="65606" x="2406650" y="5280025"/>
          <p14:tracePt t="65614" x="2389188" y="5270500"/>
          <p14:tracePt t="65630" x="2379663" y="5270500"/>
          <p14:tracePt t="65911" x="2533650" y="5253038"/>
          <p14:tracePt t="65919" x="2825750" y="5253038"/>
          <p14:tracePt t="65928" x="3227388" y="5189538"/>
          <p14:tracePt t="65935" x="3609975" y="5143500"/>
          <p14:tracePt t="65943" x="4148138" y="5070475"/>
          <p14:tracePt t="65950" x="4476750" y="5006975"/>
          <p14:tracePt t="65958" x="4795838" y="4970463"/>
          <p14:tracePt t="65967" x="5078413" y="4906963"/>
          <p14:tracePt t="65973" x="5241925" y="4897438"/>
          <p14:tracePt t="65983" x="5397500" y="4870450"/>
          <p14:tracePt t="65992" x="5487988" y="4824413"/>
          <p14:tracePt t="65999" x="5534025" y="4814888"/>
          <p14:tracePt t="66007" x="5551488" y="4814888"/>
          <p14:tracePt t="66014" x="5561013" y="4805363"/>
          <p14:tracePt t="66031" x="5561013" y="4797425"/>
          <p14:tracePt t="66070" x="5561013" y="4787900"/>
          <p14:tracePt t="66078" x="5561013" y="4760913"/>
          <p14:tracePt t="66088" x="5561013" y="4751388"/>
          <p14:tracePt t="66094" x="5570538" y="4751388"/>
          <p14:tracePt t="66105" x="5580063" y="4741863"/>
          <p14:tracePt t="66110" x="5588000" y="4714875"/>
          <p14:tracePt t="66121" x="5597525" y="4705350"/>
          <p14:tracePt t="66127" x="5616575" y="4687888"/>
          <p14:tracePt t="66133" x="5624513" y="4678363"/>
          <p14:tracePt t="66142" x="5653088" y="4651375"/>
          <p14:tracePt t="66150" x="5670550" y="4632325"/>
          <p14:tracePt t="66158" x="5688013" y="4605338"/>
          <p14:tracePt t="66166" x="5697538" y="4595813"/>
          <p14:tracePt t="66174" x="5724525" y="4568825"/>
          <p14:tracePt t="66182" x="5734050" y="4559300"/>
          <p14:tracePt t="66190" x="5753100" y="4532313"/>
          <p14:tracePt t="66198" x="5761038" y="4514850"/>
          <p14:tracePt t="66206" x="5770563" y="4505325"/>
          <p14:tracePt t="66214" x="5789613" y="4486275"/>
          <p14:tracePt t="66222" x="5797550" y="4478338"/>
          <p14:tracePt t="66406" x="5789613" y="4468813"/>
          <p14:tracePt t="66414" x="5734050" y="4468813"/>
          <p14:tracePt t="66422" x="5680075" y="4468813"/>
          <p14:tracePt t="66430" x="5634038" y="4468813"/>
          <p14:tracePt t="66438" x="5607050" y="4478338"/>
          <p14:tracePt t="66446" x="5588000" y="4495800"/>
          <p14:tracePt t="66454" x="5570538" y="4505325"/>
          <p14:tracePt t="66463" x="5561013" y="4505325"/>
          <p14:tracePt t="66473" x="5543550" y="4505325"/>
          <p14:tracePt t="66479" x="5524500" y="4514850"/>
          <p14:tracePt t="66537" x="5514975" y="4522788"/>
          <p14:tracePt t="66575" x="5507038" y="4522788"/>
          <p14:tracePt t="66583" x="5497513" y="4522788"/>
          <p14:tracePt t="66591" x="5478463" y="4532313"/>
          <p14:tracePt t="66607" x="5461000" y="4541838"/>
          <p14:tracePt t="66617" x="5451475" y="4541838"/>
          <p14:tracePt t="66623" x="5441950" y="4551363"/>
          <p14:tracePt t="66638" x="5434013" y="4551363"/>
          <p14:tracePt t="66646" x="5405438" y="4559300"/>
          <p14:tracePt t="66654" x="5397500" y="4568825"/>
          <p14:tracePt t="66663" x="5387975" y="4568825"/>
          <p14:tracePt t="66670" x="5378450" y="4568825"/>
          <p14:tracePt t="66678" x="5341938" y="4578350"/>
          <p14:tracePt t="66686" x="5334000" y="4578350"/>
          <p14:tracePt t="66693" x="5314950" y="4587875"/>
          <p14:tracePt t="66706" x="5278438" y="4587875"/>
          <p14:tracePt t="66711" x="5251450" y="4595813"/>
          <p14:tracePt t="66723" x="5195888" y="4595813"/>
          <p14:tracePt t="66727" x="5151438" y="4624388"/>
          <p14:tracePt t="66735" x="5095875" y="4624388"/>
          <p14:tracePt t="66743" x="5041900" y="4624388"/>
          <p14:tracePt t="66756" x="4995863" y="4624388"/>
          <p14:tracePt t="66758" x="4959350" y="4624388"/>
          <p14:tracePt t="66767" x="4905375" y="4624388"/>
          <p14:tracePt t="66774" x="4849813" y="4624388"/>
          <p14:tracePt t="66782" x="4786313" y="4624388"/>
          <p14:tracePt t="66790" x="4730750" y="4624388"/>
          <p14:tracePt t="66798" x="4703763" y="4624388"/>
          <p14:tracePt t="66806" x="4667250" y="4624388"/>
          <p14:tracePt t="66814" x="4659313" y="4624388"/>
          <p14:tracePt t="66822" x="4630738" y="4624388"/>
          <p14:tracePt t="66831" x="4613275" y="4624388"/>
          <p14:tracePt t="66838" x="4594225" y="4624388"/>
          <p14:tracePt t="66847" x="4567238" y="4605338"/>
          <p14:tracePt t="66854" x="4530725" y="4595813"/>
          <p14:tracePt t="66863" x="4484688" y="4568825"/>
          <p14:tracePt t="66870" x="4467225" y="4559300"/>
          <p14:tracePt t="66878" x="4430713" y="4551363"/>
          <p14:tracePt t="66886" x="4384675" y="4522788"/>
          <p14:tracePt t="66894" x="4348163" y="4505325"/>
          <p14:tracePt t="66903" x="4311650" y="4495800"/>
          <p14:tracePt t="66911" x="4267200" y="4459288"/>
          <p14:tracePt t="66917" x="4221163" y="4432300"/>
          <p14:tracePt t="66926" x="4165600" y="4395788"/>
          <p14:tracePt t="66934" x="4138613" y="4376738"/>
          <p14:tracePt t="66942" x="4084638" y="4340225"/>
          <p14:tracePt t="66950" x="4075113" y="4332288"/>
          <p14:tracePt t="66958" x="4021138" y="4303713"/>
          <p14:tracePt t="66966" x="4011613" y="4295775"/>
          <p14:tracePt t="66974" x="4002088" y="4276725"/>
          <p14:tracePt t="66983" x="3992563" y="4259263"/>
          <p14:tracePt t="66991" x="3984625" y="4249738"/>
          <p14:tracePt t="67000" x="3984625" y="4222750"/>
          <p14:tracePt t="67007" x="3975100" y="4203700"/>
          <p14:tracePt t="67022" x="3965575" y="4176713"/>
          <p14:tracePt t="67030" x="3965575" y="4167188"/>
          <p14:tracePt t="67039" x="3965575" y="4140200"/>
          <p14:tracePt t="67046" x="3965575" y="4113213"/>
          <p14:tracePt t="67054" x="3965575" y="4086225"/>
          <p14:tracePt t="67062" x="3965575" y="4067175"/>
          <p14:tracePt t="67073" x="3965575" y="4049713"/>
          <p14:tracePt t="67078" x="3965575" y="4013200"/>
          <p14:tracePt t="67088" x="3965575" y="3984625"/>
          <p14:tracePt t="67096" x="3965575" y="3967163"/>
          <p14:tracePt t="67107" x="3965575" y="3930650"/>
          <p14:tracePt t="67113" x="3965575" y="3903663"/>
          <p14:tracePt t="67122" x="3965575" y="3867150"/>
          <p14:tracePt t="67127" x="3992563" y="3840163"/>
          <p14:tracePt t="67135" x="4002088" y="3830638"/>
          <p14:tracePt t="67144" x="4011613" y="3803650"/>
          <p14:tracePt t="67150" x="4021138" y="3775075"/>
          <p14:tracePt t="67158" x="4021138" y="3757613"/>
          <p14:tracePt t="67166" x="4029075" y="3730625"/>
          <p14:tracePt t="67174" x="4048125" y="3711575"/>
          <p14:tracePt t="67183" x="4057650" y="3675063"/>
          <p14:tracePt t="67191" x="4065588" y="3657600"/>
          <p14:tracePt t="67198" x="4084638" y="3629025"/>
          <p14:tracePt t="67206" x="4121150" y="3592513"/>
          <p14:tracePt t="67214" x="4148138" y="3565525"/>
          <p14:tracePt t="67222" x="4184650" y="3529013"/>
          <p14:tracePt t="67230" x="4211638" y="3511550"/>
          <p14:tracePt t="67239" x="4275138" y="3465513"/>
          <p14:tracePt t="67247" x="4340225" y="3411538"/>
          <p14:tracePt t="67256" x="4403725" y="3382963"/>
          <p14:tracePt t="67263" x="4467225" y="3346450"/>
          <p14:tracePt t="67273" x="4540250" y="3319463"/>
          <p14:tracePt t="67279" x="4603750" y="3302000"/>
          <p14:tracePt t="67289" x="4667250" y="3282950"/>
          <p14:tracePt t="67295" x="4722813" y="3273425"/>
          <p14:tracePt t="67307" x="4786313" y="3265488"/>
          <p14:tracePt t="67310" x="4822825" y="3265488"/>
          <p14:tracePt t="67320" x="4876800" y="3265488"/>
          <p14:tracePt t="67326" x="4905375" y="3265488"/>
          <p14:tracePt t="67334" x="4949825" y="3265488"/>
          <p14:tracePt t="67342" x="4968875" y="3265488"/>
          <p14:tracePt t="67350" x="4995863" y="3265488"/>
          <p14:tracePt t="67358" x="5005388" y="3265488"/>
          <p14:tracePt t="67366" x="5022850" y="3265488"/>
          <p14:tracePt t="67374" x="5032375" y="3273425"/>
          <p14:tracePt t="67382" x="5041900" y="3282950"/>
          <p14:tracePt t="67390" x="5049838" y="3292475"/>
          <p14:tracePt t="67398" x="5068888" y="3319463"/>
          <p14:tracePt t="67414" x="5086350" y="3338513"/>
          <p14:tracePt t="67422" x="5114925" y="3382963"/>
          <p14:tracePt t="67430" x="5114925" y="3392488"/>
          <p14:tracePt t="67440" x="5122863" y="3419475"/>
          <p14:tracePt t="67445" x="5122863" y="3438525"/>
          <p14:tracePt t="67454" x="5132388" y="3482975"/>
          <p14:tracePt t="67462" x="5141913" y="3482975"/>
          <p14:tracePt t="67473" x="5151438" y="3519488"/>
          <p14:tracePt t="67477" x="5151438" y="3529013"/>
          <p14:tracePt t="67487" x="5159375" y="3556000"/>
          <p14:tracePt t="67494" x="5159375" y="3602038"/>
          <p14:tracePt t="67504" x="5168900" y="3629025"/>
          <p14:tracePt t="67510" x="5168900" y="3648075"/>
          <p14:tracePt t="67520" x="5168900" y="3702050"/>
          <p14:tracePt t="67525" x="5168900" y="3730625"/>
          <p14:tracePt t="67536" x="5168900" y="3757613"/>
          <p14:tracePt t="67542" x="5168900" y="3775075"/>
          <p14:tracePt t="67550" x="5168900" y="3803650"/>
          <p14:tracePt t="67558" x="5168900" y="3848100"/>
          <p14:tracePt t="67566" x="5168900" y="3867150"/>
          <p14:tracePt t="67574" x="5168900" y="3894138"/>
          <p14:tracePt t="67582" x="5168900" y="3903663"/>
          <p14:tracePt t="67590" x="5168900" y="3921125"/>
          <p14:tracePt t="67598" x="5168900" y="3948113"/>
          <p14:tracePt t="67606" x="5168900" y="3984625"/>
          <p14:tracePt t="67614" x="5168900" y="4003675"/>
          <p14:tracePt t="67622" x="5168900" y="4030663"/>
          <p14:tracePt t="67630" x="5168900" y="4067175"/>
          <p14:tracePt t="67638" x="5168900" y="4122738"/>
          <p14:tracePt t="67646" x="5168900" y="4159250"/>
          <p14:tracePt t="67654" x="5168900" y="4203700"/>
          <p14:tracePt t="67662" x="5168900" y="4240213"/>
          <p14:tracePt t="67670" x="5141913" y="4286250"/>
          <p14:tracePt t="67678" x="5132388" y="4313238"/>
          <p14:tracePt t="67687" x="5122863" y="4349750"/>
          <p14:tracePt t="67693" x="5114925" y="4368800"/>
          <p14:tracePt t="67703" x="5095875" y="4386263"/>
          <p14:tracePt t="67710" x="5095875" y="4395788"/>
          <p14:tracePt t="67718" x="5086350" y="4413250"/>
          <p14:tracePt t="67727" x="5078413" y="4422775"/>
          <p14:tracePt t="67846" x="5078413" y="4432300"/>
          <p14:tracePt t="67854" x="5078413" y="4441825"/>
          <p14:tracePt t="67864" x="5078413" y="4449763"/>
          <p14:tracePt t="67870" x="5078413" y="4459288"/>
          <p14:tracePt t="67878" x="5095875" y="4486275"/>
          <p14:tracePt t="67886" x="5122863" y="4505325"/>
          <p14:tracePt t="67894" x="5195888" y="4514850"/>
          <p14:tracePt t="67903" x="5297488" y="4559300"/>
          <p14:tracePt t="67911" x="5351463" y="4559300"/>
          <p14:tracePt t="67920" x="5441950" y="4578350"/>
          <p14:tracePt t="67926" x="5524500" y="4587875"/>
          <p14:tracePt t="67934" x="5580063" y="4587875"/>
          <p14:tracePt t="67942" x="5597525" y="4587875"/>
          <p14:tracePt t="67950" x="5616575" y="4587875"/>
          <p14:tracePt t="67958" x="5624513" y="4587875"/>
          <p14:tracePt t="68190" x="5680075" y="4587875"/>
          <p14:tracePt t="68198" x="5770563" y="4587875"/>
          <p14:tracePt t="68206" x="5899150" y="4587875"/>
          <p14:tracePt t="68214" x="6053138" y="4578350"/>
          <p14:tracePt t="68222" x="6181725" y="4551363"/>
          <p14:tracePt t="68230" x="6291263" y="4551363"/>
          <p14:tracePt t="68238" x="6362700" y="4551363"/>
          <p14:tracePt t="68246" x="6408738" y="4551363"/>
          <p14:tracePt t="68254" x="6427788" y="4551363"/>
          <p14:tracePt t="68438" x="6427788" y="4578350"/>
          <p14:tracePt t="68446" x="6427788" y="4595813"/>
          <p14:tracePt t="68454" x="6427788" y="4632325"/>
          <p14:tracePt t="68462" x="6427788" y="4651375"/>
          <p14:tracePt t="68470" x="6418263" y="4687888"/>
          <p14:tracePt t="68477" x="6408738" y="4724400"/>
          <p14:tracePt t="68486" x="6399213" y="4751388"/>
          <p14:tracePt t="68494" x="6399213" y="4797425"/>
          <p14:tracePt t="68504" x="6391275" y="4851400"/>
          <p14:tracePt t="68509" x="6391275" y="4897438"/>
          <p14:tracePt t="68519" x="6391275" y="4951413"/>
          <p14:tracePt t="68526" x="6391275" y="5006975"/>
          <p14:tracePt t="68536" x="6391275" y="5060950"/>
          <p14:tracePt t="68542" x="6391275" y="5133975"/>
          <p14:tracePt t="68550" x="6391275" y="5189538"/>
          <p14:tracePt t="68558" x="6391275" y="5233988"/>
          <p14:tracePt t="68566" x="6391275" y="5270500"/>
          <p14:tracePt t="68573" x="6391275" y="5299075"/>
          <p14:tracePt t="68582" x="6391275" y="5343525"/>
          <p14:tracePt t="68590" x="6391275" y="5389563"/>
          <p14:tracePt t="68598" x="6391275" y="5416550"/>
          <p14:tracePt t="68606" x="6391275" y="5445125"/>
          <p14:tracePt t="68614" x="6391275" y="5472113"/>
          <p14:tracePt t="68622" x="6391275" y="5489575"/>
          <p14:tracePt t="68631" x="6391275" y="5499100"/>
          <p14:tracePt t="68639" x="6391275" y="5518150"/>
          <p14:tracePt t="68654" x="6391275" y="5526088"/>
          <p14:tracePt t="68782" x="6362700" y="5526088"/>
          <p14:tracePt t="68789" x="6345238" y="5508625"/>
          <p14:tracePt t="68798" x="6308725" y="5481638"/>
          <p14:tracePt t="68806" x="6281738" y="5445125"/>
          <p14:tracePt t="68814" x="6245225" y="5416550"/>
          <p14:tracePt t="68822" x="6218238" y="5399088"/>
          <p14:tracePt t="68830" x="6172200" y="5362575"/>
          <p14:tracePt t="68838" x="6153150" y="5343525"/>
          <p14:tracePt t="68847" x="6135688" y="5326063"/>
          <p14:tracePt t="68854" x="6116638" y="5307013"/>
          <p14:tracePt t="68863" x="6099175" y="5280025"/>
          <p14:tracePt t="68870" x="6089650" y="5280025"/>
          <p14:tracePt t="68877" x="6080125" y="5270500"/>
          <p14:tracePt t="68886" x="6072188" y="5262563"/>
          <p14:tracePt t="69094" x="6062663" y="5262563"/>
          <p14:tracePt t="69102" x="6062663" y="5270500"/>
          <p14:tracePt t="69118" x="6062663" y="5307013"/>
          <p14:tracePt t="69126" x="6062663" y="5343525"/>
          <p14:tracePt t="69134" x="6062663" y="5372100"/>
          <p14:tracePt t="69143" x="6062663" y="5408613"/>
          <p14:tracePt t="69149" x="6062663" y="5453063"/>
          <p14:tracePt t="69157" x="6062663" y="5472113"/>
          <p14:tracePt t="69165" x="6062663" y="5508625"/>
          <p14:tracePt t="69175" x="6062663" y="5554663"/>
          <p14:tracePt t="69184" x="6053138" y="5581650"/>
          <p14:tracePt t="69192" x="6043613" y="5626100"/>
          <p14:tracePt t="69199" x="6043613" y="5654675"/>
          <p14:tracePt t="69207" x="6043613" y="5681663"/>
          <p14:tracePt t="69214" x="6026150" y="5727700"/>
          <p14:tracePt t="69222" x="6026150" y="5754688"/>
          <p14:tracePt t="69230" x="6026150" y="5781675"/>
          <p14:tracePt t="69239" x="6007100" y="5808663"/>
          <p14:tracePt t="69246" x="6007100" y="5854700"/>
          <p14:tracePt t="69255" x="6007100" y="5873750"/>
          <p14:tracePt t="69262" x="6007100" y="5881688"/>
          <p14:tracePt t="69272" x="6007100" y="5910263"/>
          <p14:tracePt t="69278" x="6007100" y="5927725"/>
          <p14:tracePt t="69286" x="6007100" y="5937250"/>
          <p14:tracePt t="69294" x="5999163" y="5954713"/>
          <p14:tracePt t="69310" x="5999163" y="5964238"/>
          <p14:tracePt t="69319" x="5989638" y="5991225"/>
          <p14:tracePt t="69342" x="5972175" y="6000750"/>
          <p14:tracePt t="69366" x="5962650" y="6010275"/>
          <p14:tracePt t="69406" x="5953125" y="6018213"/>
          <p14:tracePt t="69473" x="5943600" y="6018213"/>
          <p14:tracePt t="69477" x="5880100" y="6018213"/>
          <p14:tracePt t="69486" x="5807075" y="6018213"/>
          <p14:tracePt t="69493" x="5697538" y="6018213"/>
          <p14:tracePt t="69503" x="5607050" y="6018213"/>
          <p14:tracePt t="69510" x="5461000" y="6018213"/>
          <p14:tracePt t="69519" x="5314950" y="6018213"/>
          <p14:tracePt t="69526" x="5168900" y="6018213"/>
          <p14:tracePt t="69534" x="5005388" y="5983288"/>
          <p14:tracePt t="69542" x="4859338" y="5964238"/>
          <p14:tracePt t="69550" x="4713288" y="5954713"/>
          <p14:tracePt t="69558" x="4549775" y="5937250"/>
          <p14:tracePt t="69566" x="4413250" y="5910263"/>
          <p14:tracePt t="69574" x="4357688" y="5900738"/>
          <p14:tracePt t="69582" x="4230688" y="5881688"/>
          <p14:tracePt t="69590" x="4102100" y="5873750"/>
          <p14:tracePt t="69598" x="4002088" y="5845175"/>
          <p14:tracePt t="69606" x="3892550" y="5845175"/>
          <p14:tracePt t="69614" x="3746500" y="5845175"/>
          <p14:tracePt t="69621" x="3600450" y="5845175"/>
          <p14:tracePt t="69630" x="3473450" y="5845175"/>
          <p14:tracePt t="69638" x="3346450" y="5845175"/>
          <p14:tracePt t="69646" x="3236913" y="5845175"/>
          <p14:tracePt t="69654" x="3163888" y="5845175"/>
          <p14:tracePt t="69662" x="3071813" y="5845175"/>
          <p14:tracePt t="69670" x="3027363" y="5845175"/>
          <p14:tracePt t="69678" x="2990850" y="5845175"/>
          <p14:tracePt t="69686" x="2944813" y="5845175"/>
          <p14:tracePt t="69694" x="2917825" y="5845175"/>
          <p14:tracePt t="69703" x="2889250" y="5845175"/>
          <p14:tracePt t="69710" x="2862263" y="5854700"/>
          <p14:tracePt t="69719" x="2817813" y="5864225"/>
          <p14:tracePt t="69726" x="2789238" y="5873750"/>
          <p14:tracePt t="69734" x="2752725" y="5891213"/>
          <p14:tracePt t="69741" x="2735263" y="5891213"/>
          <p14:tracePt t="69750" x="2698750" y="5891213"/>
          <p14:tracePt t="69758" x="2652713" y="5891213"/>
          <p14:tracePt t="69766" x="2598738" y="5900738"/>
          <p14:tracePt t="69774" x="2562225" y="5900738"/>
          <p14:tracePt t="69782" x="2533650" y="5900738"/>
          <p14:tracePt t="69789" x="2489200" y="5900738"/>
          <p14:tracePt t="69797" x="2443163" y="5918200"/>
          <p14:tracePt t="69805" x="2433638" y="5918200"/>
          <p14:tracePt t="69814" x="2397125" y="5918200"/>
          <p14:tracePt t="69830" x="2379663" y="5927725"/>
          <p14:tracePt t="69838" x="2370138" y="5927725"/>
          <p14:tracePt t="70006" x="2360613" y="5918200"/>
          <p14:tracePt t="70014" x="2360613" y="5881688"/>
          <p14:tracePt t="70022" x="2370138" y="5837238"/>
          <p14:tracePt t="70030" x="2379663" y="5808663"/>
          <p14:tracePt t="70038" x="2406650" y="5764213"/>
          <p14:tracePt t="70046" x="2406650" y="5735638"/>
          <p14:tracePt t="70055" x="2406650" y="5691188"/>
          <p14:tracePt t="70062" x="2416175" y="5662613"/>
          <p14:tracePt t="70070" x="2416175" y="5635625"/>
          <p14:tracePt t="70090" x="2425700" y="5589588"/>
          <p14:tracePt t="70094" x="2425700" y="5572125"/>
          <p14:tracePt t="70103" x="2425700" y="5545138"/>
          <p14:tracePt t="70109" x="2425700" y="5535613"/>
          <p14:tracePt t="70175" x="2433638" y="5526088"/>
          <p14:tracePt t="70238" x="2433638" y="5508625"/>
          <p14:tracePt t="70246" x="2462213" y="5481638"/>
          <p14:tracePt t="70254" x="2525713" y="5435600"/>
          <p14:tracePt t="70261" x="2589213" y="5416550"/>
          <p14:tracePt t="70272" x="2635250" y="5408613"/>
          <p14:tracePt t="70277" x="2679700" y="5380038"/>
          <p14:tracePt t="70286" x="2698750" y="5372100"/>
          <p14:tracePt t="70294" x="2752725" y="5353050"/>
          <p14:tracePt t="70303" x="2781300" y="5316538"/>
          <p14:tracePt t="70310" x="2817813" y="5299075"/>
          <p14:tracePt t="70319" x="2871788" y="5253038"/>
          <p14:tracePt t="70326" x="2925763" y="5197475"/>
          <p14:tracePt t="70334" x="2981325" y="5116513"/>
          <p14:tracePt t="70342" x="3008313" y="5089525"/>
          <p14:tracePt t="70353" x="3054350" y="5024438"/>
          <p14:tracePt t="70358" x="3100388" y="4987925"/>
          <p14:tracePt t="70367" x="3100388" y="4943475"/>
          <p14:tracePt t="70374" x="3100388" y="4906963"/>
          <p14:tracePt t="70382" x="3108325" y="4870450"/>
          <p14:tracePt t="70390" x="3117850" y="4851400"/>
          <p14:tracePt t="70398" x="3127375" y="4814888"/>
          <p14:tracePt t="70406" x="3127375" y="4797425"/>
          <p14:tracePt t="70414" x="3127375" y="4768850"/>
          <p14:tracePt t="70422" x="3127375" y="4751388"/>
          <p14:tracePt t="70430" x="3127375" y="4732338"/>
          <p14:tracePt t="70440" x="3127375" y="4724400"/>
          <p14:tracePt t="70446" x="3127375" y="4714875"/>
          <p14:tracePt t="70471" x="3127375" y="4705350"/>
          <p14:tracePt t="70486" x="3127375" y="4687888"/>
          <p14:tracePt t="70510" x="3127375" y="4678363"/>
          <p14:tracePt t="70534" x="3127375" y="4668838"/>
          <p14:tracePt t="70542" x="3127375" y="4651375"/>
          <p14:tracePt t="70550" x="3127375" y="4632325"/>
          <p14:tracePt t="70558" x="3200400" y="4624388"/>
          <p14:tracePt t="70566" x="3273425" y="4595813"/>
          <p14:tracePt t="70575" x="3373438" y="4568825"/>
          <p14:tracePt t="70584" x="3500438" y="4541838"/>
          <p14:tracePt t="70592" x="3665538" y="4541838"/>
          <p14:tracePt t="70599" x="3829050" y="4495800"/>
          <p14:tracePt t="70606" x="4029075" y="4478338"/>
          <p14:tracePt t="70614" x="4221163" y="4432300"/>
          <p14:tracePt t="70622" x="4367213" y="4432300"/>
          <p14:tracePt t="70631" x="4530725" y="4405313"/>
          <p14:tracePt t="70639" x="4676775" y="4386263"/>
          <p14:tracePt t="70647" x="4759325" y="4349750"/>
          <p14:tracePt t="70654" x="4849813" y="4332288"/>
          <p14:tracePt t="70662" x="4895850" y="4332288"/>
          <p14:tracePt t="70671" x="4932363" y="4332288"/>
          <p14:tracePt t="70678" x="4941888" y="4322763"/>
          <p14:tracePt t="70991" x="4932363" y="4303713"/>
          <p14:tracePt t="70999" x="4905375" y="4276725"/>
          <p14:tracePt t="71007" x="4868863" y="4249738"/>
          <p14:tracePt t="71015" x="4849813" y="4240213"/>
          <p14:tracePt t="71023" x="4822825" y="4222750"/>
          <p14:tracePt t="71031" x="4759325" y="4203700"/>
          <p14:tracePt t="71038" x="4730750" y="4195763"/>
          <p14:tracePt t="71046" x="4722813" y="4195763"/>
          <p14:tracePt t="71055" x="4703763" y="4195763"/>
          <p14:tracePt t="71064" x="4686300" y="4195763"/>
          <p14:tracePt t="71073" x="4686300" y="4186238"/>
          <p14:tracePt t="71079" x="4676775" y="4186238"/>
          <p14:tracePt t="71102" x="4659313" y="4186238"/>
          <p14:tracePt t="71110" x="4649788" y="4186238"/>
          <p14:tracePt t="71121" x="4630738" y="4186238"/>
          <p14:tracePt t="71126" x="4603750" y="4186238"/>
          <p14:tracePt t="71135" x="4557713" y="4176713"/>
          <p14:tracePt t="71143" x="4521200" y="4176713"/>
          <p14:tracePt t="71151" x="4467225" y="4176713"/>
          <p14:tracePt t="71158" x="4394200" y="4176713"/>
          <p14:tracePt t="71167" x="4340225" y="4176713"/>
          <p14:tracePt t="71174" x="4275138" y="4149725"/>
          <p14:tracePt t="71182" x="4221163" y="4149725"/>
          <p14:tracePt t="71190" x="4184650" y="4140200"/>
          <p14:tracePt t="71198" x="4148138" y="4140200"/>
          <p14:tracePt t="71206" x="4102100" y="4122738"/>
          <p14:tracePt t="71214" x="4084638" y="4122738"/>
          <p14:tracePt t="71221" x="4065588" y="4094163"/>
          <p14:tracePt t="71230" x="4048125" y="4086225"/>
          <p14:tracePt t="71238" x="4029075" y="4076700"/>
          <p14:tracePt t="71246" x="4021138" y="4076700"/>
          <p14:tracePt t="71255" x="4002088" y="4057650"/>
          <p14:tracePt t="71262" x="3984625" y="4030663"/>
          <p14:tracePt t="71271" x="3965575" y="3976688"/>
          <p14:tracePt t="71278" x="3956050" y="3957638"/>
          <p14:tracePt t="71286" x="3929063" y="3930650"/>
          <p14:tracePt t="71294" x="3892550" y="3867150"/>
          <p14:tracePt t="71302" x="3883025" y="3830638"/>
          <p14:tracePt t="71310" x="3875088" y="3784600"/>
          <p14:tracePt t="71319" x="3838575" y="3721100"/>
          <p14:tracePt t="71326" x="3829050" y="3675063"/>
          <p14:tracePt t="71334" x="3819525" y="3648075"/>
          <p14:tracePt t="71342" x="3819525" y="3611563"/>
          <p14:tracePt t="71350" x="3792538" y="3565525"/>
          <p14:tracePt t="71358" x="3792538" y="3519488"/>
          <p14:tracePt t="71366" x="3792538" y="3492500"/>
          <p14:tracePt t="71374" x="3792538" y="3438525"/>
          <p14:tracePt t="71382" x="3792538" y="3382963"/>
          <p14:tracePt t="71390" x="3792538" y="3328988"/>
          <p14:tracePt t="71398" x="3829050" y="3246438"/>
          <p14:tracePt t="71406" x="3865563" y="3182938"/>
          <p14:tracePt t="71414" x="3892550" y="3100388"/>
          <p14:tracePt t="71422" x="3948113" y="3036888"/>
          <p14:tracePt t="71430" x="3992563" y="2973388"/>
          <p14:tracePt t="71438" x="4065588" y="2900363"/>
          <p14:tracePt t="71446" x="4111625" y="2873375"/>
          <p14:tracePt t="71454" x="4175125" y="2800350"/>
          <p14:tracePt t="71462" x="4211638" y="2771775"/>
          <p14:tracePt t="71473" x="4294188" y="2698750"/>
          <p14:tracePt t="71478" x="4376738" y="2671763"/>
          <p14:tracePt t="71488" x="4421188" y="2635250"/>
          <p14:tracePt t="71494" x="4484688" y="2617788"/>
          <p14:tracePt t="71503" x="4549775" y="2571750"/>
          <p14:tracePt t="71510" x="4622800" y="2562225"/>
          <p14:tracePt t="71519" x="4676775" y="2554288"/>
          <p14:tracePt t="71526" x="4759325" y="2535238"/>
          <p14:tracePt t="71536" x="4849813" y="2508250"/>
          <p14:tracePt t="71542" x="4895850" y="2508250"/>
          <p14:tracePt t="71550" x="4978400" y="2508250"/>
          <p14:tracePt t="71557" x="5049838" y="2508250"/>
          <p14:tracePt t="71566" x="5122863" y="2508250"/>
          <p14:tracePt t="71574" x="5205413" y="2508250"/>
          <p14:tracePt t="71582" x="5260975" y="2508250"/>
          <p14:tracePt t="71590" x="5334000" y="2508250"/>
          <p14:tracePt t="71598" x="5405438" y="2517775"/>
          <p14:tracePt t="71606" x="5451475" y="2535238"/>
          <p14:tracePt t="71614" x="5497513" y="2562225"/>
          <p14:tracePt t="71622" x="5514975" y="2581275"/>
          <p14:tracePt t="71630" x="5561013" y="2625725"/>
          <p14:tracePt t="71638" x="5588000" y="2654300"/>
          <p14:tracePt t="71646" x="5597525" y="2671763"/>
          <p14:tracePt t="71654" x="5616575" y="2717800"/>
          <p14:tracePt t="71662" x="5643563" y="2763838"/>
          <p14:tracePt t="71670" x="5643563" y="2790825"/>
          <p14:tracePt t="71678" x="5643563" y="2836863"/>
          <p14:tracePt t="71686" x="5643563" y="2890838"/>
          <p14:tracePt t="71694" x="5643563" y="2917825"/>
          <p14:tracePt t="71703" x="5643563" y="2946400"/>
          <p14:tracePt t="71710" x="5624513" y="2973388"/>
          <p14:tracePt t="71720" x="5616575" y="3009900"/>
          <p14:tracePt t="71726" x="5597525" y="3036888"/>
          <p14:tracePt t="71734" x="5588000" y="3063875"/>
          <p14:tracePt t="71742" x="5570538" y="3082925"/>
          <p14:tracePt t="71750" x="5534025" y="3146425"/>
          <p14:tracePt t="71758" x="5514975" y="3173413"/>
          <p14:tracePt t="71766" x="5470525" y="3209925"/>
          <p14:tracePt t="71774" x="5414963" y="3246438"/>
          <p14:tracePt t="71783" x="5368925" y="3265488"/>
          <p14:tracePt t="71789" x="5334000" y="3282950"/>
          <p14:tracePt t="71798" x="5297488" y="3309938"/>
          <p14:tracePt t="71806" x="5224463" y="3319463"/>
          <p14:tracePt t="71814" x="5151438" y="3338513"/>
          <p14:tracePt t="71822" x="5068888" y="3375025"/>
          <p14:tracePt t="71830" x="4986338" y="3392488"/>
          <p14:tracePt t="71838" x="4913313" y="3402013"/>
          <p14:tracePt t="71846" x="4813300" y="3429000"/>
          <p14:tracePt t="71854" x="4740275" y="3438525"/>
          <p14:tracePt t="71863" x="4667250" y="3438525"/>
          <p14:tracePt t="71872" x="4594225" y="3438525"/>
          <p14:tracePt t="71880" x="4530725" y="3438525"/>
          <p14:tracePt t="71889" x="4457700" y="3438525"/>
          <p14:tracePt t="71894" x="4384675" y="3438525"/>
          <p14:tracePt t="71904" x="4330700" y="3438525"/>
          <p14:tracePt t="71910" x="4275138" y="3438525"/>
          <p14:tracePt t="71921" x="4221163" y="3438525"/>
          <p14:tracePt t="71927" x="4138613" y="3438525"/>
          <p14:tracePt t="71935" x="4084638" y="3455988"/>
          <p14:tracePt t="71942" x="4029075" y="3455988"/>
          <p14:tracePt t="71950" x="3984625" y="3455988"/>
          <p14:tracePt t="71958" x="3956050" y="3455988"/>
          <p14:tracePt t="71966" x="3938588" y="3455988"/>
          <p14:tracePt t="71973" x="3919538" y="3465513"/>
          <p14:tracePt t="71998" x="3911600" y="3465513"/>
          <p14:tracePt t="72014" x="3892550" y="3465513"/>
          <p14:tracePt t="72022" x="3875088" y="3475038"/>
          <p14:tracePt t="72030" x="3865563" y="3492500"/>
          <p14:tracePt t="72037" x="3838575" y="3492500"/>
          <p14:tracePt t="72046" x="3819525" y="3502025"/>
          <p14:tracePt t="72054" x="3792538" y="3511550"/>
          <p14:tracePt t="72062" x="3756025" y="3529013"/>
          <p14:tracePt t="72071" x="3719513" y="3556000"/>
          <p14:tracePt t="72079" x="3683000" y="3565525"/>
          <p14:tracePt t="72092" x="3656013" y="3575050"/>
          <p14:tracePt t="72098" x="3629025" y="3592513"/>
          <p14:tracePt t="72104" x="3619500" y="3592513"/>
          <p14:tracePt t="72111" x="3600450" y="3602038"/>
          <p14:tracePt t="72119" x="3582988" y="3611563"/>
          <p14:tracePt t="72126" x="3563938" y="3629025"/>
          <p14:tracePt t="72135" x="3546475" y="3638550"/>
          <p14:tracePt t="72142" x="3536950" y="3648075"/>
          <p14:tracePt t="72150" x="3527425" y="3648075"/>
          <p14:tracePt t="72158" x="3509963" y="3657600"/>
          <p14:tracePt t="72166" x="3490913" y="3675063"/>
          <p14:tracePt t="72182" x="3473450" y="3684588"/>
          <p14:tracePt t="72198" x="3463925" y="3684588"/>
          <p14:tracePt t="72350" x="3482975" y="3684588"/>
          <p14:tracePt t="72357" x="3556000" y="3684588"/>
          <p14:tracePt t="72366" x="3683000" y="3665538"/>
          <p14:tracePt t="72374" x="3775075" y="3638550"/>
          <p14:tracePt t="72382" x="3911600" y="3592513"/>
          <p14:tracePt t="72390" x="4057650" y="3575050"/>
          <p14:tracePt t="72398" x="4202113" y="3565525"/>
          <p14:tracePt t="72406" x="4376738" y="3519488"/>
          <p14:tracePt t="72414" x="4521200" y="3502025"/>
          <p14:tracePt t="72422" x="4686300" y="3492500"/>
          <p14:tracePt t="72430" x="4868863" y="3429000"/>
          <p14:tracePt t="72439" x="4978400" y="3429000"/>
          <p14:tracePt t="72445" x="5114925" y="3382963"/>
          <p14:tracePt t="72454" x="5224463" y="3355975"/>
          <p14:tracePt t="72462" x="5341938" y="3328988"/>
          <p14:tracePt t="72470" x="5434013" y="3302000"/>
          <p14:tracePt t="72478" x="5514975" y="3273425"/>
          <p14:tracePt t="72486" x="5616575" y="3246438"/>
          <p14:tracePt t="72494" x="5670550" y="3219450"/>
          <p14:tracePt t="72502" x="5734050" y="3209925"/>
          <p14:tracePt t="72510" x="5797550" y="3173413"/>
          <p14:tracePt t="72520" x="5853113" y="3155950"/>
          <p14:tracePt t="72526" x="5899150" y="3146425"/>
          <p14:tracePt t="72537" x="5943600" y="3127375"/>
          <p14:tracePt t="72541" x="5999163" y="3109913"/>
          <p14:tracePt t="72550" x="6026150" y="3100388"/>
          <p14:tracePt t="72558" x="6062663" y="3100388"/>
          <p14:tracePt t="72566" x="6108700" y="3090863"/>
          <p14:tracePt t="72574" x="6135688" y="3073400"/>
          <p14:tracePt t="72582" x="6162675" y="3073400"/>
          <p14:tracePt t="72590" x="6189663" y="3063875"/>
          <p14:tracePt t="72598" x="6218238" y="3054350"/>
          <p14:tracePt t="72623" x="6235700" y="3054350"/>
          <p14:tracePt t="73214" x="6245225" y="3036888"/>
          <p14:tracePt t="73222" x="6262688" y="2946400"/>
          <p14:tracePt t="73230" x="6362700" y="2844800"/>
          <p14:tracePt t="73238" x="6481763" y="2754313"/>
          <p14:tracePt t="73247" x="6600825" y="2654300"/>
          <p14:tracePt t="73254" x="6700838" y="2598738"/>
          <p14:tracePt t="73263" x="6800850" y="2525713"/>
          <p14:tracePt t="73270" x="6846888" y="2489200"/>
          <p14:tracePt t="73278" x="6910388" y="2452688"/>
          <p14:tracePt t="73286" x="6937375" y="2425700"/>
          <p14:tracePt t="73294" x="6983413" y="2398713"/>
          <p14:tracePt t="73304" x="7010400" y="2379663"/>
          <p14:tracePt t="73310" x="7029450" y="2352675"/>
          <p14:tracePt t="73326" x="7037388" y="2343150"/>
          <p14:tracePt t="75751" x="7019925" y="2371725"/>
          <p14:tracePt t="75759" x="6956425" y="2435225"/>
          <p14:tracePt t="75769" x="6900863" y="2508250"/>
          <p14:tracePt t="75775" x="6846888" y="2589213"/>
          <p14:tracePt t="75781" x="6783388" y="2654300"/>
          <p14:tracePt t="75790" x="6727825" y="2717800"/>
          <p14:tracePt t="75798" x="6654800" y="2800350"/>
          <p14:tracePt t="75806" x="6610350" y="2854325"/>
          <p14:tracePt t="75814" x="6554788" y="2917825"/>
          <p14:tracePt t="75822" x="6491288" y="2973388"/>
          <p14:tracePt t="75830" x="6435725" y="3036888"/>
          <p14:tracePt t="75837" x="6372225" y="3090863"/>
          <p14:tracePt t="75846" x="6291263" y="3155950"/>
          <p14:tracePt t="75854" x="6199188" y="3228975"/>
          <p14:tracePt t="75862" x="6099175" y="3319463"/>
          <p14:tracePt t="75871" x="6035675" y="3365500"/>
          <p14:tracePt t="75878" x="5935663" y="3438525"/>
          <p14:tracePt t="75887" x="5870575" y="3492500"/>
          <p14:tracePt t="75894" x="5789613" y="3575050"/>
          <p14:tracePt t="75902" x="5697538" y="3648075"/>
          <p14:tracePt t="75910" x="5634038" y="3702050"/>
          <p14:tracePt t="75920" x="5570538" y="3738563"/>
          <p14:tracePt t="75926" x="5551488" y="3767138"/>
          <p14:tracePt t="75935" x="5514975" y="3803650"/>
          <p14:tracePt t="75942" x="5497513" y="3830638"/>
          <p14:tracePt t="75950" x="5461000" y="3875088"/>
          <p14:tracePt t="75958" x="5441950" y="3894138"/>
          <p14:tracePt t="75966" x="5434013" y="3911600"/>
          <p14:tracePt t="75974" x="5414963" y="3930650"/>
          <p14:tracePt t="75982" x="5405438" y="3940175"/>
          <p14:tracePt t="75989" x="5397500" y="3948113"/>
          <p14:tracePt t="76072" x="5387975" y="3957638"/>
          <p14:tracePt t="76078" x="5368925" y="3967163"/>
          <p14:tracePt t="76089" x="5324475" y="3976688"/>
          <p14:tracePt t="76093" x="5260975" y="3994150"/>
          <p14:tracePt t="76102" x="5214938" y="4013200"/>
          <p14:tracePt t="76110" x="5187950" y="4021138"/>
          <p14:tracePt t="76119" x="5168900" y="4021138"/>
          <p14:tracePt t="76126" x="5151438" y="4030663"/>
          <p14:tracePt t="76135" x="5114925" y="4030663"/>
          <p14:tracePt t="76142" x="5095875" y="4040188"/>
          <p14:tracePt t="76151" x="5049838" y="4067175"/>
          <p14:tracePt t="76161" x="4986338" y="4086225"/>
          <p14:tracePt t="76167" x="4978400" y="4094163"/>
          <p14:tracePt t="76175" x="4941888" y="4113213"/>
          <p14:tracePt t="76183" x="4913313" y="4122738"/>
          <p14:tracePt t="76193" x="4876800" y="4130675"/>
          <p14:tracePt t="76199" x="4849813" y="4149725"/>
          <p14:tracePt t="76208" x="4803775" y="4167188"/>
          <p14:tracePt t="76216" x="4803775" y="4176713"/>
          <p14:tracePt t="76224" x="4795838" y="4176713"/>
          <p14:tracePt t="76229" x="4776788" y="4186238"/>
          <p14:tracePt t="76254" x="4767263" y="4186238"/>
          <p14:tracePt t="76270" x="4759325" y="4186238"/>
          <p14:tracePt t="76278" x="4749800" y="4195763"/>
          <p14:tracePt t="76286" x="4730750" y="4195763"/>
          <p14:tracePt t="76303" x="4713288" y="4222750"/>
          <p14:tracePt t="76311" x="4695825" y="4232275"/>
          <p14:tracePt t="76320" x="4676775" y="4240213"/>
          <p14:tracePt t="76337" x="4659313" y="4259263"/>
          <p14:tracePt t="76430" x="4622800" y="4259263"/>
          <p14:tracePt t="76438" x="4576763" y="4259263"/>
          <p14:tracePt t="76446" x="4530725" y="4276725"/>
          <p14:tracePt t="76455" x="4503738" y="4286250"/>
          <p14:tracePt t="76462" x="4457700" y="4313238"/>
          <p14:tracePt t="76473" x="4413250" y="4332288"/>
          <p14:tracePt t="76479" x="4394200" y="4340225"/>
          <p14:tracePt t="76491" x="4348163" y="4376738"/>
          <p14:tracePt t="76495" x="4303713" y="4395788"/>
          <p14:tracePt t="76505" x="4284663" y="4395788"/>
          <p14:tracePt t="76511" x="4230688" y="4413250"/>
          <p14:tracePt t="76522" x="4221163" y="4413250"/>
          <p14:tracePt t="76527" x="4211638" y="4413250"/>
          <p14:tracePt t="76847" x="4157663" y="4413250"/>
          <p14:tracePt t="76854" x="4057650" y="4441825"/>
          <p14:tracePt t="76863" x="3938588" y="4486275"/>
          <p14:tracePt t="76872" x="3829050" y="4505325"/>
          <p14:tracePt t="76881" x="3719513" y="4505325"/>
          <p14:tracePt t="76890" x="3665538" y="4505325"/>
          <p14:tracePt t="76896" x="3600450" y="4514850"/>
          <p14:tracePt t="76902" x="3546475" y="4522788"/>
          <p14:tracePt t="76909" x="3482975" y="4568825"/>
          <p14:tracePt t="76919" x="3419475" y="4578350"/>
          <p14:tracePt t="76926" x="3363913" y="4587875"/>
          <p14:tracePt t="76935" x="3317875" y="4614863"/>
          <p14:tracePt t="76942" x="3300413" y="4614863"/>
          <p14:tracePt t="76950" x="3290888" y="4614863"/>
          <p14:tracePt t="76958" x="3263900" y="4624388"/>
          <p14:tracePt t="77118" x="3254375" y="4624388"/>
          <p14:tracePt t="77126" x="3190875" y="4660900"/>
          <p14:tracePt t="77134" x="3100388" y="4687888"/>
          <p14:tracePt t="77142" x="3008313" y="4697413"/>
          <p14:tracePt t="77151" x="2852738" y="4741863"/>
          <p14:tracePt t="77162" x="2762250" y="4760913"/>
          <p14:tracePt t="77166" x="2698750" y="4797425"/>
          <p14:tracePt t="77173" x="2579688" y="4841875"/>
          <p14:tracePt t="77181" x="2462213" y="4897438"/>
          <p14:tracePt t="77189" x="2370138" y="4914900"/>
          <p14:tracePt t="77197" x="2287588" y="4951413"/>
          <p14:tracePt t="77206" x="2260600" y="4970463"/>
          <p14:tracePt t="77214" x="2233613" y="4997450"/>
          <p14:tracePt t="77222" x="2206625" y="5016500"/>
          <p14:tracePt t="77238" x="2206625" y="5033963"/>
          <p14:tracePt t="77255" x="2206625" y="5043488"/>
          <p14:tracePt t="77270" x="2206625" y="5053013"/>
          <p14:tracePt t="77278" x="2206625" y="5070475"/>
          <p14:tracePt t="77294" x="2206625" y="5080000"/>
          <p14:tracePt t="77302" x="2206625" y="5089525"/>
          <p14:tracePt t="77638" x="2206625" y="5116513"/>
          <p14:tracePt t="77646" x="2214563" y="5153025"/>
          <p14:tracePt t="77654" x="2214563" y="5170488"/>
          <p14:tracePt t="77662" x="2224088" y="5207000"/>
          <p14:tracePt t="77670" x="2233613" y="5216525"/>
          <p14:tracePt t="77678" x="2251075" y="5243513"/>
          <p14:tracePt t="77687" x="2260600" y="5262563"/>
          <p14:tracePt t="77693" x="2260600" y="5270500"/>
          <p14:tracePt t="77702" x="2270125" y="5280025"/>
          <p14:tracePt t="77710" x="2270125" y="5299075"/>
          <p14:tracePt t="77726" x="2270125" y="5316538"/>
          <p14:tracePt t="77741" x="2279650" y="5335588"/>
          <p14:tracePt t="77750" x="2279650" y="5353050"/>
          <p14:tracePt t="77758" x="2279650" y="5362575"/>
          <p14:tracePt t="77766" x="2279650" y="5389563"/>
          <p14:tracePt t="77774" x="2279650" y="5399088"/>
          <p14:tracePt t="77782" x="2297113" y="5416550"/>
          <p14:tracePt t="77966" x="2297113" y="5380038"/>
          <p14:tracePt t="77974" x="2287588" y="5343525"/>
          <p14:tracePt t="77982" x="2279650" y="5280025"/>
          <p14:tracePt t="77990" x="2251075" y="5262563"/>
          <p14:tracePt t="77998" x="2243138" y="5233988"/>
          <p14:tracePt t="78006" x="2233613" y="5197475"/>
          <p14:tracePt t="78014" x="2233613" y="5180013"/>
          <p14:tracePt t="78030" x="2233613" y="5153025"/>
          <p14:tracePt t="78038" x="2233613" y="5143500"/>
          <p14:tracePt t="78046" x="2233613" y="5126038"/>
          <p14:tracePt t="78054" x="2233613" y="5106988"/>
          <p14:tracePt t="78062" x="2233613" y="5089525"/>
          <p14:tracePt t="78070" x="2233613" y="5080000"/>
          <p14:tracePt t="78078" x="2233613" y="5043488"/>
          <p14:tracePt t="78088" x="2233613" y="5016500"/>
          <p14:tracePt t="78094" x="2233613" y="4987925"/>
          <p14:tracePt t="78102" x="2243138" y="4943475"/>
          <p14:tracePt t="78110" x="2251075" y="4914900"/>
          <p14:tracePt t="78119" x="2270125" y="4878388"/>
          <p14:tracePt t="78126" x="2279650" y="4841875"/>
          <p14:tracePt t="78135" x="2306638" y="4824413"/>
          <p14:tracePt t="78142" x="2316163" y="4787900"/>
          <p14:tracePt t="78150" x="2343150" y="4760913"/>
          <p14:tracePt t="78158" x="2352675" y="4741863"/>
          <p14:tracePt t="78166" x="2370138" y="4714875"/>
          <p14:tracePt t="78174" x="2397125" y="4678363"/>
          <p14:tracePt t="78182" x="2397125" y="4668838"/>
          <p14:tracePt t="78190" x="2416175" y="4651375"/>
          <p14:tracePt t="78198" x="2425700" y="4651375"/>
          <p14:tracePt t="78206" x="2443163" y="4632325"/>
          <p14:tracePt t="78214" x="2462213" y="4614863"/>
          <p14:tracePt t="78222" x="2479675" y="4587875"/>
          <p14:tracePt t="78230" x="2498725" y="4578350"/>
          <p14:tracePt t="78238" x="2533650" y="4551363"/>
          <p14:tracePt t="78246" x="2552700" y="4541838"/>
          <p14:tracePt t="78256" x="2598738" y="4522788"/>
          <p14:tracePt t="78262" x="2616200" y="4495800"/>
          <p14:tracePt t="78270" x="2643188" y="4486275"/>
          <p14:tracePt t="78278" x="2662238" y="4478338"/>
          <p14:tracePt t="78286" x="2698750" y="4459288"/>
          <p14:tracePt t="78294" x="2752725" y="4449763"/>
          <p14:tracePt t="78302" x="2762250" y="4449763"/>
          <p14:tracePt t="78310" x="2789238" y="4441825"/>
          <p14:tracePt t="78326" x="2817813" y="4441825"/>
          <p14:tracePt t="78335" x="2825750" y="4441825"/>
          <p14:tracePt t="78342" x="2835275" y="4441825"/>
          <p14:tracePt t="78350" x="2844800" y="4441825"/>
          <p14:tracePt t="78358" x="2871788" y="4441825"/>
          <p14:tracePt t="78366" x="2881313" y="4441825"/>
          <p14:tracePt t="78382" x="2889250" y="4459288"/>
          <p14:tracePt t="78390" x="2889250" y="4486275"/>
          <p14:tracePt t="78398" x="2889250" y="4495800"/>
          <p14:tracePt t="78406" x="2898775" y="4522788"/>
          <p14:tracePt t="78414" x="2908300" y="4541838"/>
          <p14:tracePt t="78422" x="2908300" y="4551363"/>
          <p14:tracePt t="78430" x="2908300" y="4595813"/>
          <p14:tracePt t="78440" x="2925763" y="4641850"/>
          <p14:tracePt t="78446" x="2925763" y="4651375"/>
          <p14:tracePt t="78454" x="2935288" y="4687888"/>
          <p14:tracePt t="78462" x="2935288" y="4724400"/>
          <p14:tracePt t="78470" x="2935288" y="4751388"/>
          <p14:tracePt t="78477" x="2935288" y="4787900"/>
          <p14:tracePt t="78488" x="2935288" y="4805363"/>
          <p14:tracePt t="78494" x="2935288" y="4833938"/>
          <p14:tracePt t="78503" x="2935288" y="4851400"/>
          <p14:tracePt t="78509" x="2935288" y="4887913"/>
          <p14:tracePt t="78518" x="2935288" y="4914900"/>
          <p14:tracePt t="78526" x="2935288" y="4924425"/>
          <p14:tracePt t="78536" x="2935288" y="4943475"/>
          <p14:tracePt t="78542" x="2935288" y="4987925"/>
          <p14:tracePt t="78558" x="2935288" y="5024438"/>
          <p14:tracePt t="78566" x="2917825" y="5060950"/>
          <p14:tracePt t="78574" x="2917825" y="5070475"/>
          <p14:tracePt t="78590" x="2908300" y="5080000"/>
          <p14:tracePt t="78598" x="2889250" y="5106988"/>
          <p14:tracePt t="78606" x="2881313" y="5116513"/>
          <p14:tracePt t="78622" x="2881313" y="5126038"/>
          <p14:tracePt t="78630" x="2871788" y="5160963"/>
          <p14:tracePt t="78638" x="2862263" y="5170488"/>
          <p14:tracePt t="78646" x="2852738" y="5189538"/>
          <p14:tracePt t="78654" x="2844800" y="5207000"/>
          <p14:tracePt t="78662" x="2835275" y="5216525"/>
          <p14:tracePt t="78670" x="2825750" y="5243513"/>
          <p14:tracePt t="78678" x="2817813" y="5243513"/>
          <p14:tracePt t="78687" x="2808288" y="5253038"/>
          <p14:tracePt t="78694" x="2798763" y="5270500"/>
          <p14:tracePt t="78710" x="2789238" y="5280025"/>
          <p14:tracePt t="78726" x="2781300" y="5289550"/>
          <p14:tracePt t="78735" x="2752725" y="5299075"/>
          <p14:tracePt t="78742" x="2744788" y="5307013"/>
          <p14:tracePt t="78750" x="2725738" y="5326063"/>
          <p14:tracePt t="78758" x="2708275" y="5335588"/>
          <p14:tracePt t="78766" x="2679700" y="5343525"/>
          <p14:tracePt t="78774" x="2662238" y="5343525"/>
          <p14:tracePt t="78782" x="2643188" y="5353050"/>
          <p14:tracePt t="78790" x="2625725" y="5353050"/>
          <p14:tracePt t="78799" x="2606675" y="5353050"/>
          <p14:tracePt t="78808" x="2579688" y="5353050"/>
          <p14:tracePt t="78816" x="2543175" y="5372100"/>
          <p14:tracePt t="78822" x="2506663" y="5372100"/>
          <p14:tracePt t="78830" x="2452688" y="5372100"/>
          <p14:tracePt t="78838" x="2406650" y="5372100"/>
          <p14:tracePt t="78846" x="2397125" y="5372100"/>
          <p14:tracePt t="78854" x="2360613" y="5372100"/>
          <p14:tracePt t="78862" x="2343150" y="5362575"/>
          <p14:tracePt t="78878" x="2324100" y="5353050"/>
          <p14:tracePt t="78886" x="2306638" y="5335588"/>
          <p14:tracePt t="78902" x="2297113" y="5326063"/>
          <p14:tracePt t="78919" x="2287588" y="5316538"/>
          <p14:tracePt t="78926" x="2287588" y="5299075"/>
          <p14:tracePt t="78935" x="2287588" y="5289550"/>
          <p14:tracePt t="78958" x="2287588" y="5280025"/>
          <p14:tracePt t="78966" x="2287588" y="5262563"/>
          <p14:tracePt t="78973" x="2287588" y="5253038"/>
          <p14:tracePt t="78982" x="2287588" y="5243513"/>
          <p14:tracePt t="78991" x="2287588" y="5216525"/>
          <p14:tracePt t="78998" x="2287588" y="5207000"/>
          <p14:tracePt t="79014" x="2287588" y="5180013"/>
          <p14:tracePt t="79021" x="2287588" y="5160963"/>
          <p14:tracePt t="79029" x="2287588" y="5153025"/>
          <p14:tracePt t="79037" x="2287588" y="5133975"/>
          <p14:tracePt t="79110" x="2287588" y="5126038"/>
          <p14:tracePt t="79117" x="2316163" y="5116513"/>
          <p14:tracePt t="79126" x="2370138" y="5116513"/>
          <p14:tracePt t="79134" x="2443163" y="5106988"/>
          <p14:tracePt t="79142" x="2506663" y="5106988"/>
          <p14:tracePt t="79150" x="2616200" y="5106988"/>
          <p14:tracePt t="79158" x="2744788" y="5106988"/>
          <p14:tracePt t="79166" x="2852738" y="5106988"/>
          <p14:tracePt t="79174" x="2998788" y="5106988"/>
          <p14:tracePt t="79182" x="3144838" y="5106988"/>
          <p14:tracePt t="79190" x="3290888" y="5106988"/>
          <p14:tracePt t="79198" x="3427413" y="5106988"/>
          <p14:tracePt t="79206" x="3600450" y="5089525"/>
          <p14:tracePt t="79214" x="3746500" y="5060950"/>
          <p14:tracePt t="79221" x="3875088" y="5043488"/>
          <p14:tracePt t="79230" x="3984625" y="5016500"/>
          <p14:tracePt t="79238" x="4048125" y="4979988"/>
          <p14:tracePt t="79246" x="4129088" y="4951413"/>
          <p14:tracePt t="79254" x="4175125" y="4914900"/>
          <p14:tracePt t="79262" x="4211638" y="4897438"/>
          <p14:tracePt t="79270" x="4238625" y="4870450"/>
          <p14:tracePt t="79277" x="4267200" y="4824413"/>
          <p14:tracePt t="79287" x="4284663" y="4778375"/>
          <p14:tracePt t="79294" x="4294188" y="4768850"/>
          <p14:tracePt t="79302" x="4321175" y="4741863"/>
          <p14:tracePt t="79310" x="4340225" y="4724400"/>
          <p14:tracePt t="79318" x="4348163" y="4714875"/>
          <p14:tracePt t="79326" x="4367213" y="4687888"/>
          <p14:tracePt t="79335" x="4376738" y="4678363"/>
          <p14:tracePt t="79342" x="4384675" y="4668838"/>
          <p14:tracePt t="79390" x="4384675" y="4660900"/>
          <p14:tracePt t="79598" x="4367213" y="4624388"/>
          <p14:tracePt t="79606" x="4348163" y="4605338"/>
          <p14:tracePt t="79614" x="4330700" y="4568825"/>
          <p14:tracePt t="79622" x="4311650" y="4551363"/>
          <p14:tracePt t="79630" x="4267200" y="4522788"/>
          <p14:tracePt t="79638" x="4257675" y="4514850"/>
          <p14:tracePt t="79646" x="4221163" y="4505325"/>
          <p14:tracePt t="79654" x="4202113" y="4486275"/>
          <p14:tracePt t="79661" x="4184650" y="4478338"/>
          <p14:tracePt t="79670" x="4175125" y="4478338"/>
          <p14:tracePt t="79678" x="4165600" y="4478338"/>
          <p14:tracePt t="79687" x="4148138" y="4468813"/>
          <p14:tracePt t="79790" x="4129088" y="4468813"/>
          <p14:tracePt t="79798" x="4084638" y="4486275"/>
          <p14:tracePt t="79814" x="4075113" y="4495800"/>
          <p14:tracePt t="79847" x="4075113" y="4505325"/>
          <p14:tracePt t="79942" x="4057650" y="4505325"/>
          <p14:tracePt t="79950" x="4038600" y="4505325"/>
          <p14:tracePt t="79957" x="4021138" y="4522788"/>
          <p14:tracePt t="80174" x="4021138" y="4541838"/>
          <p14:tracePt t="80182" x="4021138" y="4568825"/>
          <p14:tracePt t="80190" x="4121150" y="4595813"/>
          <p14:tracePt t="80198" x="4230688" y="4614863"/>
          <p14:tracePt t="80206" x="4376738" y="4641850"/>
          <p14:tracePt t="80213" x="4540250" y="4641850"/>
          <p14:tracePt t="80222" x="4686300" y="4660900"/>
          <p14:tracePt t="80230" x="4832350" y="4668838"/>
          <p14:tracePt t="80238" x="4876800" y="4668838"/>
          <p14:tracePt t="80247" x="4959350" y="4687888"/>
          <p14:tracePt t="80254" x="5059363" y="4714875"/>
          <p14:tracePt t="80263" x="5086350" y="4714875"/>
          <p14:tracePt t="80271" x="5114925" y="4714875"/>
          <p14:tracePt t="80279" x="5122863" y="4714875"/>
          <p14:tracePt t="80510" x="5132388" y="4714875"/>
          <p14:tracePt t="80742" x="5151438" y="4714875"/>
          <p14:tracePt t="80750" x="5305425" y="4714875"/>
          <p14:tracePt t="80757" x="5470525" y="4714875"/>
          <p14:tracePt t="80766" x="5670550" y="4714875"/>
          <p14:tracePt t="80774" x="5853113" y="4714875"/>
          <p14:tracePt t="80782" x="5989638" y="4714875"/>
          <p14:tracePt t="80789" x="6135688" y="4714875"/>
          <p14:tracePt t="80798" x="6272213" y="4732338"/>
          <p14:tracePt t="80805" x="6345238" y="4741863"/>
          <p14:tracePt t="80813" x="6372225" y="4768850"/>
          <p14:tracePt t="80821" x="6381750" y="4768850"/>
          <p14:tracePt t="81038" x="6391275" y="4768850"/>
          <p14:tracePt t="81046" x="6391275" y="4805363"/>
          <p14:tracePt t="81054" x="6391275" y="4851400"/>
          <p14:tracePt t="81062" x="6391275" y="4906963"/>
          <p14:tracePt t="81069" x="6391275" y="4933950"/>
          <p14:tracePt t="81087" x="6418263" y="5053013"/>
          <p14:tracePt t="81094" x="6435725" y="5097463"/>
          <p14:tracePt t="81104" x="6464300" y="5160963"/>
          <p14:tracePt t="81109" x="6472238" y="5197475"/>
          <p14:tracePt t="81119" x="6508750" y="5262563"/>
          <p14:tracePt t="81126" x="6508750" y="5307013"/>
          <p14:tracePt t="81135" x="6518275" y="5335588"/>
          <p14:tracePt t="81142" x="6554788" y="5389563"/>
          <p14:tracePt t="81150" x="6564313" y="5426075"/>
          <p14:tracePt t="81159" x="6564313" y="5445125"/>
          <p14:tracePt t="81167" x="6581775" y="5481638"/>
          <p14:tracePt t="81176" x="6591300" y="5518150"/>
          <p14:tracePt t="81185" x="6591300" y="5535613"/>
          <p14:tracePt t="81189" x="6610350" y="5572125"/>
          <p14:tracePt t="81198" x="6610350" y="5581650"/>
          <p14:tracePt t="81206" x="6610350" y="5618163"/>
          <p14:tracePt t="81214" x="6618288" y="5626100"/>
          <p14:tracePt t="81222" x="6618288" y="5662613"/>
          <p14:tracePt t="81230" x="6618288" y="5681663"/>
          <p14:tracePt t="81238" x="6618288" y="5708650"/>
          <p14:tracePt t="81246" x="6618288" y="5754688"/>
          <p14:tracePt t="81254" x="6618288" y="5764213"/>
          <p14:tracePt t="81262" x="6627813" y="5800725"/>
          <p14:tracePt t="81270" x="6627813" y="5818188"/>
          <p14:tracePt t="81278" x="6627813" y="5845175"/>
          <p14:tracePt t="81286" x="6627813" y="5854700"/>
          <p14:tracePt t="81294" x="6627813" y="5873750"/>
          <p14:tracePt t="81303" x="6627813" y="5900738"/>
          <p14:tracePt t="81310" x="6627813" y="5910263"/>
          <p14:tracePt t="81318" x="6627813" y="5918200"/>
          <p14:tracePt t="81326" x="6627813" y="5927725"/>
          <p14:tracePt t="81350" x="6627813" y="5937250"/>
          <p14:tracePt t="81414" x="6627813" y="5946775"/>
          <p14:tracePt t="81422" x="6627813" y="5954713"/>
          <p14:tracePt t="81430" x="6627813" y="5983288"/>
          <p14:tracePt t="81438" x="6618288" y="6010275"/>
          <p14:tracePt t="81446" x="6600825" y="6037263"/>
          <p14:tracePt t="81454" x="6591300" y="6046788"/>
          <p14:tracePt t="81462" x="6573838" y="6054725"/>
          <p14:tracePt t="81470" x="6537325" y="6073775"/>
          <p14:tracePt t="81487" x="6537325" y="6083300"/>
          <p14:tracePt t="81494" x="6527800" y="6083300"/>
          <p14:tracePt t="81510" x="6518275" y="6091238"/>
          <p14:tracePt t="81607" x="6491288" y="6091238"/>
          <p14:tracePt t="81613" x="6464300" y="6091238"/>
          <p14:tracePt t="81622" x="6391275" y="6091238"/>
          <p14:tracePt t="81630" x="6299200" y="6091238"/>
          <p14:tracePt t="81638" x="6208713" y="6091238"/>
          <p14:tracePt t="81646" x="6099175" y="6073775"/>
          <p14:tracePt t="81654" x="5962650" y="6054725"/>
          <p14:tracePt t="81662" x="5853113" y="6046788"/>
          <p14:tracePt t="81670" x="5724525" y="6018213"/>
          <p14:tracePt t="81678" x="5661025" y="5991225"/>
          <p14:tracePt t="81687" x="5551488" y="5991225"/>
          <p14:tracePt t="81693" x="5478463" y="5983288"/>
          <p14:tracePt t="81710" x="5405438" y="5964238"/>
          <p14:tracePt t="81718" x="5368925" y="5946775"/>
          <p14:tracePt t="81726" x="5351463" y="5946775"/>
          <p14:tracePt t="81735" x="5341938" y="5946775"/>
          <p14:tracePt t="81742" x="5324475" y="5946775"/>
          <p14:tracePt t="81751" x="5287963" y="5946775"/>
          <p14:tracePt t="81758" x="5268913" y="5946775"/>
          <p14:tracePt t="81774" x="5232400" y="5946775"/>
          <p14:tracePt t="81782" x="5195888" y="5946775"/>
          <p14:tracePt t="81789" x="5168900" y="5946775"/>
          <p14:tracePt t="81797" x="5141913" y="5946775"/>
          <p14:tracePt t="81806" x="5086350" y="5946775"/>
          <p14:tracePt t="81814" x="5041900" y="5937250"/>
          <p14:tracePt t="81821" x="5014913" y="5937250"/>
          <p14:tracePt t="81830" x="4932363" y="5937250"/>
          <p14:tracePt t="81838" x="4876800" y="5937250"/>
          <p14:tracePt t="81846" x="4822825" y="5937250"/>
          <p14:tracePt t="81854" x="4749800" y="5937250"/>
          <p14:tracePt t="81862" x="4667250" y="5937250"/>
          <p14:tracePt t="81870" x="4594225" y="5937250"/>
          <p14:tracePt t="81878" x="4521200" y="5937250"/>
          <p14:tracePt t="81886" x="4448175" y="5937250"/>
          <p14:tracePt t="81894" x="4394200" y="5937250"/>
          <p14:tracePt t="81903" x="4340225" y="5937250"/>
          <p14:tracePt t="81910" x="4257675" y="5937250"/>
          <p14:tracePt t="81918" x="4184650" y="5937250"/>
          <p14:tracePt t="81926" x="4075113" y="5937250"/>
          <p14:tracePt t="81935" x="3984625" y="5937250"/>
          <p14:tracePt t="81942" x="3856038" y="5937250"/>
          <p14:tracePt t="81952" x="3746500" y="5937250"/>
          <p14:tracePt t="81958" x="3636963" y="5937250"/>
          <p14:tracePt t="81967" x="3509963" y="5937250"/>
          <p14:tracePt t="81974" x="3400425" y="5937250"/>
          <p14:tracePt t="81982" x="3309938" y="5937250"/>
          <p14:tracePt t="81989" x="3217863" y="5937250"/>
          <p14:tracePt t="81998" x="3108325" y="5937250"/>
          <p14:tracePt t="82006" x="3017838" y="5937250"/>
          <p14:tracePt t="82015" x="2925763" y="5937250"/>
          <p14:tracePt t="82023" x="2835275" y="5937250"/>
          <p14:tracePt t="82031" x="2762250" y="5937250"/>
          <p14:tracePt t="82039" x="2679700" y="5937250"/>
          <p14:tracePt t="82047" x="2643188" y="5937250"/>
          <p14:tracePt t="82054" x="2589213" y="5937250"/>
          <p14:tracePt t="82062" x="2543175" y="5937250"/>
          <p14:tracePt t="82070" x="2506663" y="5937250"/>
          <p14:tracePt t="82087" x="2452688" y="5937250"/>
          <p14:tracePt t="82094" x="2416175" y="5937250"/>
          <p14:tracePt t="82103" x="2397125" y="5937250"/>
          <p14:tracePt t="82110" x="2360613" y="5937250"/>
          <p14:tracePt t="82119" x="2316163" y="5937250"/>
          <p14:tracePt t="82126" x="2287588" y="5937250"/>
          <p14:tracePt t="82136" x="2233613" y="5937250"/>
          <p14:tracePt t="82142" x="2197100" y="5937250"/>
          <p14:tracePt t="82150" x="2143125" y="5937250"/>
          <p14:tracePt t="82158" x="2097088" y="5927725"/>
          <p14:tracePt t="82166" x="2078038" y="5927725"/>
          <p14:tracePt t="82174" x="2051050" y="5927725"/>
          <p14:tracePt t="82182" x="2041525" y="5927725"/>
          <p14:tracePt t="82191" x="2033588" y="5927725"/>
          <p14:tracePt t="82462" x="2024063" y="5900738"/>
          <p14:tracePt t="82471" x="2024063" y="5818188"/>
          <p14:tracePt t="82477" x="2024063" y="5727700"/>
          <p14:tracePt t="82488" x="2033588" y="5645150"/>
          <p14:tracePt t="82494" x="2060575" y="5572125"/>
          <p14:tracePt t="82502" x="2087563" y="5489575"/>
          <p14:tracePt t="82510" x="2087563" y="5435600"/>
          <p14:tracePt t="82518" x="2097088" y="5335588"/>
          <p14:tracePt t="82525" x="2124075" y="5243513"/>
          <p14:tracePt t="82535" x="2151063" y="5180013"/>
          <p14:tracePt t="82542" x="2151063" y="5106988"/>
          <p14:tracePt t="82551" x="2151063" y="5053013"/>
          <p14:tracePt t="82558" x="2160588" y="4987925"/>
          <p14:tracePt t="82566" x="2160588" y="4951413"/>
          <p14:tracePt t="82574" x="2187575" y="4897438"/>
          <p14:tracePt t="82582" x="2187575" y="4860925"/>
          <p14:tracePt t="82590" x="2187575" y="4851400"/>
          <p14:tracePt t="82606" x="2187575" y="4841875"/>
          <p14:tracePt t="82809" x="2187575" y="4814888"/>
          <p14:tracePt t="82813" x="2224088" y="4778375"/>
          <p14:tracePt t="82821" x="2316163" y="4751388"/>
          <p14:tracePt t="82830" x="2470150" y="4724400"/>
          <p14:tracePt t="82838" x="2598738" y="4714875"/>
          <p14:tracePt t="82847" x="2689225" y="4714875"/>
          <p14:tracePt t="82854" x="2798763" y="4678363"/>
          <p14:tracePt t="82862" x="2844800" y="4678363"/>
          <p14:tracePt t="82870" x="2871788" y="4678363"/>
          <p14:tracePt t="82878" x="2889250" y="4678363"/>
          <p14:tracePt t="82999" x="2898775" y="4678363"/>
          <p14:tracePt t="83006" x="2898775" y="4687888"/>
          <p14:tracePt t="83758" x="2898775" y="4705350"/>
          <p14:tracePt t="83774" x="2898775" y="4714875"/>
          <p14:tracePt t="83798" x="2898775" y="4724400"/>
          <p14:tracePt t="83806" x="2898775" y="4751388"/>
          <p14:tracePt t="83822" x="2862263" y="4787900"/>
          <p14:tracePt t="83830" x="2835275" y="4805363"/>
          <p14:tracePt t="83838" x="2817813" y="4814888"/>
          <p14:tracePt t="83847" x="2798763" y="4824413"/>
          <p14:tracePt t="83854" x="2781300" y="4841875"/>
          <p14:tracePt t="83862" x="2771775" y="4851400"/>
          <p14:tracePt t="83942" x="2771775" y="4841875"/>
          <p14:tracePt t="83950" x="2771775" y="4824413"/>
          <p14:tracePt t="83967" x="2771775" y="4814888"/>
          <p14:tracePt t="84161" x="2781300" y="4805363"/>
          <p14:tracePt t="84304" x="2798763" y="4833938"/>
          <p14:tracePt t="84918" x="2798763" y="4851400"/>
          <p14:tracePt t="84927" x="2798763" y="4870450"/>
          <p14:tracePt t="84935" x="2798763" y="4887913"/>
          <p14:tracePt t="100239" x="2798763" y="4897438"/>
          <p14:tracePt t="107054" x="2881313" y="4833938"/>
          <p14:tracePt t="107062" x="2935288" y="4805363"/>
          <p14:tracePt t="107069" x="2971800" y="4787900"/>
          <p14:tracePt t="107083" x="2990850" y="4778375"/>
          <p14:tracePt t="107094" x="3008313" y="4778375"/>
          <p14:tracePt t="107101" x="3017838" y="4768850"/>
          <p14:tracePt t="107126" x="3017838" y="4760913"/>
          <p14:tracePt t="107134" x="3027363" y="4751388"/>
          <p14:tracePt t="110726" x="2990850" y="4768850"/>
          <p14:tracePt t="110734" x="2971800" y="4787900"/>
          <p14:tracePt t="110790" x="2962275" y="4797425"/>
          <p14:tracePt t="110806" x="2954338" y="4814888"/>
          <p14:tracePt t="110822" x="2954338" y="4824413"/>
          <p14:tracePt t="110832" x="2954338" y="4833938"/>
          <p14:tracePt t="110882" x="2954338" y="4841875"/>
          <p14:tracePt t="110890" x="2954338" y="4851400"/>
          <p14:tracePt t="110897" x="2954338" y="4870450"/>
          <p14:tracePt t="110903" x="2925763" y="4897438"/>
          <p14:tracePt t="110910" x="2925763" y="4906963"/>
          <p14:tracePt t="110918" x="2925763" y="4914900"/>
          <p14:tracePt t="110926" x="2917825" y="4933950"/>
          <p14:tracePt t="110935" x="2908300" y="4951413"/>
          <p14:tracePt t="110942" x="2908300" y="4970463"/>
          <p14:tracePt t="110952" x="2908300" y="4979988"/>
          <p14:tracePt t="110958" x="2898775" y="4997450"/>
          <p14:tracePt t="110967" x="2881313" y="5016500"/>
          <p14:tracePt t="110990" x="2871788" y="5024438"/>
          <p14:tracePt t="111000" x="2871788" y="5033963"/>
          <p14:tracePt t="111006" x="2862263" y="5043488"/>
          <p14:tracePt t="111031" x="2852738" y="5043488"/>
          <p14:tracePt t="111038" x="2844800" y="5053013"/>
          <p14:tracePt t="111046" x="2835275" y="5060950"/>
          <p14:tracePt t="111062" x="2825750" y="5060950"/>
          <p14:tracePt t="111120" x="2817813" y="5060950"/>
          <p14:tracePt t="111317" x="2808288" y="5060950"/>
          <p14:tracePt t="111326" x="2808288" y="5033963"/>
          <p14:tracePt t="111334" x="2781300" y="5006975"/>
          <p14:tracePt t="111341" x="2781300" y="4997450"/>
          <p14:tracePt t="111351" x="2781300" y="4987925"/>
          <p14:tracePt t="111358" x="2781300" y="4970463"/>
          <p14:tracePt t="111374" x="2752725" y="4951413"/>
          <p14:tracePt t="111398" x="2752725" y="4943475"/>
          <p14:tracePt t="111422" x="2752725" y="4933950"/>
          <p14:tracePt t="111430" x="2744788" y="4914900"/>
          <p14:tracePt t="111446" x="2744788" y="4878388"/>
          <p14:tracePt t="111471" x="2744788" y="4870450"/>
          <p14:tracePt t="111479" x="2744788" y="4841875"/>
          <p14:tracePt t="111488" x="2744788" y="4833938"/>
          <p14:tracePt t="111495" x="2744788" y="4824413"/>
          <p14:tracePt t="111503" x="2744788" y="4814888"/>
          <p14:tracePt t="111511" x="2744788" y="4787900"/>
          <p14:tracePt t="111527" x="2744788" y="4778375"/>
          <p14:tracePt t="111534" x="2744788" y="4751388"/>
          <p14:tracePt t="111541" x="2744788" y="4741863"/>
          <p14:tracePt t="111550" x="2744788" y="4714875"/>
          <p14:tracePt t="111558" x="2752725" y="4697413"/>
          <p14:tracePt t="111565" x="2762250" y="4678363"/>
          <p14:tracePt t="111575" x="2771775" y="4651375"/>
          <p14:tracePt t="111591" x="2808288" y="4614863"/>
          <p14:tracePt t="111602" x="2817813" y="4595813"/>
          <p14:tracePt t="111607" x="2825750" y="4568825"/>
          <p14:tracePt t="111620" x="2844800" y="4532313"/>
          <p14:tracePt t="111624" x="2862263" y="4514850"/>
          <p14:tracePt t="111630" x="2871788" y="4505325"/>
          <p14:tracePt t="111638" x="2889250" y="4486275"/>
          <p14:tracePt t="111647" x="2898775" y="4459288"/>
          <p14:tracePt t="111655" x="2908300" y="4441825"/>
          <p14:tracePt t="111663" x="2917825" y="4441825"/>
          <p14:tracePt t="111670" x="2917825" y="4432300"/>
          <p14:tracePt t="111678" x="2925763" y="4413250"/>
          <p14:tracePt t="111686" x="2944813" y="4395788"/>
          <p14:tracePt t="111694" x="2944813" y="4386263"/>
          <p14:tracePt t="111702" x="2954338" y="4368800"/>
          <p14:tracePt t="111710" x="2962275" y="4359275"/>
          <p14:tracePt t="111719" x="2981325" y="4322763"/>
          <p14:tracePt t="111726" x="2998788" y="4303713"/>
          <p14:tracePt t="111734" x="3017838" y="4268788"/>
          <p14:tracePt t="111742" x="3044825" y="4249738"/>
          <p14:tracePt t="111750" x="3054350" y="4232275"/>
          <p14:tracePt t="111758" x="3063875" y="4222750"/>
          <p14:tracePt t="111768" x="3063875" y="4213225"/>
          <p14:tracePt t="111773" x="3090863" y="4186238"/>
          <p14:tracePt t="111800" x="3100388" y="4176713"/>
          <p14:tracePt t="111943" x="3100388" y="4195763"/>
          <p14:tracePt t="111951" x="3100388" y="4249738"/>
          <p14:tracePt t="111959" x="3127375" y="4286250"/>
          <p14:tracePt t="111967" x="3127375" y="4349750"/>
          <p14:tracePt t="111973" x="3127375" y="4386263"/>
          <p14:tracePt t="111982" x="3136900" y="4405313"/>
          <p14:tracePt t="111990" x="3136900" y="4432300"/>
          <p14:tracePt t="111999" x="3136900" y="4449763"/>
          <p14:tracePt t="112006" x="3136900" y="4486275"/>
          <p14:tracePt t="112022" x="3136900" y="4495800"/>
          <p14:tracePt t="112030" x="3136900" y="4514850"/>
          <p14:tracePt t="112038" x="3136900" y="4532313"/>
          <p14:tracePt t="112046" x="3136900" y="4541838"/>
          <p14:tracePt t="112054" x="3136900" y="4568825"/>
          <p14:tracePt t="112062" x="3136900" y="4578350"/>
          <p14:tracePt t="112085" x="3127375" y="4624388"/>
          <p14:tracePt t="112087" x="3117850" y="4632325"/>
          <p14:tracePt t="112094" x="3108325" y="4641850"/>
          <p14:tracePt t="112102" x="3090863" y="4678363"/>
          <p14:tracePt t="112110" x="3081338" y="4687888"/>
          <p14:tracePt t="112126" x="3071813" y="4697413"/>
          <p14:tracePt t="112438" x="3063875" y="4724400"/>
          <p14:tracePt t="112454" x="3027363" y="4768850"/>
          <p14:tracePt t="112470" x="3017838" y="4833938"/>
          <p14:tracePt t="112478" x="3008313" y="4841875"/>
          <p14:tracePt t="112486" x="2998788" y="4841875"/>
          <p14:tracePt t="112494" x="2998788" y="4851400"/>
          <p14:tracePt t="112502" x="2990850" y="4860925"/>
          <p14:tracePt t="112517" x="2990850" y="4870450"/>
          <p14:tracePt t="112534" x="2981325" y="4878388"/>
          <p14:tracePt t="112542" x="2981325" y="4897438"/>
          <p14:tracePt t="112550" x="2971800" y="4914900"/>
          <p14:tracePt t="112558" x="2962275" y="4914900"/>
          <p14:tracePt t="112574" x="2954338" y="4924425"/>
          <p14:tracePt t="112582" x="2935288" y="4933950"/>
          <p14:tracePt t="112590" x="2908300" y="4951413"/>
          <p14:tracePt t="112598" x="2889250" y="4960938"/>
          <p14:tracePt t="112606" x="2862263" y="4970463"/>
          <p14:tracePt t="112615" x="2825750" y="4987925"/>
          <p14:tracePt t="112621" x="2798763" y="5006975"/>
          <p14:tracePt t="112646" x="2781300" y="5016500"/>
          <p14:tracePt t="112695" x="2771775" y="5016500"/>
          <p14:tracePt t="112728" x="2762250" y="5016500"/>
          <p14:tracePt t="112736" x="2752725" y="5016500"/>
          <p14:tracePt t="112743" x="2744788" y="5016500"/>
          <p14:tracePt t="112768" x="2735263" y="5016500"/>
          <p14:tracePt t="112791" x="2725738" y="5016500"/>
          <p14:tracePt t="112807" x="2716213" y="5016500"/>
          <p14:tracePt t="112839" x="2708275" y="5024438"/>
          <p14:tracePt t="112990" x="2671763" y="5024438"/>
          <p14:tracePt t="112998" x="2598738" y="5024438"/>
          <p14:tracePt t="113006" x="2506663" y="5024438"/>
          <p14:tracePt t="113014" x="2416175" y="5024438"/>
          <p14:tracePt t="113022" x="2360613" y="5024438"/>
          <p14:tracePt t="113030" x="2306638" y="5024438"/>
          <p14:tracePt t="113038" x="2251075" y="5024438"/>
          <p14:tracePt t="113046" x="2206625" y="5024438"/>
          <p14:tracePt t="113054" x="2170113" y="5024438"/>
          <p14:tracePt t="113062" x="2114550" y="5024438"/>
          <p14:tracePt t="113070" x="2097088" y="5024438"/>
          <p14:tracePt t="113087" x="2051050" y="5024438"/>
          <p14:tracePt t="113094" x="2024063" y="5024438"/>
          <p14:tracePt t="113102" x="2014538" y="5024438"/>
          <p14:tracePt t="113110" x="2005013" y="5024438"/>
          <p14:tracePt t="113126" x="1997075" y="5024438"/>
          <p14:tracePt t="113133" x="1978025" y="5024438"/>
          <p14:tracePt t="113142" x="1960563" y="5024438"/>
          <p14:tracePt t="113150" x="1941513" y="5016500"/>
          <p14:tracePt t="113158" x="1924050" y="4997450"/>
          <p14:tracePt t="113167" x="1895475" y="4979988"/>
          <p14:tracePt t="113174" x="1868488" y="4943475"/>
          <p14:tracePt t="113182" x="1860550" y="4933950"/>
          <p14:tracePt t="113190" x="1851025" y="4924425"/>
          <p14:tracePt t="113198" x="1824038" y="4887913"/>
          <p14:tracePt t="113206" x="1814513" y="4870450"/>
          <p14:tracePt t="113215" x="1814513" y="4851400"/>
          <p14:tracePt t="113222" x="1814513" y="4841875"/>
          <p14:tracePt t="113230" x="1814513" y="4814888"/>
          <p14:tracePt t="113246" x="1814513" y="4805363"/>
          <p14:tracePt t="113254" x="1814513" y="4778375"/>
          <p14:tracePt t="113262" x="1814513" y="4768850"/>
          <p14:tracePt t="113270" x="1814513" y="4741863"/>
          <p14:tracePt t="113278" x="1814513" y="4724400"/>
          <p14:tracePt t="113287" x="1814513" y="4697413"/>
          <p14:tracePt t="113294" x="1824038" y="4678363"/>
          <p14:tracePt t="113302" x="1841500" y="4632325"/>
          <p14:tracePt t="113310" x="1860550" y="4605338"/>
          <p14:tracePt t="113318" x="1878013" y="4587875"/>
          <p14:tracePt t="113326" x="1895475" y="4522788"/>
          <p14:tracePt t="113335" x="1924050" y="4505325"/>
          <p14:tracePt t="113342" x="1931988" y="4486275"/>
          <p14:tracePt t="113351" x="1951038" y="4468813"/>
          <p14:tracePt t="113358" x="1968500" y="4449763"/>
          <p14:tracePt t="113366" x="1987550" y="4422775"/>
          <p14:tracePt t="113374" x="2005013" y="4413250"/>
          <p14:tracePt t="113382" x="2041525" y="4376738"/>
          <p14:tracePt t="113390" x="2041525" y="4368800"/>
          <p14:tracePt t="113399" x="2087563" y="4349750"/>
          <p14:tracePt t="113406" x="2106613" y="4340225"/>
          <p14:tracePt t="113415" x="2133600" y="4322763"/>
          <p14:tracePt t="113422" x="2160588" y="4313238"/>
          <p14:tracePt t="113430" x="2206625" y="4303713"/>
          <p14:tracePt t="113438" x="2233613" y="4276725"/>
          <p14:tracePt t="113446" x="2270125" y="4276725"/>
          <p14:tracePt t="113454" x="2279650" y="4276725"/>
          <p14:tracePt t="113462" x="2316163" y="4276725"/>
          <p14:tracePt t="113477" x="2352675" y="4268788"/>
          <p14:tracePt t="113480" x="2379663" y="4268788"/>
          <p14:tracePt t="113488" x="2416175" y="4268788"/>
          <p14:tracePt t="113493" x="2470150" y="4268788"/>
          <p14:tracePt t="113502" x="2506663" y="4268788"/>
          <p14:tracePt t="113510" x="2552700" y="4268788"/>
          <p14:tracePt t="113518" x="2606675" y="4268788"/>
          <p14:tracePt t="113525" x="2635250" y="4295775"/>
          <p14:tracePt t="113534" x="2679700" y="4303713"/>
          <p14:tracePt t="113542" x="2725738" y="4340225"/>
          <p14:tracePt t="113550" x="2744788" y="4349750"/>
          <p14:tracePt t="113558" x="2771775" y="4349750"/>
          <p14:tracePt t="113566" x="2781300" y="4349750"/>
          <p14:tracePt t="113575" x="2789238" y="4359275"/>
          <p14:tracePt t="113622" x="2798763" y="4368800"/>
          <p14:tracePt t="113630" x="2798763" y="4413250"/>
          <p14:tracePt t="113638" x="2798763" y="4441825"/>
          <p14:tracePt t="113646" x="2798763" y="4449763"/>
          <p14:tracePt t="113654" x="2798763" y="4478338"/>
          <p14:tracePt t="113662" x="2789238" y="4505325"/>
          <p14:tracePt t="113670" x="2781300" y="4522788"/>
          <p14:tracePt t="113678" x="2771775" y="4559300"/>
          <p14:tracePt t="113694" x="2762250" y="4578350"/>
          <p14:tracePt t="113710" x="2762250" y="4595813"/>
          <p14:tracePt t="113718" x="2752725" y="4605338"/>
          <p14:tracePt t="113726" x="2744788" y="4614863"/>
          <p14:tracePt t="113734" x="2735263" y="4624388"/>
          <p14:tracePt t="113751" x="2725738" y="4651375"/>
          <p14:tracePt t="113759" x="2716213" y="4660900"/>
          <p14:tracePt t="113775" x="2708275" y="4687888"/>
          <p14:tracePt t="113785" x="2698750" y="4697413"/>
          <p14:tracePt t="113791" x="2689225" y="4714875"/>
          <p14:tracePt t="113803" x="2689225" y="4724400"/>
          <p14:tracePt t="113807" x="2679700" y="4732338"/>
          <p14:tracePt t="113816" x="2679700" y="4741863"/>
          <p14:tracePt t="113822" x="2662238" y="4760913"/>
          <p14:tracePt t="113830" x="2662238" y="4768850"/>
          <p14:tracePt t="113846" x="2662238" y="4778375"/>
          <p14:tracePt t="113854" x="2652713" y="4787900"/>
          <p14:tracePt t="113862" x="2643188" y="4797425"/>
          <p14:tracePt t="113870" x="2643188" y="4805363"/>
          <p14:tracePt t="113878" x="2635250" y="4814888"/>
          <p14:tracePt t="113893" x="2625725" y="4814888"/>
          <p14:tracePt t="113902" x="2625725" y="4824413"/>
          <p14:tracePt t="113918" x="2606675" y="4833938"/>
          <p14:tracePt t="113926" x="2570163" y="4841875"/>
          <p14:tracePt t="113942" x="2552700" y="4870450"/>
          <p14:tracePt t="113958" x="2543175" y="4870450"/>
          <p14:tracePt t="113967" x="2533650" y="4870450"/>
          <p14:tracePt t="113973" x="2506663" y="4878388"/>
          <p14:tracePt t="113982" x="2489200" y="4906963"/>
          <p14:tracePt t="113989" x="2470150" y="4906963"/>
          <p14:tracePt t="113998" x="2443163" y="4914900"/>
          <p14:tracePt t="114006" x="2425700" y="4914900"/>
          <p14:tracePt t="114015" x="2397125" y="4924425"/>
          <p14:tracePt t="114021" x="2370138" y="4933950"/>
          <p14:tracePt t="114030" x="2333625" y="4933950"/>
          <p14:tracePt t="114038" x="2297113" y="4951413"/>
          <p14:tracePt t="114046" x="2279650" y="4951413"/>
          <p14:tracePt t="114054" x="2251075" y="4951413"/>
          <p14:tracePt t="114062" x="2243138" y="4960938"/>
          <p14:tracePt t="114070" x="2233613" y="4960938"/>
          <p14:tracePt t="114084" x="2224088" y="4960938"/>
          <p14:tracePt t="118086" x="2243138" y="4960938"/>
          <p14:tracePt t="118094" x="2389188" y="4960938"/>
          <p14:tracePt t="118101" x="2579688" y="4960938"/>
          <p14:tracePt t="118110" x="2835275" y="4979988"/>
          <p14:tracePt t="118118" x="3163888" y="5043488"/>
          <p14:tracePt t="118126" x="3436938" y="5080000"/>
          <p14:tracePt t="118134" x="3709988" y="5097463"/>
          <p14:tracePt t="118142" x="3929063" y="5143500"/>
          <p14:tracePt t="118149" x="4057650" y="5160963"/>
          <p14:tracePt t="118159" x="4157663" y="5170488"/>
          <p14:tracePt t="118166" x="4194175" y="5170488"/>
          <p14:tracePt t="118173" x="4202113" y="5170488"/>
          <p14:tracePt t="118808" x="4194175" y="5170488"/>
          <p14:tracePt t="118823" x="4194175" y="5143500"/>
          <p14:tracePt t="118831" x="4194175" y="5126038"/>
          <p14:tracePt t="118838" x="4194175" y="5116513"/>
          <p14:tracePt t="118846" x="4194175" y="5106988"/>
          <p14:tracePt t="118854" x="4194175" y="5097463"/>
          <p14:tracePt t="119102" x="4157663" y="5089525"/>
          <p14:tracePt t="119109" x="4129088" y="5089525"/>
          <p14:tracePt t="119118" x="4111625" y="5089525"/>
          <p14:tracePt t="119126" x="4102100" y="5089525"/>
          <p14:tracePt t="119231" x="4094163" y="5080000"/>
          <p14:tracePt t="119558" x="4084638" y="5070475"/>
          <p14:tracePt t="119566" x="4029075" y="5070475"/>
          <p14:tracePt t="119574" x="3948113" y="5060950"/>
          <p14:tracePt t="119582" x="3902075" y="5043488"/>
          <p14:tracePt t="119590" x="3875088" y="5006975"/>
          <p14:tracePt t="119600" x="3829050" y="4987925"/>
          <p14:tracePt t="119606" x="3765550" y="4943475"/>
          <p14:tracePt t="119615" x="3683000" y="4906963"/>
          <p14:tracePt t="119622" x="3636963" y="4870450"/>
          <p14:tracePt t="119631" x="3619500" y="4860925"/>
          <p14:tracePt t="119638" x="3600450" y="4841875"/>
          <p14:tracePt t="119646" x="3592513" y="4833938"/>
          <p14:tracePt t="119702" x="3592513" y="4805363"/>
          <p14:tracePt t="119710" x="3592513" y="4787900"/>
          <p14:tracePt t="119718" x="3592513" y="4751388"/>
          <p14:tracePt t="119726" x="3592513" y="4741863"/>
          <p14:tracePt t="119734" x="3592513" y="4714875"/>
          <p14:tracePt t="119742" x="3592513" y="4705350"/>
          <p14:tracePt t="119750" x="3592513" y="4687888"/>
          <p14:tracePt t="119758" x="3592513" y="4668838"/>
          <p14:tracePt t="119783" x="3592513" y="4660900"/>
          <p14:tracePt t="119798" x="3592513" y="4651375"/>
          <p14:tracePt t="119806" x="3592513" y="4632325"/>
          <p14:tracePt t="119816" x="3592513" y="4624388"/>
          <p14:tracePt t="119822" x="3592513" y="4614863"/>
          <p14:tracePt t="119831" x="3592513" y="4605338"/>
          <p14:tracePt t="119838" x="3592513" y="4587875"/>
          <p14:tracePt t="119847" x="3600450" y="4551363"/>
          <p14:tracePt t="119855" x="3619500" y="4522788"/>
          <p14:tracePt t="119868" x="3629025" y="4514850"/>
          <p14:tracePt t="119874" x="3656013" y="4478338"/>
          <p14:tracePt t="119879" x="3683000" y="4441825"/>
          <p14:tracePt t="119887" x="3702050" y="4422775"/>
          <p14:tracePt t="119894" x="3729038" y="4405313"/>
          <p14:tracePt t="119901" x="3746500" y="4386263"/>
          <p14:tracePt t="119910" x="3783013" y="4368800"/>
          <p14:tracePt t="119918" x="3802063" y="4359275"/>
          <p14:tracePt t="119926" x="3819525" y="4332288"/>
          <p14:tracePt t="119934" x="3829050" y="4332288"/>
          <p14:tracePt t="119942" x="3838575" y="4322763"/>
          <p14:tracePt t="119958" x="3902075" y="4295775"/>
          <p14:tracePt t="119966" x="3919538" y="4276725"/>
          <p14:tracePt t="119974" x="3938588" y="4268788"/>
          <p14:tracePt t="119982" x="3965575" y="4268788"/>
          <p14:tracePt t="119990" x="4029075" y="4240213"/>
          <p14:tracePt t="119998" x="4057650" y="4232275"/>
          <p14:tracePt t="120006" x="4111625" y="4222750"/>
          <p14:tracePt t="120015" x="4165600" y="4213225"/>
          <p14:tracePt t="120023" x="4230688" y="4195763"/>
          <p14:tracePt t="120032" x="4284663" y="4195763"/>
          <p14:tracePt t="120038" x="4348163" y="4176713"/>
          <p14:tracePt t="120046" x="4421188" y="4176713"/>
          <p14:tracePt t="120054" x="4494213" y="4176713"/>
          <p14:tracePt t="120062" x="4549775" y="4176713"/>
          <p14:tracePt t="120069" x="4613275" y="4176713"/>
          <p14:tracePt t="120083" x="4667250" y="4176713"/>
          <p14:tracePt t="120085" x="4722813" y="4176713"/>
          <p14:tracePt t="120093" x="4776788" y="4176713"/>
          <p14:tracePt t="120102" x="4822825" y="4176713"/>
          <p14:tracePt t="120110" x="4849813" y="4176713"/>
          <p14:tracePt t="120118" x="4868863" y="4176713"/>
          <p14:tracePt t="120126" x="4895850" y="4176713"/>
          <p14:tracePt t="120134" x="4922838" y="4176713"/>
          <p14:tracePt t="120142" x="4949825" y="4176713"/>
          <p14:tracePt t="120150" x="4995863" y="4176713"/>
          <p14:tracePt t="120159" x="5014913" y="4176713"/>
          <p14:tracePt t="120166" x="5049838" y="4176713"/>
          <p14:tracePt t="120174" x="5105400" y="4176713"/>
          <p14:tracePt t="120182" x="5151438" y="4176713"/>
          <p14:tracePt t="120190" x="5178425" y="4176713"/>
          <p14:tracePt t="120198" x="5224463" y="4176713"/>
          <p14:tracePt t="120206" x="5260975" y="4186238"/>
          <p14:tracePt t="120215" x="5278438" y="4195763"/>
          <p14:tracePt t="120222" x="5305425" y="4195763"/>
          <p14:tracePt t="120238" x="5334000" y="4203700"/>
          <p14:tracePt t="120254" x="5334000" y="4213225"/>
          <p14:tracePt t="120302" x="5360988" y="4222750"/>
          <p14:tracePt t="120310" x="5387975" y="4222750"/>
          <p14:tracePt t="120317" x="5424488" y="4232275"/>
          <p14:tracePt t="120326" x="5478463" y="4240213"/>
          <p14:tracePt t="120334" x="5570538" y="4268788"/>
          <p14:tracePt t="120342" x="5616575" y="4276725"/>
          <p14:tracePt t="120350" x="5697538" y="4295775"/>
          <p14:tracePt t="120358" x="5724525" y="4303713"/>
          <p14:tracePt t="120367" x="5780088" y="4322763"/>
          <p14:tracePt t="120374" x="5807075" y="4340225"/>
          <p14:tracePt t="120382" x="5816600" y="4340225"/>
          <p14:tracePt t="120398" x="5826125" y="4340225"/>
          <p14:tracePt t="120472" x="5834063" y="4340225"/>
          <p14:tracePt t="120477" x="5853113" y="4359275"/>
          <p14:tracePt t="120486" x="5853113" y="4368800"/>
          <p14:tracePt t="120495" x="5862638" y="4386263"/>
          <p14:tracePt t="120506" x="5862638" y="4413250"/>
          <p14:tracePt t="120511" x="5862638" y="4422775"/>
          <p14:tracePt t="120520" x="5862638" y="4449763"/>
          <p14:tracePt t="120527" x="5862638" y="4459288"/>
          <p14:tracePt t="120535" x="5862638" y="4478338"/>
          <p14:tracePt t="120542" x="5862638" y="4505325"/>
          <p14:tracePt t="120550" x="5862638" y="4541838"/>
          <p14:tracePt t="120558" x="5862638" y="4551363"/>
          <p14:tracePt t="120566" x="5862638" y="4559300"/>
          <p14:tracePt t="120575" x="5862638" y="4568825"/>
          <p14:tracePt t="120587" x="5862638" y="4587875"/>
          <p14:tracePt t="120591" x="5862638" y="4605338"/>
          <p14:tracePt t="120606" x="5853113" y="4632325"/>
          <p14:tracePt t="120615" x="5843588" y="4678363"/>
          <p14:tracePt t="120622" x="5834063" y="4697413"/>
          <p14:tracePt t="120631" x="5834063" y="4705350"/>
          <p14:tracePt t="120638" x="5826125" y="4741863"/>
          <p14:tracePt t="120646" x="5807075" y="4760913"/>
          <p14:tracePt t="120654" x="5807075" y="4778375"/>
          <p14:tracePt t="120662" x="5807075" y="4787900"/>
          <p14:tracePt t="120670" x="5797550" y="4805363"/>
          <p14:tracePt t="120678" x="5797550" y="4824413"/>
          <p14:tracePt t="120686" x="5789613" y="4833938"/>
          <p14:tracePt t="120694" x="5780088" y="4841875"/>
          <p14:tracePt t="120702" x="5770563" y="4851400"/>
          <p14:tracePt t="120710" x="5761038" y="4860925"/>
          <p14:tracePt t="120718" x="5753100" y="4878388"/>
          <p14:tracePt t="120742" x="5743575" y="4897438"/>
          <p14:tracePt t="120751" x="5724525" y="4914900"/>
          <p14:tracePt t="120759" x="5716588" y="4924425"/>
          <p14:tracePt t="120767" x="5707063" y="4933950"/>
          <p14:tracePt t="120773" x="5707063" y="4951413"/>
          <p14:tracePt t="120782" x="5680075" y="4960938"/>
          <p14:tracePt t="120791" x="5680075" y="4970463"/>
          <p14:tracePt t="120803" x="5670550" y="4970463"/>
          <p14:tracePt t="120807" x="5643563" y="4987925"/>
          <p14:tracePt t="120817" x="5634038" y="4997450"/>
          <p14:tracePt t="120822" x="5616575" y="5006975"/>
          <p14:tracePt t="120831" x="5607050" y="5006975"/>
          <p14:tracePt t="120838" x="5588000" y="5016500"/>
          <p14:tracePt t="120854" x="5570538" y="5024438"/>
          <p14:tracePt t="120862" x="5551488" y="5033963"/>
          <p14:tracePt t="120869" x="5534025" y="5043488"/>
          <p14:tracePt t="120878" x="5497513" y="5053013"/>
          <p14:tracePt t="120885" x="5461000" y="5070475"/>
          <p14:tracePt t="120893" x="5424488" y="5089525"/>
          <p14:tracePt t="120901" x="5378450" y="5097463"/>
          <p14:tracePt t="120910" x="5324475" y="5097463"/>
          <p14:tracePt t="120919" x="5224463" y="5116513"/>
          <p14:tracePt t="120927" x="5168900" y="5116513"/>
          <p14:tracePt t="120934" x="5095875" y="5126038"/>
          <p14:tracePt t="120943" x="5041900" y="5126038"/>
          <p14:tracePt t="120951" x="4978400" y="5126038"/>
          <p14:tracePt t="120958" x="4941888" y="5126038"/>
          <p14:tracePt t="120966" x="4922838" y="5126038"/>
          <p14:tracePt t="120973" x="4886325" y="5126038"/>
          <p14:tracePt t="120982" x="4868863" y="5126038"/>
          <p14:tracePt t="120990" x="4832350" y="5126038"/>
          <p14:tracePt t="120998" x="4795838" y="5126038"/>
          <p14:tracePt t="121006" x="4776788" y="5126038"/>
          <p14:tracePt t="121015" x="4749800" y="5126038"/>
          <p14:tracePt t="121022" x="4722813" y="5126038"/>
          <p14:tracePt t="121032" x="4703763" y="5126038"/>
          <p14:tracePt t="121037" x="4686300" y="5126038"/>
          <p14:tracePt t="121046" x="4676775" y="5133975"/>
          <p14:tracePt t="121054" x="4667250" y="5143500"/>
          <p14:tracePt t="121095" x="4659313" y="5143500"/>
          <p14:tracePt t="121101" x="4649788" y="5143500"/>
          <p14:tracePt t="121110" x="4640263" y="5143500"/>
          <p14:tracePt t="121118" x="4622800" y="5143500"/>
          <p14:tracePt t="121127" x="4603750" y="5153025"/>
          <p14:tracePt t="121134" x="4594225" y="5153025"/>
          <p14:tracePt t="121142" x="4567238" y="5153025"/>
          <p14:tracePt t="121151" x="4549775" y="5160963"/>
          <p14:tracePt t="121160" x="4521200" y="5160963"/>
          <p14:tracePt t="121168" x="4513263" y="5160963"/>
          <p14:tracePt t="121175" x="4484688" y="5160963"/>
          <p14:tracePt t="121184" x="4476750" y="5160963"/>
          <p14:tracePt t="121199" x="4467225" y="5160963"/>
          <p14:tracePt t="121215" x="4457700" y="5160963"/>
          <p14:tracePt t="121231" x="4440238" y="5160963"/>
          <p14:tracePt t="121246" x="4430713" y="5160963"/>
          <p14:tracePt t="121254" x="4394200" y="5170488"/>
          <p14:tracePt t="121262" x="4376738" y="5170488"/>
          <p14:tracePt t="121270" x="4348163" y="5170488"/>
          <p14:tracePt t="121278" x="4330700" y="5170488"/>
          <p14:tracePt t="121286" x="4303713" y="5170488"/>
          <p14:tracePt t="121294" x="4275138" y="5189538"/>
          <p14:tracePt t="121310" x="4238625" y="5189538"/>
          <p14:tracePt t="121317" x="4230688" y="5189538"/>
          <p14:tracePt t="121326" x="4194175" y="5189538"/>
          <p14:tracePt t="121334" x="4157663" y="5189538"/>
          <p14:tracePt t="121342" x="4148138" y="5189538"/>
          <p14:tracePt t="121350" x="4129088" y="5189538"/>
          <p14:tracePt t="121358" x="4111625" y="5189538"/>
          <p14:tracePt t="121366" x="4094163" y="5189538"/>
          <p14:tracePt t="121374" x="4075113" y="5189538"/>
          <p14:tracePt t="121382" x="4057650" y="5189538"/>
          <p14:tracePt t="121390" x="4048125" y="5189538"/>
          <p14:tracePt t="121398" x="4029075" y="5189538"/>
          <p14:tracePt t="121406" x="4011613" y="5189538"/>
          <p14:tracePt t="121414" x="4002088" y="5189538"/>
          <p14:tracePt t="129958" x="4011613" y="5189538"/>
          <p14:tracePt t="129966" x="4065588" y="5180013"/>
          <p14:tracePt t="129973" x="4102100" y="5180013"/>
          <p14:tracePt t="129982" x="4111625" y="5170488"/>
          <p14:tracePt t="129991" x="4121150" y="5170488"/>
          <p14:tracePt t="130006" x="4138613" y="5170488"/>
          <p14:tracePt t="130014" x="4165600" y="5153025"/>
          <p14:tracePt t="130391" x="4157663" y="5153025"/>
          <p14:tracePt t="130397" x="4121150" y="5143500"/>
          <p14:tracePt t="130406" x="4084638" y="5126038"/>
          <p14:tracePt t="130414" x="4057650" y="5089525"/>
          <p14:tracePt t="130421" x="4048125" y="5080000"/>
          <p14:tracePt t="130431" x="4029075" y="5060950"/>
          <p14:tracePt t="130439" x="4021138" y="5053013"/>
          <p14:tracePt t="130473" x="4011613" y="5033963"/>
          <p14:tracePt t="130479" x="4011613" y="5016500"/>
          <p14:tracePt t="130489" x="4002088" y="5006975"/>
          <p14:tracePt t="130493" x="4002088" y="4979988"/>
          <p14:tracePt t="130502" x="4002088" y="4951413"/>
          <p14:tracePt t="130510" x="4002088" y="4933950"/>
          <p14:tracePt t="130518" x="4002088" y="4924425"/>
          <p14:tracePt t="130526" x="3992563" y="4897438"/>
          <p14:tracePt t="130534" x="3992563" y="4887913"/>
          <p14:tracePt t="130542" x="3984625" y="4870450"/>
          <p14:tracePt t="130550" x="3975100" y="4870450"/>
          <p14:tracePt t="130566" x="3975100" y="4841875"/>
          <p14:tracePt t="130574" x="3975100" y="4833938"/>
          <p14:tracePt t="130582" x="3956050" y="4814888"/>
          <p14:tracePt t="130599" x="3948113" y="4805363"/>
          <p14:tracePt t="130606" x="3948113" y="4787900"/>
          <p14:tracePt t="130615" x="3938588" y="4778375"/>
          <p14:tracePt t="130631" x="3938588" y="4768850"/>
          <p14:tracePt t="130638" x="3929063" y="4751388"/>
          <p14:tracePt t="130662" x="3919538" y="4741863"/>
          <p14:tracePt t="130678" x="3902075" y="4714875"/>
          <p14:tracePt t="130694" x="3902075" y="4705350"/>
          <p14:tracePt t="130710" x="3892550" y="4687888"/>
          <p14:tracePt t="130817" x="3892550" y="4678363"/>
          <p14:tracePt t="130840" x="3892550" y="4668838"/>
          <p14:tracePt t="131120" x="3892550" y="4660900"/>
          <p14:tracePt t="131128" x="3911600" y="4660900"/>
          <p14:tracePt t="131134" x="3956050" y="4660900"/>
          <p14:tracePt t="131142" x="3992563" y="4660900"/>
          <p14:tracePt t="131149" x="4038600" y="4660900"/>
          <p14:tracePt t="131159" x="4065588" y="4660900"/>
          <p14:tracePt t="131168" x="4102100" y="4660900"/>
          <p14:tracePt t="131176" x="4138613" y="4660900"/>
          <p14:tracePt t="131184" x="4165600" y="4668838"/>
          <p14:tracePt t="131191" x="4211638" y="4678363"/>
          <p14:tracePt t="131200" x="4238625" y="4687888"/>
          <p14:tracePt t="131207" x="4257675" y="4687888"/>
          <p14:tracePt t="131217" x="4284663" y="4687888"/>
          <p14:tracePt t="131223" x="4303713" y="4687888"/>
          <p14:tracePt t="131230" x="4330700" y="4687888"/>
          <p14:tracePt t="131237" x="4340225" y="4687888"/>
          <p14:tracePt t="131247" x="4348163" y="4687888"/>
          <p14:tracePt t="131254" x="4376738" y="4687888"/>
          <p14:tracePt t="131262" x="4394200" y="4687888"/>
          <p14:tracePt t="131278" x="4421188" y="4687888"/>
          <p14:tracePt t="131286" x="4430713" y="4687888"/>
          <p14:tracePt t="131315" x="4440238" y="4687888"/>
          <p14:tracePt t="131654" x="4448175" y="4687888"/>
          <p14:tracePt t="131661" x="4521200" y="4687888"/>
          <p14:tracePt t="131670" x="4594225" y="4687888"/>
          <p14:tracePt t="131678" x="4649788" y="4687888"/>
          <p14:tracePt t="131686" x="4695825" y="4687888"/>
          <p14:tracePt t="131694" x="4759325" y="4687888"/>
          <p14:tracePt t="131702" x="4832350" y="4687888"/>
          <p14:tracePt t="131710" x="4895850" y="4687888"/>
          <p14:tracePt t="131718" x="4949825" y="4687888"/>
          <p14:tracePt t="131726" x="5005388" y="4687888"/>
          <p14:tracePt t="131733" x="5059363" y="4687888"/>
          <p14:tracePt t="131742" x="5114925" y="4687888"/>
          <p14:tracePt t="131750" x="5159375" y="4668838"/>
          <p14:tracePt t="131758" x="5205413" y="4668838"/>
          <p14:tracePt t="131766" x="5232400" y="4660900"/>
          <p14:tracePt t="131774" x="5251450" y="4660900"/>
          <p14:tracePt t="131782" x="5260975" y="4660900"/>
          <p14:tracePt t="131798" x="5268913" y="4651375"/>
          <p14:tracePt t="131879" x="5287963" y="4651375"/>
          <p14:tracePt t="131886" x="5314950" y="4641850"/>
          <p14:tracePt t="131895" x="5360988" y="4614863"/>
          <p14:tracePt t="131904" x="5397500" y="4595813"/>
          <p14:tracePt t="131915" x="5461000" y="4595813"/>
          <p14:tracePt t="131917" x="5514975" y="4587875"/>
          <p14:tracePt t="131925" x="5580063" y="4551363"/>
          <p14:tracePt t="131934" x="5624513" y="4551363"/>
          <p14:tracePt t="131942" x="5661025" y="4541838"/>
          <p14:tracePt t="131949" x="5724525" y="4522788"/>
          <p14:tracePt t="131958" x="5770563" y="4505325"/>
          <p14:tracePt t="131965" x="5826125" y="4495800"/>
          <p14:tracePt t="131974" x="5870575" y="4478338"/>
          <p14:tracePt t="131982" x="5880100" y="4478338"/>
          <p14:tracePt t="131989" x="5907088" y="4468813"/>
          <p14:tracePt t="132167" x="5870575" y="4468813"/>
          <p14:tracePt t="132175" x="5853113" y="4468813"/>
          <p14:tracePt t="132182" x="5826125" y="4468813"/>
          <p14:tracePt t="132189" x="5807075" y="4478338"/>
          <p14:tracePt t="132198" x="5780088" y="4478338"/>
          <p14:tracePt t="132206" x="5761038" y="4495800"/>
          <p14:tracePt t="132222" x="5753100" y="4495800"/>
          <p14:tracePt t="132231" x="5734050" y="4505325"/>
          <p14:tracePt t="132239" x="5724525" y="4505325"/>
          <p14:tracePt t="132247" x="5716588" y="4505325"/>
          <p14:tracePt t="132254" x="5707063" y="4505325"/>
          <p14:tracePt t="132262" x="5697538" y="4505325"/>
          <p14:tracePt t="132278" x="5688013" y="4505325"/>
          <p14:tracePt t="132286" x="5680075" y="4514850"/>
          <p14:tracePt t="132317" x="5670550" y="4514850"/>
          <p14:tracePt t="132326" x="5653088" y="4514850"/>
          <p14:tracePt t="132342" x="5643563" y="4514850"/>
          <p14:tracePt t="132422" x="5634038" y="4522788"/>
          <p14:tracePt t="132633" x="5607050" y="4541838"/>
          <p14:tracePt t="132640" x="5588000" y="4551363"/>
          <p14:tracePt t="132647" x="5543550" y="4551363"/>
          <p14:tracePt t="132654" x="5514975" y="4559300"/>
          <p14:tracePt t="132663" x="5507038" y="4559300"/>
          <p14:tracePt t="132670" x="5497513" y="4559300"/>
          <p14:tracePt t="132678" x="5487988" y="4559300"/>
          <p14:tracePt t="132686" x="5478463" y="4568825"/>
          <p14:tracePt t="132694" x="5478463" y="4578350"/>
          <p14:tracePt t="132702" x="5470525" y="4578350"/>
          <p14:tracePt t="132710" x="5461000" y="4578350"/>
          <p14:tracePt t="132726" x="5441950" y="4587875"/>
          <p14:tracePt t="132742" x="5414963" y="4587875"/>
          <p14:tracePt t="132750" x="5387975" y="4587875"/>
          <p14:tracePt t="132758" x="5368925" y="4587875"/>
          <p14:tracePt t="132766" x="5324475" y="4595813"/>
          <p14:tracePt t="132774" x="5305425" y="4595813"/>
          <p14:tracePt t="132782" x="5268913" y="4595813"/>
          <p14:tracePt t="132790" x="5224463" y="4595813"/>
          <p14:tracePt t="132798" x="5187950" y="4595813"/>
          <p14:tracePt t="132806" x="5159375" y="4595813"/>
          <p14:tracePt t="132814" x="5114925" y="4595813"/>
          <p14:tracePt t="132821" x="5078413" y="4595813"/>
          <p14:tracePt t="132830" x="5041900" y="4595813"/>
          <p14:tracePt t="132837" x="5022850" y="4595813"/>
          <p14:tracePt t="132847" x="4986338" y="4595813"/>
          <p14:tracePt t="132853" x="4968875" y="4595813"/>
          <p14:tracePt t="132863" x="4941888" y="4595813"/>
          <p14:tracePt t="132869" x="4913313" y="4595813"/>
          <p14:tracePt t="132878" x="4876800" y="4595813"/>
          <p14:tracePt t="132886" x="4868863" y="4595813"/>
          <p14:tracePt t="132894" x="4822825" y="4595813"/>
          <p14:tracePt t="132902" x="4786313" y="4595813"/>
          <p14:tracePt t="132911" x="4740275" y="4595813"/>
          <p14:tracePt t="132919" x="4713288" y="4595813"/>
          <p14:tracePt t="132933" x="4667250" y="4595813"/>
          <p14:tracePt t="132935" x="4613275" y="4595813"/>
          <p14:tracePt t="132943" x="4586288" y="4595813"/>
          <p14:tracePt t="132951" x="4557713" y="4595813"/>
          <p14:tracePt t="132959" x="4530725" y="4595813"/>
          <p14:tracePt t="132967" x="4513263" y="4595813"/>
          <p14:tracePt t="132975" x="4484688" y="4595813"/>
          <p14:tracePt t="132983" x="4467225" y="4595813"/>
          <p14:tracePt t="132990" x="4440238" y="4595813"/>
          <p14:tracePt t="132998" x="4421188" y="4595813"/>
          <p14:tracePt t="133006" x="4384675" y="4595813"/>
          <p14:tracePt t="133014" x="4348163" y="4595813"/>
          <p14:tracePt t="133022" x="4321175" y="4595813"/>
          <p14:tracePt t="133030" x="4294188" y="4595813"/>
          <p14:tracePt t="133037" x="4248150" y="4595813"/>
          <p14:tracePt t="133047" x="4221163" y="4595813"/>
          <p14:tracePt t="133054" x="4165600" y="4595813"/>
          <p14:tracePt t="133064" x="4121150" y="4595813"/>
          <p14:tracePt t="133082" x="4065588" y="4595813"/>
          <p14:tracePt t="133085" x="4038600" y="4595813"/>
          <p14:tracePt t="133094" x="3992563" y="4595813"/>
          <p14:tracePt t="133102" x="3975100" y="4595813"/>
          <p14:tracePt t="133110" x="3948113" y="4595813"/>
          <p14:tracePt t="133117" x="3919538" y="4595813"/>
          <p14:tracePt t="133125" x="3892550" y="4595813"/>
          <p14:tracePt t="133133" x="3875088" y="4595813"/>
          <p14:tracePt t="133142" x="3829050" y="4595813"/>
          <p14:tracePt t="133150" x="3792538" y="4595813"/>
          <p14:tracePt t="133157" x="3783013" y="4595813"/>
          <p14:tracePt t="133166" x="3756025" y="4595813"/>
          <p14:tracePt t="133174" x="3746500" y="4595813"/>
          <p14:tracePt t="133182" x="3729038" y="4595813"/>
          <p14:tracePt t="133190" x="3709988" y="4595813"/>
          <p14:tracePt t="133206" x="3702050" y="4595813"/>
          <p14:tracePt t="133222" x="3692525" y="4595813"/>
          <p14:tracePt t="133238" x="3673475" y="4595813"/>
          <p14:tracePt t="133247" x="3665538" y="4595813"/>
          <p14:tracePt t="133264" x="3656013" y="4595813"/>
          <p14:tracePt t="142950" x="3746500" y="4595813"/>
          <p14:tracePt t="142959" x="3856038" y="4595813"/>
          <p14:tracePt t="142966" x="3984625" y="4595813"/>
          <p14:tracePt t="142974" x="4057650" y="4595813"/>
          <p14:tracePt t="142982" x="4102100" y="4595813"/>
          <p14:tracePt t="142990" x="4157663" y="4595813"/>
          <p14:tracePt t="142998" x="4194175" y="4595813"/>
          <p14:tracePt t="143006" x="4230688" y="4595813"/>
          <p14:tracePt t="143014" x="4257675" y="4595813"/>
          <p14:tracePt t="143022" x="4267200" y="4595813"/>
          <p14:tracePt t="143030" x="4294188" y="4595813"/>
          <p14:tracePt t="143310" x="4303713" y="4595813"/>
          <p14:tracePt t="143318" x="4311650" y="4595813"/>
          <p14:tracePt t="143334" x="4330700" y="4595813"/>
          <p14:tracePt t="143342" x="4340225" y="4595813"/>
          <p14:tracePt t="143350" x="4348163" y="4595813"/>
          <p14:tracePt t="143366" x="4357688" y="4595813"/>
          <p14:tracePt t="143374" x="4367213" y="4605338"/>
          <p14:tracePt t="143558" x="4367213" y="4614863"/>
          <p14:tracePt t="143566" x="4367213" y="4624388"/>
          <p14:tracePt t="143574" x="4348163" y="4632325"/>
          <p14:tracePt t="143582" x="4321175" y="4632325"/>
          <p14:tracePt t="143590" x="4284663" y="4641850"/>
          <p14:tracePt t="143598" x="4257675" y="4641850"/>
          <p14:tracePt t="143606" x="4248150" y="4641850"/>
          <p14:tracePt t="143614" x="4211638" y="4641850"/>
          <p14:tracePt t="143622" x="4194175" y="4641850"/>
          <p14:tracePt t="143630" x="4165600" y="4641850"/>
          <p14:tracePt t="143638" x="4148138" y="4641850"/>
          <p14:tracePt t="143646" x="4121150" y="4641850"/>
          <p14:tracePt t="143655" x="4111625" y="4641850"/>
          <p14:tracePt t="143666" x="4102100" y="4641850"/>
          <p14:tracePt t="143673" x="4094163" y="4641850"/>
          <p14:tracePt t="143682" x="4084638" y="4641850"/>
          <p14:tracePt t="143687" x="4075113" y="4641850"/>
          <p14:tracePt t="143710" x="4065588" y="4641850"/>
          <p14:tracePt t="143734" x="4057650" y="4641850"/>
          <p14:tracePt t="143742" x="4038600" y="4641850"/>
          <p14:tracePt t="143750" x="4029075" y="4641850"/>
          <p14:tracePt t="143758" x="3984625" y="4624388"/>
          <p14:tracePt t="143766" x="3975100" y="4624388"/>
          <p14:tracePt t="143774" x="3948113" y="4614863"/>
          <p14:tracePt t="143782" x="3919538" y="4605338"/>
          <p14:tracePt t="143790" x="3892550" y="4605338"/>
          <p14:tracePt t="143798" x="3875088" y="4595813"/>
          <p14:tracePt t="143814" x="3865563" y="4578350"/>
          <p14:tracePt t="143838" x="3856038" y="4578350"/>
          <p14:tracePt t="143854" x="3846513" y="4568825"/>
          <p14:tracePt t="143878" x="3810000" y="4551363"/>
          <p14:tracePt t="143886" x="3775075" y="4532313"/>
          <p14:tracePt t="143894" x="3756025" y="4522788"/>
          <p14:tracePt t="143902" x="3709988" y="4505325"/>
          <p14:tracePt t="143910" x="3683000" y="4478338"/>
          <p14:tracePt t="143918" x="3665538" y="4468813"/>
          <p14:tracePt t="143926" x="3636963" y="4449763"/>
          <p14:tracePt t="143934" x="3619500" y="4432300"/>
          <p14:tracePt t="143941" x="3609975" y="4432300"/>
          <p14:tracePt t="143950" x="3600450" y="4422775"/>
          <p14:tracePt t="143966" x="3592513" y="4422775"/>
          <p14:tracePt t="143974" x="3582988" y="4413250"/>
          <p14:tracePt t="144006" x="3563938" y="4413250"/>
          <p14:tracePt t="144014" x="3536950" y="4405313"/>
          <p14:tracePt t="144030" x="3509963" y="4386263"/>
          <p14:tracePt t="144046" x="3500438" y="4376738"/>
          <p14:tracePt t="144094" x="3490913" y="4376738"/>
          <p14:tracePt t="144150" x="3473450" y="4376738"/>
          <p14:tracePt t="144247" x="3463925" y="4368800"/>
          <p14:tracePt t="144279" x="3463925" y="4359275"/>
          <p14:tracePt t="144287" x="3463925" y="4340225"/>
          <p14:tracePt t="144295" x="3463925" y="4313238"/>
          <p14:tracePt t="144304" x="3482975" y="4295775"/>
          <p14:tracePt t="144310" x="3509963" y="4276725"/>
          <p14:tracePt t="144318" x="3509963" y="4268788"/>
          <p14:tracePt t="144326" x="3536950" y="4249738"/>
          <p14:tracePt t="144334" x="3563938" y="4232275"/>
          <p14:tracePt t="144342" x="3592513" y="4232275"/>
          <p14:tracePt t="144350" x="3619500" y="4222750"/>
          <p14:tracePt t="144358" x="3646488" y="4203700"/>
          <p14:tracePt t="144366" x="3692525" y="4195763"/>
          <p14:tracePt t="144373" x="3756025" y="4176713"/>
          <p14:tracePt t="144382" x="3783013" y="4167188"/>
          <p14:tracePt t="144390" x="3838575" y="4167188"/>
          <p14:tracePt t="144397" x="3892550" y="4167188"/>
          <p14:tracePt t="144406" x="3956050" y="4149725"/>
          <p14:tracePt t="144414" x="4011613" y="4130675"/>
          <p14:tracePt t="144422" x="4065588" y="4130675"/>
          <p14:tracePt t="144430" x="4129088" y="4130675"/>
          <p14:tracePt t="144438" x="4184650" y="4122738"/>
          <p14:tracePt t="144446" x="4211638" y="4122738"/>
          <p14:tracePt t="144454" x="4230688" y="4113213"/>
          <p14:tracePt t="144463" x="4248150" y="4113213"/>
          <p14:tracePt t="144470" x="4267200" y="4113213"/>
          <p14:tracePt t="144480" x="4311650" y="4113213"/>
          <p14:tracePt t="144486" x="4357688" y="4094163"/>
          <p14:tracePt t="144498" x="4430713" y="4076700"/>
          <p14:tracePt t="144503" x="4503738" y="4076700"/>
          <p14:tracePt t="144511" x="4576763" y="4076700"/>
          <p14:tracePt t="144520" x="4667250" y="4076700"/>
          <p14:tracePt t="144526" x="4776788" y="4076700"/>
          <p14:tracePt t="144533" x="4886325" y="4076700"/>
          <p14:tracePt t="144542" x="4959350" y="4076700"/>
          <p14:tracePt t="144549" x="5078413" y="4076700"/>
          <p14:tracePt t="144558" x="5151438" y="4076700"/>
          <p14:tracePt t="144566" x="5224463" y="4076700"/>
          <p14:tracePt t="144574" x="5260975" y="4076700"/>
          <p14:tracePt t="144582" x="5287963" y="4076700"/>
          <p14:tracePt t="144590" x="5324475" y="4076700"/>
          <p14:tracePt t="144598" x="5351463" y="4076700"/>
          <p14:tracePt t="144606" x="5360988" y="4076700"/>
          <p14:tracePt t="144614" x="5368925" y="4076700"/>
          <p14:tracePt t="144630" x="5387975" y="4076700"/>
          <p14:tracePt t="144646" x="5405438" y="4076700"/>
          <p14:tracePt t="144654" x="5414963" y="4076700"/>
          <p14:tracePt t="144670" x="5451475" y="4076700"/>
          <p14:tracePt t="144679" x="5470525" y="4076700"/>
          <p14:tracePt t="144686" x="5497513" y="4086225"/>
          <p14:tracePt t="144698" x="5570538" y="4113213"/>
          <p14:tracePt t="144703" x="5616575" y="4140200"/>
          <p14:tracePt t="144711" x="5734050" y="4176713"/>
          <p14:tracePt t="144723" x="5780088" y="4213225"/>
          <p14:tracePt t="144725" x="5862638" y="4286250"/>
          <p14:tracePt t="144734" x="5999163" y="4340225"/>
          <p14:tracePt t="144742" x="6108700" y="4368800"/>
          <p14:tracePt t="144750" x="6226175" y="4432300"/>
          <p14:tracePt t="144758" x="6308725" y="4459288"/>
          <p14:tracePt t="144766" x="6399213" y="4514850"/>
          <p14:tracePt t="144774" x="6454775" y="4551363"/>
          <p14:tracePt t="144781" x="6464300" y="4559300"/>
          <p14:tracePt t="144790" x="6464300" y="4568825"/>
          <p14:tracePt t="144806" x="6464300" y="4578350"/>
          <p14:tracePt t="144847" x="6464300" y="4595813"/>
          <p14:tracePt t="144854" x="6445250" y="4614863"/>
          <p14:tracePt t="144862" x="6399213" y="4651375"/>
          <p14:tracePt t="144870" x="6372225" y="4660900"/>
          <p14:tracePt t="144879" x="6318250" y="4687888"/>
          <p14:tracePt t="144886" x="6291263" y="4697413"/>
          <p14:tracePt t="144894" x="6254750" y="4705350"/>
          <p14:tracePt t="144902" x="6208713" y="4724400"/>
          <p14:tracePt t="144910" x="6153150" y="4751388"/>
          <p14:tracePt t="144918" x="6116638" y="4760913"/>
          <p14:tracePt t="144926" x="6089650" y="4778375"/>
          <p14:tracePt t="144934" x="6043613" y="4805363"/>
          <p14:tracePt t="144942" x="6035675" y="4814888"/>
          <p14:tracePt t="144950" x="6007100" y="4814888"/>
          <p14:tracePt t="144958" x="6007100" y="4824413"/>
          <p14:tracePt t="144966" x="5972175" y="4833938"/>
          <p14:tracePt t="144974" x="5935663" y="4851400"/>
          <p14:tracePt t="144982" x="5907088" y="4860925"/>
          <p14:tracePt t="144991" x="5862638" y="4870450"/>
          <p14:tracePt t="144998" x="5789613" y="4878388"/>
          <p14:tracePt t="145006" x="5734050" y="4878388"/>
          <p14:tracePt t="145014" x="5634038" y="4906963"/>
          <p14:tracePt t="145022" x="5543550" y="4906963"/>
          <p14:tracePt t="145030" x="5434013" y="4906963"/>
          <p14:tracePt t="145039" x="5324475" y="4906963"/>
          <p14:tracePt t="145049" x="5195888" y="4906963"/>
          <p14:tracePt t="145056" x="5068888" y="4906963"/>
          <p14:tracePt t="145066" x="4978400" y="4906963"/>
          <p14:tracePt t="145071" x="4868863" y="4906963"/>
          <p14:tracePt t="145083" x="4813300" y="4906963"/>
          <p14:tracePt t="145099" x="4695825" y="4906963"/>
          <p14:tracePt t="145103" x="4659313" y="4906963"/>
          <p14:tracePt t="145110" x="4640263" y="4906963"/>
          <p14:tracePt t="145118" x="4613275" y="4906963"/>
          <p14:tracePt t="145126" x="4603750" y="4906963"/>
          <p14:tracePt t="145134" x="4594225" y="4906963"/>
          <p14:tracePt t="145150" x="4586288" y="4906963"/>
          <p14:tracePt t="145166" x="4567238" y="4906963"/>
          <p14:tracePt t="145174" x="4557713" y="4906963"/>
          <p14:tracePt t="145181" x="4549775" y="4906963"/>
          <p14:tracePt t="145190" x="4494213" y="4906963"/>
          <p14:tracePt t="145197" x="4448175" y="4906963"/>
          <p14:tracePt t="145206" x="4394200" y="4906963"/>
          <p14:tracePt t="145214" x="4340225" y="4906963"/>
          <p14:tracePt t="145222" x="4284663" y="4906963"/>
          <p14:tracePt t="145230" x="4238625" y="4906963"/>
          <p14:tracePt t="145238" x="4221163" y="4906963"/>
          <p14:tracePt t="145246" x="4194175" y="4906963"/>
          <p14:tracePt t="145254" x="4175125" y="4906963"/>
          <p14:tracePt t="145263" x="4148138" y="4906963"/>
          <p14:tracePt t="145270" x="4138613" y="4906963"/>
          <p14:tracePt t="145279" x="4129088" y="4906963"/>
          <p14:tracePt t="145286" x="4111625" y="4906963"/>
          <p14:tracePt t="146078" x="4084638" y="4906963"/>
          <p14:tracePt t="146086" x="4057650" y="4897438"/>
          <p14:tracePt t="146094" x="3984625" y="4833938"/>
          <p14:tracePt t="146102" x="3948113" y="4805363"/>
          <p14:tracePt t="146110" x="3919538" y="4797425"/>
          <p14:tracePt t="146118" x="3865563" y="4768850"/>
          <p14:tracePt t="146126" x="3819525" y="4751388"/>
          <p14:tracePt t="146134" x="3783013" y="4741863"/>
          <p14:tracePt t="146142" x="3765550" y="4741863"/>
          <p14:tracePt t="146150" x="3765550" y="4732338"/>
          <p14:tracePt t="146222" x="3746500" y="4732338"/>
          <p14:tracePt t="146230" x="3729038" y="4732338"/>
          <p14:tracePt t="146238" x="3702050" y="4732338"/>
          <p14:tracePt t="146246" x="3683000" y="4724400"/>
          <p14:tracePt t="146254" x="3636963" y="4724400"/>
          <p14:tracePt t="146264" x="3600450" y="4724400"/>
          <p14:tracePt t="146270" x="3573463" y="4705350"/>
          <p14:tracePt t="146281" x="3536950" y="4705350"/>
          <p14:tracePt t="146285" x="3519488" y="4697413"/>
          <p14:tracePt t="146296" x="3500438" y="4697413"/>
          <p14:tracePt t="146302" x="3473450" y="4687888"/>
          <p14:tracePt t="146318" x="3427413" y="4668838"/>
          <p14:tracePt t="146334" x="3419475" y="4668838"/>
          <p14:tracePt t="146342" x="3400425" y="4668838"/>
          <p14:tracePt t="146365" x="3390900" y="4660900"/>
          <p14:tracePt t="146414" x="3382963" y="4660900"/>
          <p14:tracePt t="146422" x="3363913" y="4651375"/>
          <p14:tracePt t="146430" x="3346450" y="4651375"/>
          <p14:tracePt t="146438" x="3317875" y="4641850"/>
          <p14:tracePt t="146446" x="3290888" y="4641850"/>
          <p14:tracePt t="146454" x="3244850" y="4641850"/>
          <p14:tracePt t="146462" x="3190875" y="4641850"/>
          <p14:tracePt t="146469" x="3136900" y="4641850"/>
          <p14:tracePt t="146479" x="3090863" y="4641850"/>
          <p14:tracePt t="146485" x="3054350" y="4641850"/>
          <p14:tracePt t="146494" x="3035300" y="4641850"/>
          <p14:tracePt t="146502" x="3008313" y="4641850"/>
          <p14:tracePt t="146510" x="2998788" y="4641850"/>
          <p14:tracePt t="146518" x="2990850" y="4641850"/>
          <p14:tracePt t="146550" x="2981325" y="4632325"/>
          <p14:tracePt t="146912" x="2925763" y="4632325"/>
          <p14:tracePt t="146920" x="2844800" y="4632325"/>
          <p14:tracePt t="146930" x="2771775" y="4632325"/>
          <p14:tracePt t="146933" x="2735263" y="4632325"/>
          <p14:tracePt t="146942" x="2708275" y="4632325"/>
          <p14:tracePt t="146950" x="2689225" y="4632325"/>
          <p14:tracePt t="146958" x="2679700" y="4632325"/>
          <p14:tracePt t="147023" x="2671763" y="4605338"/>
          <p14:tracePt t="147031" x="2671763" y="4595813"/>
          <p14:tracePt t="147040" x="2671763" y="4568825"/>
          <p14:tracePt t="147049" x="2671763" y="4559300"/>
          <p14:tracePt t="147055" x="2671763" y="4551363"/>
          <p14:tracePt t="147071" x="2671763" y="4541838"/>
          <p14:tracePt t="147119" x="2679700" y="4522788"/>
          <p14:tracePt t="147129" x="2679700" y="4514850"/>
          <p14:tracePt t="147135" x="2679700" y="4495800"/>
          <p14:tracePt t="147142" x="2689225" y="4478338"/>
          <p14:tracePt t="147158" x="2689225" y="4468813"/>
          <p14:tracePt t="147166" x="2689225" y="4449763"/>
          <p14:tracePt t="147174" x="2689225" y="4441825"/>
          <p14:tracePt t="147181" x="2689225" y="4432300"/>
          <p14:tracePt t="147199" x="2689225" y="4413250"/>
          <p14:tracePt t="147214" x="2698750" y="4405313"/>
          <p14:tracePt t="147223" x="2698750" y="4395788"/>
          <p14:tracePt t="147239" x="2708275" y="4376738"/>
          <p14:tracePt t="147249" x="2708275" y="4368800"/>
          <p14:tracePt t="147255" x="2708275" y="4359275"/>
          <p14:tracePt t="147283" x="2716213" y="4349750"/>
          <p14:tracePt t="147297" x="2716213" y="4332288"/>
          <p14:tracePt t="147303" x="2725738" y="4322763"/>
          <p14:tracePt t="147318" x="2735263" y="4303713"/>
          <p14:tracePt t="147334" x="2744788" y="4295775"/>
          <p14:tracePt t="147343" x="2762250" y="4276725"/>
          <p14:tracePt t="147350" x="2771775" y="4276725"/>
          <p14:tracePt t="147357" x="2781300" y="4268788"/>
          <p14:tracePt t="147365" x="2789238" y="4259263"/>
          <p14:tracePt t="147374" x="2817813" y="4249738"/>
          <p14:tracePt t="147381" x="2817813" y="4240213"/>
          <p14:tracePt t="147390" x="2835275" y="4232275"/>
          <p14:tracePt t="147398" x="2844800" y="4222750"/>
          <p14:tracePt t="147406" x="2852738" y="4222750"/>
          <p14:tracePt t="147413" x="2871788" y="4222750"/>
          <p14:tracePt t="147422" x="2898775" y="4213225"/>
          <p14:tracePt t="147446" x="2917825" y="4213225"/>
          <p14:tracePt t="147454" x="2925763" y="4213225"/>
          <p14:tracePt t="147462" x="2935288" y="4213225"/>
          <p14:tracePt t="147470" x="2944813" y="4213225"/>
          <p14:tracePt t="147486" x="2954338" y="4213225"/>
          <p14:tracePt t="147498" x="2962275" y="4213225"/>
          <p14:tracePt t="147503" x="2971800" y="4213225"/>
          <p14:tracePt t="147519" x="2981325" y="4213225"/>
          <p14:tracePt t="147527" x="2998788" y="4213225"/>
          <p14:tracePt t="147537" x="3008313" y="4213225"/>
          <p14:tracePt t="147551" x="3017838" y="4213225"/>
          <p14:tracePt t="147559" x="3027363" y="4213225"/>
          <p14:tracePt t="147570" x="3044825" y="4213225"/>
          <p14:tracePt t="147582" x="3054350" y="4213225"/>
          <p14:tracePt t="147591" x="3063875" y="4213225"/>
          <p14:tracePt t="147598" x="3081338" y="4213225"/>
          <p14:tracePt t="147615" x="3090863" y="4213225"/>
          <p14:tracePt t="147622" x="3100388" y="4213225"/>
          <p14:tracePt t="147638" x="3127375" y="4222750"/>
          <p14:tracePt t="147646" x="3136900" y="4232275"/>
          <p14:tracePt t="147654" x="3144838" y="4240213"/>
          <p14:tracePt t="147834" x="3154363" y="4259263"/>
          <p14:tracePt t="147839" x="3163888" y="4268788"/>
          <p14:tracePt t="147848" x="3163888" y="4276725"/>
          <p14:tracePt t="147854" x="3171825" y="4286250"/>
          <p14:tracePt t="147879" x="3181350" y="4295775"/>
          <p14:tracePt t="147944" x="3181350" y="4303713"/>
          <p14:tracePt t="147960" x="3171825" y="4322763"/>
          <p14:tracePt t="147975" x="3163888" y="4359275"/>
          <p14:tracePt t="147986" x="3154363" y="4368800"/>
          <p14:tracePt t="147991" x="3154363" y="4386263"/>
          <p14:tracePt t="147998" x="3144838" y="4395788"/>
          <p14:tracePt t="148006" x="3144838" y="4405313"/>
          <p14:tracePt t="148014" x="3127375" y="4422775"/>
          <p14:tracePt t="148038" x="3117850" y="4441825"/>
          <p14:tracePt t="148054" x="3117850" y="4449763"/>
          <p14:tracePt t="148064" x="3108325" y="4459288"/>
          <p14:tracePt t="148080" x="3090863" y="4495800"/>
          <p14:tracePt t="148095" x="3081338" y="4505325"/>
          <p14:tracePt t="148102" x="3071813" y="4514850"/>
          <p14:tracePt t="148110" x="3071813" y="4522788"/>
          <p14:tracePt t="148118" x="3054350" y="4532313"/>
          <p14:tracePt t="148126" x="3044825" y="4541838"/>
          <p14:tracePt t="148143" x="3035300" y="4551363"/>
          <p14:tracePt t="148191" x="3027363" y="4551363"/>
          <p14:tracePt t="148197" x="2990850" y="4568825"/>
          <p14:tracePt t="148206" x="2962275" y="4578350"/>
          <p14:tracePt t="148214" x="2954338" y="4587875"/>
          <p14:tracePt t="148222" x="2944813" y="4587875"/>
          <p14:tracePt t="148230" x="2935288" y="4587875"/>
          <p14:tracePt t="148238" x="2925763" y="4587875"/>
          <p14:tracePt t="148246" x="2917825" y="4587875"/>
          <p14:tracePt t="148263" x="2908300" y="4587875"/>
          <p14:tracePt t="148269" x="2898775" y="4595813"/>
          <p14:tracePt t="148447" x="2898775" y="4559300"/>
          <p14:tracePt t="148455" x="2898775" y="4541838"/>
          <p14:tracePt t="148464" x="2898775" y="4495800"/>
          <p14:tracePt t="148472" x="2925763" y="4449763"/>
          <p14:tracePt t="148479" x="2944813" y="4405313"/>
          <p14:tracePt t="148486" x="2990850" y="4332288"/>
          <p14:tracePt t="148495" x="3008313" y="4286250"/>
          <p14:tracePt t="148502" x="3063875" y="4203700"/>
          <p14:tracePt t="148510" x="3100388" y="4140200"/>
          <p14:tracePt t="148519" x="3127375" y="4094163"/>
          <p14:tracePt t="148526" x="3181350" y="4013200"/>
          <p14:tracePt t="148535" x="3200400" y="3948113"/>
          <p14:tracePt t="148541" x="3273425" y="3894138"/>
          <p14:tracePt t="148550" x="3317875" y="3830638"/>
          <p14:tracePt t="148557" x="3363913" y="3767138"/>
          <p14:tracePt t="148566" x="3400425" y="3684588"/>
          <p14:tracePt t="148574" x="3455988" y="3621088"/>
          <p14:tracePt t="148582" x="3509963" y="3538538"/>
          <p14:tracePt t="148590" x="3563938" y="3475038"/>
          <p14:tracePt t="148597" x="3619500" y="3375025"/>
          <p14:tracePt t="148606" x="3673475" y="3273425"/>
          <p14:tracePt t="148614" x="3729038" y="3173413"/>
          <p14:tracePt t="148622" x="3783013" y="3073400"/>
          <p14:tracePt t="148631" x="3865563" y="2954338"/>
          <p14:tracePt t="148637" x="3919538" y="2836863"/>
          <p14:tracePt t="148646" x="3956050" y="2771775"/>
          <p14:tracePt t="148654" x="4021138" y="2662238"/>
          <p14:tracePt t="148662" x="4084638" y="2562225"/>
          <p14:tracePt t="148670" x="4129088" y="2481263"/>
          <p14:tracePt t="148678" x="4157663" y="2398713"/>
          <p14:tracePt t="148685" x="4194175" y="2298700"/>
          <p14:tracePt t="148695" x="4221163" y="2243138"/>
          <p14:tracePt t="148702" x="4230688" y="2179638"/>
          <p14:tracePt t="148710" x="4230688" y="2106613"/>
          <p14:tracePt t="148718" x="4257675" y="2060575"/>
          <p14:tracePt t="148726" x="4257675" y="2006600"/>
          <p14:tracePt t="148734" x="4257675" y="1960563"/>
          <p14:tracePt t="148742" x="4267200" y="1906588"/>
          <p14:tracePt t="148750" x="4267200" y="1878013"/>
          <p14:tracePt t="148758" x="4267200" y="1851025"/>
          <p14:tracePt t="148766" x="4267200" y="1804988"/>
          <p14:tracePt t="148774" x="4267200" y="1787525"/>
          <p14:tracePt t="148782" x="4267200" y="1751013"/>
          <p14:tracePt t="148790" x="4267200" y="1704975"/>
          <p14:tracePt t="148798" x="4275138" y="1677988"/>
          <p14:tracePt t="148805" x="4275138" y="1641475"/>
          <p14:tracePt t="148815" x="4284663" y="1595438"/>
          <p14:tracePt t="148821" x="4284663" y="1558925"/>
          <p14:tracePt t="148830" x="4284663" y="1541463"/>
          <p14:tracePt t="148837" x="4284663" y="1504950"/>
          <p14:tracePt t="148846" x="4284663" y="1485900"/>
          <p14:tracePt t="148856" x="4284663" y="1458913"/>
          <p14:tracePt t="148958" x="4284663" y="1449388"/>
          <p14:tracePt t="148974" x="4284663" y="1422400"/>
          <p14:tracePt t="148982" x="4284663" y="1404938"/>
          <p14:tracePt t="148989" x="4284663" y="1358900"/>
          <p14:tracePt t="148997" x="4284663" y="1331913"/>
          <p14:tracePt t="149006" x="4284663" y="1312863"/>
          <p14:tracePt t="149013" x="4275138" y="1268413"/>
          <p14:tracePt t="149022" x="4267200" y="1268413"/>
          <p14:tracePt t="149030" x="4257675" y="1249363"/>
          <p14:tracePt t="149038" x="4248150" y="1231900"/>
          <p14:tracePt t="149048" x="4238625" y="1222375"/>
          <p14:tracePt t="149055" x="4230688" y="1203325"/>
          <p14:tracePt t="149066" x="4230688" y="1195388"/>
          <p14:tracePt t="149215" x="4221163" y="1185863"/>
          <p14:tracePt t="149271" x="4184650" y="1185863"/>
          <p14:tracePt t="149280" x="4111625" y="1185863"/>
          <p14:tracePt t="149288" x="4038600" y="1185863"/>
          <p14:tracePt t="149295" x="3929063" y="1203325"/>
          <p14:tracePt t="149302" x="3819525" y="1203325"/>
          <p14:tracePt t="149310" x="3709988" y="1203325"/>
          <p14:tracePt t="149318" x="3629025" y="1203325"/>
          <p14:tracePt t="149326" x="3573463" y="1203325"/>
          <p14:tracePt t="149334" x="3482975" y="1203325"/>
          <p14:tracePt t="149342" x="3455988" y="1203325"/>
          <p14:tracePt t="149350" x="3409950" y="1203325"/>
          <p14:tracePt t="149678" x="3382963" y="1203325"/>
          <p14:tracePt t="149687" x="3363913" y="1203325"/>
          <p14:tracePt t="149696" x="3346450" y="1203325"/>
          <p14:tracePt t="149702" x="3336925" y="1203325"/>
          <p14:tracePt t="149710" x="3317875" y="1203325"/>
          <p14:tracePt t="149718" x="3300413" y="1203325"/>
          <p14:tracePt t="149726" x="3273425" y="1195388"/>
          <p14:tracePt t="149734" x="3263900" y="1185863"/>
          <p14:tracePt t="149742" x="3244850" y="1166813"/>
          <p14:tracePt t="149749" x="3217863" y="1139825"/>
          <p14:tracePt t="149758" x="3200400" y="1122363"/>
          <p14:tracePt t="149766" x="3171825" y="1103313"/>
          <p14:tracePt t="149774" x="3171825" y="1093788"/>
          <p14:tracePt t="149782" x="3171825" y="1085850"/>
          <p14:tracePt t="149789" x="3154363" y="1066800"/>
          <p14:tracePt t="149798" x="3154363" y="1049338"/>
          <p14:tracePt t="149806" x="3144838" y="1039813"/>
          <p14:tracePt t="149814" x="3144838" y="1020763"/>
          <p14:tracePt t="149830" x="3144838" y="1012825"/>
          <p14:tracePt t="149847" x="3144838" y="1003300"/>
          <p14:tracePt t="149869" x="3144838" y="984250"/>
          <p14:tracePt t="149886" x="3154363" y="976313"/>
          <p14:tracePt t="149902" x="3171825" y="976313"/>
          <p14:tracePt t="149910" x="3208338" y="966788"/>
          <p14:tracePt t="149918" x="3263900" y="957263"/>
          <p14:tracePt t="149926" x="3317875" y="957263"/>
          <p14:tracePt t="149934" x="3373438" y="957263"/>
          <p14:tracePt t="149942" x="3482975" y="957263"/>
          <p14:tracePt t="149949" x="3563938" y="957263"/>
          <p14:tracePt t="149958" x="3636963" y="957263"/>
          <p14:tracePt t="149966" x="3692525" y="957263"/>
          <p14:tracePt t="149974" x="3746500" y="957263"/>
          <p14:tracePt t="149982" x="3775075" y="957263"/>
          <p14:tracePt t="149990" x="3783013" y="957263"/>
          <p14:tracePt t="150022" x="3792538" y="947738"/>
          <p14:tracePt t="150303" x="3792538" y="976313"/>
          <p14:tracePt t="150313" x="3792538" y="1030288"/>
          <p14:tracePt t="150320" x="3765550" y="1093788"/>
          <p14:tracePt t="150327" x="3738563" y="1166813"/>
          <p14:tracePt t="150334" x="3709988" y="1285875"/>
          <p14:tracePt t="150342" x="3683000" y="1376363"/>
          <p14:tracePt t="150349" x="3656013" y="1495425"/>
          <p14:tracePt t="150358" x="3619500" y="1624013"/>
          <p14:tracePt t="150366" x="3592513" y="1741488"/>
          <p14:tracePt t="150374" x="3546475" y="1887538"/>
          <p14:tracePt t="150382" x="3536950" y="2089150"/>
          <p14:tracePt t="150390" x="3519488" y="2252663"/>
          <p14:tracePt t="150397" x="3473450" y="2462213"/>
          <p14:tracePt t="150406" x="3455988" y="2644775"/>
          <p14:tracePt t="150414" x="3436938" y="2844800"/>
          <p14:tracePt t="150422" x="3390900" y="3027363"/>
          <p14:tracePt t="150430" x="3382963" y="3228975"/>
          <p14:tracePt t="150438" x="3327400" y="3438525"/>
          <p14:tracePt t="150447" x="3309938" y="3675063"/>
          <p14:tracePt t="150455" x="3309938" y="3875088"/>
          <p14:tracePt t="150465" x="3300413" y="4057650"/>
          <p14:tracePt t="150470" x="3281363" y="4259263"/>
          <p14:tracePt t="150478" x="3236913" y="4422775"/>
          <p14:tracePt t="150486" x="3217863" y="4587875"/>
          <p14:tracePt t="150499" x="3208338" y="4732338"/>
          <p14:tracePt t="150503" x="3163888" y="4851400"/>
          <p14:tracePt t="150514" x="3163888" y="4960938"/>
          <p14:tracePt t="150521" x="3136900" y="5070475"/>
          <p14:tracePt t="150525" x="3090863" y="5170488"/>
          <p14:tracePt t="150534" x="3081338" y="5262563"/>
          <p14:tracePt t="150542" x="3071813" y="5326063"/>
          <p14:tracePt t="150550" x="3027363" y="5389563"/>
          <p14:tracePt t="150557" x="3017838" y="5445125"/>
          <p14:tracePt t="150566" x="3017838" y="5481638"/>
          <p14:tracePt t="150574" x="3008313" y="5508625"/>
          <p14:tracePt t="150582" x="2990850" y="5526088"/>
          <p14:tracePt t="150589" x="2990850" y="5545138"/>
          <p14:tracePt t="150597" x="2990850" y="5562600"/>
          <p14:tracePt t="150606" x="2981325" y="5581650"/>
          <p14:tracePt t="150614" x="2981325" y="5599113"/>
          <p14:tracePt t="150621" x="2981325" y="5608638"/>
          <p14:tracePt t="150630" x="2981325" y="5635625"/>
          <p14:tracePt t="150638" x="2971800" y="5654675"/>
          <p14:tracePt t="150646" x="2962275" y="5672138"/>
          <p14:tracePt t="150654" x="2954338" y="5699125"/>
          <p14:tracePt t="150661" x="2935288" y="5727700"/>
          <p14:tracePt t="150670" x="2935288" y="5735638"/>
          <p14:tracePt t="150678" x="2935288" y="5754688"/>
          <p14:tracePt t="150685" x="2917825" y="5781675"/>
          <p14:tracePt t="150696" x="2908300" y="5800725"/>
          <p14:tracePt t="150701" x="2889250" y="5818188"/>
          <p14:tracePt t="150710" x="2881313" y="5854700"/>
          <p14:tracePt t="150718" x="2871788" y="5873750"/>
          <p14:tracePt t="150726" x="2862263" y="5891213"/>
          <p14:tracePt t="150734" x="2862263" y="5927725"/>
          <p14:tracePt t="150742" x="2844800" y="5946775"/>
          <p14:tracePt t="150750" x="2835275" y="5954713"/>
          <p14:tracePt t="150758" x="2835275" y="5964238"/>
          <p14:tracePt t="150766" x="2817813" y="5983288"/>
          <p14:tracePt t="150773" x="2817813" y="5991225"/>
          <p14:tracePt t="150790" x="2817813" y="6018213"/>
          <p14:tracePt t="150798" x="2808288" y="6027738"/>
          <p14:tracePt t="150806" x="2798763" y="6037263"/>
          <p14:tracePt t="150854" x="2798763" y="6046788"/>
          <p14:tracePt t="150862" x="2798763" y="6054725"/>
          <p14:tracePt t="150878" x="2798763" y="6064250"/>
          <p14:tracePt t="150885" x="2798763" y="6073775"/>
          <p14:tracePt t="150894" x="2781300" y="6100763"/>
          <p14:tracePt t="150902" x="2771775" y="6100763"/>
          <p14:tracePt t="150912" x="2762250" y="6110288"/>
          <p14:tracePt t="150926" x="2752725" y="6110288"/>
          <p14:tracePt t="150966" x="2744788" y="6119813"/>
          <p14:tracePt t="150974" x="2725738" y="6137275"/>
          <p14:tracePt t="150983" x="2698750" y="6156325"/>
          <p14:tracePt t="150989" x="2689225" y="6183313"/>
          <p14:tracePt t="150997" x="2671763" y="6210300"/>
          <p14:tracePt t="151006" x="2643188" y="6237288"/>
          <p14:tracePt t="151014" x="2635250" y="6256338"/>
          <p14:tracePt t="151030" x="2616200" y="6273800"/>
          <p14:tracePt t="151038" x="2616200" y="6283325"/>
          <p14:tracePt t="151046" x="2606675" y="6302375"/>
          <p14:tracePt t="151054" x="2598738" y="6319838"/>
          <p14:tracePt t="151062" x="2598738" y="6329363"/>
          <p14:tracePt t="151069" x="2598738" y="6338888"/>
          <p14:tracePt t="151085" x="2589213" y="6346825"/>
          <p14:tracePt t="151134" x="2589213" y="6356350"/>
          <p14:tracePt t="151159" x="2579688" y="6356350"/>
          <p14:tracePt t="151167" x="2562225" y="6356350"/>
          <p14:tracePt t="151176" x="2533650" y="6356350"/>
          <p14:tracePt t="151184" x="2516188" y="6356350"/>
          <p14:tracePt t="151191" x="2498725" y="6356350"/>
          <p14:tracePt t="151199" x="2489200" y="6356350"/>
          <p14:tracePt t="151206" x="2479675" y="6356350"/>
          <p14:tracePt t="151214" x="2470150" y="6356350"/>
          <p14:tracePt t="151222" x="2462213" y="6356350"/>
          <p14:tracePt t="151246" x="2452688" y="6356350"/>
          <p14:tracePt t="151271" x="2443163" y="6356350"/>
          <p14:tracePt t="151311" x="2433638" y="6356350"/>
          <p14:tracePt t="151383" x="2416175" y="6356350"/>
          <p14:tracePt t="151552" x="2425700" y="6375400"/>
          <p14:tracePt t="151608" x="2433638" y="6383338"/>
          <p14:tracePt t="151616" x="2443163" y="6383338"/>
          <p14:tracePt t="151632" x="2452688" y="6383338"/>
          <p14:tracePt t="151849" x="2479675" y="6383338"/>
          <p14:tracePt t="151856" x="2489200" y="6375400"/>
          <p14:tracePt t="151863" x="2498725" y="6365875"/>
          <p14:tracePt t="151871" x="2506663" y="6338888"/>
          <p14:tracePt t="151884" x="2506663" y="6329363"/>
          <p14:tracePt t="151885" x="2506663" y="6302375"/>
          <p14:tracePt t="151898" x="2506663" y="6292850"/>
          <p14:tracePt t="151903" x="2506663" y="6273800"/>
          <p14:tracePt t="151913" x="2533650" y="6256338"/>
          <p14:tracePt t="151918" x="2533650" y="6229350"/>
          <p14:tracePt t="151926" x="2543175" y="6210300"/>
          <p14:tracePt t="151934" x="2543175" y="6192838"/>
          <p14:tracePt t="151942" x="2552700" y="6164263"/>
          <p14:tracePt t="151951" x="2562225" y="6146800"/>
          <p14:tracePt t="151959" x="2562225" y="6137275"/>
          <p14:tracePt t="151967" x="2562225" y="6119813"/>
          <p14:tracePt t="151975" x="2579688" y="6100763"/>
          <p14:tracePt t="152336" x="2579688" y="6110288"/>
          <p14:tracePt t="152645" x="2598738" y="6091238"/>
          <p14:tracePt t="152653" x="2598738" y="6046788"/>
          <p14:tracePt t="152662" x="2606675" y="6010275"/>
          <p14:tracePt t="152670" x="2625725" y="5964238"/>
          <p14:tracePt t="152678" x="2643188" y="5927725"/>
          <p14:tracePt t="152686" x="2643188" y="5891213"/>
          <p14:tracePt t="152695" x="2643188" y="5845175"/>
          <p14:tracePt t="152702" x="2643188" y="5827713"/>
          <p14:tracePt t="152710" x="2643188" y="5800725"/>
          <p14:tracePt t="152718" x="2643188" y="5791200"/>
          <p14:tracePt t="152742" x="2643188" y="5772150"/>
          <p14:tracePt t="152758" x="2643188" y="5754688"/>
          <p14:tracePt t="152767" x="2643188" y="5745163"/>
          <p14:tracePt t="152774" x="2643188" y="5718175"/>
          <p14:tracePt t="152782" x="2643188" y="5699125"/>
          <p14:tracePt t="152790" x="2643188" y="5672138"/>
          <p14:tracePt t="152798" x="2643188" y="5654675"/>
          <p14:tracePt t="152805" x="2643188" y="5626100"/>
          <p14:tracePt t="152814" x="2643188" y="5589588"/>
          <p14:tracePt t="152822" x="2643188" y="5562600"/>
          <p14:tracePt t="152829" x="2643188" y="5535613"/>
          <p14:tracePt t="152837" x="2652713" y="5518150"/>
          <p14:tracePt t="152848" x="2652713" y="5489575"/>
          <p14:tracePt t="152855" x="2662238" y="5481638"/>
          <p14:tracePt t="152864" x="2671763" y="5472113"/>
          <p14:tracePt t="152881" x="2679700" y="5462588"/>
          <p14:tracePt t="152926" x="2679700" y="5445125"/>
          <p14:tracePt t="152936" x="2689225" y="5445125"/>
          <p14:tracePt t="152941" x="2698750" y="5435600"/>
          <p14:tracePt t="152951" x="2698750" y="5426075"/>
          <p14:tracePt t="152958" x="2698750" y="5399088"/>
          <p14:tracePt t="152967" x="2716213" y="5380038"/>
          <p14:tracePt t="152974" x="2716213" y="5372100"/>
          <p14:tracePt t="152982" x="2716213" y="5343525"/>
          <p14:tracePt t="152991" x="2725738" y="5335588"/>
          <p14:tracePt t="152997" x="2735263" y="5316538"/>
          <p14:tracePt t="153006" x="2744788" y="5299075"/>
          <p14:tracePt t="153022" x="2744788" y="5289550"/>
          <p14:tracePt t="153030" x="2762250" y="5280025"/>
          <p14:tracePt t="153046" x="2762250" y="5270500"/>
          <p14:tracePt t="153053" x="2771775" y="5262563"/>
          <p14:tracePt t="153078" x="2781300" y="5253038"/>
          <p14:tracePt t="153102" x="2789238" y="5243513"/>
          <p14:tracePt t="153118" x="2808288" y="5226050"/>
          <p14:tracePt t="153143" x="2817813" y="5216525"/>
          <p14:tracePt t="153153" x="2825750" y="5216525"/>
          <p14:tracePt t="153166" x="2825750" y="5197475"/>
          <p14:tracePt t="153576" x="2825750" y="5170488"/>
          <p14:tracePt t="153586" x="2825750" y="5133975"/>
          <p14:tracePt t="153593" x="2825750" y="5116513"/>
          <p14:tracePt t="153598" x="2825750" y="5089525"/>
          <p14:tracePt t="153606" x="2825750" y="5070475"/>
          <p14:tracePt t="153614" x="2825750" y="5043488"/>
          <p14:tracePt t="153622" x="2825750" y="5033963"/>
          <p14:tracePt t="153630" x="2825750" y="5024438"/>
          <p14:tracePt t="153638" x="2825750" y="5016500"/>
          <p14:tracePt t="153646" x="2825750" y="5006975"/>
          <p14:tracePt t="153656" x="2825750" y="4997450"/>
          <p14:tracePt t="153679" x="2825750" y="4979988"/>
          <p14:tracePt t="153702" x="2825750" y="4970463"/>
          <p14:tracePt t="153862" x="2825750" y="4951413"/>
          <p14:tracePt t="153870" x="2825750" y="4943475"/>
          <p14:tracePt t="153878" x="2835275" y="4943475"/>
          <p14:tracePt t="153886" x="2844800" y="4924425"/>
          <p14:tracePt t="153895" x="2852738" y="4914900"/>
          <p14:tracePt t="153902" x="2862263" y="4897438"/>
          <p14:tracePt t="153912" x="2881313" y="4870450"/>
          <p14:tracePt t="153918" x="2889250" y="4860925"/>
          <p14:tracePt t="153934" x="2898775" y="4833938"/>
          <p14:tracePt t="153942" x="2908300" y="4814888"/>
          <p14:tracePt t="153950" x="2925763" y="4778375"/>
          <p14:tracePt t="153958" x="2935288" y="4778375"/>
          <p14:tracePt t="153966" x="2944813" y="4760913"/>
          <p14:tracePt t="153974" x="2954338" y="4724400"/>
          <p14:tracePt t="153982" x="2962275" y="4705350"/>
          <p14:tracePt t="153989" x="2981325" y="4687888"/>
          <p14:tracePt t="153998" x="2998788" y="4678363"/>
          <p14:tracePt t="154006" x="3044825" y="4660900"/>
          <p14:tracePt t="154014" x="3054350" y="4641850"/>
          <p14:tracePt t="154022" x="3063875" y="4632325"/>
          <p14:tracePt t="154030" x="3071813" y="4624388"/>
          <p14:tracePt t="154047" x="3081338" y="4614863"/>
          <p14:tracePt t="154278" x="3081338" y="4624388"/>
          <p14:tracePt t="154310" x="3081338" y="4632325"/>
          <p14:tracePt t="154360" x="3081338" y="4651375"/>
          <p14:tracePt t="154438" x="3081338" y="4660900"/>
          <p14:tracePt t="154470" x="3081338" y="4668838"/>
          <p14:tracePt t="154519" x="3071813" y="4678363"/>
          <p14:tracePt t="155118" x="3044825" y="4687888"/>
          <p14:tracePt t="155126" x="3035300" y="4687888"/>
          <p14:tracePt t="155134" x="3027363" y="4687888"/>
          <p14:tracePt t="155150" x="2998788" y="4687888"/>
          <p14:tracePt t="155166" x="2990850" y="4687888"/>
          <p14:tracePt t="155199" x="2981325" y="4687888"/>
          <p14:tracePt t="155206" x="2971800" y="4687888"/>
          <p14:tracePt t="155214" x="2971800" y="4678363"/>
          <p14:tracePt t="155230" x="2971800" y="4668838"/>
          <p14:tracePt t="155240" x="2954338" y="4660900"/>
          <p14:tracePt t="155246" x="2954338" y="4651375"/>
          <p14:tracePt t="155262" x="2954338" y="4632325"/>
          <p14:tracePt t="155269" x="2954338" y="4624388"/>
          <p14:tracePt t="155286" x="2954338" y="4605338"/>
          <p14:tracePt t="155294" x="2954338" y="4595813"/>
          <p14:tracePt t="155422" x="2944813" y="4587875"/>
          <p14:tracePt t="155472" x="2925763" y="4595813"/>
          <p14:tracePt t="155478" x="2908300" y="4605338"/>
          <p14:tracePt t="155488" x="2898775" y="4605338"/>
          <p14:tracePt t="155494" x="2862263" y="4632325"/>
          <p14:tracePt t="155502" x="2852738" y="4632325"/>
          <p14:tracePt t="155511" x="2844800" y="4641850"/>
          <p14:tracePt t="155526" x="2835275" y="4660900"/>
          <p14:tracePt t="155542" x="2817813" y="4668838"/>
          <p14:tracePt t="155558" x="2808288" y="4687888"/>
          <p14:tracePt t="155582" x="2798763" y="4697413"/>
          <p14:tracePt t="155598" x="2789238" y="4724400"/>
          <p14:tracePt t="155606" x="2781300" y="4732338"/>
          <p14:tracePt t="155614" x="2771775" y="4741863"/>
          <p14:tracePt t="155622" x="2762250" y="4751388"/>
          <p14:tracePt t="155638" x="2762250" y="4768850"/>
          <p14:tracePt t="155647" x="2735263" y="4778375"/>
          <p14:tracePt t="155654" x="2735263" y="4787900"/>
          <p14:tracePt t="155663" x="2735263" y="4797425"/>
          <p14:tracePt t="155679" x="2725738" y="4805363"/>
          <p14:tracePt t="155686" x="2725738" y="4814888"/>
          <p14:tracePt t="155695" x="2716213" y="4824413"/>
          <p14:tracePt t="155734" x="2708275" y="4824413"/>
          <p14:tracePt t="155815" x="2698750" y="4833938"/>
          <p14:tracePt t="156198" x="2698750" y="4814888"/>
          <p14:tracePt t="156206" x="2689225" y="4805363"/>
          <p14:tracePt t="156214" x="2679700" y="4778375"/>
          <p14:tracePt t="156222" x="2679700" y="4768850"/>
          <p14:tracePt t="156239" x="2679700" y="4760913"/>
          <p14:tracePt t="156246" x="2679700" y="4751388"/>
          <p14:tracePt t="156263" x="2671763" y="4724400"/>
          <p14:tracePt t="156294" x="2662238" y="4714875"/>
          <p14:tracePt t="156302" x="2652713" y="4714875"/>
          <p14:tracePt t="156318" x="2643188" y="4705350"/>
          <p14:tracePt t="156335" x="2643188" y="4697413"/>
          <p14:tracePt t="156342" x="2643188" y="4687888"/>
          <p14:tracePt t="156350" x="2635250" y="4668838"/>
          <p14:tracePt t="156390" x="2635250" y="4651375"/>
          <p14:tracePt t="156423" x="2635250" y="4641850"/>
          <p14:tracePt t="156455" x="2635250" y="4632325"/>
          <p14:tracePt t="156479" x="2635250" y="4614863"/>
          <p14:tracePt t="156485" x="2635250" y="4605338"/>
          <p14:tracePt t="156502" x="2635250" y="4595813"/>
          <p14:tracePt t="156526" x="2635250" y="4587875"/>
          <p14:tracePt t="156542" x="2635250" y="4568825"/>
          <p14:tracePt t="156566" x="2635250" y="4559300"/>
          <p14:tracePt t="156574" x="2643188" y="4551363"/>
          <p14:tracePt t="156582" x="2652713" y="4541838"/>
          <p14:tracePt t="156590" x="2662238" y="4522788"/>
          <p14:tracePt t="156605" x="2671763" y="4505325"/>
          <p14:tracePt t="156614" x="2671763" y="4495800"/>
          <p14:tracePt t="156621" x="2679700" y="4478338"/>
          <p14:tracePt t="156630" x="2698750" y="4459288"/>
          <p14:tracePt t="156638" x="2708275" y="4449763"/>
          <p14:tracePt t="156647" x="2725738" y="4422775"/>
          <p14:tracePt t="156654" x="2744788" y="4413250"/>
          <p14:tracePt t="156662" x="2752725" y="4413250"/>
          <p14:tracePt t="156670" x="2771775" y="4395788"/>
          <p14:tracePt t="156679" x="2781300" y="4395788"/>
          <p14:tracePt t="156686" x="2789238" y="4386263"/>
          <p14:tracePt t="156695" x="2825750" y="4376738"/>
          <p14:tracePt t="156711" x="2844800" y="4368800"/>
          <p14:tracePt t="156718" x="2871788" y="4349750"/>
          <p14:tracePt t="156726" x="2889250" y="4332288"/>
          <p14:tracePt t="156734" x="2908300" y="4332288"/>
          <p14:tracePt t="156742" x="2917825" y="4332288"/>
          <p14:tracePt t="156766" x="2925763" y="4332288"/>
          <p14:tracePt t="156782" x="2935288" y="4332288"/>
          <p14:tracePt t="156798" x="2954338" y="4332288"/>
          <p14:tracePt t="156805" x="2954338" y="4322763"/>
          <p14:tracePt t="156991" x="2962275" y="4322763"/>
          <p14:tracePt t="157015" x="2971800" y="4322763"/>
          <p14:tracePt t="157031" x="2971800" y="4332288"/>
          <p14:tracePt t="157886" x="2981325" y="4349750"/>
          <p14:tracePt t="157894" x="3008313" y="4359275"/>
          <p14:tracePt t="157902" x="3044825" y="4386263"/>
          <p14:tracePt t="157911" x="3117850" y="4405313"/>
          <p14:tracePt t="157918" x="3244850" y="4449763"/>
          <p14:tracePt t="157929" x="3390900" y="4468813"/>
          <p14:tracePt t="157934" x="3556000" y="4478338"/>
          <p14:tracePt t="157942" x="3719513" y="4495800"/>
          <p14:tracePt t="157950" x="3875088" y="4522788"/>
          <p14:tracePt t="157959" x="3984625" y="4541838"/>
          <p14:tracePt t="157966" x="4038600" y="4551363"/>
          <p14:tracePt t="157974" x="4075113" y="4559300"/>
          <p14:tracePt t="158422" x="4038600" y="4559300"/>
          <p14:tracePt t="158431" x="3984625" y="4559300"/>
          <p14:tracePt t="158437" x="3948113" y="4559300"/>
          <p14:tracePt t="158446" x="3919538" y="4559300"/>
          <p14:tracePt t="158454" x="3902075" y="4559300"/>
          <p14:tracePt t="158462" x="3892550" y="4559300"/>
          <p14:tracePt t="158470" x="3865563" y="4559300"/>
          <p14:tracePt t="158478" x="3856038" y="4559300"/>
          <p14:tracePt t="158486" x="3846513" y="4559300"/>
          <p14:tracePt t="158498" x="3819525" y="4559300"/>
          <p14:tracePt t="158515" x="3802063" y="4541838"/>
          <p14:tracePt t="158520" x="3792538" y="4532313"/>
          <p14:tracePt t="158530" x="3775075" y="4505325"/>
          <p14:tracePt t="158534" x="3756025" y="4486275"/>
          <p14:tracePt t="158542" x="3746500" y="4478338"/>
          <p14:tracePt t="158550" x="3729038" y="4432300"/>
          <p14:tracePt t="158558" x="3709988" y="4395788"/>
          <p14:tracePt t="158566" x="3709988" y="4376738"/>
          <p14:tracePt t="158574" x="3702050" y="4340225"/>
          <p14:tracePt t="158582" x="3702050" y="4313238"/>
          <p14:tracePt t="158589" x="3702050" y="4276725"/>
          <p14:tracePt t="158597" x="3702050" y="4240213"/>
          <p14:tracePt t="158605" x="3702050" y="4213225"/>
          <p14:tracePt t="158614" x="3702050" y="4195763"/>
          <p14:tracePt t="158622" x="3702050" y="4149725"/>
          <p14:tracePt t="158630" x="3702050" y="4113213"/>
          <p14:tracePt t="158638" x="3702050" y="4086225"/>
          <p14:tracePt t="158646" x="3702050" y="4049713"/>
          <p14:tracePt t="158654" x="3702050" y="3994150"/>
          <p14:tracePt t="158662" x="3738563" y="3930650"/>
          <p14:tracePt t="158670" x="3756025" y="3903663"/>
          <p14:tracePt t="158678" x="3792538" y="3840163"/>
          <p14:tracePt t="158686" x="3810000" y="3811588"/>
          <p14:tracePt t="158694" x="3846513" y="3767138"/>
          <p14:tracePt t="158702" x="3902075" y="3721100"/>
          <p14:tracePt t="158711" x="3948113" y="3684588"/>
          <p14:tracePt t="158717" x="3992563" y="3629025"/>
          <p14:tracePt t="158725" x="4029075" y="3611563"/>
          <p14:tracePt t="158733" x="4102100" y="3584575"/>
          <p14:tracePt t="158741" x="4129088" y="3565525"/>
          <p14:tracePt t="158750" x="4184650" y="3556000"/>
          <p14:tracePt t="158758" x="4230688" y="3529013"/>
          <p14:tracePt t="158766" x="4257675" y="3519488"/>
          <p14:tracePt t="158774" x="4303713" y="3511550"/>
          <p14:tracePt t="158783" x="4330700" y="3511550"/>
          <p14:tracePt t="158791" x="4348163" y="3502025"/>
          <p14:tracePt t="158802" x="4367213" y="3492500"/>
          <p14:tracePt t="158806" x="4384675" y="3482975"/>
          <p14:tracePt t="158814" x="4403725" y="3482975"/>
          <p14:tracePt t="158821" x="4430713" y="3482975"/>
          <p14:tracePt t="158829" x="4476750" y="3482975"/>
          <p14:tracePt t="158838" x="4503738" y="3482975"/>
          <p14:tracePt t="158846" x="4557713" y="3502025"/>
          <p14:tracePt t="158853" x="4622800" y="3538538"/>
          <p14:tracePt t="158862" x="4740275" y="3548063"/>
          <p14:tracePt t="158871" x="4813300" y="3575050"/>
          <p14:tracePt t="158881" x="4932363" y="3602038"/>
          <p14:tracePt t="158887" x="4986338" y="3629025"/>
          <p14:tracePt t="158898" x="5068888" y="3638550"/>
          <p14:tracePt t="158902" x="5132388" y="3665538"/>
          <p14:tracePt t="158912" x="5178425" y="3694113"/>
          <p14:tracePt t="158917" x="5195888" y="3694113"/>
          <p14:tracePt t="158983" x="5205413" y="3702050"/>
          <p14:tracePt t="158991" x="5214938" y="3721100"/>
          <p14:tracePt t="158999" x="5224463" y="3748088"/>
          <p14:tracePt t="159007" x="5232400" y="3775075"/>
          <p14:tracePt t="159015" x="5241925" y="3811588"/>
          <p14:tracePt t="159022" x="5260975" y="3857625"/>
          <p14:tracePt t="159030" x="5268913" y="3894138"/>
          <p14:tracePt t="159038" x="5278438" y="3930650"/>
          <p14:tracePt t="159047" x="5287963" y="3967163"/>
          <p14:tracePt t="159054" x="5297488" y="4013200"/>
          <p14:tracePt t="159062" x="5305425" y="4067175"/>
          <p14:tracePt t="159086" x="5341938" y="4159250"/>
          <p14:tracePt t="159101" x="5351463" y="4195763"/>
          <p14:tracePt t="159101" x="5351463" y="4222750"/>
          <p14:tracePt t="159114" x="5351463" y="4240213"/>
          <p14:tracePt t="159119" x="5351463" y="4268788"/>
          <p14:tracePt t="159129" x="5351463" y="4295775"/>
          <p14:tracePt t="159134" x="5351463" y="4322763"/>
          <p14:tracePt t="159142" x="5351463" y="4368800"/>
          <p14:tracePt t="159150" x="5324475" y="4395788"/>
          <p14:tracePt t="159158" x="5305425" y="4432300"/>
          <p14:tracePt t="159166" x="5287963" y="4459288"/>
          <p14:tracePt t="159174" x="5251450" y="4486275"/>
          <p14:tracePt t="159182" x="5224463" y="4522788"/>
          <p14:tracePt t="159190" x="5195888" y="4551363"/>
          <p14:tracePt t="159198" x="5105400" y="4605338"/>
          <p14:tracePt t="159207" x="5049838" y="4632325"/>
          <p14:tracePt t="159213" x="4968875" y="4678363"/>
          <p14:tracePt t="159222" x="4886325" y="4687888"/>
          <p14:tracePt t="159230" x="4795838" y="4697413"/>
          <p14:tracePt t="159238" x="4713288" y="4741863"/>
          <p14:tracePt t="159246" x="4659313" y="4751388"/>
          <p14:tracePt t="159254" x="4613275" y="4760913"/>
          <p14:tracePt t="159263" x="4567238" y="4797425"/>
          <p14:tracePt t="159270" x="4557713" y="4797425"/>
          <p14:tracePt t="159278" x="4540250" y="4805363"/>
          <p14:tracePt t="159510" x="4549775" y="4805363"/>
          <p14:tracePt t="159518" x="4557713" y="4797425"/>
          <p14:tracePt t="159526" x="4567238" y="4787900"/>
          <p14:tracePt t="159533" x="4576763" y="4787900"/>
          <p14:tracePt t="159542" x="4586288" y="4787900"/>
          <p14:tracePt t="159550" x="4586288" y="4778375"/>
          <p14:tracePt t="159559" x="4613275" y="4760913"/>
          <p14:tracePt t="159566" x="4622800" y="4760913"/>
          <p14:tracePt t="159573" x="4659313" y="4751388"/>
          <p14:tracePt t="159582" x="4695825" y="4741863"/>
          <p14:tracePt t="159590" x="4722813" y="4732338"/>
          <p14:tracePt t="159597" x="4759325" y="4732338"/>
          <p14:tracePt t="159605" x="4822825" y="4705350"/>
          <p14:tracePt t="159614" x="4840288" y="4705350"/>
          <p14:tracePt t="159621" x="4859338" y="4697413"/>
          <p14:tracePt t="159630" x="4868863" y="4697413"/>
          <p14:tracePt t="159943" x="4868863" y="4687888"/>
          <p14:tracePt t="160311" x="4876800" y="4687888"/>
          <p14:tracePt t="160318" x="4905375" y="4687888"/>
          <p14:tracePt t="160326" x="4922838" y="4678363"/>
          <p14:tracePt t="160334" x="4932363" y="4678363"/>
          <p14:tracePt t="160342" x="4968875" y="4668838"/>
          <p14:tracePt t="160350" x="4978400" y="4660900"/>
          <p14:tracePt t="160358" x="5005388" y="4660900"/>
          <p14:tracePt t="160365" x="5022850" y="4651375"/>
          <p14:tracePt t="160374" x="5041900" y="4651375"/>
          <p14:tracePt t="160381" x="5059363" y="4651375"/>
          <p14:tracePt t="160406" x="5068888" y="4651375"/>
          <p14:tracePt t="160512" x="5105400" y="4651375"/>
          <p14:tracePt t="160518" x="5195888" y="4651375"/>
          <p14:tracePt t="160526" x="5305425" y="4651375"/>
          <p14:tracePt t="160534" x="5414963" y="4651375"/>
          <p14:tracePt t="160542" x="5514975" y="4651375"/>
          <p14:tracePt t="160550" x="5588000" y="4651375"/>
          <p14:tracePt t="160558" x="5643563" y="4651375"/>
          <p14:tracePt t="160566" x="5670550" y="4651375"/>
          <p14:tracePt t="160574" x="5697538" y="4651375"/>
          <p14:tracePt t="161254" x="5716588" y="4651375"/>
          <p14:tracePt t="161262" x="5843588" y="4651375"/>
          <p14:tracePt t="161270" x="5989638" y="4651375"/>
          <p14:tracePt t="161277" x="6062663" y="4651375"/>
          <p14:tracePt t="161286" x="6108700" y="4651375"/>
          <p14:tracePt t="161294" x="6135688" y="4651375"/>
          <p14:tracePt t="164102" x="6053138" y="4660900"/>
          <p14:tracePt t="164110" x="5899150" y="4678363"/>
          <p14:tracePt t="164118" x="5807075" y="4687888"/>
          <p14:tracePt t="164128" x="5753100" y="4687888"/>
          <p14:tracePt t="164135" x="5643563" y="4687888"/>
          <p14:tracePt t="164144" x="5570538" y="4687888"/>
          <p14:tracePt t="164150" x="5524500" y="4687888"/>
          <p14:tracePt t="164662" x="5514975" y="4687888"/>
          <p14:tracePt t="164670" x="5478463" y="4660900"/>
          <p14:tracePt t="164678" x="5441950" y="4614863"/>
          <p14:tracePt t="164686" x="5397500" y="4578350"/>
          <p14:tracePt t="164694" x="5368925" y="4559300"/>
          <p14:tracePt t="164702" x="5305425" y="4532313"/>
          <p14:tracePt t="164711" x="5297488" y="4522788"/>
          <p14:tracePt t="164719" x="5260975" y="4522788"/>
          <p14:tracePt t="164730" x="5260975" y="4514850"/>
          <p14:tracePt t="164735" x="5251450" y="4505325"/>
          <p14:tracePt t="165454" x="5251450" y="4514850"/>
          <p14:tracePt t="165462" x="5251450" y="4532313"/>
          <p14:tracePt t="165470" x="5251450" y="4541838"/>
          <p14:tracePt t="165478" x="5251450" y="4559300"/>
          <p14:tracePt t="165487" x="5224463" y="4587875"/>
          <p14:tracePt t="165494" x="5205413" y="4605338"/>
          <p14:tracePt t="165502" x="5195888" y="4614863"/>
          <p14:tracePt t="165510" x="5187950" y="4632325"/>
          <p14:tracePt t="165517" x="5159375" y="4651375"/>
          <p14:tracePt t="165527" x="5151438" y="4668838"/>
          <p14:tracePt t="165534" x="5122863" y="4697413"/>
          <p14:tracePt t="165551" x="5114925" y="4697413"/>
          <p14:tracePt t="165558" x="5105400" y="4705350"/>
          <p14:tracePt t="165566" x="5105400" y="4714875"/>
          <p14:tracePt t="165574" x="5095875" y="4732338"/>
          <p14:tracePt t="165597" x="5086350" y="4741863"/>
          <p14:tracePt t="165606" x="5078413" y="4751388"/>
          <p14:tracePt t="165622" x="5068888" y="4760913"/>
          <p14:tracePt t="165630" x="5059363" y="4760913"/>
          <p14:tracePt t="165646" x="5041900" y="4778375"/>
          <p14:tracePt t="165654" x="5032375" y="4778375"/>
          <p14:tracePt t="165662" x="5022850" y="4787900"/>
          <p14:tracePt t="165670" x="5022850" y="4797425"/>
          <p14:tracePt t="165678" x="5014913" y="4805363"/>
          <p14:tracePt t="165685" x="5005388" y="4814888"/>
          <p14:tracePt t="165702" x="4995863" y="4824413"/>
          <p14:tracePt t="165710" x="4986338" y="4824413"/>
          <p14:tracePt t="165817" x="4978400" y="4833938"/>
          <p14:tracePt t="165821" x="4978400" y="4841875"/>
          <p14:tracePt t="165830" x="4968875" y="4851400"/>
          <p14:tracePt t="165838" x="4959350" y="4860925"/>
          <p14:tracePt t="165846" x="4949825" y="4870450"/>
          <p14:tracePt t="165854" x="4941888" y="4878388"/>
          <p14:tracePt t="165870" x="4932363" y="4887913"/>
          <p14:tracePt t="165880" x="4922838" y="4897438"/>
          <p14:tracePt t="165885" x="4913313" y="4906963"/>
          <p14:tracePt t="165902" x="4913313" y="4914900"/>
          <p14:tracePt t="165911" x="4913313" y="4924425"/>
          <p14:tracePt t="165959" x="4905375" y="4933950"/>
          <p14:tracePt t="165975" x="4886325" y="4943475"/>
          <p14:tracePt t="165984" x="4876800" y="4951413"/>
          <p14:tracePt t="165992" x="4859338" y="4960938"/>
          <p14:tracePt t="165999" x="4840288" y="4987925"/>
          <p14:tracePt t="166006" x="4832350" y="4987925"/>
          <p14:tracePt t="166014" x="4803775" y="5006975"/>
          <p14:tracePt t="166022" x="4776788" y="5033963"/>
          <p14:tracePt t="166030" x="4730750" y="5060950"/>
          <p14:tracePt t="166038" x="4713288" y="5089525"/>
          <p14:tracePt t="166045" x="4676775" y="5097463"/>
          <p14:tracePt t="166054" x="4659313" y="5116513"/>
          <p14:tracePt t="166062" x="4640263" y="5133975"/>
          <p14:tracePt t="166080" x="4576763" y="5180013"/>
          <p14:tracePt t="166085" x="4549775" y="5197475"/>
          <p14:tracePt t="166094" x="4513263" y="5216525"/>
          <p14:tracePt t="166102" x="4484688" y="5233988"/>
          <p14:tracePt t="166111" x="4457700" y="5262563"/>
          <p14:tracePt t="166117" x="4413250" y="5289550"/>
          <p14:tracePt t="166129" x="4376738" y="5299075"/>
          <p14:tracePt t="166135" x="4340225" y="5335588"/>
          <p14:tracePt t="166146" x="4303713" y="5353050"/>
          <p14:tracePt t="166151" x="4275138" y="5380038"/>
          <p14:tracePt t="166163" x="4238625" y="5399088"/>
          <p14:tracePt t="166167" x="4194175" y="5435600"/>
          <p14:tracePt t="166175" x="4175125" y="5453063"/>
          <p14:tracePt t="166184" x="4129088" y="5481638"/>
          <p14:tracePt t="166191" x="4084638" y="5508625"/>
          <p14:tracePt t="166199" x="4057650" y="5526088"/>
          <p14:tracePt t="166206" x="4029075" y="5562600"/>
          <p14:tracePt t="166214" x="3975100" y="5589588"/>
          <p14:tracePt t="166223" x="3956050" y="5618163"/>
          <p14:tracePt t="166229" x="3929063" y="5645150"/>
          <p14:tracePt t="166238" x="3911600" y="5662613"/>
          <p14:tracePt t="166246" x="3875088" y="5681663"/>
          <p14:tracePt t="166254" x="3846513" y="5708650"/>
          <p14:tracePt t="166262" x="3838575" y="5727700"/>
          <p14:tracePt t="166270" x="3819525" y="5745163"/>
          <p14:tracePt t="166278" x="3792538" y="5800725"/>
          <p14:tracePt t="166286" x="3775075" y="5818188"/>
          <p14:tracePt t="166294" x="3756025" y="5827713"/>
          <p14:tracePt t="166303" x="3738563" y="5845175"/>
          <p14:tracePt t="166314" x="3709988" y="5873750"/>
          <p14:tracePt t="166321" x="3665538" y="5900738"/>
          <p14:tracePt t="166330" x="3646488" y="5910263"/>
          <p14:tracePt t="166335" x="3609975" y="5937250"/>
          <p14:tracePt t="166347" x="3563938" y="5964238"/>
          <p14:tracePt t="166353" x="3546475" y="5973763"/>
          <p14:tracePt t="166365" x="3519488" y="6010275"/>
          <p14:tracePt t="166366" x="3482975" y="6027738"/>
          <p14:tracePt t="166374" x="3463925" y="6037263"/>
          <p14:tracePt t="166381" x="3436938" y="6054725"/>
          <p14:tracePt t="166390" x="3419475" y="6073775"/>
          <p14:tracePt t="166398" x="3390900" y="6091238"/>
          <p14:tracePt t="166406" x="3354388" y="6119813"/>
          <p14:tracePt t="166414" x="3336925" y="6127750"/>
          <p14:tracePt t="166422" x="3309938" y="6137275"/>
          <p14:tracePt t="166429" x="3281363" y="6146800"/>
          <p14:tracePt t="166441" x="3254375" y="6164263"/>
          <p14:tracePt t="166446" x="3236913" y="6173788"/>
          <p14:tracePt t="166455" x="3217863" y="6183313"/>
          <p14:tracePt t="166464" x="3200400" y="6210300"/>
          <p14:tracePt t="166472" x="3181350" y="6219825"/>
          <p14:tracePt t="166479" x="3171825" y="6219825"/>
          <p14:tracePt t="166493" x="3144838" y="6229350"/>
          <p14:tracePt t="166511" x="3136900" y="6229350"/>
          <p14:tracePt t="166517" x="3127375" y="6246813"/>
          <p14:tracePt t="166528" x="3117850" y="6246813"/>
          <p14:tracePt t="166533" x="3100388" y="6256338"/>
          <p14:tracePt t="166558" x="3090863" y="6256338"/>
          <p14:tracePt t="166574" x="3071813" y="6256338"/>
          <p14:tracePt t="166599" x="3063875" y="6256338"/>
          <p14:tracePt t="166607" x="3054350" y="6265863"/>
          <p14:tracePt t="166623" x="3035300" y="6265863"/>
          <p14:tracePt t="166632" x="3027363" y="6265863"/>
          <p14:tracePt t="166639" x="3017838" y="6265863"/>
          <p14:tracePt t="166646" x="3008313" y="6265863"/>
          <p14:tracePt t="166655" x="2981325" y="6265863"/>
          <p14:tracePt t="166664" x="2944813" y="6265863"/>
          <p14:tracePt t="166671" x="2925763" y="6265863"/>
          <p14:tracePt t="166680" x="2881313" y="6273800"/>
          <p14:tracePt t="166686" x="2881313" y="6283325"/>
          <p14:tracePt t="166695" x="2862263" y="6302375"/>
          <p14:tracePt t="166702" x="2835275" y="6302375"/>
          <p14:tracePt t="166718" x="2825750" y="6302375"/>
          <p14:tracePt t="166774" x="2817813" y="6302375"/>
          <p14:tracePt t="166782" x="2798763" y="6302375"/>
          <p14:tracePt t="166790" x="2789238" y="6302375"/>
          <p14:tracePt t="166800" x="2744788" y="6310313"/>
          <p14:tracePt t="166806" x="2725738" y="6310313"/>
          <p14:tracePt t="166815" x="2679700" y="6319838"/>
          <p14:tracePt t="166821" x="2652713" y="6319838"/>
          <p14:tracePt t="166829" x="2625725" y="6319838"/>
          <p14:tracePt t="166837" x="2579688" y="6346825"/>
          <p14:tracePt t="166846" x="2552700" y="6346825"/>
          <p14:tracePt t="166854" x="2533650" y="6346825"/>
          <p14:tracePt t="166862" x="2506663" y="6356350"/>
          <p14:tracePt t="166870" x="2498725" y="6356350"/>
          <p14:tracePt t="166878" x="2489200" y="6356350"/>
          <p14:tracePt t="166886" x="2462213" y="6356350"/>
          <p14:tracePt t="166894" x="2443163" y="6365875"/>
          <p14:tracePt t="166911" x="2433638" y="6365875"/>
          <p14:tracePt t="166918" x="2425700" y="6365875"/>
          <p14:tracePt t="166942" x="2416175" y="6375400"/>
          <p14:tracePt t="166966" x="2406650" y="6375400"/>
          <p14:tracePt t="166974" x="2389188" y="6383338"/>
          <p14:tracePt t="166982" x="2379663" y="6392863"/>
          <p14:tracePt t="166998" x="2370138" y="6392863"/>
          <p14:tracePt t="167006" x="2360613" y="6392863"/>
          <p14:tracePt t="167038" x="2343150" y="6392863"/>
          <p14:tracePt t="167230" x="2333625" y="6402388"/>
          <p14:tracePt t="167245" x="2333625" y="6411913"/>
          <p14:tracePt t="167270" x="2370138" y="6419850"/>
          <p14:tracePt t="167278" x="2379663" y="6429375"/>
          <p14:tracePt t="167285" x="2389188" y="6429375"/>
          <p14:tracePt t="167294" x="2406650" y="6429375"/>
          <p14:tracePt t="167303" x="2416175" y="6429375"/>
          <p14:tracePt t="167313" x="2443163" y="6438900"/>
          <p14:tracePt t="167318" x="2462213" y="6438900"/>
          <p14:tracePt t="167327" x="2470150" y="6438900"/>
          <p14:tracePt t="167333" x="2498725" y="6438900"/>
          <p14:tracePt t="167344" x="2506663" y="6446838"/>
          <p14:tracePt t="167456" x="2525713" y="6446838"/>
          <p14:tracePt t="167678" x="2533650" y="6446838"/>
          <p14:tracePt t="167686" x="2543175" y="6429375"/>
          <p14:tracePt t="167694" x="2543175" y="6419850"/>
          <p14:tracePt t="167701" x="2552700" y="6383338"/>
          <p14:tracePt t="167710" x="2562225" y="6365875"/>
          <p14:tracePt t="167718" x="2562225" y="6356350"/>
          <p14:tracePt t="167727" x="2579688" y="6329363"/>
          <p14:tracePt t="167750" x="2579688" y="6302375"/>
          <p14:tracePt t="167759" x="2589213" y="6292850"/>
          <p14:tracePt t="167766" x="2598738" y="6273800"/>
          <p14:tracePt t="167783" x="2598738" y="6265863"/>
          <p14:tracePt t="167789" x="2598738" y="6246813"/>
          <p14:tracePt t="167797" x="2606675" y="6219825"/>
          <p14:tracePt t="167814" x="2616200" y="6192838"/>
          <p14:tracePt t="167822" x="2625725" y="6192838"/>
          <p14:tracePt t="167829" x="2625725" y="6173788"/>
          <p14:tracePt t="167837" x="2635250" y="6164263"/>
          <p14:tracePt t="168129" x="2616200" y="6173788"/>
          <p14:tracePt t="168144" x="2606675" y="6183313"/>
          <p14:tracePt t="168153" x="2589213" y="6200775"/>
          <p14:tracePt t="168166" x="2579688" y="6210300"/>
          <p14:tracePt t="168182" x="2570163" y="6219825"/>
          <p14:tracePt t="168198" x="2562225" y="6229350"/>
          <p14:tracePt t="168374" x="2570163" y="6229350"/>
          <p14:tracePt t="168382" x="2589213" y="6229350"/>
          <p14:tracePt t="168390" x="2652713" y="6200775"/>
          <p14:tracePt t="168398" x="2679700" y="6183313"/>
          <p14:tracePt t="168406" x="2725738" y="6146800"/>
          <p14:tracePt t="168414" x="2752725" y="6119813"/>
          <p14:tracePt t="168421" x="2789238" y="6083300"/>
          <p14:tracePt t="168429" x="2835275" y="6037263"/>
          <p14:tracePt t="168437" x="2889250" y="5991225"/>
          <p14:tracePt t="168446" x="2898775" y="5964238"/>
          <p14:tracePt t="168454" x="2925763" y="5927725"/>
          <p14:tracePt t="168462" x="2935288" y="5900738"/>
          <p14:tracePt t="168472" x="2954338" y="5873750"/>
          <p14:tracePt t="168479" x="2954338" y="5854700"/>
          <p14:tracePt t="168486" x="2971800" y="5808663"/>
          <p14:tracePt t="168498" x="2981325" y="5772150"/>
          <p14:tracePt t="168504" x="2990850" y="5754688"/>
          <p14:tracePt t="168513" x="3027363" y="5691188"/>
          <p14:tracePt t="168518" x="3027363" y="5654675"/>
          <p14:tracePt t="168527" x="3035300" y="5608638"/>
          <p14:tracePt t="168534" x="3044825" y="5589588"/>
          <p14:tracePt t="168545" x="3054350" y="5554663"/>
          <p14:tracePt t="168550" x="3054350" y="5508625"/>
          <p14:tracePt t="168558" x="3054350" y="5489575"/>
          <p14:tracePt t="168566" x="3054350" y="5462588"/>
          <p14:tracePt t="168574" x="3054350" y="5445125"/>
          <p14:tracePt t="168582" x="3054350" y="5426075"/>
          <p14:tracePt t="168589" x="3054350" y="5416550"/>
          <p14:tracePt t="168598" x="3054350" y="5408613"/>
          <p14:tracePt t="168621" x="3054350" y="5389563"/>
          <p14:tracePt t="168638" x="3054350" y="5380038"/>
          <p14:tracePt t="168646" x="3054350" y="5372100"/>
          <p14:tracePt t="168654" x="3054350" y="5362575"/>
          <p14:tracePt t="168678" x="3054350" y="5343525"/>
          <p14:tracePt t="168694" x="3054350" y="5335588"/>
          <p14:tracePt t="168701" x="3054350" y="5326063"/>
          <p14:tracePt t="168718" x="3054350" y="5307013"/>
          <p14:tracePt t="168863" x="3054350" y="5299075"/>
          <p14:tracePt t="168870" x="3027363" y="5299075"/>
          <p14:tracePt t="168878" x="2971800" y="5299075"/>
          <p14:tracePt t="168887" x="2889250" y="5307013"/>
          <p14:tracePt t="168894" x="2798763" y="5316538"/>
          <p14:tracePt t="168902" x="2781300" y="5316538"/>
          <p14:tracePt t="168910" x="2735263" y="5316538"/>
          <p14:tracePt t="168918" x="2698750" y="5316538"/>
          <p14:tracePt t="168927" x="2679700" y="5316538"/>
          <p14:tracePt t="168934" x="2671763" y="5316538"/>
          <p14:tracePt t="168943" x="2662238" y="5316538"/>
          <p14:tracePt t="168974" x="2643188" y="5316538"/>
          <p14:tracePt t="168998" x="2643188" y="5299075"/>
          <p14:tracePt t="169006" x="2635250" y="5270500"/>
          <p14:tracePt t="169014" x="2635250" y="5243513"/>
          <p14:tracePt t="169022" x="2635250" y="5216525"/>
          <p14:tracePt t="169030" x="2635250" y="5180013"/>
          <p14:tracePt t="169038" x="2635250" y="5153025"/>
          <p14:tracePt t="169046" x="2635250" y="5126038"/>
          <p14:tracePt t="169054" x="2635250" y="5116513"/>
          <p14:tracePt t="169062" x="2635250" y="5097463"/>
          <p14:tracePt t="169079" x="2635250" y="5070475"/>
          <p14:tracePt t="169085" x="2635250" y="5060950"/>
          <p14:tracePt t="169094" x="2662238" y="5043488"/>
          <p14:tracePt t="169101" x="2662238" y="5033963"/>
          <p14:tracePt t="169127" x="2671763" y="5016500"/>
          <p14:tracePt t="169143" x="2698750" y="4997450"/>
          <p14:tracePt t="169150" x="2698750" y="4987925"/>
          <p14:tracePt t="169158" x="2698750" y="4979988"/>
          <p14:tracePt t="169166" x="2708275" y="4960938"/>
          <p14:tracePt t="169174" x="2716213" y="4943475"/>
          <p14:tracePt t="169190" x="2725738" y="4924425"/>
          <p14:tracePt t="169198" x="2735263" y="4914900"/>
          <p14:tracePt t="169206" x="2744788" y="4906963"/>
          <p14:tracePt t="169214" x="2762250" y="4887913"/>
          <p14:tracePt t="169222" x="2771775" y="4878388"/>
          <p14:tracePt t="169230" x="2781300" y="4878388"/>
          <p14:tracePt t="169238" x="2789238" y="4870450"/>
          <p14:tracePt t="169254" x="2789238" y="4860925"/>
          <p14:tracePt t="169270" x="2798763" y="4851400"/>
          <p14:tracePt t="169574" x="2808288" y="4851400"/>
          <p14:tracePt t="169582" x="2881313" y="4833938"/>
          <p14:tracePt t="169590" x="2962275" y="4814888"/>
          <p14:tracePt t="169598" x="3008313" y="4797425"/>
          <p14:tracePt t="169606" x="3063875" y="4778375"/>
          <p14:tracePt t="169614" x="3144838" y="4768850"/>
          <p14:tracePt t="169622" x="3190875" y="4751388"/>
          <p14:tracePt t="169631" x="3217863" y="4732338"/>
          <p14:tracePt t="169638" x="3227388" y="4732338"/>
          <p14:tracePt t="169646" x="3236913" y="4732338"/>
          <p14:tracePt t="170017" x="3244850" y="4714875"/>
          <p14:tracePt t="170021" x="3244850" y="4697413"/>
          <p14:tracePt t="170030" x="3263900" y="4687888"/>
          <p14:tracePt t="170038" x="3273425" y="4678363"/>
          <p14:tracePt t="170045" x="3281363" y="4668838"/>
          <p14:tracePt t="170061" x="3290888" y="4660900"/>
          <p14:tracePt t="170097" x="3309938" y="4651375"/>
          <p14:tracePt t="170110" x="3317875" y="4651375"/>
          <p14:tracePt t="170118" x="3327400" y="4641850"/>
          <p14:tracePt t="170158" x="3336925" y="4641850"/>
          <p14:tracePt t="170397" x="3346450" y="4641850"/>
          <p14:tracePt t="170406" x="3390900" y="4641850"/>
          <p14:tracePt t="170414" x="3436938" y="4641850"/>
          <p14:tracePt t="170422" x="3463925" y="4641850"/>
          <p14:tracePt t="170429" x="3519488" y="4641850"/>
          <p14:tracePt t="170438" x="3563938" y="4641850"/>
          <p14:tracePt t="170446" x="3592513" y="4641850"/>
          <p14:tracePt t="170454" x="3619500" y="4641850"/>
          <p14:tracePt t="170462" x="3656013" y="4641850"/>
          <p14:tracePt t="170470" x="3692525" y="4641850"/>
          <p14:tracePt t="170478" x="3709988" y="4641850"/>
          <p14:tracePt t="170486" x="3746500" y="4641850"/>
          <p14:tracePt t="170494" x="3765550" y="4641850"/>
          <p14:tracePt t="170503" x="3802063" y="4641850"/>
          <p14:tracePt t="170511" x="3846513" y="4641850"/>
          <p14:tracePt t="170518" x="3902075" y="4641850"/>
          <p14:tracePt t="170527" x="3956050" y="4641850"/>
          <p14:tracePt t="170534" x="4029075" y="4641850"/>
          <p14:tracePt t="170543" x="4075113" y="4641850"/>
          <p14:tracePt t="170550" x="4129088" y="4641850"/>
          <p14:tracePt t="170558" x="4184650" y="4641850"/>
          <p14:tracePt t="170566" x="4221163" y="4641850"/>
          <p14:tracePt t="170574" x="4257675" y="4641850"/>
          <p14:tracePt t="170582" x="4294188" y="4641850"/>
          <p14:tracePt t="170590" x="4321175" y="4641850"/>
          <p14:tracePt t="170597" x="4330700" y="4641850"/>
          <p14:tracePt t="170606" x="4348163" y="4641850"/>
          <p14:tracePt t="170614" x="4367213" y="4641850"/>
          <p14:tracePt t="170622" x="4376738" y="4641850"/>
          <p14:tracePt t="170630" x="4384675" y="4641850"/>
          <p14:tracePt t="170654" x="4413250" y="4641850"/>
          <p14:tracePt t="170662" x="4421188" y="4641850"/>
          <p14:tracePt t="170670" x="4457700" y="4641850"/>
          <p14:tracePt t="170678" x="4503738" y="4641850"/>
          <p14:tracePt t="170686" x="4557713" y="4641850"/>
          <p14:tracePt t="170694" x="4630738" y="4641850"/>
          <p14:tracePt t="170701" x="4703763" y="4641850"/>
          <p14:tracePt t="170711" x="4776788" y="4641850"/>
          <p14:tracePt t="170718" x="4868863" y="4641850"/>
          <p14:tracePt t="170727" x="4922838" y="4641850"/>
          <p14:tracePt t="170733" x="4949825" y="4641850"/>
          <p14:tracePt t="170743" x="4995863" y="4641850"/>
          <p14:tracePt t="170750" x="5005388" y="4641850"/>
          <p14:tracePt t="170758" x="5022850" y="4641850"/>
          <p14:tracePt t="170982" x="5049838" y="4641850"/>
          <p14:tracePt t="170990" x="5086350" y="4641850"/>
          <p14:tracePt t="170998" x="5141913" y="4641850"/>
          <p14:tracePt t="171006" x="5168900" y="4641850"/>
          <p14:tracePt t="171014" x="5205413" y="4641850"/>
          <p14:tracePt t="171022" x="5232400" y="4641850"/>
          <p14:tracePt t="171030" x="5251450" y="4641850"/>
          <p14:tracePt t="171039" x="5268913" y="4641850"/>
          <p14:tracePt t="171046" x="5278438" y="4641850"/>
          <p14:tracePt t="171960" x="5287963" y="4641850"/>
          <p14:tracePt t="172046" x="5324475" y="4641850"/>
          <p14:tracePt t="172054" x="5441950" y="4641850"/>
          <p14:tracePt t="172062" x="5534025" y="4641850"/>
          <p14:tracePt t="172070" x="5643563" y="4641850"/>
          <p14:tracePt t="172079" x="5716588" y="4641850"/>
          <p14:tracePt t="172098" x="5816600" y="4641850"/>
          <p14:tracePt t="172102" x="5834063" y="4641850"/>
          <p14:tracePt t="172112" x="5843588" y="4641850"/>
          <p14:tracePt t="172766" x="5870575" y="4614863"/>
          <p14:tracePt t="172782" x="5870575" y="4605338"/>
          <p14:tracePt t="172790" x="5870575" y="4587875"/>
          <p14:tracePt t="172798" x="5870575" y="4568825"/>
          <p14:tracePt t="172805" x="5870575" y="4559300"/>
          <p14:tracePt t="172823" x="5870575" y="4541838"/>
          <p14:tracePt t="172831" x="5870575" y="4532313"/>
          <p14:tracePt t="172854" x="5870575" y="4522788"/>
          <p14:tracePt t="172886" x="5870575" y="4505325"/>
          <p14:tracePt t="173046" x="5870575" y="4495800"/>
          <p14:tracePt t="173054" x="5899150" y="4486275"/>
          <p14:tracePt t="173061" x="5953125" y="4486275"/>
          <p14:tracePt t="173070" x="6007100" y="4486275"/>
          <p14:tracePt t="173078" x="6080125" y="4486275"/>
          <p14:tracePt t="173086" x="6153150" y="4486275"/>
          <p14:tracePt t="173095" x="6208713" y="4486275"/>
          <p14:tracePt t="173102" x="6262688" y="4486275"/>
          <p14:tracePt t="173110" x="6299200" y="4486275"/>
          <p14:tracePt t="173118" x="6318250" y="4486275"/>
          <p14:tracePt t="173127" x="6318250" y="4495800"/>
          <p14:tracePt t="173206" x="6335713" y="4495800"/>
          <p14:tracePt t="173214" x="6354763" y="4505325"/>
          <p14:tracePt t="173222" x="6362700" y="4514850"/>
          <p14:tracePt t="173230" x="6381750" y="4532313"/>
          <p14:tracePt t="173237" x="6399213" y="4541838"/>
          <p14:tracePt t="173255" x="6408738" y="4551363"/>
          <p14:tracePt t="173271" x="6408738" y="4568825"/>
          <p14:tracePt t="173295" x="6408738" y="4578350"/>
          <p14:tracePt t="173310" x="6408738" y="4595813"/>
          <p14:tracePt t="173319" x="6408738" y="4614863"/>
          <p14:tracePt t="173328" x="6408738" y="4624388"/>
          <p14:tracePt t="173334" x="6408738" y="4651375"/>
          <p14:tracePt t="173343" x="6408738" y="4668838"/>
          <p14:tracePt t="173350" x="6408738" y="4687888"/>
          <p14:tracePt t="173358" x="6408738" y="4714875"/>
          <p14:tracePt t="173366" x="6391275" y="4732338"/>
          <p14:tracePt t="173374" x="6391275" y="4741863"/>
          <p14:tracePt t="173382" x="6381750" y="4768850"/>
          <p14:tracePt t="173390" x="6372225" y="4787900"/>
          <p14:tracePt t="173398" x="6372225" y="4805363"/>
          <p14:tracePt t="173406" x="6354763" y="4824413"/>
          <p14:tracePt t="173413" x="6335713" y="4851400"/>
          <p14:tracePt t="173421" x="6335713" y="4860925"/>
          <p14:tracePt t="173430" x="6335713" y="4878388"/>
          <p14:tracePt t="173438" x="6326188" y="4906963"/>
          <p14:tracePt t="173446" x="6318250" y="4924425"/>
          <p14:tracePt t="173454" x="6318250" y="4943475"/>
          <p14:tracePt t="173462" x="6318250" y="4970463"/>
          <p14:tracePt t="173470" x="6318250" y="5006975"/>
          <p14:tracePt t="173478" x="6299200" y="5033963"/>
          <p14:tracePt t="173486" x="6299200" y="5070475"/>
          <p14:tracePt t="173495" x="6299200" y="5106988"/>
          <p14:tracePt t="173501" x="6291263" y="5160963"/>
          <p14:tracePt t="173510" x="6281738" y="5197475"/>
          <p14:tracePt t="173518" x="6281738" y="5262563"/>
          <p14:tracePt t="173528" x="6281738" y="5316538"/>
          <p14:tracePt t="173534" x="6281738" y="5372100"/>
          <p14:tracePt t="173567" x="6281738" y="5518150"/>
          <p14:tracePt t="173574" x="6281738" y="5554663"/>
          <p14:tracePt t="173582" x="6281738" y="5572125"/>
          <p14:tracePt t="173590" x="6281738" y="5581650"/>
          <p14:tracePt t="173598" x="6281738" y="5599113"/>
          <p14:tracePt t="173614" x="6281738" y="5608638"/>
          <p14:tracePt t="173622" x="6281738" y="5618163"/>
          <p14:tracePt t="173630" x="6281738" y="5635625"/>
          <p14:tracePt t="173638" x="6281738" y="5645150"/>
          <p14:tracePt t="173654" x="6281738" y="5654675"/>
          <p14:tracePt t="173662" x="6281738" y="5662613"/>
          <p14:tracePt t="173670" x="6281738" y="5681663"/>
          <p14:tracePt t="173678" x="6281738" y="5691188"/>
          <p14:tracePt t="173686" x="6281738" y="5699125"/>
          <p14:tracePt t="173694" x="6281738" y="5718175"/>
          <p14:tracePt t="173701" x="6281738" y="5735638"/>
          <p14:tracePt t="173718" x="6281738" y="5745163"/>
          <p14:tracePt t="173727" x="6281738" y="5754688"/>
          <p14:tracePt t="173744" x="6281738" y="5764213"/>
          <p14:tracePt t="173773" x="6281738" y="5772150"/>
          <p14:tracePt t="173790" x="6281738" y="5781675"/>
          <p14:tracePt t="173814" x="6281738" y="5800725"/>
          <p14:tracePt t="173837" x="6272213" y="5808663"/>
          <p14:tracePt t="173918" x="6262688" y="5808663"/>
          <p14:tracePt t="173925" x="6245225" y="5791200"/>
          <p14:tracePt t="173934" x="6226175" y="5764213"/>
          <p14:tracePt t="173942" x="6226175" y="5718175"/>
          <p14:tracePt t="173950" x="6181725" y="5672138"/>
          <p14:tracePt t="173958" x="6145213" y="5626100"/>
          <p14:tracePt t="173966" x="6135688" y="5589588"/>
          <p14:tracePt t="173974" x="6126163" y="5562600"/>
          <p14:tracePt t="173981" x="6116638" y="5535613"/>
          <p14:tracePt t="173989" x="6116638" y="5508625"/>
          <p14:tracePt t="173997" x="6089650" y="5489575"/>
          <p14:tracePt t="174006" x="6080125" y="5472113"/>
          <p14:tracePt t="174013" x="6072188" y="5435600"/>
          <p14:tracePt t="174021" x="6062663" y="5408613"/>
          <p14:tracePt t="174029" x="6062663" y="5399088"/>
          <p14:tracePt t="174037" x="6043613" y="5380038"/>
          <p14:tracePt t="174046" x="6035675" y="5362575"/>
          <p14:tracePt t="174053" x="6026150" y="5343525"/>
          <p14:tracePt t="174062" x="6026150" y="5326063"/>
          <p14:tracePt t="174080" x="6016625" y="5307013"/>
          <p14:tracePt t="174086" x="6007100" y="5307013"/>
          <p14:tracePt t="174096" x="5999163" y="5299075"/>
          <p14:tracePt t="174112" x="5989638" y="5289550"/>
          <p14:tracePt t="174127" x="5980113" y="5280025"/>
          <p14:tracePt t="174149" x="5972175" y="5280025"/>
          <p14:tracePt t="174166" x="5962650" y="5280025"/>
          <p14:tracePt t="174334" x="5962650" y="5270500"/>
          <p14:tracePt t="174342" x="6007100" y="5262563"/>
          <p14:tracePt t="174350" x="6026150" y="5253038"/>
          <p14:tracePt t="174358" x="6072188" y="5253038"/>
          <p14:tracePt t="174366" x="6072188" y="5243513"/>
          <p14:tracePt t="174542" x="6072188" y="5233988"/>
          <p14:tracePt t="174573" x="6072188" y="5372100"/>
          <p14:tracePt t="174576" x="6072188" y="5445125"/>
          <p14:tracePt t="174582" x="6072188" y="5545138"/>
          <p14:tracePt t="174590" x="6072188" y="5672138"/>
          <p14:tracePt t="174598" x="6072188" y="5764213"/>
          <p14:tracePt t="174606" x="6072188" y="5854700"/>
          <p14:tracePt t="174613" x="6072188" y="5983288"/>
          <p14:tracePt t="174621" x="6072188" y="6091238"/>
          <p14:tracePt t="174630" x="6072188" y="6127750"/>
          <p14:tracePt t="174637" x="6072188" y="6200775"/>
          <p14:tracePt t="174646" x="6072188" y="6256338"/>
          <p14:tracePt t="174654" x="6072188" y="6283325"/>
          <p14:tracePt t="174662" x="6072188" y="6302375"/>
          <p14:tracePt t="174870" x="6043613" y="6310313"/>
          <p14:tracePt t="174878" x="5989638" y="6310313"/>
          <p14:tracePt t="174886" x="5889625" y="6310313"/>
          <p14:tracePt t="174894" x="5797550" y="6310313"/>
          <p14:tracePt t="174902" x="5716588" y="6265863"/>
          <p14:tracePt t="174911" x="5607050" y="6265863"/>
          <p14:tracePt t="174918" x="5534025" y="6256338"/>
          <p14:tracePt t="174927" x="5424488" y="6237288"/>
          <p14:tracePt t="174933" x="5324475" y="6210300"/>
          <p14:tracePt t="174945" x="5232400" y="6210300"/>
          <p14:tracePt t="174949" x="5122863" y="6210300"/>
          <p14:tracePt t="174959" x="5014913" y="6210300"/>
          <p14:tracePt t="174966" x="4922838" y="6210300"/>
          <p14:tracePt t="174974" x="4795838" y="6210300"/>
          <p14:tracePt t="174982" x="4703763" y="6210300"/>
          <p14:tracePt t="174990" x="4576763" y="6200775"/>
          <p14:tracePt t="174998" x="4467225" y="6200775"/>
          <p14:tracePt t="175005" x="4340225" y="6200775"/>
          <p14:tracePt t="175014" x="4230688" y="6200775"/>
          <p14:tracePt t="175022" x="4084638" y="6183313"/>
          <p14:tracePt t="175029" x="3965575" y="6183313"/>
          <p14:tracePt t="175037" x="3856038" y="6183313"/>
          <p14:tracePt t="175046" x="3729038" y="6183313"/>
          <p14:tracePt t="175053" x="3619500" y="6183313"/>
          <p14:tracePt t="175062" x="3527425" y="6183313"/>
          <p14:tracePt t="175070" x="3419475" y="6183313"/>
          <p14:tracePt t="175079" x="3327400" y="6183313"/>
          <p14:tracePt t="175085" x="3254375" y="6173788"/>
          <p14:tracePt t="175094" x="3190875" y="6146800"/>
          <p14:tracePt t="175102" x="3117850" y="6137275"/>
          <p14:tracePt t="175110" x="3071813" y="6137275"/>
          <p14:tracePt t="175117" x="3035300" y="6127750"/>
          <p14:tracePt t="175126" x="2990850" y="6127750"/>
          <p14:tracePt t="175134" x="2954338" y="6127750"/>
          <p14:tracePt t="175145" x="2908300" y="6127750"/>
          <p14:tracePt t="175150" x="2835275" y="6127750"/>
          <p14:tracePt t="175159" x="2762250" y="6127750"/>
          <p14:tracePt t="175166" x="2689225" y="6127750"/>
          <p14:tracePt t="175174" x="2598738" y="6100763"/>
          <p14:tracePt t="175182" x="2498725" y="6083300"/>
          <p14:tracePt t="175195" x="2406650" y="6083300"/>
          <p14:tracePt t="175197" x="2333625" y="6083300"/>
          <p14:tracePt t="175207" x="2243138" y="6073775"/>
          <p14:tracePt t="175216" x="2224088" y="6073775"/>
          <p14:tracePt t="175222" x="2197100" y="6073775"/>
          <p14:tracePt t="175230" x="2187575" y="6064250"/>
          <p14:tracePt t="175238" x="2179638" y="6064250"/>
          <p14:tracePt t="175350" x="2170113" y="6046788"/>
          <p14:tracePt t="175358" x="2170113" y="6027738"/>
          <p14:tracePt t="175366" x="2187575" y="6010275"/>
          <p14:tracePt t="175374" x="2197100" y="5991225"/>
          <p14:tracePt t="175381" x="2206625" y="5973763"/>
          <p14:tracePt t="175390" x="2214563" y="5954713"/>
          <p14:tracePt t="175397" x="2233613" y="5918200"/>
          <p14:tracePt t="175406" x="2243138" y="5910263"/>
          <p14:tracePt t="175414" x="2260600" y="5881688"/>
          <p14:tracePt t="175422" x="2279650" y="5864225"/>
          <p14:tracePt t="175430" x="2306638" y="5845175"/>
          <p14:tracePt t="175437" x="2316163" y="5800725"/>
          <p14:tracePt t="175447" x="2343150" y="5772150"/>
          <p14:tracePt t="175455" x="2352675" y="5745163"/>
          <p14:tracePt t="175463" x="2360613" y="5727700"/>
          <p14:tracePt t="175470" x="2389188" y="5681663"/>
          <p14:tracePt t="175478" x="2389188" y="5672138"/>
          <p14:tracePt t="175486" x="2389188" y="5645150"/>
          <p14:tracePt t="175494" x="2397125" y="5635625"/>
          <p14:tracePt t="175510" x="2397125" y="5626100"/>
          <p14:tracePt t="175526" x="2397125" y="5618163"/>
          <p14:tracePt t="175543" x="2397125" y="5608638"/>
          <p14:tracePt t="175571" x="2397125" y="5599113"/>
          <p14:tracePt t="175581" x="2397125" y="5589588"/>
          <p14:tracePt t="175909" x="2389188" y="5581650"/>
          <p14:tracePt t="175917" x="2297113" y="5581650"/>
          <p14:tracePt t="175925" x="2206625" y="5554663"/>
          <p14:tracePt t="175933" x="2143125" y="5545138"/>
          <p14:tracePt t="175943" x="2087563" y="5535613"/>
          <p14:tracePt t="175950" x="2070100" y="5535613"/>
          <p14:tracePt t="175959" x="2033588" y="5535613"/>
          <p14:tracePt t="175966" x="1997075" y="5518150"/>
          <p14:tracePt t="175974" x="1987550" y="5518150"/>
          <p14:tracePt t="175990" x="1978025" y="5518150"/>
          <p14:tracePt t="176013" x="1960563" y="5518150"/>
          <p14:tracePt t="176038" x="1941513" y="5499100"/>
          <p14:tracePt t="176069" x="1931988" y="5489575"/>
          <p14:tracePt t="176246" x="1931988" y="5499100"/>
          <p14:tracePt t="176254" x="1931988" y="5518150"/>
          <p14:tracePt t="176261" x="1931988" y="5535613"/>
          <p14:tracePt t="176270" x="1931988" y="5554663"/>
          <p14:tracePt t="176278" x="1931988" y="5572125"/>
          <p14:tracePt t="176286" x="1931988" y="5589588"/>
          <p14:tracePt t="176294" x="1931988" y="5599113"/>
          <p14:tracePt t="176302" x="1931988" y="5626100"/>
          <p14:tracePt t="176310" x="1931988" y="5635625"/>
          <p14:tracePt t="176318" x="1931988" y="5654675"/>
          <p14:tracePt t="176326" x="1924050" y="5691188"/>
          <p14:tracePt t="176334" x="1924050" y="5718175"/>
          <p14:tracePt t="176343" x="1914525" y="5745163"/>
          <p14:tracePt t="176350" x="1905000" y="5764213"/>
          <p14:tracePt t="176359" x="1905000" y="5781675"/>
          <p14:tracePt t="176366" x="1905000" y="5827713"/>
          <p14:tracePt t="176374" x="1905000" y="5854700"/>
          <p14:tracePt t="176382" x="1905000" y="5864225"/>
          <p14:tracePt t="176390" x="1905000" y="5881688"/>
          <p14:tracePt t="176398" x="1905000" y="5891213"/>
          <p14:tracePt t="176405" x="1905000" y="5910263"/>
          <p14:tracePt t="176414" x="1905000" y="5918200"/>
          <p14:tracePt t="176422" x="1905000" y="5937250"/>
          <p14:tracePt t="176430" x="1905000" y="5946775"/>
          <p14:tracePt t="176438" x="1905000" y="5954713"/>
          <p14:tracePt t="176446" x="1905000" y="5964238"/>
          <p14:tracePt t="176454" x="1905000" y="5973763"/>
          <p14:tracePt t="176470" x="1905000" y="5983288"/>
          <p14:tracePt t="177088" x="1905000" y="5973763"/>
          <p14:tracePt t="177094" x="1905000" y="5946775"/>
          <p14:tracePt t="177104" x="1905000" y="5891213"/>
          <p14:tracePt t="177114" x="1905000" y="5881688"/>
          <p14:tracePt t="177118" x="1905000" y="5837238"/>
          <p14:tracePt t="177130" x="1914525" y="5808663"/>
          <p14:tracePt t="177134" x="1914525" y="5791200"/>
          <p14:tracePt t="177144" x="1914525" y="5764213"/>
          <p14:tracePt t="177151" x="1924050" y="5745163"/>
          <p14:tracePt t="177161" x="1924050" y="5708650"/>
          <p14:tracePt t="177166" x="1931988" y="5691188"/>
          <p14:tracePt t="177175" x="1941513" y="5681663"/>
          <p14:tracePt t="177182" x="1941513" y="5662613"/>
          <p14:tracePt t="177190" x="1941513" y="5645150"/>
          <p14:tracePt t="177198" x="1941513" y="5608638"/>
          <p14:tracePt t="177206" x="1941513" y="5589588"/>
          <p14:tracePt t="177214" x="1941513" y="5554663"/>
          <p14:tracePt t="177222" x="1951038" y="5526088"/>
          <p14:tracePt t="177229" x="1951038" y="5499100"/>
          <p14:tracePt t="177239" x="1951038" y="5462588"/>
          <p14:tracePt t="177246" x="1951038" y="5426075"/>
          <p14:tracePt t="177254" x="1951038" y="5408613"/>
          <p14:tracePt t="177262" x="1951038" y="5362575"/>
          <p14:tracePt t="177270" x="1951038" y="5343525"/>
          <p14:tracePt t="177277" x="1951038" y="5316538"/>
          <p14:tracePt t="177286" x="1951038" y="5299075"/>
          <p14:tracePt t="177294" x="1951038" y="5270500"/>
          <p14:tracePt t="177301" x="1951038" y="5253038"/>
          <p14:tracePt t="177310" x="1951038" y="5226050"/>
          <p14:tracePt t="177317" x="1951038" y="5207000"/>
          <p14:tracePt t="177327" x="1941513" y="5180013"/>
          <p14:tracePt t="177333" x="1941513" y="5170488"/>
          <p14:tracePt t="177344" x="1931988" y="5143500"/>
          <p14:tracePt t="177350" x="1931988" y="5126038"/>
          <p14:tracePt t="177359" x="1931988" y="5097463"/>
          <p14:tracePt t="177365" x="1924050" y="5080000"/>
          <p14:tracePt t="177374" x="1924050" y="5070475"/>
          <p14:tracePt t="177382" x="1914525" y="5043488"/>
          <p14:tracePt t="177390" x="1905000" y="5033963"/>
          <p14:tracePt t="177398" x="1895475" y="5024438"/>
          <p14:tracePt t="177405" x="1895475" y="5006975"/>
          <p14:tracePt t="177414" x="1887538" y="4987925"/>
          <p14:tracePt t="177445" x="1878013" y="4960938"/>
          <p14:tracePt t="177462" x="1878013" y="4951413"/>
          <p14:tracePt t="177471" x="1878013" y="4943475"/>
          <p14:tracePt t="177478" x="1860550" y="4924425"/>
          <p14:tracePt t="177486" x="1860550" y="4914900"/>
          <p14:tracePt t="177494" x="1860550" y="4906963"/>
          <p14:tracePt t="177503" x="1851025" y="4887913"/>
          <p14:tracePt t="177513" x="1851025" y="4870450"/>
          <p14:tracePt t="177519" x="1841500" y="4851400"/>
          <p14:tracePt t="177528" x="1841500" y="4841875"/>
          <p14:tracePt t="177535" x="1831975" y="4814888"/>
          <p14:tracePt t="177546" x="1814513" y="4805363"/>
          <p14:tracePt t="177562" x="1795463" y="4768850"/>
          <p14:tracePt t="177576" x="1787525" y="4751388"/>
          <p14:tracePt t="177583" x="1787525" y="4741863"/>
          <p14:tracePt t="177591" x="1787525" y="4732338"/>
          <p14:tracePt t="177599" x="1778000" y="4714875"/>
          <p14:tracePt t="177606" x="1768475" y="4697413"/>
          <p14:tracePt t="177614" x="1758950" y="4687888"/>
          <p14:tracePt t="177630" x="1758950" y="4678363"/>
          <p14:tracePt t="177647" x="1751013" y="4668838"/>
          <p14:tracePt t="177661" x="1751013" y="4660900"/>
          <p14:tracePt t="178000" x="1787525" y="4641850"/>
          <p14:tracePt t="178006" x="1824038" y="4632325"/>
          <p14:tracePt t="178014" x="1860550" y="4624388"/>
          <p14:tracePt t="178022" x="1878013" y="4624388"/>
          <p14:tracePt t="178253" x="1895475" y="4624388"/>
          <p14:tracePt t="178262" x="1905000" y="4624388"/>
          <p14:tracePt t="178270" x="1924050" y="4624388"/>
          <p14:tracePt t="178278" x="1941513" y="4624388"/>
          <p14:tracePt t="178302" x="1951038" y="4641850"/>
          <p14:tracePt t="178310" x="1960563" y="4687888"/>
          <p14:tracePt t="178318" x="1968500" y="4705350"/>
          <p14:tracePt t="178326" x="1968500" y="4724400"/>
          <p14:tracePt t="178334" x="1978025" y="4741863"/>
          <p14:tracePt t="178343" x="1997075" y="4768850"/>
          <p14:tracePt t="178350" x="2005013" y="4797425"/>
          <p14:tracePt t="178366" x="2014538" y="4797425"/>
          <p14:tracePt t="178382" x="2024063" y="4805363"/>
          <p14:tracePt t="178398" x="2024063" y="4814888"/>
          <p14:tracePt t="178486" x="2024063" y="4833938"/>
          <p14:tracePt t="178494" x="2024063" y="4841875"/>
          <p14:tracePt t="178501" x="2024063" y="4870450"/>
          <p14:tracePt t="178519" x="2024063" y="4906963"/>
          <p14:tracePt t="178525" x="2024063" y="4924425"/>
          <p14:tracePt t="178534" x="2024063" y="4960938"/>
          <p14:tracePt t="178543" x="2024063" y="4970463"/>
          <p14:tracePt t="178550" x="2024063" y="5016500"/>
          <p14:tracePt t="178559" x="2014538" y="5060950"/>
          <p14:tracePt t="178565" x="2005013" y="5070475"/>
          <p14:tracePt t="178573" x="1997075" y="5070475"/>
          <p14:tracePt t="178582" x="1997075" y="5089525"/>
          <p14:tracePt t="178590" x="1987550" y="5097463"/>
          <p14:tracePt t="178598" x="1978025" y="5106988"/>
          <p14:tracePt t="178621" x="1978025" y="5116513"/>
          <p14:tracePt t="178630" x="1960563" y="5133975"/>
          <p14:tracePt t="178669" x="1960563" y="5143500"/>
          <p14:tracePt t="178902" x="1968500" y="5143500"/>
          <p14:tracePt t="178910" x="2033588" y="5133975"/>
          <p14:tracePt t="178918" x="2087563" y="5126038"/>
          <p14:tracePt t="178926" x="2133600" y="5116513"/>
          <p14:tracePt t="178934" x="2179638" y="5089525"/>
          <p14:tracePt t="178942" x="2197100" y="5080000"/>
          <p14:tracePt t="178949" x="2224088" y="5070475"/>
          <p14:tracePt t="178959" x="2243138" y="5060950"/>
          <p14:tracePt t="178965" x="2260600" y="5043488"/>
          <p14:tracePt t="179143" x="2279650" y="5043488"/>
          <p14:tracePt t="179149" x="2324100" y="5043488"/>
          <p14:tracePt t="179159" x="2333625" y="5043488"/>
          <p14:tracePt t="179166" x="2352675" y="5043488"/>
          <p14:tracePt t="179178" x="2379663" y="5053013"/>
          <p14:tracePt t="179183" x="2406650" y="5080000"/>
          <p14:tracePt t="179196" x="2433638" y="5106988"/>
          <p14:tracePt t="179198" x="2479675" y="5126038"/>
          <p14:tracePt t="179208" x="2498725" y="5143500"/>
          <p14:tracePt t="179215" x="2533650" y="5180013"/>
          <p14:tracePt t="179225" x="2543175" y="5207000"/>
          <p14:tracePt t="179239" x="2552700" y="5226050"/>
          <p14:tracePt t="179246" x="2562225" y="5243513"/>
          <p14:tracePt t="179253" x="2570163" y="5253038"/>
          <p14:tracePt t="179262" x="2570163" y="5270500"/>
          <p14:tracePt t="179270" x="2570163" y="5289550"/>
          <p14:tracePt t="179278" x="2570163" y="5299075"/>
          <p14:tracePt t="179286" x="2570163" y="5335588"/>
          <p14:tracePt t="179293" x="2570163" y="5372100"/>
          <p14:tracePt t="179302" x="2543175" y="5435600"/>
          <p14:tracePt t="179310" x="2543175" y="5453063"/>
          <p14:tracePt t="179318" x="2506663" y="5508625"/>
          <p14:tracePt t="179329" x="2506663" y="5554663"/>
          <p14:tracePt t="179335" x="2506663" y="5618163"/>
          <p14:tracePt t="179345" x="2506663" y="5662613"/>
          <p14:tracePt t="179352" x="2498725" y="5708650"/>
          <p14:tracePt t="179359" x="2489200" y="5764213"/>
          <p14:tracePt t="179366" x="2489200" y="5808663"/>
          <p14:tracePt t="179374" x="2489200" y="5837238"/>
          <p14:tracePt t="179382" x="2462213" y="5881688"/>
          <p14:tracePt t="179389" x="2462213" y="5918200"/>
          <p14:tracePt t="179398" x="2452688" y="5937250"/>
          <p14:tracePt t="179406" x="2452688" y="5983288"/>
          <p14:tracePt t="179413" x="2452688" y="6010275"/>
          <p14:tracePt t="179422" x="2443163" y="6027738"/>
          <p14:tracePt t="179429" x="2443163" y="6037263"/>
          <p14:tracePt t="179438" x="2433638" y="6064250"/>
          <p14:tracePt t="179446" x="2416175" y="6091238"/>
          <p14:tracePt t="179454" x="2416175" y="6110288"/>
          <p14:tracePt t="179462" x="2406650" y="6119813"/>
          <p14:tracePt t="179470" x="2397125" y="6146800"/>
          <p14:tracePt t="179478" x="2389188" y="6164263"/>
          <p14:tracePt t="179485" x="2370138" y="6192838"/>
          <p14:tracePt t="179497" x="2352675" y="6210300"/>
          <p14:tracePt t="179501" x="2343150" y="6246813"/>
          <p14:tracePt t="179512" x="2333625" y="6265863"/>
          <p14:tracePt t="179518" x="2306638" y="6283325"/>
          <p14:tracePt t="179530" x="2306638" y="6292850"/>
          <p14:tracePt t="179535" x="2297113" y="6292850"/>
          <p14:tracePt t="179544" x="2279650" y="6310313"/>
          <p14:tracePt t="179560" x="2270125" y="6319838"/>
          <p14:tracePt t="179590" x="2270125" y="6329363"/>
          <p14:tracePt t="179598" x="2260600" y="6338888"/>
          <p14:tracePt t="179606" x="2243138" y="6346825"/>
          <p14:tracePt t="179614" x="2233613" y="6356350"/>
          <p14:tracePt t="179622" x="2224088" y="6365875"/>
          <p14:tracePt t="179630" x="2206625" y="6365875"/>
          <p14:tracePt t="179638" x="2170113" y="6383338"/>
          <p14:tracePt t="179646" x="2160588" y="6392863"/>
          <p14:tracePt t="179654" x="2151063" y="6392863"/>
          <p14:tracePt t="179662" x="2143125" y="6402388"/>
          <p14:tracePt t="179670" x="2114550" y="6402388"/>
          <p14:tracePt t="179678" x="2106613" y="6402388"/>
          <p14:tracePt t="179686" x="2097088" y="6402388"/>
          <p14:tracePt t="179695" x="2087563" y="6402388"/>
          <p14:tracePt t="179702" x="2060575" y="6402388"/>
          <p14:tracePt t="179710" x="2041525" y="6402388"/>
          <p14:tracePt t="179718" x="2005013" y="6402388"/>
          <p14:tracePt t="179726" x="1978025" y="6402388"/>
          <p14:tracePt t="179734" x="1951038" y="6402388"/>
          <p14:tracePt t="179742" x="1914525" y="6402388"/>
          <p14:tracePt t="179750" x="1860550" y="6402388"/>
          <p14:tracePt t="179759" x="1841500" y="6402388"/>
          <p14:tracePt t="179766" x="1824038" y="6402388"/>
          <p14:tracePt t="179774" x="1804988" y="6383338"/>
          <p14:tracePt t="179782" x="1795463" y="6375400"/>
          <p14:tracePt t="180062" x="1804988" y="6375400"/>
          <p14:tracePt t="180071" x="1851025" y="6375400"/>
          <p14:tracePt t="180079" x="1878013" y="6375400"/>
          <p14:tracePt t="180087" x="1924050" y="6375400"/>
          <p14:tracePt t="180097" x="1978025" y="6392863"/>
          <p14:tracePt t="180112" x="2033588" y="6392863"/>
          <p14:tracePt t="180118" x="2070100" y="6402388"/>
          <p14:tracePt t="180127" x="2087563" y="6402388"/>
          <p14:tracePt t="180134" x="2124075" y="6411913"/>
          <p14:tracePt t="180143" x="2160588" y="6429375"/>
          <p14:tracePt t="180150" x="2187575" y="6429375"/>
          <p14:tracePt t="180159" x="2224088" y="6438900"/>
          <p14:tracePt t="180166" x="2287588" y="6456363"/>
          <p14:tracePt t="180174" x="2343150" y="6456363"/>
          <p14:tracePt t="180182" x="2406650" y="6465888"/>
          <p14:tracePt t="180190" x="2479675" y="6465888"/>
          <p14:tracePt t="180198" x="2533650" y="6465888"/>
          <p14:tracePt t="180206" x="2606675" y="6465888"/>
          <p14:tracePt t="180215" x="2679700" y="6465888"/>
          <p14:tracePt t="180221" x="2735263" y="6465888"/>
          <p14:tracePt t="180230" x="2798763" y="6465888"/>
          <p14:tracePt t="180238" x="2825750" y="6465888"/>
          <p14:tracePt t="180246" x="2852738" y="6465888"/>
          <p14:tracePt t="180254" x="2862263" y="6465888"/>
          <p14:tracePt t="180261" x="2871788" y="6465888"/>
          <p14:tracePt t="180734" x="2881313" y="6465888"/>
          <p14:tracePt t="180742" x="2881313" y="6438900"/>
          <p14:tracePt t="180749" x="2881313" y="6402388"/>
          <p14:tracePt t="180758" x="2881313" y="6356350"/>
          <p14:tracePt t="180765" x="2881313" y="6329363"/>
          <p14:tracePt t="180773" x="2881313" y="6292850"/>
          <p14:tracePt t="180781" x="2898775" y="6246813"/>
          <p14:tracePt t="180789" x="2898775" y="6229350"/>
          <p14:tracePt t="180798" x="2898775" y="6200775"/>
          <p14:tracePt t="180805" x="2898775" y="6183313"/>
          <p14:tracePt t="180814" x="2917825" y="6164263"/>
          <p14:tracePt t="180822" x="2917825" y="6156325"/>
          <p14:tracePt t="180839" x="2917825" y="6146800"/>
          <p14:tracePt t="180863" x="2925763" y="6137275"/>
          <p14:tracePt t="181102" x="2898775" y="6146800"/>
          <p14:tracePt t="181111" x="2852738" y="6146800"/>
          <p14:tracePt t="181119" x="2844800" y="6156325"/>
          <p14:tracePt t="181126" x="2825750" y="6164263"/>
          <p14:tracePt t="181134" x="2798763" y="6173788"/>
          <p14:tracePt t="181150" x="2771775" y="6183313"/>
          <p14:tracePt t="181160" x="2752725" y="6200775"/>
          <p14:tracePt t="181175" x="2716213" y="6210300"/>
          <p14:tracePt t="181190" x="2708275" y="6219825"/>
          <p14:tracePt t="181382" x="2725738" y="6219825"/>
          <p14:tracePt t="181390" x="2771775" y="6219825"/>
          <p14:tracePt t="181398" x="2835275" y="6183313"/>
          <p14:tracePt t="181406" x="2881313" y="6156325"/>
          <p14:tracePt t="181413" x="2908300" y="6137275"/>
          <p14:tracePt t="181421" x="2935288" y="6119813"/>
          <p14:tracePt t="181429" x="2944813" y="6110288"/>
          <p14:tracePt t="181438" x="2981325" y="6091238"/>
          <p14:tracePt t="181445" x="3017838" y="6091238"/>
          <p14:tracePt t="181456" x="3035300" y="6083300"/>
          <p14:tracePt t="181466" x="3035300" y="6073775"/>
          <p14:tracePt t="181575" x="3044825" y="6064250"/>
          <p14:tracePt t="181894" x="3044825" y="6046788"/>
          <p14:tracePt t="181902" x="3044825" y="6010275"/>
          <p14:tracePt t="181910" x="3044825" y="5937250"/>
          <p14:tracePt t="181918" x="2962275" y="5854700"/>
          <p14:tracePt t="181927" x="2862263" y="5764213"/>
          <p14:tracePt t="181934" x="2752725" y="5681663"/>
          <p14:tracePt t="181943" x="2652713" y="5608638"/>
          <p14:tracePt t="181950" x="2533650" y="5518150"/>
          <p14:tracePt t="181960" x="2425700" y="5462588"/>
          <p14:tracePt t="181965" x="2306638" y="5389563"/>
          <p14:tracePt t="181974" x="2224088" y="5343525"/>
          <p14:tracePt t="181982" x="2124075" y="5289550"/>
          <p14:tracePt t="181989" x="2097088" y="5270500"/>
          <p14:tracePt t="181998" x="2087563" y="5262563"/>
          <p14:tracePt t="182006" x="2078038" y="5262563"/>
          <p14:tracePt t="182014" x="2070100" y="5253038"/>
          <p14:tracePt t="182037" x="2070100" y="5243513"/>
          <p14:tracePt t="182461" x="2024063" y="5243513"/>
          <p14:tracePt t="182471" x="1931988" y="5253038"/>
          <p14:tracePt t="182477" x="1851025" y="5253038"/>
          <p14:tracePt t="182486" x="1795463" y="5262563"/>
          <p14:tracePt t="182493" x="1741488" y="5262563"/>
          <p14:tracePt t="182502" x="1695450" y="5262563"/>
          <p14:tracePt t="182510" x="1677988" y="5270500"/>
          <p14:tracePt t="182519" x="1649413" y="5270500"/>
          <p14:tracePt t="182542" x="1641475" y="5270500"/>
          <p14:tracePt t="182678" x="1631950" y="5270500"/>
          <p14:tracePt t="182685" x="1612900" y="5270500"/>
          <p14:tracePt t="182701" x="1604963" y="5270500"/>
          <p14:tracePt t="182709" x="1576388" y="5253038"/>
          <p14:tracePt t="182717" x="1558925" y="5243513"/>
          <p14:tracePt t="182727" x="1549400" y="5233988"/>
          <p14:tracePt t="182733" x="1541463" y="5226050"/>
          <p14:tracePt t="182742" x="1531938" y="5197475"/>
          <p14:tracePt t="182750" x="1522413" y="5189538"/>
          <p14:tracePt t="182759" x="1512888" y="5180013"/>
          <p14:tracePt t="182766" x="1504950" y="5153025"/>
          <p14:tracePt t="182782" x="1504950" y="5133975"/>
          <p14:tracePt t="182790" x="1504950" y="5116513"/>
          <p14:tracePt t="182798" x="1495425" y="5106988"/>
          <p14:tracePt t="182806" x="1495425" y="5089525"/>
          <p14:tracePt t="182822" x="1495425" y="5080000"/>
          <p14:tracePt t="182846" x="1495425" y="5070475"/>
          <p14:tracePt t="182854" x="1495425" y="5053013"/>
          <p14:tracePt t="182861" x="1495425" y="5033963"/>
          <p14:tracePt t="182870" x="1495425" y="5024438"/>
          <p14:tracePt t="182878" x="1476375" y="4997450"/>
          <p14:tracePt t="182910" x="1476375" y="4987925"/>
          <p14:tracePt t="182918" x="1476375" y="4979988"/>
          <p14:tracePt t="182927" x="1476375" y="4970463"/>
          <p14:tracePt t="182934" x="1476375" y="4960938"/>
          <p14:tracePt t="182943" x="1476375" y="4951413"/>
          <p14:tracePt t="182950" x="1476375" y="4933950"/>
          <p14:tracePt t="182961" x="1485900" y="4914900"/>
          <p14:tracePt t="182965" x="1522413" y="4897438"/>
          <p14:tracePt t="182982" x="1531938" y="4860925"/>
          <p14:tracePt t="182990" x="1558925" y="4851400"/>
          <p14:tracePt t="182998" x="1568450" y="4841875"/>
          <p14:tracePt t="183005" x="1595438" y="4814888"/>
          <p14:tracePt t="183013" x="1612900" y="4814888"/>
          <p14:tracePt t="183021" x="1631950" y="4805363"/>
          <p14:tracePt t="183030" x="1658938" y="4797425"/>
          <p14:tracePt t="183038" x="1695450" y="4787900"/>
          <p14:tracePt t="183045" x="1722438" y="4778375"/>
          <p14:tracePt t="183054" x="1731963" y="4768850"/>
          <p14:tracePt t="183061" x="1768475" y="4760913"/>
          <p14:tracePt t="183069" x="1795463" y="4751388"/>
          <p14:tracePt t="183095" x="1895475" y="4724400"/>
          <p14:tracePt t="183101" x="1914525" y="4724400"/>
          <p14:tracePt t="183110" x="1931988" y="4714875"/>
          <p14:tracePt t="183118" x="1951038" y="4714875"/>
          <p14:tracePt t="183134" x="1960563" y="4714875"/>
          <p14:tracePt t="183239" x="1968500" y="4714875"/>
          <p14:tracePt t="183245" x="1987550" y="4714875"/>
          <p14:tracePt t="183254" x="2005013" y="4714875"/>
          <p14:tracePt t="183262" x="2041525" y="4714875"/>
          <p14:tracePt t="183269" x="2087563" y="4724400"/>
          <p14:tracePt t="183277" x="2114550" y="4741863"/>
          <p14:tracePt t="183286" x="2151063" y="4778375"/>
          <p14:tracePt t="183294" x="2197100" y="4797425"/>
          <p14:tracePt t="183302" x="2224088" y="4814888"/>
          <p14:tracePt t="183311" x="2251075" y="4833938"/>
          <p14:tracePt t="183318" x="2260600" y="4833938"/>
          <p14:tracePt t="183334" x="2270125" y="4841875"/>
          <p14:tracePt t="183382" x="2270125" y="4851400"/>
          <p14:tracePt t="183390" x="2270125" y="4870450"/>
          <p14:tracePt t="183398" x="2270125" y="4878388"/>
          <p14:tracePt t="183406" x="2270125" y="4906963"/>
          <p14:tracePt t="183414" x="2270125" y="4914900"/>
          <p14:tracePt t="183421" x="2279650" y="4933950"/>
          <p14:tracePt t="183429" x="2279650" y="4951413"/>
          <p14:tracePt t="183438" x="2297113" y="4987925"/>
          <p14:tracePt t="183446" x="2297113" y="4997450"/>
          <p14:tracePt t="183454" x="2297113" y="5006975"/>
          <p14:tracePt t="183461" x="2297113" y="5024438"/>
          <p14:tracePt t="183477" x="2297113" y="5033963"/>
          <p14:tracePt t="183486" x="2297113" y="5043488"/>
          <p14:tracePt t="183527" x="2297113" y="5053013"/>
          <p14:tracePt t="183534" x="2297113" y="5070475"/>
          <p14:tracePt t="183550" x="2297113" y="5080000"/>
          <p14:tracePt t="183558" x="2297113" y="5089525"/>
          <p14:tracePt t="183566" x="2287588" y="5106988"/>
          <p14:tracePt t="183575" x="2279650" y="5116513"/>
          <p14:tracePt t="183582" x="2260600" y="5133975"/>
          <p14:tracePt t="183590" x="2260600" y="5143500"/>
          <p14:tracePt t="183617" x="2233613" y="5170488"/>
          <p14:tracePt t="183621" x="2224088" y="5180013"/>
          <p14:tracePt t="183638" x="2214563" y="5189538"/>
          <p14:tracePt t="183646" x="2206625" y="5189538"/>
          <p14:tracePt t="183654" x="2187575" y="5207000"/>
          <p14:tracePt t="183662" x="2179638" y="5207000"/>
          <p14:tracePt t="183672" x="2170113" y="5216525"/>
          <p14:tracePt t="183686" x="2133600" y="5216525"/>
          <p14:tracePt t="183694" x="2114550" y="5216525"/>
          <p14:tracePt t="183702" x="2087563" y="5216525"/>
          <p14:tracePt t="183710" x="2070100" y="5216525"/>
          <p14:tracePt t="183717" x="2041525" y="5226050"/>
          <p14:tracePt t="183726" x="2024063" y="5226050"/>
          <p14:tracePt t="183734" x="1997075" y="5226050"/>
          <p14:tracePt t="183743" x="1978025" y="5226050"/>
          <p14:tracePt t="183750" x="1951038" y="5226050"/>
          <p14:tracePt t="183759" x="1931988" y="5226050"/>
          <p14:tracePt t="183766" x="1905000" y="5226050"/>
          <p14:tracePt t="183775" x="1895475" y="5226050"/>
          <p14:tracePt t="183781" x="1868488" y="5226050"/>
          <p14:tracePt t="183789" x="1851025" y="5226050"/>
          <p14:tracePt t="183798" x="1841500" y="5216525"/>
          <p14:tracePt t="183806" x="1804988" y="5207000"/>
          <p14:tracePt t="183822" x="1778000" y="5207000"/>
          <p14:tracePt t="183830" x="1768475" y="5197475"/>
          <p14:tracePt t="183838" x="1758950" y="5189538"/>
          <p14:tracePt t="183855" x="1751013" y="5189538"/>
          <p14:tracePt t="184111" x="1758950" y="5160963"/>
          <p14:tracePt t="184117" x="1795463" y="5153025"/>
          <p14:tracePt t="184126" x="1824038" y="5143500"/>
          <p14:tracePt t="184134" x="1841500" y="5133975"/>
          <p14:tracePt t="184143" x="1851025" y="5126038"/>
          <p14:tracePt t="184150" x="1860550" y="5116513"/>
          <p14:tracePt t="184166" x="1860550" y="5106988"/>
          <p14:tracePt t="184198" x="1868488" y="5106988"/>
          <p14:tracePt t="184230" x="1878013" y="5097463"/>
          <p14:tracePt t="184238" x="1895475" y="5089525"/>
          <p14:tracePt t="184255" x="1905000" y="5089525"/>
          <p14:tracePt t="184276" x="1914525" y="5089525"/>
          <p14:tracePt t="184358" x="1931988" y="5089525"/>
          <p14:tracePt t="184383" x="1941513" y="5089525"/>
          <p14:tracePt t="184392" x="1951038" y="5089525"/>
          <p14:tracePt t="184407" x="1960563" y="5089525"/>
          <p14:tracePt t="184422" x="1978025" y="5097463"/>
          <p14:tracePt t="184430" x="1987550" y="5116513"/>
          <p14:tracePt t="184439" x="1997075" y="5143500"/>
          <p14:tracePt t="184445" x="2005013" y="5170488"/>
          <p14:tracePt t="184453" x="2041525" y="5216525"/>
          <p14:tracePt t="184462" x="2060575" y="5280025"/>
          <p14:tracePt t="184470" x="2097088" y="5326063"/>
          <p14:tracePt t="184478" x="2124075" y="5372100"/>
          <p14:tracePt t="184487" x="2151063" y="5408613"/>
          <p14:tracePt t="184494" x="2206625" y="5489575"/>
          <p14:tracePt t="184501" x="2214563" y="5489575"/>
          <p14:tracePt t="184511" x="2233613" y="5508625"/>
          <p14:tracePt t="184518" x="2270125" y="5545138"/>
          <p14:tracePt t="184526" x="2287588" y="5562600"/>
          <p14:tracePt t="184534" x="2306638" y="5581650"/>
          <p14:tracePt t="184838" x="2306638" y="5589588"/>
          <p14:tracePt t="184902" x="2297113" y="5589588"/>
          <p14:tracePt t="184910" x="2279650" y="5589588"/>
          <p14:tracePt t="184918" x="2260600" y="5589588"/>
          <p14:tracePt t="184926" x="2233613" y="5589588"/>
          <p14:tracePt t="184934" x="2214563" y="5589588"/>
          <p14:tracePt t="184944" x="2187575" y="5589588"/>
          <p14:tracePt t="184950" x="2170113" y="5589588"/>
          <p14:tracePt t="184959" x="2151063" y="5589588"/>
          <p14:tracePt t="184966" x="2133600" y="5589588"/>
          <p14:tracePt t="184976" x="2124075" y="5589588"/>
          <p14:tracePt t="184997" x="2106613" y="5589588"/>
          <p14:tracePt t="185022" x="2087563" y="5589588"/>
          <p14:tracePt t="185030" x="2078038" y="5581650"/>
          <p14:tracePt t="185038" x="2070100" y="5572125"/>
          <p14:tracePt t="185046" x="2051050" y="5545138"/>
          <p14:tracePt t="185054" x="2033588" y="5526088"/>
          <p14:tracePt t="185062" x="2024063" y="5499100"/>
          <p14:tracePt t="185070" x="2005013" y="5462588"/>
          <p14:tracePt t="185096" x="1987550" y="5389563"/>
          <p14:tracePt t="185103" x="1987550" y="5372100"/>
          <p14:tracePt t="185113" x="1987550" y="5343525"/>
          <p14:tracePt t="185118" x="1968500" y="5299075"/>
          <p14:tracePt t="185127" x="1951038" y="5270500"/>
          <p14:tracePt t="185134" x="1941513" y="5233988"/>
          <p14:tracePt t="185142" x="1941513" y="5197475"/>
          <p14:tracePt t="185150" x="1931988" y="5153025"/>
          <p14:tracePt t="185160" x="1931988" y="5133975"/>
          <p14:tracePt t="185166" x="1931988" y="5106988"/>
          <p14:tracePt t="185176" x="1931988" y="5080000"/>
          <p14:tracePt t="185182" x="1931988" y="5043488"/>
          <p14:tracePt t="185192" x="1931988" y="4997450"/>
          <p14:tracePt t="185198" x="1931988" y="4970463"/>
          <p14:tracePt t="185206" x="1931988" y="4924425"/>
          <p14:tracePt t="185214" x="1931988" y="4887913"/>
          <p14:tracePt t="185222" x="1931988" y="4870450"/>
          <p14:tracePt t="185230" x="1931988" y="4841875"/>
          <p14:tracePt t="185238" x="1931988" y="4797425"/>
          <p14:tracePt t="185245" x="1931988" y="4778375"/>
          <p14:tracePt t="185253" x="1941513" y="4760913"/>
          <p14:tracePt t="185262" x="1941513" y="4741863"/>
          <p14:tracePt t="185270" x="1951038" y="4714875"/>
          <p14:tracePt t="185278" x="1951038" y="4705350"/>
          <p14:tracePt t="185286" x="1960563" y="4687888"/>
          <p14:tracePt t="185294" x="1960563" y="4678363"/>
          <p14:tracePt t="185302" x="1960563" y="4668838"/>
          <p14:tracePt t="185310" x="1968500" y="4651375"/>
          <p14:tracePt t="185318" x="1987550" y="4624388"/>
          <p14:tracePt t="185334" x="1987550" y="4605338"/>
          <p14:tracePt t="185342" x="1987550" y="4578350"/>
          <p14:tracePt t="185350" x="1997075" y="4568825"/>
          <p14:tracePt t="185359" x="2005013" y="4551363"/>
          <p14:tracePt t="185366" x="2005013" y="4532313"/>
          <p14:tracePt t="185375" x="2014538" y="4505325"/>
          <p14:tracePt t="185390" x="2014538" y="4486275"/>
          <p14:tracePt t="185398" x="2033588" y="4468813"/>
          <p14:tracePt t="185415" x="2051050" y="4459288"/>
          <p14:tracePt t="185421" x="2060575" y="4449763"/>
          <p14:tracePt t="185439" x="2070100" y="4432300"/>
          <p14:tracePt t="185470" x="2078038" y="4432300"/>
          <p14:tracePt t="185551" x="2087563" y="4432300"/>
          <p14:tracePt t="185590" x="2097088" y="4432300"/>
          <p14:tracePt t="185646" x="2106613" y="4432300"/>
          <p14:tracePt t="185653" x="2114550" y="4432300"/>
          <p14:tracePt t="185662" x="2124075" y="4468813"/>
          <p14:tracePt t="185669" x="2133600" y="4478338"/>
          <p14:tracePt t="185678" x="2160588" y="4505325"/>
          <p14:tracePt t="185686" x="2170113" y="4522788"/>
          <p14:tracePt t="185694" x="2179638" y="4551363"/>
          <p14:tracePt t="185701" x="2179638" y="4568825"/>
          <p14:tracePt t="185710" x="2187575" y="4595813"/>
          <p14:tracePt t="185718" x="2187575" y="4605338"/>
          <p14:tracePt t="185727" x="2187575" y="4624388"/>
          <p14:tracePt t="185733" x="2187575" y="4641850"/>
          <p14:tracePt t="185742" x="2187575" y="4660900"/>
          <p14:tracePt t="185759" x="2187575" y="4678363"/>
          <p14:tracePt t="185765" x="2187575" y="4687888"/>
          <p14:tracePt t="185776" x="2187575" y="4697413"/>
          <p14:tracePt t="185782" x="2187575" y="4724400"/>
          <p14:tracePt t="185791" x="2187575" y="4732338"/>
          <p14:tracePt t="185797" x="2187575" y="4751388"/>
          <p14:tracePt t="185805" x="2187575" y="4760913"/>
          <p14:tracePt t="185814" x="2187575" y="4778375"/>
          <p14:tracePt t="185822" x="2187575" y="4824413"/>
          <p14:tracePt t="185830" x="2187575" y="4841875"/>
          <p14:tracePt t="185838" x="2187575" y="4870450"/>
          <p14:tracePt t="185846" x="2187575" y="4906963"/>
          <p14:tracePt t="185854" x="2187575" y="4924425"/>
          <p14:tracePt t="185862" x="2187575" y="4960938"/>
          <p14:tracePt t="185870" x="2187575" y="4987925"/>
          <p14:tracePt t="185878" x="2187575" y="5016500"/>
          <p14:tracePt t="185885" x="2187575" y="5024438"/>
          <p14:tracePt t="185894" x="2187575" y="5053013"/>
          <p14:tracePt t="185902" x="2187575" y="5070475"/>
          <p14:tracePt t="185910" x="2187575" y="5097463"/>
          <p14:tracePt t="185918" x="2187575" y="5106988"/>
          <p14:tracePt t="185926" x="2187575" y="5126038"/>
          <p14:tracePt t="185933" x="2187575" y="5133975"/>
          <p14:tracePt t="185943" x="2187575" y="5143500"/>
          <p14:tracePt t="185950" x="2187575" y="5160963"/>
          <p14:tracePt t="185960" x="2187575" y="5180013"/>
          <p14:tracePt t="185966" x="2187575" y="5189538"/>
          <p14:tracePt t="185982" x="2187575" y="5207000"/>
          <p14:tracePt t="185998" x="2187575" y="5226050"/>
          <p14:tracePt t="186013" x="2187575" y="5243513"/>
          <p14:tracePt t="186030" x="2187575" y="5262563"/>
          <p14:tracePt t="186038" x="2187575" y="5270500"/>
          <p14:tracePt t="186046" x="2187575" y="5280025"/>
          <p14:tracePt t="186053" x="2187575" y="5299075"/>
          <p14:tracePt t="186062" x="2187575" y="5316538"/>
          <p14:tracePt t="186081" x="2187575" y="5335588"/>
          <p14:tracePt t="186085" x="2179638" y="5353050"/>
          <p14:tracePt t="186094" x="2179638" y="5362575"/>
          <p14:tracePt t="186101" x="2179638" y="5372100"/>
          <p14:tracePt t="186110" x="2179638" y="5389563"/>
          <p14:tracePt t="186117" x="2179638" y="5399088"/>
          <p14:tracePt t="186126" x="2179638" y="5408613"/>
          <p14:tracePt t="186143" x="2179638" y="5426075"/>
          <p14:tracePt t="186149" x="2179638" y="5435600"/>
          <p14:tracePt t="186160" x="2170113" y="5445125"/>
          <p14:tracePt t="186165" x="2170113" y="5453063"/>
          <p14:tracePt t="186175" x="2170113" y="5472113"/>
          <p14:tracePt t="186182" x="2170113" y="5481638"/>
          <p14:tracePt t="186197" x="2160588" y="5499100"/>
          <p14:tracePt t="186206" x="2160588" y="5508625"/>
          <p14:tracePt t="186214" x="2160588" y="5526088"/>
          <p14:tracePt t="186230" x="2160588" y="5535613"/>
          <p14:tracePt t="187006" x="2151063" y="5535613"/>
          <p14:tracePt t="187014" x="2151063" y="5518150"/>
          <p14:tracePt t="187022" x="2151063" y="5481638"/>
          <p14:tracePt t="187030" x="2133600" y="5445125"/>
          <p14:tracePt t="187038" x="2133600" y="5426075"/>
          <p14:tracePt t="187046" x="2133600" y="5408613"/>
          <p14:tracePt t="187054" x="2133600" y="5380038"/>
          <p14:tracePt t="187062" x="2133600" y="5362575"/>
          <p14:tracePt t="187070" x="2133600" y="5343525"/>
          <p14:tracePt t="187095" x="2133600" y="5307013"/>
          <p14:tracePt t="187101" x="2133600" y="5299075"/>
          <p14:tracePt t="187110" x="2133600" y="5289550"/>
          <p14:tracePt t="187126" x="2133600" y="5280025"/>
          <p14:tracePt t="187134" x="2133600" y="5262563"/>
          <p14:tracePt t="187161" x="2133600" y="5253038"/>
          <p14:tracePt t="187167" x="2133600" y="5243513"/>
          <p14:tracePt t="187182" x="2133600" y="5226050"/>
          <p14:tracePt t="187294" x="2133600" y="5243513"/>
          <p14:tracePt t="187302" x="2133600" y="5262563"/>
          <p14:tracePt t="187310" x="2133600" y="5307013"/>
          <p14:tracePt t="187318" x="2133600" y="5316538"/>
          <p14:tracePt t="187334" x="2133600" y="5335588"/>
          <p14:tracePt t="187727" x="2124075" y="5343525"/>
          <p14:tracePt t="187758" x="2124075" y="5353050"/>
          <p14:tracePt t="187766" x="2124075" y="5362575"/>
          <p14:tracePt t="187790" x="2114550" y="5389563"/>
          <p14:tracePt t="188654" x="2114550" y="5399088"/>
          <p14:tracePt t="188677" x="2114550" y="5416550"/>
          <p14:tracePt t="188726" x="2114550" y="5426075"/>
          <p14:tracePt t="189590" x="2124075" y="5416550"/>
          <p14:tracePt t="189598" x="2124075" y="5408613"/>
          <p14:tracePt t="189606" x="2133600" y="5408613"/>
          <p14:tracePt t="189614" x="2143125" y="5399088"/>
          <p14:tracePt t="189630" x="2151063" y="5389563"/>
          <p14:tracePt t="189638" x="2160588" y="5380038"/>
          <p14:tracePt t="189655" x="2170113" y="5372100"/>
          <p14:tracePt t="189670" x="2179638" y="5362575"/>
          <p14:tracePt t="189928" x="2170113" y="5362575"/>
          <p14:tracePt t="189933" x="2160588" y="5362575"/>
          <p14:tracePt t="190221" x="2160588" y="5353050"/>
          <p14:tracePt t="190238" x="2160588" y="5343525"/>
          <p14:tracePt t="190246" x="2170113" y="5326063"/>
          <p14:tracePt t="190262" x="2179638" y="5316538"/>
          <p14:tracePt t="190686" x="2179638" y="5307013"/>
          <p14:tracePt t="190693" x="2179638" y="5299075"/>
          <p14:tracePt t="190702" x="2179638" y="5270500"/>
          <p14:tracePt t="190710" x="2179638" y="5253038"/>
          <p14:tracePt t="190717" x="2151063" y="5226050"/>
          <p14:tracePt t="190726" x="2133600" y="5207000"/>
          <p14:tracePt t="190734" x="2124075" y="5160963"/>
          <p14:tracePt t="190743" x="2106613" y="5143500"/>
          <p14:tracePt t="190750" x="2087563" y="5126038"/>
          <p14:tracePt t="190758" x="2060575" y="5106988"/>
          <p14:tracePt t="190765" x="2051050" y="5089525"/>
          <p14:tracePt t="190774" x="2051050" y="5080000"/>
          <p14:tracePt t="190782" x="2051050" y="5070475"/>
          <p14:tracePt t="190791" x="2041525" y="5043488"/>
          <p14:tracePt t="190797" x="2041525" y="5024438"/>
          <p14:tracePt t="190806" x="2041525" y="4997450"/>
          <p14:tracePt t="190814" x="2041525" y="4979988"/>
          <p14:tracePt t="190822" x="2041525" y="4951413"/>
          <p14:tracePt t="190830" x="2041525" y="4933950"/>
          <p14:tracePt t="190838" x="2041525" y="4897438"/>
          <p14:tracePt t="190847" x="2041525" y="4878388"/>
          <p14:tracePt t="190854" x="2041525" y="4860925"/>
          <p14:tracePt t="190863" x="2041525" y="4841875"/>
          <p14:tracePt t="190870" x="2041525" y="4824413"/>
          <p14:tracePt t="190879" x="2041525" y="4805363"/>
          <p14:tracePt t="190887" x="2041525" y="4787900"/>
          <p14:tracePt t="190896" x="2041525" y="4768850"/>
          <p14:tracePt t="190903" x="2041525" y="4751388"/>
          <p14:tracePt t="190910" x="2041525" y="4741863"/>
          <p14:tracePt t="190918" x="2041525" y="4714875"/>
          <p14:tracePt t="190934" x="2041525" y="4705350"/>
          <p14:tracePt t="190950" x="2041525" y="4687888"/>
          <p14:tracePt t="190958" x="2041525" y="4678363"/>
          <p14:tracePt t="190982" x="2041525" y="4668838"/>
          <p14:tracePt t="191054" x="2041525" y="4660900"/>
          <p14:tracePt t="191085" x="2041525" y="4651375"/>
          <p14:tracePt t="191095" x="2041525" y="4641850"/>
          <p14:tracePt t="191111" x="2041525" y="4632325"/>
          <p14:tracePt t="191118" x="2041525" y="4624388"/>
          <p14:tracePt t="191134" x="2041525" y="4605338"/>
          <p14:tracePt t="191174" x="2041525" y="4595813"/>
          <p14:tracePt t="191343" x="2041525" y="4587875"/>
          <p14:tracePt t="191358" x="2051050" y="4587875"/>
          <p14:tracePt t="191366" x="2070100" y="4587875"/>
          <p14:tracePt t="191374" x="2106613" y="4595813"/>
          <p14:tracePt t="191381" x="2151063" y="4624388"/>
          <p14:tracePt t="191391" x="2214563" y="4624388"/>
          <p14:tracePt t="191398" x="2287588" y="4651375"/>
          <p14:tracePt t="191405" x="2352675" y="4660900"/>
          <p14:tracePt t="191414" x="2389188" y="4660900"/>
          <p14:tracePt t="191421" x="2433638" y="4660900"/>
          <p14:tracePt t="191430" x="2452688" y="4660900"/>
          <p14:tracePt t="191439" x="2479675" y="4660900"/>
          <p14:tracePt t="191446" x="2489200" y="4660900"/>
          <p14:tracePt t="191623" x="2498725" y="4668838"/>
          <p14:tracePt t="191630" x="2498725" y="4687888"/>
          <p14:tracePt t="191638" x="2479675" y="4732338"/>
          <p14:tracePt t="191646" x="2470150" y="4760913"/>
          <p14:tracePt t="191654" x="2462213" y="4814888"/>
          <p14:tracePt t="191662" x="2433638" y="4860925"/>
          <p14:tracePt t="191669" x="2416175" y="4924425"/>
          <p14:tracePt t="191678" x="2397125" y="4979988"/>
          <p14:tracePt t="191686" x="2389188" y="5043488"/>
          <p14:tracePt t="191694" x="2379663" y="5080000"/>
          <p14:tracePt t="191702" x="2379663" y="5143500"/>
          <p14:tracePt t="191710" x="2370138" y="5197475"/>
          <p14:tracePt t="191718" x="2370138" y="5253038"/>
          <p14:tracePt t="191726" x="2370138" y="5307013"/>
          <p14:tracePt t="191734" x="2370138" y="5372100"/>
          <p14:tracePt t="191742" x="2370138" y="5426075"/>
          <p14:tracePt t="191750" x="2370138" y="5453063"/>
          <p14:tracePt t="191758" x="2370138" y="5508625"/>
          <p14:tracePt t="191766" x="2370138" y="5535613"/>
          <p14:tracePt t="191774" x="2370138" y="5589588"/>
          <p14:tracePt t="191782" x="2370138" y="5608638"/>
          <p14:tracePt t="191791" x="2370138" y="5635625"/>
          <p14:tracePt t="191798" x="2370138" y="5672138"/>
          <p14:tracePt t="191806" x="2370138" y="5699125"/>
          <p14:tracePt t="191814" x="2379663" y="5708650"/>
          <p14:tracePt t="191822" x="2389188" y="5735638"/>
          <p14:tracePt t="191830" x="2389188" y="5754688"/>
          <p14:tracePt t="191838" x="2389188" y="5781675"/>
          <p14:tracePt t="191846" x="2397125" y="5808663"/>
          <p14:tracePt t="191854" x="2406650" y="5854700"/>
          <p14:tracePt t="191862" x="2416175" y="5881688"/>
          <p14:tracePt t="191869" x="2416175" y="5900738"/>
          <p14:tracePt t="191877" x="2425700" y="5927725"/>
          <p14:tracePt t="191888" x="2425700" y="5946775"/>
          <p14:tracePt t="191895" x="2425700" y="5973763"/>
          <p14:tracePt t="191902" x="2425700" y="5983288"/>
          <p14:tracePt t="191910" x="2433638" y="6018213"/>
          <p14:tracePt t="191918" x="2433638" y="6027738"/>
          <p14:tracePt t="191926" x="2443163" y="6054725"/>
          <p14:tracePt t="191934" x="2443163" y="6073775"/>
          <p14:tracePt t="191943" x="2462213" y="6100763"/>
          <p14:tracePt t="191950" x="2462213" y="6119813"/>
          <p14:tracePt t="191958" x="2462213" y="6146800"/>
          <p14:tracePt t="191965" x="2470150" y="6164263"/>
          <p14:tracePt t="191974" x="2470150" y="6173788"/>
          <p14:tracePt t="191981" x="2470150" y="6200775"/>
          <p14:tracePt t="191991" x="2470150" y="6210300"/>
          <p14:tracePt t="192006" x="2470150" y="6219825"/>
          <p14:tracePt t="192054" x="2470150" y="6237288"/>
          <p14:tracePt t="192062" x="2470150" y="6246813"/>
          <p14:tracePt t="192078" x="2470150" y="6256338"/>
          <p14:tracePt t="192092" x="2470150" y="6273800"/>
          <p14:tracePt t="192101" x="2470150" y="6283325"/>
          <p14:tracePt t="192206" x="2470150" y="6292850"/>
          <p14:tracePt t="192221" x="2433638" y="6302375"/>
          <p14:tracePt t="192230" x="2370138" y="6302375"/>
          <p14:tracePt t="192238" x="2333625" y="6310313"/>
          <p14:tracePt t="192246" x="2316163" y="6310313"/>
          <p14:tracePt t="192254" x="2287588" y="6310313"/>
          <p14:tracePt t="192262" x="2279650" y="6310313"/>
          <p14:tracePt t="192269" x="2260600" y="6319838"/>
          <p14:tracePt t="192278" x="2251075" y="6329363"/>
          <p14:tracePt t="192328" x="2243138" y="6329363"/>
          <p14:tracePt t="192336" x="2233613" y="6329363"/>
          <p14:tracePt t="192344" x="2214563" y="6329363"/>
          <p14:tracePt t="192350" x="2187575" y="6329363"/>
          <p14:tracePt t="192359" x="2151063" y="6329363"/>
          <p14:tracePt t="192366" x="2124075" y="6329363"/>
          <p14:tracePt t="192375" x="2087563" y="6329363"/>
          <p14:tracePt t="192381" x="2070100" y="6329363"/>
          <p14:tracePt t="192391" x="2041525" y="6329363"/>
          <p14:tracePt t="192398" x="2033588" y="6329363"/>
          <p14:tracePt t="192414" x="2014538" y="6329363"/>
          <p14:tracePt t="192430" x="2005013" y="6329363"/>
          <p14:tracePt t="192446" x="1997075" y="6329363"/>
          <p14:tracePt t="192454" x="1960563" y="6329363"/>
          <p14:tracePt t="192470" x="1941513" y="6329363"/>
          <p14:tracePt t="192478" x="1914525" y="6329363"/>
          <p14:tracePt t="192486" x="1905000" y="6319838"/>
          <p14:tracePt t="192494" x="1895475" y="6319838"/>
          <p14:tracePt t="192501" x="1878013" y="6319838"/>
          <p14:tracePt t="192830" x="1951038" y="6319838"/>
          <p14:tracePt t="192838" x="2041525" y="6319838"/>
          <p14:tracePt t="192846" x="2143125" y="6338888"/>
          <p14:tracePt t="192853" x="2233613" y="6346825"/>
          <p14:tracePt t="192862" x="2324100" y="6346825"/>
          <p14:tracePt t="192870" x="2425700" y="6365875"/>
          <p14:tracePt t="192878" x="2479675" y="6375400"/>
          <p14:tracePt t="192886" x="2533650" y="6375400"/>
          <p14:tracePt t="192893" x="2562225" y="6375400"/>
          <p14:tracePt t="192901" x="2598738" y="6375400"/>
          <p14:tracePt t="192910" x="2606675" y="6375400"/>
          <p14:tracePt t="193078" x="2635250" y="6375400"/>
          <p14:tracePt t="193086" x="2679700" y="6375400"/>
          <p14:tracePt t="193094" x="2708275" y="6375400"/>
          <p14:tracePt t="193102" x="2735263" y="6375400"/>
          <p14:tracePt t="193333" x="2744788" y="6375400"/>
          <p14:tracePt t="193342" x="2752725" y="6356350"/>
          <p14:tracePt t="193350" x="2752725" y="6319838"/>
          <p14:tracePt t="193358" x="2752725" y="6283325"/>
          <p14:tracePt t="193365" x="2752725" y="6246813"/>
          <p14:tracePt t="193375" x="2752725" y="6210300"/>
          <p14:tracePt t="193381" x="2752725" y="6164263"/>
          <p14:tracePt t="193391" x="2752725" y="6146800"/>
          <p14:tracePt t="193398" x="2752725" y="6119813"/>
          <p14:tracePt t="193406" x="2752725" y="6100763"/>
          <p14:tracePt t="193414" x="2752725" y="6091238"/>
          <p14:tracePt t="193421" x="2762250" y="6073775"/>
          <p14:tracePt t="193438" x="2762250" y="6064250"/>
          <p14:tracePt t="194014" x="2752725" y="6073775"/>
          <p14:tracePt t="194022" x="2752725" y="6083300"/>
          <p14:tracePt t="194239" x="2752725" y="6073775"/>
          <p14:tracePt t="194245" x="2762250" y="6046788"/>
          <p14:tracePt t="194254" x="2798763" y="6000750"/>
          <p14:tracePt t="194262" x="2844800" y="5946775"/>
          <p14:tracePt t="194270" x="2944813" y="5910263"/>
          <p14:tracePt t="194278" x="3071813" y="5845175"/>
          <p14:tracePt t="194287" x="3227388" y="5791200"/>
          <p14:tracePt t="194293" x="3373438" y="5754688"/>
          <p14:tracePt t="194302" x="3536950" y="5708650"/>
          <p14:tracePt t="194310" x="3746500" y="5681663"/>
          <p14:tracePt t="194318" x="3911600" y="5654675"/>
          <p14:tracePt t="194326" x="4094163" y="5618163"/>
          <p14:tracePt t="194334" x="4321175" y="5608638"/>
          <p14:tracePt t="194343" x="4467225" y="5572125"/>
          <p14:tracePt t="194350" x="4586288" y="5562600"/>
          <p14:tracePt t="194357" x="4713288" y="5545138"/>
          <p14:tracePt t="194367" x="4840288" y="5499100"/>
          <p14:tracePt t="194377" x="4905375" y="5489575"/>
          <p14:tracePt t="194383" x="4959350" y="5481638"/>
          <p14:tracePt t="194394" x="5005388" y="5472113"/>
          <p14:tracePt t="194399" x="5049838" y="5445125"/>
          <p14:tracePt t="194406" x="5059363" y="5435600"/>
          <p14:tracePt t="194414" x="5086350" y="5416550"/>
          <p14:tracePt t="194422" x="5105400" y="5399088"/>
          <p14:tracePt t="194430" x="5114925" y="5389563"/>
          <p14:tracePt t="194439" x="5141913" y="5372100"/>
          <p14:tracePt t="194445" x="5141913" y="5362575"/>
          <p14:tracePt t="194454" x="5151438" y="5362575"/>
          <p14:tracePt t="194461" x="5168900" y="5343525"/>
          <p14:tracePt t="194469" x="5187950" y="5335588"/>
          <p14:tracePt t="194477" x="5195888" y="5326063"/>
          <p14:tracePt t="194485" x="5205413" y="5316538"/>
          <p14:tracePt t="194727" x="5205413" y="5307013"/>
          <p14:tracePt t="194735" x="5205413" y="5233988"/>
          <p14:tracePt t="194743" x="5195888" y="5126038"/>
          <p14:tracePt t="194750" x="5159375" y="5006975"/>
          <p14:tracePt t="194760" x="5141913" y="4897438"/>
          <p14:tracePt t="194767" x="5132388" y="4768850"/>
          <p14:tracePt t="194780" x="5132388" y="4660900"/>
          <p14:tracePt t="194782" x="5132388" y="4568825"/>
          <p14:tracePt t="194794" x="5132388" y="4478338"/>
          <p14:tracePt t="194797" x="5132388" y="4386263"/>
          <p14:tracePt t="194806" x="5132388" y="4322763"/>
          <p14:tracePt t="194814" x="5159375" y="4240213"/>
          <p14:tracePt t="194822" x="5195888" y="4213225"/>
          <p14:tracePt t="194830" x="5241925" y="4167188"/>
          <p14:tracePt t="194838" x="5324475" y="4122738"/>
          <p14:tracePt t="194846" x="5360988" y="4113213"/>
          <p14:tracePt t="194854" x="5461000" y="4103688"/>
          <p14:tracePt t="194863" x="5534025" y="4103688"/>
          <p14:tracePt t="194870" x="5624513" y="4103688"/>
          <p14:tracePt t="194878" x="5734050" y="4103688"/>
          <p14:tracePt t="194886" x="5826125" y="4103688"/>
          <p14:tracePt t="194893" x="5953125" y="4103688"/>
          <p14:tracePt t="194901" x="6089650" y="4167188"/>
          <p14:tracePt t="194909" x="6226175" y="4222750"/>
          <p14:tracePt t="194918" x="6354763" y="4295775"/>
          <p14:tracePt t="194926" x="6491288" y="4376738"/>
          <p14:tracePt t="194934" x="6610350" y="4459288"/>
          <p14:tracePt t="194943" x="6746875" y="4551363"/>
          <p14:tracePt t="194950" x="6827838" y="4624388"/>
          <p14:tracePt t="194960" x="6929438" y="4724400"/>
          <p14:tracePt t="194967" x="7000875" y="4797425"/>
          <p14:tracePt t="194978" x="7029450" y="4851400"/>
          <p14:tracePt t="194983" x="7037388" y="4897438"/>
          <p14:tracePt t="194996" x="7056438" y="4960938"/>
          <p14:tracePt t="194999" x="7056438" y="5016500"/>
          <p14:tracePt t="195009" x="7056438" y="5053013"/>
          <p14:tracePt t="195013" x="7056438" y="5097463"/>
          <p14:tracePt t="195021" x="7056438" y="5133975"/>
          <p14:tracePt t="195030" x="7037388" y="5180013"/>
          <p14:tracePt t="195038" x="6964363" y="5262563"/>
          <p14:tracePt t="195048" x="6919913" y="5316538"/>
          <p14:tracePt t="195053" x="6837363" y="5353050"/>
          <p14:tracePt t="195062" x="6754813" y="5408613"/>
          <p14:tracePt t="195070" x="6637338" y="5453063"/>
          <p14:tracePt t="195095" x="6326188" y="5554663"/>
          <p14:tracePt t="195101" x="6272213" y="5554663"/>
          <p14:tracePt t="195110" x="6181725" y="5562600"/>
          <p14:tracePt t="195117" x="6116638" y="5589588"/>
          <p14:tracePt t="195125" x="6089650" y="5589588"/>
          <p14:tracePt t="195134" x="6043613" y="5589588"/>
          <p14:tracePt t="195150" x="6026150" y="5589588"/>
          <p14:tracePt t="195215" x="6016625" y="5589588"/>
          <p14:tracePt t="195223" x="6016625" y="5581650"/>
          <p14:tracePt t="195231" x="6016625" y="5562600"/>
          <p14:tracePt t="195239" x="6016625" y="5545138"/>
          <p14:tracePt t="195259" x="6026150" y="5518150"/>
          <p14:tracePt t="195279" x="6026150" y="5508625"/>
          <p14:tracePt t="195422" x="6035675" y="5499100"/>
          <p14:tracePt t="195438" x="6035675" y="5508625"/>
          <p14:tracePt t="195445" x="6035675" y="5545138"/>
          <p14:tracePt t="195454" x="6035675" y="5572125"/>
          <p14:tracePt t="195462" x="6035675" y="5635625"/>
          <p14:tracePt t="195470" x="5989638" y="5699125"/>
          <p14:tracePt t="195477" x="5972175" y="5754688"/>
          <p14:tracePt t="195487" x="5916613" y="5827713"/>
          <p14:tracePt t="195494" x="5880100" y="5891213"/>
          <p14:tracePt t="195501" x="5834063" y="5964238"/>
          <p14:tracePt t="195510" x="5789613" y="6037263"/>
          <p14:tracePt t="195518" x="5753100" y="6083300"/>
          <p14:tracePt t="195526" x="5716588" y="6110288"/>
          <p14:tracePt t="195534" x="5688013" y="6146800"/>
          <p14:tracePt t="195543" x="5670550" y="6164263"/>
          <p14:tracePt t="195550" x="5634038" y="6183313"/>
          <p14:tracePt t="195557" x="5607050" y="6192838"/>
          <p14:tracePt t="195566" x="5561013" y="6219825"/>
          <p14:tracePt t="195575" x="5497513" y="6237288"/>
          <p14:tracePt t="195582" x="5387975" y="6265863"/>
          <p14:tracePt t="195591" x="5278438" y="6283325"/>
          <p14:tracePt t="195598" x="5132388" y="6302375"/>
          <p14:tracePt t="195606" x="4959350" y="6310313"/>
          <p14:tracePt t="195614" x="4803775" y="6310313"/>
          <p14:tracePt t="195622" x="4622800" y="6310313"/>
          <p14:tracePt t="195630" x="4440238" y="6310313"/>
          <p14:tracePt t="195638" x="4294188" y="6310313"/>
          <p14:tracePt t="195645" x="4148138" y="6310313"/>
          <p14:tracePt t="195654" x="4038600" y="6310313"/>
          <p14:tracePt t="195662" x="3929063" y="6310313"/>
          <p14:tracePt t="195670" x="3838575" y="6310313"/>
          <p14:tracePt t="195678" x="3746500" y="6310313"/>
          <p14:tracePt t="195686" x="3692525" y="6310313"/>
          <p14:tracePt t="195694" x="3609975" y="6310313"/>
          <p14:tracePt t="195701" x="3556000" y="6310313"/>
          <p14:tracePt t="195709" x="3500438" y="6310313"/>
          <p14:tracePt t="195718" x="3463925" y="6310313"/>
          <p14:tracePt t="195726" x="3400425" y="6302375"/>
          <p14:tracePt t="195734" x="3327400" y="6283325"/>
          <p14:tracePt t="195743" x="3244850" y="6256338"/>
          <p14:tracePt t="195750" x="3136900" y="6229350"/>
          <p14:tracePt t="195758" x="3017838" y="6200775"/>
          <p14:tracePt t="195768" x="2908300" y="6192838"/>
          <p14:tracePt t="195776" x="2789238" y="6146800"/>
          <p14:tracePt t="195783" x="2679700" y="6119813"/>
          <p14:tracePt t="195793" x="2589213" y="6119813"/>
          <p14:tracePt t="195799" x="2506663" y="6091238"/>
          <p14:tracePt t="195809" x="2452688" y="6083300"/>
          <p14:tracePt t="195818" x="2406650" y="6083300"/>
          <p14:tracePt t="195822" x="2379663" y="6083300"/>
          <p14:tracePt t="195830" x="2352675" y="6073775"/>
          <p14:tracePt t="195838" x="2343150" y="6073775"/>
          <p14:tracePt t="195846" x="2316163" y="6064250"/>
          <p14:tracePt t="195854" x="2306638" y="6064250"/>
          <p14:tracePt t="195863" x="2287588" y="6046788"/>
          <p14:tracePt t="195870" x="2251075" y="6037263"/>
          <p14:tracePt t="195878" x="2243138" y="6037263"/>
          <p14:tracePt t="195886" x="2187575" y="6018213"/>
          <p14:tracePt t="195894" x="2114550" y="6000750"/>
          <p14:tracePt t="195902" x="2070100" y="5973763"/>
          <p14:tracePt t="195910" x="2005013" y="5946775"/>
          <p14:tracePt t="195918" x="1960563" y="5927725"/>
          <p14:tracePt t="195926" x="1895475" y="5900738"/>
          <p14:tracePt t="195934" x="1878013" y="5881688"/>
          <p14:tracePt t="195943" x="1851025" y="5854700"/>
          <p14:tracePt t="195949" x="1841500" y="5837238"/>
          <p14:tracePt t="195959" x="1804988" y="5791200"/>
          <p14:tracePt t="195965" x="1795463" y="5754688"/>
          <p14:tracePt t="195974" x="1787525" y="5727700"/>
          <p14:tracePt t="195981" x="1778000" y="5699125"/>
          <p14:tracePt t="195991" x="1768475" y="5654675"/>
          <p14:tracePt t="195998" x="1741488" y="5626100"/>
          <p14:tracePt t="196007" x="1731963" y="5608638"/>
          <p14:tracePt t="196014" x="1722438" y="5572125"/>
          <p14:tracePt t="196022" x="1722438" y="5562600"/>
          <p14:tracePt t="196030" x="1704975" y="5526088"/>
          <p14:tracePt t="196037" x="1695450" y="5508625"/>
          <p14:tracePt t="196046" x="1695450" y="5481638"/>
          <p14:tracePt t="196053" x="1695450" y="5462588"/>
          <p14:tracePt t="196061" x="1695450" y="5435600"/>
          <p14:tracePt t="196076" x="1695450" y="5416550"/>
          <p14:tracePt t="196077" x="1695450" y="5408613"/>
          <p14:tracePt t="196085" x="1704975" y="5372100"/>
          <p14:tracePt t="196094" x="1722438" y="5353050"/>
          <p14:tracePt t="196101" x="1758950" y="5316538"/>
          <p14:tracePt t="196110" x="1795463" y="5307013"/>
          <p14:tracePt t="196118" x="1841500" y="5270500"/>
          <p14:tracePt t="196126" x="1905000" y="5243513"/>
          <p14:tracePt t="196134" x="1968500" y="5233988"/>
          <p14:tracePt t="196143" x="2014538" y="5216525"/>
          <p14:tracePt t="196150" x="2033588" y="5216525"/>
          <p14:tracePt t="196158" x="2097088" y="5197475"/>
          <p14:tracePt t="196165" x="2160588" y="5197475"/>
          <p14:tracePt t="196175" x="2197100" y="5189538"/>
          <p14:tracePt t="196182" x="2214563" y="5189538"/>
          <p14:tracePt t="196192" x="2233613" y="5189538"/>
          <p14:tracePt t="196278" x="2243138" y="5189538"/>
          <p14:tracePt t="196302" x="2251075" y="5189538"/>
          <p14:tracePt t="196310" x="2251075" y="5197475"/>
          <p14:tracePt t="196317" x="2251075" y="5233988"/>
          <p14:tracePt t="196326" x="2251075" y="5253038"/>
          <p14:tracePt t="196333" x="2251075" y="5262563"/>
          <p14:tracePt t="196342" x="2251075" y="5270500"/>
          <p14:tracePt t="196350" x="2251075" y="5280025"/>
          <p14:tracePt t="196358" x="2251075" y="5289550"/>
          <p14:tracePt t="196374" x="2251075" y="5299075"/>
          <p14:tracePt t="196438" x="2251075" y="5307013"/>
          <p14:tracePt t="196486" x="2243138" y="5307013"/>
          <p14:tracePt t="196493" x="2214563" y="5307013"/>
          <p14:tracePt t="196502" x="2197100" y="5307013"/>
          <p14:tracePt t="196510" x="2179638" y="5280025"/>
          <p14:tracePt t="196518" x="2143125" y="5216525"/>
          <p14:tracePt t="196526" x="2114550" y="5153025"/>
          <p14:tracePt t="196535" x="2087563" y="5080000"/>
          <p14:tracePt t="196544" x="2078038" y="5016500"/>
          <p14:tracePt t="196551" x="2070100" y="4960938"/>
          <p14:tracePt t="196559" x="2070100" y="4870450"/>
          <p14:tracePt t="196566" x="2070100" y="4787900"/>
          <p14:tracePt t="196574" x="2070100" y="4732338"/>
          <p14:tracePt t="196582" x="2070100" y="4714875"/>
          <p14:tracePt t="196591" x="2070100" y="4678363"/>
          <p14:tracePt t="196598" x="2070100" y="4632325"/>
          <p14:tracePt t="196607" x="2070100" y="4595813"/>
          <p14:tracePt t="196614" x="2087563" y="4559300"/>
          <p14:tracePt t="196622" x="2097088" y="4551363"/>
          <p14:tracePt t="196630" x="2114550" y="4541838"/>
          <p14:tracePt t="196638" x="2124075" y="4541838"/>
          <p14:tracePt t="196646" x="2143125" y="4541838"/>
          <p14:tracePt t="196654" x="2160588" y="4541838"/>
          <p14:tracePt t="196670" x="2179638" y="4541838"/>
          <p14:tracePt t="196678" x="2206625" y="4541838"/>
          <p14:tracePt t="196686" x="2251075" y="4541838"/>
          <p14:tracePt t="196694" x="2279650" y="4541838"/>
          <p14:tracePt t="196702" x="2324100" y="4559300"/>
          <p14:tracePt t="196710" x="2425700" y="4605338"/>
          <p14:tracePt t="196717" x="2498725" y="4632325"/>
          <p14:tracePt t="196725" x="2579688" y="4668838"/>
          <p14:tracePt t="196734" x="2662238" y="4697413"/>
          <p14:tracePt t="196743" x="2725738" y="4732338"/>
          <p14:tracePt t="196750" x="2771775" y="4760913"/>
          <p14:tracePt t="196758" x="2789238" y="4778375"/>
          <p14:tracePt t="196766" x="2808288" y="4797425"/>
          <p14:tracePt t="196774" x="2817813" y="4805363"/>
          <p14:tracePt t="196792" x="2817813" y="4814888"/>
          <p14:tracePt t="196797" x="2817813" y="4833938"/>
          <p14:tracePt t="196805" x="2817813" y="4860925"/>
          <p14:tracePt t="196815" x="2817813" y="4878388"/>
          <p14:tracePt t="196822" x="2817813" y="4906963"/>
          <p14:tracePt t="196831" x="2817813" y="4933950"/>
          <p14:tracePt t="196839" x="2817813" y="4960938"/>
          <p14:tracePt t="196846" x="2808288" y="4979988"/>
          <p14:tracePt t="196855" x="2808288" y="5024438"/>
          <p14:tracePt t="196865" x="2798763" y="5053013"/>
          <p14:tracePt t="196870" x="2798763" y="5060950"/>
          <p14:tracePt t="196878" x="2798763" y="5080000"/>
          <p14:tracePt t="196886" x="2798763" y="5097463"/>
          <p14:tracePt t="196894" x="2798763" y="5106988"/>
          <p14:tracePt t="196910" x="2798763" y="5116513"/>
          <p14:tracePt t="196918" x="2781300" y="5133975"/>
          <p14:tracePt t="196933" x="2781300" y="5143500"/>
          <p14:tracePt t="196942" x="2771775" y="5170488"/>
          <p14:tracePt t="196950" x="2771775" y="5180013"/>
          <p14:tracePt t="196957" x="2762250" y="5197475"/>
          <p14:tracePt t="196966" x="2752725" y="5216525"/>
          <p14:tracePt t="196974" x="2735263" y="5243513"/>
          <p14:tracePt t="196982" x="2725738" y="5253038"/>
          <p14:tracePt t="196990" x="2708275" y="5280025"/>
          <p14:tracePt t="196998" x="2689225" y="5299075"/>
          <p14:tracePt t="197008" x="2679700" y="5307013"/>
          <p14:tracePt t="197014" x="2662238" y="5326063"/>
          <p14:tracePt t="197022" x="2643188" y="5343525"/>
          <p14:tracePt t="197030" x="2635250" y="5353050"/>
          <p14:tracePt t="197038" x="2625725" y="5353050"/>
          <p14:tracePt t="197046" x="2598738" y="5362575"/>
          <p14:tracePt t="197142" x="2589213" y="5372100"/>
          <p14:tracePt t="197158" x="2579688" y="5380038"/>
          <p14:tracePt t="197174" x="2562225" y="5389563"/>
          <p14:tracePt t="197182" x="2552700" y="5389563"/>
          <p14:tracePt t="197198" x="2543175" y="5389563"/>
          <p14:tracePt t="197318" x="2525713" y="5389563"/>
          <p14:tracePt t="197406" x="2498725" y="5408613"/>
          <p14:tracePt t="197414" x="2462213" y="5416550"/>
          <p14:tracePt t="197422" x="2425700" y="5426075"/>
          <p14:tracePt t="197429" x="2389188" y="5435600"/>
          <p14:tracePt t="197438" x="2360613" y="5435600"/>
          <p14:tracePt t="197445" x="2324100" y="5435600"/>
          <p14:tracePt t="197453" x="2306638" y="5435600"/>
          <p14:tracePt t="197462" x="2279650" y="5435600"/>
          <p14:tracePt t="197470" x="2270125" y="5435600"/>
          <p14:tracePt t="197478" x="2260600" y="5435600"/>
          <p14:tracePt t="197488" x="2251075" y="5435600"/>
          <p14:tracePt t="197493" x="2214563" y="5426075"/>
          <p14:tracePt t="197502" x="2206625" y="5416550"/>
          <p14:tracePt t="197510" x="2197100" y="5408613"/>
          <p14:tracePt t="197518" x="2170113" y="5380038"/>
          <p14:tracePt t="197527" x="2151063" y="5362575"/>
          <p14:tracePt t="197533" x="2133600" y="5343525"/>
          <p14:tracePt t="197543" x="2114550" y="5307013"/>
          <p14:tracePt t="197550" x="2106613" y="5280025"/>
          <p14:tracePt t="197558" x="2070100" y="5226050"/>
          <p14:tracePt t="197565" x="2070100" y="5207000"/>
          <p14:tracePt t="197574" x="2060575" y="5180013"/>
          <p14:tracePt t="197582" x="2041525" y="5133975"/>
          <p14:tracePt t="197591" x="2024063" y="5106988"/>
          <p14:tracePt t="197598" x="2024063" y="5060950"/>
          <p14:tracePt t="197607" x="2024063" y="5024438"/>
          <p14:tracePt t="197614" x="2024063" y="5006975"/>
          <p14:tracePt t="197622" x="2024063" y="4970463"/>
          <p14:tracePt t="197630" x="2024063" y="4960938"/>
          <p14:tracePt t="197638" x="2024063" y="4924425"/>
          <p14:tracePt t="197646" x="2024063" y="4906963"/>
          <p14:tracePt t="197654" x="2024063" y="4887913"/>
          <p14:tracePt t="197662" x="2024063" y="4878388"/>
          <p14:tracePt t="197669" x="2024063" y="4870450"/>
          <p14:tracePt t="197686" x="2024063" y="4833938"/>
          <p14:tracePt t="197694" x="2033588" y="4824413"/>
          <p14:tracePt t="197702" x="2041525" y="4805363"/>
          <p14:tracePt t="197709" x="2060575" y="4787900"/>
          <p14:tracePt t="197717" x="2078038" y="4768850"/>
          <p14:tracePt t="197725" x="2087563" y="4760913"/>
          <p14:tracePt t="197733" x="2106613" y="4741863"/>
          <p14:tracePt t="197742" x="2114550" y="4732338"/>
          <p14:tracePt t="197758" x="2124075" y="4724400"/>
          <p14:tracePt t="197774" x="2133600" y="4714875"/>
          <p14:tracePt t="197791" x="2143125" y="4705350"/>
          <p14:tracePt t="197807" x="2151063" y="4705350"/>
          <p14:tracePt t="197815" x="2160588" y="4697413"/>
          <p14:tracePt t="197830" x="2179638" y="4697413"/>
          <p14:tracePt t="197838" x="2187575" y="4687888"/>
          <p14:tracePt t="197846" x="2206625" y="4668838"/>
          <p14:tracePt t="197864" x="2233613" y="4660900"/>
          <p14:tracePt t="197871" x="2243138" y="4651375"/>
          <p14:tracePt t="197879" x="2251075" y="4651375"/>
          <p14:tracePt t="197886" x="2279650" y="4641850"/>
          <p14:tracePt t="197902" x="2287588" y="4641850"/>
          <p14:tracePt t="197910" x="2324100" y="4624388"/>
          <p14:tracePt t="197926" x="2343150" y="4614863"/>
          <p14:tracePt t="197934" x="2360613" y="4614863"/>
          <p14:tracePt t="197942" x="2389188" y="4605338"/>
          <p14:tracePt t="197950" x="2416175" y="4605338"/>
          <p14:tracePt t="197958" x="2433638" y="4605338"/>
          <p14:tracePt t="197965" x="2479675" y="4595813"/>
          <p14:tracePt t="197974" x="2525713" y="4568825"/>
          <p14:tracePt t="197981" x="2562225" y="4568825"/>
          <p14:tracePt t="197991" x="2589213" y="4568825"/>
          <p14:tracePt t="197998" x="2625725" y="4568825"/>
          <p14:tracePt t="198007" x="2643188" y="4568825"/>
          <p14:tracePt t="198013" x="2671763" y="4568825"/>
          <p14:tracePt t="198022" x="2679700" y="4568825"/>
          <p14:tracePt t="198029" x="2689225" y="4568825"/>
          <p14:tracePt t="198037" x="2698750" y="4568825"/>
          <p14:tracePt t="198054" x="2716213" y="4568825"/>
          <p14:tracePt t="198110" x="2725738" y="4568825"/>
          <p14:tracePt t="198118" x="2735263" y="4559300"/>
          <p14:tracePt t="198174" x="2744788" y="4559300"/>
          <p14:tracePt t="198182" x="2771775" y="4568825"/>
          <p14:tracePt t="198191" x="2798763" y="4587875"/>
          <p14:tracePt t="198197" x="2798763" y="4632325"/>
          <p14:tracePt t="198207" x="2798763" y="4668838"/>
          <p14:tracePt t="198213" x="2817813" y="4714875"/>
          <p14:tracePt t="198221" x="2817813" y="4724400"/>
          <p14:tracePt t="198230" x="2825750" y="4751388"/>
          <p14:tracePt t="198238" x="2835275" y="4768850"/>
          <p14:tracePt t="198246" x="2844800" y="4778375"/>
          <p14:tracePt t="198473" x="2852738" y="4787900"/>
          <p14:tracePt t="198490" x="2862263" y="4787900"/>
          <p14:tracePt t="198494" x="2871788" y="4797425"/>
          <p14:tracePt t="198501" x="2871788" y="4814888"/>
          <p14:tracePt t="198510" x="2889250" y="4851400"/>
          <p14:tracePt t="198518" x="2889250" y="4860925"/>
          <p14:tracePt t="198526" x="2889250" y="4887913"/>
          <p14:tracePt t="198534" x="2889250" y="4897438"/>
          <p14:tracePt t="198544" x="2889250" y="4906963"/>
          <p14:tracePt t="198561" x="2889250" y="4933950"/>
          <p14:tracePt t="198577" x="2889250" y="4943475"/>
          <p14:tracePt t="198630" x="2889250" y="4951413"/>
          <p14:tracePt t="198662" x="2889250" y="4970463"/>
          <p14:tracePt t="198685" x="2889250" y="4979988"/>
          <p14:tracePt t="198693" x="2898775" y="4979988"/>
          <p14:tracePt t="199334" x="2898775" y="4987925"/>
          <p14:tracePt t="199349" x="2889250" y="4987925"/>
          <p14:tracePt t="199373" x="2871788" y="4987925"/>
          <p14:tracePt t="199566" x="2862263" y="5024438"/>
          <p14:tracePt t="199590" x="2862263" y="5033963"/>
          <p14:tracePt t="199920" x="2862263" y="5043488"/>
          <p14:tracePt t="199925" x="2935288" y="5024438"/>
          <p14:tracePt t="199933" x="3027363" y="4997450"/>
          <p14:tracePt t="199942" x="3181350" y="4933950"/>
          <p14:tracePt t="199949" x="3273425" y="4914900"/>
          <p14:tracePt t="199959" x="3409950" y="4878388"/>
          <p14:tracePt t="199965" x="3463925" y="4860925"/>
          <p14:tracePt t="199974" x="3546475" y="4833938"/>
          <p14:tracePt t="199982" x="3582988" y="4833938"/>
          <p14:tracePt t="199990" x="3629025" y="4833938"/>
          <p14:tracePt t="199997" x="3656013" y="4814888"/>
          <p14:tracePt t="200007" x="3665538" y="4814888"/>
          <p14:tracePt t="200014" x="3673475" y="4814888"/>
          <p14:tracePt t="200113" x="3683000" y="4814888"/>
          <p14:tracePt t="200183" x="3719513" y="4814888"/>
          <p14:tracePt t="200191" x="3775075" y="4814888"/>
          <p14:tracePt t="200199" x="3846513" y="4814888"/>
          <p14:tracePt t="200208" x="3938588" y="4814888"/>
          <p14:tracePt t="200215" x="4029075" y="4824413"/>
          <p14:tracePt t="200227" x="4148138" y="4851400"/>
          <p14:tracePt t="200230" x="4257675" y="4887913"/>
          <p14:tracePt t="200238" x="4394200" y="4924425"/>
          <p14:tracePt t="200246" x="4540250" y="4951413"/>
          <p14:tracePt t="200254" x="4622800" y="4979988"/>
          <p14:tracePt t="200262" x="4730750" y="5024438"/>
          <p14:tracePt t="200270" x="4795838" y="5033963"/>
          <p14:tracePt t="200279" x="4822825" y="5043488"/>
          <p14:tracePt t="200285" x="4849813" y="5043488"/>
          <p14:tracePt t="200293" x="4859338" y="5053013"/>
          <p14:tracePt t="200301" x="4868863" y="5060950"/>
          <p14:tracePt t="200325" x="4868863" y="5070475"/>
          <p14:tracePt t="200334" x="4868863" y="5080000"/>
          <p14:tracePt t="200350" x="4868863" y="5106988"/>
          <p14:tracePt t="200358" x="4868863" y="5126038"/>
          <p14:tracePt t="200366" x="4868863" y="5143500"/>
          <p14:tracePt t="200382" x="4868863" y="5153025"/>
          <p14:tracePt t="200391" x="4868863" y="5170488"/>
          <p14:tracePt t="200398" x="4868863" y="5189538"/>
          <p14:tracePt t="200414" x="4868863" y="5197475"/>
          <p14:tracePt t="200422" x="4868863" y="5226050"/>
          <p14:tracePt t="200429" x="4859338" y="5253038"/>
          <p14:tracePt t="200438" x="4832350" y="5280025"/>
          <p14:tracePt t="200446" x="4822825" y="5299075"/>
          <p14:tracePt t="200454" x="4776788" y="5343525"/>
          <p14:tracePt t="200461" x="4749800" y="5362575"/>
          <p14:tracePt t="200470" x="4722813" y="5389563"/>
          <p14:tracePt t="200477" x="4695825" y="5416550"/>
          <p14:tracePt t="200485" x="4676775" y="5435600"/>
          <p14:tracePt t="200494" x="4659313" y="5462588"/>
          <p14:tracePt t="200502" x="4630738" y="5481638"/>
          <p14:tracePt t="200510" x="4594225" y="5508625"/>
          <p14:tracePt t="200518" x="4567238" y="5535613"/>
          <p14:tracePt t="200526" x="4549775" y="5554663"/>
          <p14:tracePt t="200534" x="4530725" y="5562600"/>
          <p14:tracePt t="200542" x="4494213" y="5572125"/>
          <p14:tracePt t="200550" x="4476750" y="5589588"/>
          <p14:tracePt t="200559" x="4440238" y="5608638"/>
          <p14:tracePt t="200565" x="4403725" y="5618163"/>
          <p14:tracePt t="200574" x="4367213" y="5626100"/>
          <p14:tracePt t="200581" x="4321175" y="5645150"/>
          <p14:tracePt t="200590" x="4257675" y="5662613"/>
          <p14:tracePt t="200598" x="4165600" y="5691188"/>
          <p14:tracePt t="200607" x="4084638" y="5708650"/>
          <p14:tracePt t="200614" x="3992563" y="5735638"/>
          <p14:tracePt t="200622" x="3875088" y="5754688"/>
          <p14:tracePt t="200629" x="3746500" y="5781675"/>
          <p14:tracePt t="200638" x="3656013" y="5800725"/>
          <p14:tracePt t="200646" x="3519488" y="5808663"/>
          <p14:tracePt t="200654" x="3446463" y="5808663"/>
          <p14:tracePt t="200662" x="3354388" y="5808663"/>
          <p14:tracePt t="200670" x="3281363" y="5808663"/>
          <p14:tracePt t="200677" x="3227388" y="5808663"/>
          <p14:tracePt t="200686" x="3171825" y="5808663"/>
          <p14:tracePt t="200694" x="3117850" y="5808663"/>
          <p14:tracePt t="200702" x="3081338" y="5808663"/>
          <p14:tracePt t="200710" x="3044825" y="5808663"/>
          <p14:tracePt t="200718" x="3017838" y="5808663"/>
          <p14:tracePt t="200726" x="2981325" y="5808663"/>
          <p14:tracePt t="200733" x="2944813" y="5808663"/>
          <p14:tracePt t="200744" x="2917825" y="5800725"/>
          <p14:tracePt t="200751" x="2881313" y="5800725"/>
          <p14:tracePt t="200760" x="2852738" y="5800725"/>
          <p14:tracePt t="200767" x="2835275" y="5800725"/>
          <p14:tracePt t="200777" x="2817813" y="5791200"/>
          <p14:tracePt t="200783" x="2798763" y="5781675"/>
          <p14:tracePt t="200790" x="2762250" y="5772150"/>
          <p14:tracePt t="200798" x="2725738" y="5754688"/>
          <p14:tracePt t="200807" x="2708275" y="5735638"/>
          <p14:tracePt t="200814" x="2662238" y="5718175"/>
          <p14:tracePt t="200822" x="2635250" y="5691188"/>
          <p14:tracePt t="200830" x="2589213" y="5672138"/>
          <p14:tracePt t="200838" x="2543175" y="5626100"/>
          <p14:tracePt t="200846" x="2506663" y="5608638"/>
          <p14:tracePt t="200854" x="2470150" y="5572125"/>
          <p14:tracePt t="200862" x="2433638" y="5545138"/>
          <p14:tracePt t="200870" x="2416175" y="5508625"/>
          <p14:tracePt t="200878" x="2379663" y="5462588"/>
          <p14:tracePt t="200886" x="2360613" y="5445125"/>
          <p14:tracePt t="200894" x="2343150" y="5399088"/>
          <p14:tracePt t="200901" x="2316163" y="5372100"/>
          <p14:tracePt t="200910" x="2306638" y="5353050"/>
          <p14:tracePt t="200917" x="2297113" y="5299075"/>
          <p14:tracePt t="200925" x="2279650" y="5253038"/>
          <p14:tracePt t="200934" x="2279650" y="5226050"/>
          <p14:tracePt t="200943" x="2270125" y="5189538"/>
          <p14:tracePt t="200950" x="2251075" y="5133975"/>
          <p14:tracePt t="200958" x="2243138" y="5097463"/>
          <p14:tracePt t="200966" x="2214563" y="5033963"/>
          <p14:tracePt t="200974" x="2206625" y="4970463"/>
          <p14:tracePt t="200981" x="2197100" y="4914900"/>
          <p14:tracePt t="200990" x="2187575" y="4851400"/>
          <p14:tracePt t="200998" x="2187575" y="4778375"/>
          <p14:tracePt t="201007" x="2160588" y="4714875"/>
          <p14:tracePt t="201014" x="2160588" y="4697413"/>
          <p14:tracePt t="201021" x="2151063" y="4668838"/>
          <p14:tracePt t="201030" x="2151063" y="4632325"/>
          <p14:tracePt t="201037" x="2133600" y="4568825"/>
          <p14:tracePt t="201054" x="2133600" y="4541838"/>
          <p14:tracePt t="201062" x="2133600" y="4522788"/>
          <p14:tracePt t="201072" x="2133600" y="4478338"/>
          <p14:tracePt t="201077" x="2133600" y="4449763"/>
          <p14:tracePt t="201085" x="2133600" y="4432300"/>
          <p14:tracePt t="201094" x="2133600" y="4395788"/>
          <p14:tracePt t="201102" x="2133600" y="4368800"/>
          <p14:tracePt t="201110" x="2133600" y="4322763"/>
          <p14:tracePt t="201118" x="2133600" y="4286250"/>
          <p14:tracePt t="201126" x="2133600" y="4249738"/>
          <p14:tracePt t="201134" x="2151063" y="4195763"/>
          <p14:tracePt t="201142" x="2151063" y="4167188"/>
          <p14:tracePt t="201150" x="2179638" y="4103688"/>
          <p14:tracePt t="201158" x="2187575" y="4067175"/>
          <p14:tracePt t="201166" x="2197100" y="4003675"/>
          <p14:tracePt t="201173" x="2214563" y="3957638"/>
          <p14:tracePt t="201182" x="2243138" y="3911600"/>
          <p14:tracePt t="201190" x="2270125" y="3857625"/>
          <p14:tracePt t="201198" x="2287588" y="3821113"/>
          <p14:tracePt t="201209" x="2297113" y="3784600"/>
          <p14:tracePt t="201214" x="2333625" y="3721100"/>
          <p14:tracePt t="201222" x="2343150" y="3684588"/>
          <p14:tracePt t="201230" x="2379663" y="3638550"/>
          <p14:tracePt t="201238" x="2389188" y="3611563"/>
          <p14:tracePt t="201246" x="2406650" y="3584575"/>
          <p14:tracePt t="201254" x="2425700" y="3538538"/>
          <p14:tracePt t="201261" x="2452688" y="3492500"/>
          <p14:tracePt t="201270" x="2470150" y="3465513"/>
          <p14:tracePt t="201278" x="2498725" y="3402013"/>
          <p14:tracePt t="201287" x="2525713" y="3355975"/>
          <p14:tracePt t="201294" x="2562225" y="3292475"/>
          <p14:tracePt t="201302" x="2616200" y="3209925"/>
          <p14:tracePt t="201309" x="2643188" y="3163888"/>
          <p14:tracePt t="201317" x="2689225" y="3100388"/>
          <p14:tracePt t="201325" x="2744788" y="3036888"/>
          <p14:tracePt t="201334" x="2781300" y="2973388"/>
          <p14:tracePt t="201343" x="2835275" y="2917825"/>
          <p14:tracePt t="201350" x="2871788" y="2873375"/>
          <p14:tracePt t="201358" x="2917825" y="2827338"/>
          <p14:tracePt t="201366" x="2935288" y="2790825"/>
          <p14:tracePt t="201373" x="2971800" y="2771775"/>
          <p14:tracePt t="201381" x="2990850" y="2754313"/>
          <p14:tracePt t="201390" x="3017838" y="2735263"/>
          <p14:tracePt t="201398" x="3063875" y="2708275"/>
          <p14:tracePt t="201413" x="3108325" y="2662238"/>
          <p14:tracePt t="201422" x="3144838" y="2654300"/>
          <p14:tracePt t="201429" x="3171825" y="2617788"/>
          <p14:tracePt t="201438" x="3236913" y="2571750"/>
          <p14:tracePt t="201446" x="3273425" y="2535238"/>
          <p14:tracePt t="201454" x="3336925" y="2498725"/>
          <p14:tracePt t="201461" x="3400425" y="2462213"/>
          <p14:tracePt t="201470" x="3419475" y="2425700"/>
          <p14:tracePt t="201478" x="3463925" y="2408238"/>
          <p14:tracePt t="201485" x="3527425" y="2371725"/>
          <p14:tracePt t="201493" x="3546475" y="2362200"/>
          <p14:tracePt t="201502" x="3573463" y="2352675"/>
          <p14:tracePt t="201510" x="3636963" y="2325688"/>
          <p14:tracePt t="201518" x="3656013" y="2316163"/>
          <p14:tracePt t="201526" x="3673475" y="2316163"/>
          <p14:tracePt t="201535" x="3709988" y="2298700"/>
          <p14:tracePt t="201542" x="3746500" y="2298700"/>
          <p14:tracePt t="201550" x="3775075" y="2298700"/>
          <p14:tracePt t="201558" x="3810000" y="2298700"/>
          <p14:tracePt t="201566" x="3865563" y="2298700"/>
          <p14:tracePt t="201574" x="3911600" y="2298700"/>
          <p14:tracePt t="201582" x="3965575" y="2298700"/>
          <p14:tracePt t="201590" x="4021138" y="2298700"/>
          <p14:tracePt t="201598" x="4094163" y="2298700"/>
          <p14:tracePt t="201607" x="4148138" y="2298700"/>
          <p14:tracePt t="201614" x="4230688" y="2298700"/>
          <p14:tracePt t="201622" x="4321175" y="2325688"/>
          <p14:tracePt t="201630" x="4421188" y="2352675"/>
          <p14:tracePt t="201638" x="4494213" y="2371725"/>
          <p14:tracePt t="201646" x="4557713" y="2408238"/>
          <p14:tracePt t="201654" x="4640263" y="2435225"/>
          <p14:tracePt t="201662" x="4730750" y="2462213"/>
          <p14:tracePt t="201670" x="4832350" y="2498725"/>
          <p14:tracePt t="201678" x="4913313" y="2544763"/>
          <p14:tracePt t="201686" x="5005388" y="2571750"/>
          <p14:tracePt t="201694" x="5086350" y="2608263"/>
          <p14:tracePt t="201702" x="5151438" y="2635250"/>
          <p14:tracePt t="201710" x="5195888" y="2671763"/>
          <p14:tracePt t="201718" x="5224463" y="2681288"/>
          <p14:tracePt t="201726" x="5268913" y="2717800"/>
          <p14:tracePt t="201734" x="5287963" y="2727325"/>
          <p14:tracePt t="201742" x="5314950" y="2735263"/>
          <p14:tracePt t="201801" x="5324475" y="2735263"/>
          <p14:tracePt t="201808" x="5341938" y="2735263"/>
          <p14:tracePt t="201818" x="5360988" y="2735263"/>
          <p14:tracePt t="201832" x="5478463" y="2771775"/>
          <p14:tracePt t="201837" x="5588000" y="2771775"/>
          <p14:tracePt t="201846" x="5680075" y="2781300"/>
          <p14:tracePt t="201853" x="5797550" y="2800350"/>
          <p14:tracePt t="201863" x="5889625" y="2808288"/>
          <p14:tracePt t="201870" x="5972175" y="2844800"/>
          <p14:tracePt t="201878" x="6062663" y="2863850"/>
          <p14:tracePt t="201886" x="6089650" y="2873375"/>
          <p14:tracePt t="201894" x="6153150" y="2900363"/>
          <p14:tracePt t="201902" x="6189663" y="2909888"/>
          <p14:tracePt t="201910" x="6218238" y="2909888"/>
          <p14:tracePt t="201919" x="6226175" y="2917825"/>
          <p14:tracePt t="201928" x="6235700" y="2917825"/>
          <p14:tracePt t="201959" x="6245225" y="2917825"/>
          <p14:tracePt t="201991" x="6254750" y="2917825"/>
          <p14:tracePt t="201999" x="6262688" y="2917825"/>
          <p14:tracePt t="202008" x="6272213" y="2917825"/>
          <p14:tracePt t="202015" x="6281738" y="2917825"/>
          <p14:tracePt t="202026" x="6308725" y="2946400"/>
          <p14:tracePt t="202031" x="6326188" y="2954338"/>
          <p14:tracePt t="202046" x="6354763" y="2963863"/>
          <p14:tracePt t="202054" x="6372225" y="2973388"/>
          <p14:tracePt t="202062" x="6399213" y="2990850"/>
          <p14:tracePt t="202078" x="6418263" y="3000375"/>
          <p14:tracePt t="202094" x="6427788" y="3009900"/>
          <p14:tracePt t="202174" x="6427788" y="3017838"/>
          <p14:tracePt t="202198" x="6435725" y="3027363"/>
          <p14:tracePt t="202305" x="6445250" y="3036888"/>
          <p14:tracePt t="202313" x="6464300" y="3054350"/>
          <p14:tracePt t="202320" x="6508750" y="3090863"/>
          <p14:tracePt t="202328" x="6564313" y="3100388"/>
          <p14:tracePt t="202335" x="6610350" y="3109913"/>
          <p14:tracePt t="202343" x="6654800" y="3146425"/>
          <p14:tracePt t="202350" x="6681788" y="3155950"/>
          <p14:tracePt t="202358" x="6746875" y="3163888"/>
          <p14:tracePt t="202366" x="6773863" y="3173413"/>
          <p14:tracePt t="202375" x="6791325" y="3182938"/>
          <p14:tracePt t="202382" x="6837363" y="3209925"/>
          <p14:tracePt t="202398" x="6864350" y="3219450"/>
          <p14:tracePt t="202409" x="6883400" y="3228975"/>
          <p14:tracePt t="202413" x="6892925" y="3236913"/>
          <p14:tracePt t="202423" x="6900863" y="3246438"/>
          <p14:tracePt t="202430" x="6910388" y="3246438"/>
          <p14:tracePt t="202437" x="6919913" y="3265488"/>
          <p14:tracePt t="202445" x="6929438" y="3265488"/>
          <p14:tracePt t="202454" x="6937375" y="3273425"/>
          <p14:tracePt t="202470" x="6956425" y="3292475"/>
          <p14:tracePt t="202591" x="6964363" y="3309938"/>
          <p14:tracePt t="202608" x="6964363" y="3319463"/>
          <p14:tracePt t="202624" x="6973888" y="3328988"/>
          <p14:tracePt t="202632" x="6973888" y="3338513"/>
          <p14:tracePt t="202662" x="6973888" y="3355975"/>
          <p14:tracePt t="203103" x="6973888" y="3375025"/>
          <p14:tracePt t="203109" x="6973888" y="3392488"/>
          <p14:tracePt t="203118" x="6973888" y="3402013"/>
          <p14:tracePt t="203126" x="6973888" y="3411538"/>
          <p14:tracePt t="203134" x="6973888" y="3438525"/>
          <p14:tracePt t="203142" x="6973888" y="3446463"/>
          <p14:tracePt t="203150" x="6973888" y="3455988"/>
          <p14:tracePt t="203158" x="6983413" y="3465513"/>
          <p14:tracePt t="203166" x="6983413" y="3482975"/>
          <p14:tracePt t="203182" x="6983413" y="3492500"/>
          <p14:tracePt t="203192" x="6983413" y="3502025"/>
          <p14:tracePt t="203198" x="6983413" y="3519488"/>
          <p14:tracePt t="203208" x="6992938" y="3529013"/>
          <p14:tracePt t="203214" x="7000875" y="3538538"/>
          <p14:tracePt t="203271" x="7000875" y="3556000"/>
          <p14:tracePt t="203287" x="7000875" y="3565525"/>
          <p14:tracePt t="203303" x="7000875" y="3575050"/>
          <p14:tracePt t="203311" x="7000875" y="3584575"/>
          <p14:tracePt t="203319" x="7010400" y="3602038"/>
          <p14:tracePt t="203327" x="7010400" y="3611563"/>
          <p14:tracePt t="203334" x="7010400" y="3621088"/>
          <p14:tracePt t="203342" x="7010400" y="3657600"/>
          <p14:tracePt t="203358" x="7010400" y="3684588"/>
          <p14:tracePt t="203366" x="7010400" y="3694113"/>
          <p14:tracePt t="203376" x="7010400" y="3711575"/>
          <p14:tracePt t="203382" x="7010400" y="3738563"/>
          <p14:tracePt t="203392" x="7029450" y="3775075"/>
          <p14:tracePt t="203398" x="7029450" y="3784600"/>
          <p14:tracePt t="203409" x="7029450" y="3803650"/>
          <p14:tracePt t="203414" x="7029450" y="3840163"/>
          <p14:tracePt t="203424" x="7046913" y="3867150"/>
          <p14:tracePt t="203430" x="7046913" y="3894138"/>
          <p14:tracePt t="203438" x="7046913" y="3921125"/>
          <p14:tracePt t="203446" x="7056438" y="3957638"/>
          <p14:tracePt t="203454" x="7056438" y="3984625"/>
          <p14:tracePt t="203462" x="7056438" y="4021138"/>
          <p14:tracePt t="203471" x="7065963" y="4086225"/>
          <p14:tracePt t="203480" x="7065963" y="4140200"/>
          <p14:tracePt t="203487" x="7073900" y="4176713"/>
          <p14:tracePt t="203496" x="7102475" y="4222750"/>
          <p14:tracePt t="203503" x="7102475" y="4276725"/>
          <p14:tracePt t="203512" x="7110413" y="4340225"/>
          <p14:tracePt t="203519" x="7110413" y="4395788"/>
          <p14:tracePt t="203528" x="7119938" y="4441825"/>
          <p14:tracePt t="203535" x="7119938" y="4478338"/>
          <p14:tracePt t="203542" x="7119938" y="4522788"/>
          <p14:tracePt t="203549" x="7119938" y="4532313"/>
          <p14:tracePt t="203557" x="7129463" y="4559300"/>
          <p14:tracePt t="203566" x="7129463" y="4568825"/>
          <p14:tracePt t="203582" x="7129463" y="4587875"/>
          <p14:tracePt t="203590" x="7129463" y="4605338"/>
          <p14:tracePt t="203598" x="7129463" y="4614863"/>
          <p14:tracePt t="203613" x="7129463" y="4624388"/>
          <p14:tracePt t="203621" x="7129463" y="4651375"/>
          <p14:tracePt t="203630" x="7129463" y="4660900"/>
          <p14:tracePt t="203638" x="7129463" y="4668838"/>
          <p14:tracePt t="203654" x="7129463" y="4697413"/>
          <p14:tracePt t="203662" x="7129463" y="4714875"/>
          <p14:tracePt t="203670" x="7129463" y="4741863"/>
          <p14:tracePt t="203678" x="7129463" y="4768850"/>
          <p14:tracePt t="203686" x="7129463" y="4778375"/>
          <p14:tracePt t="203694" x="7129463" y="4797425"/>
          <p14:tracePt t="203702" x="7129463" y="4805363"/>
          <p14:tracePt t="203710" x="7129463" y="4833938"/>
          <p14:tracePt t="203718" x="7110413" y="4860925"/>
          <p14:tracePt t="203726" x="7102475" y="4887913"/>
          <p14:tracePt t="203742" x="7092950" y="4924425"/>
          <p14:tracePt t="203759" x="7083425" y="4933950"/>
          <p14:tracePt t="203766" x="7065963" y="4960938"/>
          <p14:tracePt t="203774" x="7056438" y="4979988"/>
          <p14:tracePt t="203791" x="7046913" y="4997450"/>
          <p14:tracePt t="203798" x="7046913" y="5006975"/>
          <p14:tracePt t="203808" x="7037388" y="5024438"/>
          <p14:tracePt t="203824" x="7037388" y="5053013"/>
          <p14:tracePt t="203830" x="7019925" y="5070475"/>
          <p14:tracePt t="203838" x="7010400" y="5080000"/>
          <p14:tracePt t="203846" x="7000875" y="5089525"/>
          <p14:tracePt t="203854" x="6992938" y="5097463"/>
          <p14:tracePt t="203862" x="6973888" y="5126038"/>
          <p14:tracePt t="203870" x="6973888" y="5133975"/>
          <p14:tracePt t="203878" x="6973888" y="5153025"/>
          <p14:tracePt t="203885" x="6964363" y="5153025"/>
          <p14:tracePt t="203893" x="6956425" y="5160963"/>
          <p14:tracePt t="203902" x="6946900" y="5189538"/>
          <p14:tracePt t="203909" x="6929438" y="5207000"/>
          <p14:tracePt t="203918" x="6919913" y="5243513"/>
          <p14:tracePt t="203925" x="6910388" y="5243513"/>
          <p14:tracePt t="203934" x="6892925" y="5262563"/>
          <p14:tracePt t="203942" x="6883400" y="5280025"/>
          <p14:tracePt t="203950" x="6873875" y="5299075"/>
          <p14:tracePt t="203959" x="6864350" y="5335588"/>
          <p14:tracePt t="203966" x="6827838" y="5353050"/>
          <p14:tracePt t="203974" x="6827838" y="5372100"/>
          <p14:tracePt t="203982" x="6810375" y="5389563"/>
          <p14:tracePt t="203990" x="6791325" y="5408613"/>
          <p14:tracePt t="203998" x="6773863" y="5426075"/>
          <p14:tracePt t="204008" x="6764338" y="5435600"/>
          <p14:tracePt t="204014" x="6746875" y="5453063"/>
          <p14:tracePt t="204024" x="6727825" y="5472113"/>
          <p14:tracePt t="204030" x="6710363" y="5489575"/>
          <p14:tracePt t="204038" x="6691313" y="5518150"/>
          <p14:tracePt t="204046" x="6681788" y="5535613"/>
          <p14:tracePt t="204054" x="6673850" y="5535613"/>
          <p14:tracePt t="204062" x="6664325" y="5545138"/>
          <p14:tracePt t="204070" x="6645275" y="5562600"/>
          <p14:tracePt t="204078" x="6627813" y="5572125"/>
          <p14:tracePt t="204093" x="6618288" y="5581650"/>
          <p14:tracePt t="204102" x="6610350" y="5589588"/>
          <p14:tracePt t="204118" x="6591300" y="5608638"/>
          <p14:tracePt t="204142" x="6591300" y="5618163"/>
          <p14:tracePt t="204150" x="6581775" y="5618163"/>
          <p14:tracePt t="204158" x="6564313" y="5626100"/>
          <p14:tracePt t="204166" x="6554788" y="5635625"/>
          <p14:tracePt t="204182" x="6537325" y="5645150"/>
          <p14:tracePt t="204191" x="6527800" y="5654675"/>
          <p14:tracePt t="204198" x="6518275" y="5662613"/>
          <p14:tracePt t="204207" x="6508750" y="5672138"/>
          <p14:tracePt t="204214" x="6472238" y="5672138"/>
          <p14:tracePt t="204224" x="6445250" y="5691188"/>
          <p14:tracePt t="204230" x="6427788" y="5699125"/>
          <p14:tracePt t="204242" x="6399213" y="5708650"/>
          <p14:tracePt t="204247" x="6381750" y="5718175"/>
          <p14:tracePt t="204255" x="6335713" y="5735638"/>
          <p14:tracePt t="204265" x="6318250" y="5754688"/>
          <p14:tracePt t="204271" x="6291263" y="5764213"/>
          <p14:tracePt t="204280" x="6281738" y="5764213"/>
          <p14:tracePt t="204287" x="6245225" y="5772150"/>
          <p14:tracePt t="204295" x="6235700" y="5772150"/>
          <p14:tracePt t="204302" x="6218238" y="5791200"/>
          <p14:tracePt t="204310" x="6208713" y="5791200"/>
          <p14:tracePt t="204318" x="6189663" y="5791200"/>
          <p14:tracePt t="204326" x="6181725" y="5800725"/>
          <p14:tracePt t="204342" x="6153150" y="5800725"/>
          <p14:tracePt t="204350" x="6135688" y="5808663"/>
          <p14:tracePt t="204359" x="6080125" y="5818188"/>
          <p14:tracePt t="204366" x="6053138" y="5818188"/>
          <p14:tracePt t="204375" x="5999163" y="5818188"/>
          <p14:tracePt t="204382" x="5935663" y="5845175"/>
          <p14:tracePt t="204394" x="5880100" y="5845175"/>
          <p14:tracePt t="204397" x="5834063" y="5854700"/>
          <p14:tracePt t="204408" x="5780088" y="5864225"/>
          <p14:tracePt t="204414" x="5753100" y="5864225"/>
          <p14:tracePt t="204424" x="5707063" y="5864225"/>
          <p14:tracePt t="204429" x="5670550" y="5873750"/>
          <p14:tracePt t="204438" x="5653088" y="5873750"/>
          <p14:tracePt t="204445" x="5634038" y="5891213"/>
          <p14:tracePt t="204454" x="5624513" y="5891213"/>
          <p14:tracePt t="204461" x="5616575" y="5891213"/>
          <p14:tracePt t="204469" x="5607050" y="5891213"/>
          <p14:tracePt t="204486" x="5588000" y="5891213"/>
          <p14:tracePt t="204494" x="5580063" y="5891213"/>
          <p14:tracePt t="204527" x="5570538" y="5900738"/>
          <p14:tracePt t="204559" x="5551488" y="5900738"/>
          <p14:tracePt t="204567" x="5543550" y="5900738"/>
          <p14:tracePt t="204728" x="5534025" y="5900738"/>
          <p14:tracePt t="204735" x="5487988" y="5910263"/>
          <p14:tracePt t="204744" x="5441950" y="5918200"/>
          <p14:tracePt t="204750" x="5360988" y="5946775"/>
          <p14:tracePt t="204757" x="5305425" y="5964238"/>
          <p14:tracePt t="204766" x="5260975" y="5973763"/>
          <p14:tracePt t="204774" x="5205413" y="5983288"/>
          <p14:tracePt t="204782" x="5159375" y="6010275"/>
          <p14:tracePt t="204790" x="5086350" y="6010275"/>
          <p14:tracePt t="204798" x="5049838" y="6018213"/>
          <p14:tracePt t="204806" x="5014913" y="6027738"/>
          <p14:tracePt t="204814" x="4949825" y="6037263"/>
          <p14:tracePt t="204823" x="4932363" y="6037263"/>
          <p14:tracePt t="204829" x="4905375" y="6046788"/>
          <p14:tracePt t="204838" x="4886325" y="6054725"/>
          <p14:tracePt t="204845" x="4876800" y="6054725"/>
          <p14:tracePt t="204854" x="4859338" y="6064250"/>
          <p14:tracePt t="204862" x="4832350" y="6064250"/>
          <p14:tracePt t="204870" x="4795838" y="6073775"/>
          <p14:tracePt t="204878" x="4759325" y="6073775"/>
          <p14:tracePt t="204886" x="4722813" y="6073775"/>
          <p14:tracePt t="204895" x="4695825" y="6083300"/>
          <p14:tracePt t="204901" x="4659313" y="6083300"/>
          <p14:tracePt t="204910" x="4622800" y="6083300"/>
          <p14:tracePt t="204918" x="4576763" y="6083300"/>
          <p14:tracePt t="204926" x="4540250" y="6083300"/>
          <p14:tracePt t="204934" x="4513263" y="6083300"/>
          <p14:tracePt t="204942" x="4476750" y="6083300"/>
          <p14:tracePt t="204950" x="4440238" y="6083300"/>
          <p14:tracePt t="204958" x="4421188" y="6083300"/>
          <p14:tracePt t="204967" x="4394200" y="6083300"/>
          <p14:tracePt t="204977" x="4376738" y="6083300"/>
          <p14:tracePt t="204983" x="4330700" y="6083300"/>
          <p14:tracePt t="204998" x="4321175" y="6083300"/>
          <p14:tracePt t="204998" x="4275138" y="6083300"/>
          <p14:tracePt t="205007" x="4238625" y="6083300"/>
          <p14:tracePt t="205014" x="4221163" y="6083300"/>
          <p14:tracePt t="205023" x="4184650" y="6083300"/>
          <p14:tracePt t="205030" x="4148138" y="6083300"/>
          <p14:tracePt t="205038" x="4129088" y="6083300"/>
          <p14:tracePt t="205045" x="4102100" y="6083300"/>
          <p14:tracePt t="205054" x="4075113" y="6083300"/>
          <p14:tracePt t="205061" x="4038600" y="6083300"/>
          <p14:tracePt t="205070" x="4029075" y="6083300"/>
          <p14:tracePt t="205078" x="3984625" y="6083300"/>
          <p14:tracePt t="205092" x="3956050" y="6083300"/>
          <p14:tracePt t="205094" x="3938588" y="6083300"/>
          <p14:tracePt t="205102" x="3892550" y="6083300"/>
          <p14:tracePt t="205111" x="3856038" y="6083300"/>
          <p14:tracePt t="205118" x="3838575" y="6083300"/>
          <p14:tracePt t="205126" x="3802063" y="6083300"/>
          <p14:tracePt t="205134" x="3756025" y="6083300"/>
          <p14:tracePt t="205143" x="3738563" y="6083300"/>
          <p14:tracePt t="205150" x="3709988" y="6083300"/>
          <p14:tracePt t="205158" x="3692525" y="6083300"/>
          <p14:tracePt t="205166" x="3665538" y="6083300"/>
          <p14:tracePt t="205174" x="3646488" y="6083300"/>
          <p14:tracePt t="205182" x="3636963" y="6083300"/>
          <p14:tracePt t="205190" x="3619500" y="6083300"/>
          <p14:tracePt t="205197" x="3609975" y="6083300"/>
          <p14:tracePt t="205213" x="3600450" y="6083300"/>
          <p14:tracePt t="205226" x="3582988" y="6083300"/>
          <p14:tracePt t="205230" x="3573463" y="6083300"/>
          <p14:tracePt t="205238" x="3563938" y="6083300"/>
          <p14:tracePt t="205247" x="3536950" y="6083300"/>
          <p14:tracePt t="205255" x="3519488" y="6083300"/>
          <p14:tracePt t="205263" x="3490913" y="6083300"/>
          <p14:tracePt t="205271" x="3463925" y="6083300"/>
          <p14:tracePt t="205279" x="3436938" y="6083300"/>
          <p14:tracePt t="205287" x="3390900" y="6083300"/>
          <p14:tracePt t="205295" x="3354388" y="6083300"/>
          <p14:tracePt t="205304" x="3317875" y="6083300"/>
          <p14:tracePt t="205309" x="3281363" y="6064250"/>
          <p14:tracePt t="205318" x="3236913" y="6054725"/>
          <p14:tracePt t="205326" x="3208338" y="6046788"/>
          <p14:tracePt t="205334" x="3171825" y="6037263"/>
          <p14:tracePt t="205343" x="3117850" y="6000750"/>
          <p14:tracePt t="205350" x="3100388" y="5991225"/>
          <p14:tracePt t="205358" x="3071813" y="5983288"/>
          <p14:tracePt t="205366" x="3035300" y="5964238"/>
          <p14:tracePt t="205374" x="3008313" y="5946775"/>
          <p14:tracePt t="205382" x="2962275" y="5937250"/>
          <p14:tracePt t="205390" x="2908300" y="5910263"/>
          <p14:tracePt t="205398" x="2881313" y="5891213"/>
          <p14:tracePt t="205407" x="2844800" y="5873750"/>
          <p14:tracePt t="205413" x="2789238" y="5837238"/>
          <p14:tracePt t="205424" x="2752725" y="5827713"/>
          <p14:tracePt t="205430" x="2716213" y="5800725"/>
          <p14:tracePt t="205438" x="2698750" y="5781675"/>
          <p14:tracePt t="205445" x="2689225" y="5772150"/>
          <p14:tracePt t="205454" x="2662238" y="5745163"/>
          <p14:tracePt t="205470" x="2643188" y="5727700"/>
          <p14:tracePt t="205478" x="2606675" y="5691188"/>
          <p14:tracePt t="205486" x="2589213" y="5672138"/>
          <p14:tracePt t="205493" x="2570163" y="5645150"/>
          <p14:tracePt t="205501" x="2552700" y="5608638"/>
          <p14:tracePt t="205510" x="2525713" y="5581650"/>
          <p14:tracePt t="205518" x="2506663" y="5535613"/>
          <p14:tracePt t="205526" x="2489200" y="5518150"/>
          <p14:tracePt t="205534" x="2470150" y="5499100"/>
          <p14:tracePt t="205542" x="2452688" y="5481638"/>
          <p14:tracePt t="205550" x="2425700" y="5435600"/>
          <p14:tracePt t="205558" x="2406650" y="5389563"/>
          <p14:tracePt t="205566" x="2370138" y="5362575"/>
          <p14:tracePt t="205574" x="2370138" y="5326063"/>
          <p14:tracePt t="205582" x="2360613" y="5289550"/>
          <p14:tracePt t="205590" x="2343150" y="5270500"/>
          <p14:tracePt t="205598" x="2333625" y="5226050"/>
          <p14:tracePt t="205607" x="2324100" y="5197475"/>
          <p14:tracePt t="205614" x="2316163" y="5170488"/>
          <p14:tracePt t="205623" x="2279650" y="5126038"/>
          <p14:tracePt t="205630" x="2279650" y="5089525"/>
          <p14:tracePt t="205638" x="2270125" y="5060950"/>
          <p14:tracePt t="205646" x="2306638" y="4943475"/>
          <p14:tracePt t="205654" x="2306638" y="4906963"/>
          <p14:tracePt t="205661" x="2306638" y="4878388"/>
          <p14:tracePt t="205670" x="2306638" y="4860925"/>
          <p14:tracePt t="205678" x="2306638" y="4814888"/>
          <p14:tracePt t="205686" x="2306638" y="4787900"/>
          <p14:tracePt t="205694" x="2306638" y="4741863"/>
          <p14:tracePt t="205702" x="2306638" y="4705350"/>
          <p14:tracePt t="205710" x="2306638" y="4660900"/>
          <p14:tracePt t="205718" x="2324100" y="4632325"/>
          <p14:tracePt t="205726" x="2324100" y="4595813"/>
          <p14:tracePt t="205734" x="2324100" y="4551363"/>
          <p14:tracePt t="205742" x="2343150" y="4505325"/>
          <p14:tracePt t="205750" x="2352675" y="4486275"/>
          <p14:tracePt t="205758" x="2352675" y="4449763"/>
          <p14:tracePt t="205766" x="2360613" y="4395788"/>
          <p14:tracePt t="205774" x="2360613" y="4376738"/>
          <p14:tracePt t="205782" x="2370138" y="4332288"/>
          <p14:tracePt t="205790" x="2416175" y="4268788"/>
          <p14:tracePt t="205798" x="2416175" y="4240213"/>
          <p14:tracePt t="205807" x="2425700" y="4213225"/>
          <p14:tracePt t="205814" x="2433638" y="4167188"/>
          <p14:tracePt t="205823" x="2462213" y="4103688"/>
          <p14:tracePt t="205830" x="2479675" y="4057650"/>
          <p14:tracePt t="205838" x="2489200" y="4003675"/>
          <p14:tracePt t="205845" x="2525713" y="3957638"/>
          <p14:tracePt t="205854" x="2552700" y="3894138"/>
          <p14:tracePt t="205862" x="2589213" y="3848100"/>
          <p14:tracePt t="205870" x="2606675" y="3803650"/>
          <p14:tracePt t="205893" x="2725738" y="3629025"/>
          <p14:tracePt t="205903" x="2781300" y="3538538"/>
          <p14:tracePt t="205912" x="2835275" y="3455988"/>
          <p14:tracePt t="205921" x="2889250" y="3365500"/>
          <p14:tracePt t="205927" x="2935288" y="3309938"/>
          <p14:tracePt t="205935" x="3008313" y="3228975"/>
          <p14:tracePt t="205943" x="3044825" y="3182938"/>
          <p14:tracePt t="205951" x="3071813" y="3146425"/>
          <p14:tracePt t="205960" x="3127375" y="3100388"/>
          <p14:tracePt t="205967" x="3154363" y="3063875"/>
          <p14:tracePt t="205976" x="3190875" y="3036888"/>
          <p14:tracePt t="205983" x="3236913" y="3000375"/>
          <p14:tracePt t="205993" x="3281363" y="2963863"/>
          <p14:tracePt t="205999" x="3336925" y="2917825"/>
          <p14:tracePt t="206009" x="3419475" y="2863850"/>
          <p14:tracePt t="206015" x="3500438" y="2808288"/>
          <p14:tracePt t="206026" x="3546475" y="2771775"/>
          <p14:tracePt t="206031" x="3665538" y="2698750"/>
          <p14:tracePt t="206039" x="3729038" y="2644775"/>
          <p14:tracePt t="206047" x="3810000" y="2598738"/>
          <p14:tracePt t="206055" x="3892550" y="2562225"/>
          <p14:tracePt t="206065" x="3992563" y="2508250"/>
          <p14:tracePt t="206070" x="4057650" y="2471738"/>
          <p14:tracePt t="206079" x="4129088" y="2444750"/>
          <p14:tracePt t="206087" x="4230688" y="2389188"/>
          <p14:tracePt t="206094" x="4330700" y="2325688"/>
          <p14:tracePt t="206102" x="4403725" y="2316163"/>
          <p14:tracePt t="206110" x="4467225" y="2289175"/>
          <p14:tracePt t="206118" x="4567238" y="2233613"/>
          <p14:tracePt t="206126" x="4640263" y="2233613"/>
          <p14:tracePt t="206136" x="4703763" y="2197100"/>
          <p14:tracePt t="206145" x="4803775" y="2170113"/>
          <p14:tracePt t="206152" x="4840288" y="2160588"/>
          <p14:tracePt t="206160" x="4922838" y="2133600"/>
          <p14:tracePt t="206166" x="5005388" y="2106613"/>
          <p14:tracePt t="206175" x="5078413" y="2106613"/>
          <p14:tracePt t="206182" x="5151438" y="2106613"/>
          <p14:tracePt t="206191" x="5241925" y="2106613"/>
          <p14:tracePt t="206198" x="5314950" y="2106613"/>
          <p14:tracePt t="206209" x="5405438" y="2106613"/>
          <p14:tracePt t="206214" x="5497513" y="2106613"/>
          <p14:tracePt t="206224" x="5570538" y="2106613"/>
          <p14:tracePt t="206230" x="5653088" y="2106613"/>
          <p14:tracePt t="206241" x="5688013" y="2106613"/>
          <p14:tracePt t="206245" x="5743575" y="2106613"/>
          <p14:tracePt t="206253" x="5843588" y="2125663"/>
          <p14:tracePt t="206262" x="5916613" y="2133600"/>
          <p14:tracePt t="206270" x="5999163" y="2160588"/>
          <p14:tracePt t="206278" x="6072188" y="2189163"/>
          <p14:tracePt t="206286" x="6135688" y="2216150"/>
          <p14:tracePt t="206294" x="6199188" y="2225675"/>
          <p14:tracePt t="206302" x="6254750" y="2252663"/>
          <p14:tracePt t="206310" x="6291263" y="2270125"/>
          <p14:tracePt t="206318" x="6308725" y="2270125"/>
          <p14:tracePt t="206326" x="6345238" y="2289175"/>
          <p14:tracePt t="206333" x="6362700" y="2298700"/>
          <p14:tracePt t="206342" x="6399213" y="2316163"/>
          <p14:tracePt t="206349" x="6408738" y="2316163"/>
          <p14:tracePt t="206358" x="6418263" y="2325688"/>
          <p14:tracePt t="206366" x="6435725" y="2335213"/>
          <p14:tracePt t="206382" x="6445250" y="2352675"/>
          <p14:tracePt t="206390" x="6454775" y="2362200"/>
          <p14:tracePt t="206407" x="6464300" y="2371725"/>
          <p14:tracePt t="206413" x="6464300" y="2379663"/>
          <p14:tracePt t="206423" x="6472238" y="2389188"/>
          <p14:tracePt t="206429" x="6481763" y="2398713"/>
          <p14:tracePt t="206445" x="6491288" y="2398713"/>
          <p14:tracePt t="206462" x="6500813" y="2408238"/>
          <p14:tracePt t="207278" x="6537325" y="2408238"/>
          <p14:tracePt t="207286" x="6600825" y="2408238"/>
          <p14:tracePt t="207294" x="6691313" y="2408238"/>
          <p14:tracePt t="207302" x="6746875" y="2408238"/>
          <p14:tracePt t="207310" x="6783388" y="2408238"/>
          <p14:tracePt t="207318" x="6810375" y="2408238"/>
          <p14:tracePt t="207335" x="6819900" y="2408238"/>
          <p14:tracePt t="207344" x="6827838" y="2398713"/>
          <p14:tracePt t="207494" x="6827838" y="2416175"/>
          <p14:tracePt t="207502" x="6791325" y="2462213"/>
          <p14:tracePt t="207510" x="6727825" y="2498725"/>
          <p14:tracePt t="207518" x="6645275" y="2544763"/>
          <p14:tracePt t="207526" x="6527800" y="2598738"/>
          <p14:tracePt t="207534" x="6445250" y="2654300"/>
          <p14:tracePt t="207542" x="6326188" y="2708275"/>
          <p14:tracePt t="207549" x="6189663" y="2790825"/>
          <p14:tracePt t="207558" x="6072188" y="2873375"/>
          <p14:tracePt t="207565" x="5943600" y="2954338"/>
          <p14:tracePt t="207574" x="5789613" y="3046413"/>
          <p14:tracePt t="207582" x="5634038" y="3136900"/>
          <p14:tracePt t="207590" x="5497513" y="3255963"/>
          <p14:tracePt t="207597" x="5360988" y="3346450"/>
          <p14:tracePt t="207606" x="5224463" y="3455988"/>
          <p14:tracePt t="207614" x="5105400" y="3556000"/>
          <p14:tracePt t="207623" x="4949825" y="3684588"/>
          <p14:tracePt t="207629" x="4832350" y="3784600"/>
          <p14:tracePt t="207638" x="4695825" y="3875088"/>
          <p14:tracePt t="207646" x="4540250" y="3984625"/>
          <p14:tracePt t="207654" x="4421188" y="4030663"/>
          <p14:tracePt t="207662" x="4303713" y="4103688"/>
          <p14:tracePt t="207670" x="4221163" y="4159250"/>
          <p14:tracePt t="207678" x="4148138" y="4167188"/>
          <p14:tracePt t="207686" x="4102100" y="4203700"/>
          <p14:tracePt t="207694" x="4065588" y="4213225"/>
          <p14:tracePt t="207701" x="4038600" y="4222750"/>
          <p14:tracePt t="207783" x="4021138" y="4249738"/>
          <p14:tracePt t="207792" x="4011613" y="4249738"/>
          <p14:tracePt t="207801" x="4002088" y="4249738"/>
          <p14:tracePt t="207815" x="3956050" y="4268788"/>
          <p14:tracePt t="207829" x="3929063" y="4276725"/>
          <p14:tracePt t="207838" x="3919538" y="4276725"/>
          <p14:tracePt t="207847" x="3911600" y="4276725"/>
          <p14:tracePt t="207854" x="3892550" y="4276725"/>
          <p14:tracePt t="207893" x="3883025" y="4276725"/>
          <p14:tracePt t="207903" x="3856038" y="4286250"/>
          <p14:tracePt t="207911" x="3856038" y="4295775"/>
          <p14:tracePt t="207919" x="3838575" y="4303713"/>
          <p14:tracePt t="207926" x="3819525" y="4313238"/>
          <p14:tracePt t="207934" x="3775075" y="4313238"/>
          <p14:tracePt t="207942" x="3738563" y="4322763"/>
          <p14:tracePt t="207950" x="3692525" y="4340225"/>
          <p14:tracePt t="207958" x="3609975" y="4359275"/>
          <p14:tracePt t="207966" x="3582988" y="4368800"/>
          <p14:tracePt t="207974" x="3490913" y="4405313"/>
          <p14:tracePt t="207982" x="3419475" y="4413250"/>
          <p14:tracePt t="207992" x="3346450" y="4432300"/>
          <p14:tracePt t="207999" x="3244850" y="4468813"/>
          <p14:tracePt t="208006" x="3163888" y="4486275"/>
          <p14:tracePt t="208014" x="3071813" y="4514850"/>
          <p14:tracePt t="208023" x="2998788" y="4514850"/>
          <p14:tracePt t="208029" x="2954338" y="4532313"/>
          <p14:tracePt t="208038" x="2898775" y="4532313"/>
          <p14:tracePt t="208047" x="2862263" y="4532313"/>
          <p14:tracePt t="208080" x="2852738" y="4532313"/>
          <p14:tracePt t="208184" x="2844800" y="4541838"/>
          <p14:tracePt t="208199" x="2825750" y="4541838"/>
          <p14:tracePt t="208256" x="2817813" y="4541838"/>
          <p14:tracePt t="208272" x="2808288" y="4541838"/>
          <p14:tracePt t="208311" x="2798763" y="4541838"/>
          <p14:tracePt t="208327" x="2798763" y="4551363"/>
          <p14:tracePt t="208342" x="2789238" y="4551363"/>
          <p14:tracePt t="208350" x="2762250" y="4559300"/>
          <p14:tracePt t="208358" x="2744788" y="4578350"/>
          <p14:tracePt t="208366" x="2735263" y="4578350"/>
          <p14:tracePt t="208375" x="2716213" y="4587875"/>
          <p14:tracePt t="208390" x="2698750" y="4595813"/>
          <p14:tracePt t="208398" x="2689225" y="4605338"/>
          <p14:tracePt t="208408" x="2671763" y="4624388"/>
          <p14:tracePt t="208414" x="2662238" y="4632325"/>
          <p14:tracePt t="208426" x="2643188" y="4641850"/>
          <p14:tracePt t="208429" x="2643188" y="4651375"/>
          <p14:tracePt t="208438" x="2635250" y="4660900"/>
          <p14:tracePt t="208446" x="2625725" y="4668838"/>
          <p14:tracePt t="208462" x="2616200" y="4678363"/>
          <p14:tracePt t="208470" x="2598738" y="4697413"/>
          <p14:tracePt t="208486" x="2589213" y="4714875"/>
          <p14:tracePt t="208503" x="2579688" y="4732338"/>
          <p14:tracePt t="208512" x="2579688" y="4751388"/>
          <p14:tracePt t="208528" x="2579688" y="4760913"/>
          <p14:tracePt t="208798" x="2570163" y="4768850"/>
          <p14:tracePt t="208814" x="2562225" y="4768850"/>
          <p14:tracePt t="209367" x="2562225" y="4760913"/>
          <p14:tracePt t="209373" x="2562225" y="4741863"/>
          <p14:tracePt t="209382" x="2562225" y="4697413"/>
          <p14:tracePt t="209390" x="2570163" y="4678363"/>
          <p14:tracePt t="209397" x="2579688" y="4651375"/>
          <p14:tracePt t="209406" x="2579688" y="4641850"/>
          <p14:tracePt t="209413" x="2579688" y="4614863"/>
          <p14:tracePt t="209427" x="2589213" y="4595813"/>
          <p14:tracePt t="209431" x="2598738" y="4587875"/>
          <p14:tracePt t="209445" x="2616200" y="4568825"/>
          <p14:tracePt t="209447" x="2625725" y="4559300"/>
          <p14:tracePt t="209462" x="2643188" y="4551363"/>
          <p14:tracePt t="209470" x="2652713" y="4541838"/>
          <p14:tracePt t="209486" x="2662238" y="4532313"/>
          <p14:tracePt t="209495" x="2679700" y="4514850"/>
          <p14:tracePt t="209519" x="2725738" y="4468813"/>
          <p14:tracePt t="209535" x="2762250" y="4468813"/>
          <p14:tracePt t="209545" x="2808288" y="4459288"/>
          <p14:tracePt t="209554" x="2852738" y="4449763"/>
          <p14:tracePt t="209560" x="2925763" y="4422775"/>
          <p14:tracePt t="209566" x="2971800" y="4413250"/>
          <p14:tracePt t="209575" x="3027363" y="4405313"/>
          <p14:tracePt t="209582" x="3071813" y="4395788"/>
          <p14:tracePt t="209591" x="3136900" y="4376738"/>
          <p14:tracePt t="210150" x="3144838" y="4376738"/>
          <p14:tracePt t="210158" x="3163888" y="4376738"/>
          <p14:tracePt t="210174" x="3181350" y="4376738"/>
          <p14:tracePt t="210182" x="3217863" y="4376738"/>
          <p14:tracePt t="210190" x="3263900" y="4376738"/>
          <p14:tracePt t="210198" x="3336925" y="4376738"/>
          <p14:tracePt t="210207" x="3427413" y="4376738"/>
          <p14:tracePt t="210214" x="3556000" y="4376738"/>
          <p14:tracePt t="210224" x="3646488" y="4376738"/>
          <p14:tracePt t="210230" x="3738563" y="4386263"/>
          <p14:tracePt t="210240" x="3792538" y="4386263"/>
          <p14:tracePt t="210246" x="3856038" y="4405313"/>
          <p14:tracePt t="210254" x="3875088" y="4405313"/>
          <p14:tracePt t="210262" x="3892550" y="4422775"/>
          <p14:tracePt t="210270" x="3902075" y="4422775"/>
          <p14:tracePt t="210286" x="3919538" y="4432300"/>
          <p14:tracePt t="210310" x="3929063" y="4441825"/>
          <p14:tracePt t="210326" x="3948113" y="4459288"/>
          <p14:tracePt t="210343" x="3956050" y="4468813"/>
          <p14:tracePt t="210353" x="3965575" y="4478338"/>
          <p14:tracePt t="210358" x="3975100" y="4486275"/>
          <p14:tracePt t="210367" x="3992563" y="4505325"/>
          <p14:tracePt t="210375" x="4002088" y="4514850"/>
          <p14:tracePt t="210383" x="4029075" y="4522788"/>
          <p14:tracePt t="210398" x="4038600" y="4522788"/>
          <p14:tracePt t="210408" x="4057650" y="4532313"/>
          <p14:tracePt t="210414" x="4065588" y="4532313"/>
          <p14:tracePt t="210424" x="4084638" y="4532313"/>
          <p14:tracePt t="210430" x="4129088" y="4532313"/>
          <p14:tracePt t="210441" x="4165600" y="4532313"/>
          <p14:tracePt t="210445" x="4211638" y="4532313"/>
          <p14:tracePt t="210453" x="4238625" y="4532313"/>
          <p14:tracePt t="210461" x="4294188" y="4532313"/>
          <p14:tracePt t="210470" x="4330700" y="4532313"/>
          <p14:tracePt t="210478" x="4376738" y="4532313"/>
          <p14:tracePt t="210486" x="4413250" y="4532313"/>
          <p14:tracePt t="210493" x="4430713" y="4532313"/>
          <p14:tracePt t="210502" x="4457700" y="4532313"/>
          <p14:tracePt t="210509" x="4467225" y="4532313"/>
          <p14:tracePt t="210526" x="4476750" y="4532313"/>
          <p14:tracePt t="210671" x="4484688" y="4541838"/>
          <p14:tracePt t="210679" x="4494213" y="4541838"/>
          <p14:tracePt t="210695" x="4503738" y="4541838"/>
          <p14:tracePt t="210725" x="4503738" y="4551363"/>
          <p14:tracePt t="210741" x="4503738" y="4559300"/>
          <p14:tracePt t="210750" x="4513263" y="4568825"/>
          <p14:tracePt t="210758" x="4513263" y="4578350"/>
          <p14:tracePt t="210766" x="4513263" y="4587875"/>
          <p14:tracePt t="210782" x="4521200" y="4595813"/>
          <p14:tracePt t="211001" x="4521200" y="4614863"/>
          <p14:tracePt t="211039" x="4521200" y="4624388"/>
          <p14:tracePt t="211103" x="4521200" y="4632325"/>
          <p14:tracePt t="211111" x="4521200" y="4641850"/>
          <p14:tracePt t="211118" x="4521200" y="4668838"/>
          <p14:tracePt t="211126" x="4521200" y="4697413"/>
          <p14:tracePt t="211133" x="4521200" y="4724400"/>
          <p14:tracePt t="211141" x="4521200" y="4732338"/>
          <p14:tracePt t="211149" x="4521200" y="4760913"/>
          <p14:tracePt t="211165" x="4530725" y="4778375"/>
          <p14:tracePt t="211359" x="4540250" y="4778375"/>
          <p14:tracePt t="211365" x="4603750" y="4778375"/>
          <p14:tracePt t="211373" x="4659313" y="4778375"/>
          <p14:tracePt t="211382" x="4676775" y="4768850"/>
          <p14:tracePt t="211390" x="4722813" y="4768850"/>
          <p14:tracePt t="211398" x="4749800" y="4751388"/>
          <p14:tracePt t="211406" x="4759325" y="4751388"/>
          <p14:tracePt t="211569" x="4730750" y="4751388"/>
          <p14:tracePt t="211575" x="4695825" y="4751388"/>
          <p14:tracePt t="211584" x="4649788" y="4760913"/>
          <p14:tracePt t="211592" x="4622800" y="4760913"/>
          <p14:tracePt t="211598" x="4567238" y="4778375"/>
          <p14:tracePt t="211607" x="4521200" y="4778375"/>
          <p14:tracePt t="211614" x="4448175" y="4778375"/>
          <p14:tracePt t="211625" x="4413250" y="4787900"/>
          <p14:tracePt t="211630" x="4357688" y="4787900"/>
          <p14:tracePt t="211640" x="4294188" y="4814888"/>
          <p14:tracePt t="211647" x="4267200" y="4814888"/>
          <p14:tracePt t="211661" x="4211638" y="4814888"/>
          <p14:tracePt t="211664" x="4175125" y="4814888"/>
          <p14:tracePt t="211671" x="4138613" y="4814888"/>
          <p14:tracePt t="211679" x="4111625" y="4814888"/>
          <p14:tracePt t="211687" x="4065588" y="4814888"/>
          <p14:tracePt t="211695" x="4011613" y="4814888"/>
          <p14:tracePt t="211702" x="3975100" y="4814888"/>
          <p14:tracePt t="211711" x="3919538" y="4814888"/>
          <p14:tracePt t="211719" x="3883025" y="4805363"/>
          <p14:tracePt t="211727" x="3846513" y="4797425"/>
          <p14:tracePt t="211735" x="3810000" y="4768850"/>
          <p14:tracePt t="211742" x="3810000" y="4760913"/>
          <p14:tracePt t="211750" x="3765550" y="4751388"/>
          <p14:tracePt t="211782" x="3756025" y="4751388"/>
          <p14:tracePt t="211790" x="3756025" y="4741863"/>
          <p14:tracePt t="211798" x="3756025" y="4732338"/>
          <p14:tracePt t="211807" x="3756025" y="4724400"/>
          <p14:tracePt t="211815" x="3756025" y="4714875"/>
          <p14:tracePt t="211823" x="3746500" y="4697413"/>
          <p14:tracePt t="211830" x="3729038" y="4668838"/>
          <p14:tracePt t="211846" x="3729038" y="4651375"/>
          <p14:tracePt t="211855" x="3729038" y="4632325"/>
          <p14:tracePt t="211864" x="3719513" y="4624388"/>
          <p14:tracePt t="211871" x="3719513" y="4605338"/>
          <p14:tracePt t="211879" x="3719513" y="4587875"/>
          <p14:tracePt t="211895" x="3709988" y="4559300"/>
          <p14:tracePt t="211912" x="3709988" y="4551363"/>
          <p14:tracePt t="211919" x="3709988" y="4522788"/>
          <p14:tracePt t="211926" x="3709988" y="4514850"/>
          <p14:tracePt t="211935" x="3709988" y="4495800"/>
          <p14:tracePt t="211942" x="3709988" y="4478338"/>
          <p14:tracePt t="211950" x="3709988" y="4459288"/>
          <p14:tracePt t="211959" x="3709988" y="4432300"/>
          <p14:tracePt t="211965" x="3709988" y="4413250"/>
          <p14:tracePt t="211973" x="3709988" y="4386263"/>
          <p14:tracePt t="211982" x="3709988" y="4368800"/>
          <p14:tracePt t="211990" x="3709988" y="4332288"/>
          <p14:tracePt t="211998" x="3729038" y="4303713"/>
          <p14:tracePt t="212006" x="3756025" y="4249738"/>
          <p14:tracePt t="212014" x="3792538" y="4203700"/>
          <p14:tracePt t="212024" x="3792538" y="4195763"/>
          <p14:tracePt t="212029" x="3838575" y="4159250"/>
          <p14:tracePt t="212039" x="3856038" y="4140200"/>
          <p14:tracePt t="212046" x="3875088" y="4103688"/>
          <p14:tracePt t="212054" x="3892550" y="4086225"/>
          <p14:tracePt t="212062" x="3911600" y="4067175"/>
          <p14:tracePt t="212071" x="3948113" y="4049713"/>
          <p14:tracePt t="212097" x="4048125" y="4013200"/>
          <p14:tracePt t="212102" x="4094163" y="4003675"/>
          <p14:tracePt t="212109" x="4129088" y="4003675"/>
          <p14:tracePt t="212118" x="4184650" y="3994150"/>
          <p14:tracePt t="212126" x="4230688" y="3994150"/>
          <p14:tracePt t="212134" x="4284663" y="3994150"/>
          <p14:tracePt t="212142" x="4357688" y="3994150"/>
          <p14:tracePt t="212149" x="4430713" y="3994150"/>
          <p14:tracePt t="212158" x="4503738" y="3994150"/>
          <p14:tracePt t="212166" x="4613275" y="3994150"/>
          <p14:tracePt t="212174" x="4686300" y="3994150"/>
          <p14:tracePt t="212182" x="4795838" y="3994150"/>
          <p14:tracePt t="212190" x="4895850" y="3994150"/>
          <p14:tracePt t="212199" x="4968875" y="3994150"/>
          <p14:tracePt t="212210" x="5059363" y="3994150"/>
          <p14:tracePt t="212215" x="5132388" y="3994150"/>
          <p14:tracePt t="212228" x="5168900" y="3994150"/>
          <p14:tracePt t="212231" x="5241925" y="3994150"/>
          <p14:tracePt t="212243" x="5278438" y="3994150"/>
          <p14:tracePt t="212247" x="5314950" y="3994150"/>
          <p14:tracePt t="212258" x="5368925" y="3994150"/>
          <p14:tracePt t="212261" x="5424488" y="3994150"/>
          <p14:tracePt t="212269" x="5478463" y="3994150"/>
          <p14:tracePt t="212277" x="5534025" y="3994150"/>
          <p14:tracePt t="212285" x="5624513" y="3994150"/>
          <p14:tracePt t="212294" x="5680075" y="3994150"/>
          <p14:tracePt t="212302" x="5743575" y="3994150"/>
          <p14:tracePt t="212310" x="5816600" y="3994150"/>
          <p14:tracePt t="212318" x="5853113" y="3994150"/>
          <p14:tracePt t="212326" x="5907088" y="3994150"/>
          <p14:tracePt t="212334" x="5935663" y="3994150"/>
          <p14:tracePt t="212342" x="5980113" y="3994150"/>
          <p14:tracePt t="212349" x="6007100" y="3994150"/>
          <p14:tracePt t="212358" x="6026150" y="3994150"/>
          <p14:tracePt t="212366" x="6043613" y="3994150"/>
          <p14:tracePt t="212382" x="6053138" y="3994150"/>
          <p14:tracePt t="212406" x="6062663" y="3994150"/>
          <p14:tracePt t="212414" x="6072188" y="3994150"/>
          <p14:tracePt t="212423" x="6080125" y="3994150"/>
          <p14:tracePt t="212429" x="6108700" y="4013200"/>
          <p14:tracePt t="212439" x="6126163" y="4030663"/>
          <p14:tracePt t="212445" x="6135688" y="4049713"/>
          <p14:tracePt t="212453" x="6162675" y="4086225"/>
          <p14:tracePt t="212461" x="6172200" y="4103688"/>
          <p14:tracePt t="212470" x="6181725" y="4122738"/>
          <p14:tracePt t="212477" x="6189663" y="4149725"/>
          <p14:tracePt t="212489" x="6208713" y="4167188"/>
          <p14:tracePt t="212501" x="6226175" y="4195763"/>
          <p14:tracePt t="212510" x="6235700" y="4222750"/>
          <p14:tracePt t="212518" x="6235700" y="4232275"/>
          <p14:tracePt t="212526" x="6235700" y="4240213"/>
          <p14:tracePt t="212534" x="6235700" y="4249738"/>
          <p14:tracePt t="212542" x="6235700" y="4259263"/>
          <p14:tracePt t="212550" x="6235700" y="4286250"/>
          <p14:tracePt t="212558" x="6235700" y="4303713"/>
          <p14:tracePt t="212565" x="6235700" y="4322763"/>
          <p14:tracePt t="212573" x="6235700" y="4332288"/>
          <p14:tracePt t="212581" x="6235700" y="4340225"/>
          <p14:tracePt t="212590" x="6235700" y="4376738"/>
          <p14:tracePt t="212598" x="6235700" y="4395788"/>
          <p14:tracePt t="212606" x="6235700" y="4422775"/>
          <p14:tracePt t="212614" x="6235700" y="4441825"/>
          <p14:tracePt t="212623" x="6235700" y="4468813"/>
          <p14:tracePt t="212630" x="6235700" y="4486275"/>
          <p14:tracePt t="212639" x="6235700" y="4514850"/>
          <p14:tracePt t="212645" x="6235700" y="4522788"/>
          <p14:tracePt t="212653" x="6235700" y="4532313"/>
          <p14:tracePt t="212661" x="6218238" y="4551363"/>
          <p14:tracePt t="212673" x="6208713" y="4568825"/>
          <p14:tracePt t="212677" x="6199188" y="4568825"/>
          <p14:tracePt t="212686" x="6199188" y="4578350"/>
          <p14:tracePt t="212693" x="6181725" y="4595813"/>
          <p14:tracePt t="212702" x="6172200" y="4605338"/>
          <p14:tracePt t="212709" x="6162675" y="4614863"/>
          <p14:tracePt t="212718" x="6145213" y="4632325"/>
          <p14:tracePt t="212726" x="6116638" y="4651375"/>
          <p14:tracePt t="212734" x="6108700" y="4660900"/>
          <p14:tracePt t="212742" x="6080125" y="4668838"/>
          <p14:tracePt t="212750" x="6062663" y="4678363"/>
          <p14:tracePt t="212760" x="6035675" y="4697413"/>
          <p14:tracePt t="212768" x="6016625" y="4705350"/>
          <p14:tracePt t="212776" x="5989638" y="4705350"/>
          <p14:tracePt t="212784" x="5972175" y="4714875"/>
          <p14:tracePt t="212792" x="5907088" y="4741863"/>
          <p14:tracePt t="212798" x="5880100" y="4751388"/>
          <p14:tracePt t="212807" x="5834063" y="4751388"/>
          <p14:tracePt t="212814" x="5807075" y="4751388"/>
          <p14:tracePt t="212824" x="5770563" y="4751388"/>
          <p14:tracePt t="212830" x="5724525" y="4760913"/>
          <p14:tracePt t="212842" x="5688013" y="4760913"/>
          <p14:tracePt t="212845" x="5670550" y="4768850"/>
          <p14:tracePt t="212858" x="5634038" y="4768850"/>
          <p14:tracePt t="212863" x="5616575" y="4768850"/>
          <p14:tracePt t="212887" x="5597525" y="4768850"/>
          <p14:tracePt t="213158" x="5616575" y="4751388"/>
          <p14:tracePt t="213166" x="5634038" y="4732338"/>
          <p14:tracePt t="213173" x="5680075" y="4678363"/>
          <p14:tracePt t="213182" x="5697538" y="4651375"/>
          <p14:tracePt t="213190" x="5716588" y="4632325"/>
          <p14:tracePt t="213198" x="5716588" y="4595813"/>
          <p14:tracePt t="213206" x="5716588" y="4559300"/>
          <p14:tracePt t="213214" x="5716588" y="4532313"/>
          <p14:tracePt t="213223" x="5716588" y="4522788"/>
          <p14:tracePt t="213230" x="5716588" y="4495800"/>
          <p14:tracePt t="213246" x="5688013" y="4468813"/>
          <p14:tracePt t="213254" x="5680075" y="4459288"/>
          <p14:tracePt t="213262" x="5670550" y="4449763"/>
          <p14:tracePt t="213278" x="5661025" y="4449763"/>
          <p14:tracePt t="213352" x="5653088" y="4449763"/>
          <p14:tracePt t="213390" x="5643563" y="4449763"/>
          <p14:tracePt t="213398" x="5597525" y="4459288"/>
          <p14:tracePt t="213406" x="5597525" y="4468813"/>
          <p14:tracePt t="213413" x="5588000" y="4486275"/>
          <p14:tracePt t="213424" x="5570538" y="4505325"/>
          <p14:tracePt t="213443" x="5570538" y="4514850"/>
          <p14:tracePt t="213590" x="5570538" y="4495800"/>
          <p14:tracePt t="213606" x="5607050" y="4486275"/>
          <p14:tracePt t="213613" x="5616575" y="4486275"/>
          <p14:tracePt t="213622" x="5643563" y="4459288"/>
          <p14:tracePt t="213630" x="5661025" y="4449763"/>
          <p14:tracePt t="213639" x="5716588" y="4432300"/>
          <p14:tracePt t="213645" x="5753100" y="4432300"/>
          <p14:tracePt t="213653" x="5797550" y="4422775"/>
          <p14:tracePt t="213662" x="5816600" y="4405313"/>
          <p14:tracePt t="213671" x="5843588" y="4395788"/>
          <p14:tracePt t="213679" x="5862638" y="4395788"/>
          <p14:tracePt t="213687" x="5870575" y="4395788"/>
          <p14:tracePt t="213695" x="5889625" y="4395788"/>
          <p14:tracePt t="213703" x="5899150" y="4395788"/>
          <p14:tracePt t="213711" x="5916613" y="4386263"/>
          <p14:tracePt t="213768" x="5935663" y="4386263"/>
          <p14:tracePt t="213775" x="5953125" y="4386263"/>
          <p14:tracePt t="213783" x="5980113" y="4386263"/>
          <p14:tracePt t="213792" x="6007100" y="4386263"/>
          <p14:tracePt t="213799" x="6062663" y="4386263"/>
          <p14:tracePt t="213810" x="6116638" y="4386263"/>
          <p14:tracePt t="213816" x="6172200" y="4386263"/>
          <p14:tracePt t="213824" x="6262688" y="4386263"/>
          <p14:tracePt t="213831" x="6345238" y="4386263"/>
          <p14:tracePt t="213840" x="6418263" y="4405313"/>
          <p14:tracePt t="213846" x="6500813" y="4413250"/>
          <p14:tracePt t="213854" x="6591300" y="4441825"/>
          <p14:tracePt t="213862" x="6627813" y="4478338"/>
          <p14:tracePt t="213871" x="6654800" y="4486275"/>
          <p14:tracePt t="213878" x="6710363" y="4514850"/>
          <p14:tracePt t="213887" x="6718300" y="4514850"/>
          <p14:tracePt t="214129" x="6718300" y="4568825"/>
          <p14:tracePt t="214134" x="6710363" y="4587875"/>
          <p14:tracePt t="214144" x="6681788" y="4660900"/>
          <p14:tracePt t="214149" x="6654800" y="4732338"/>
          <p14:tracePt t="214158" x="6637338" y="4778375"/>
          <p14:tracePt t="214165" x="6627813" y="4860925"/>
          <p14:tracePt t="214174" x="6600825" y="4933950"/>
          <p14:tracePt t="214182" x="6581775" y="4997450"/>
          <p14:tracePt t="214191" x="6581775" y="5053013"/>
          <p14:tracePt t="214198" x="6573838" y="5116513"/>
          <p14:tracePt t="214206" x="6573838" y="5153025"/>
          <p14:tracePt t="214213" x="6573838" y="5207000"/>
          <p14:tracePt t="214222" x="6573838" y="5262563"/>
          <p14:tracePt t="214230" x="6564313" y="5326063"/>
          <p14:tracePt t="214240" x="6564313" y="5353050"/>
          <p14:tracePt t="214245" x="6537325" y="5408613"/>
          <p14:tracePt t="214254" x="6527800" y="5472113"/>
          <p14:tracePt t="214261" x="6527800" y="5508625"/>
          <p14:tracePt t="214270" x="6518275" y="5554663"/>
          <p14:tracePt t="214278" x="6518275" y="5608638"/>
          <p14:tracePt t="214286" x="6508750" y="5654675"/>
          <p14:tracePt t="214294" x="6481763" y="5708650"/>
          <p14:tracePt t="214302" x="6454775" y="5772150"/>
          <p14:tracePt t="214310" x="6454775" y="5827713"/>
          <p14:tracePt t="214317" x="6445250" y="5864225"/>
          <p14:tracePt t="214326" x="6427788" y="5918200"/>
          <p14:tracePt t="214334" x="6408738" y="5964238"/>
          <p14:tracePt t="214342" x="6399213" y="5991225"/>
          <p14:tracePt t="214350" x="6399213" y="6010275"/>
          <p14:tracePt t="214358" x="6391275" y="6018213"/>
          <p14:tracePt t="214565" x="6372225" y="6027738"/>
          <p14:tracePt t="214574" x="6254750" y="6027738"/>
          <p14:tracePt t="214582" x="6053138" y="6027738"/>
          <p14:tracePt t="214590" x="5834063" y="6027738"/>
          <p14:tracePt t="214598" x="5534025" y="6027738"/>
          <p14:tracePt t="214606" x="5195888" y="6027738"/>
          <p14:tracePt t="214613" x="4868863" y="6027738"/>
          <p14:tracePt t="214624" x="4603750" y="6027738"/>
          <p14:tracePt t="214629" x="4376738" y="6027738"/>
          <p14:tracePt t="214639" x="4194175" y="6027738"/>
          <p14:tracePt t="214646" x="4102100" y="6027738"/>
          <p14:tracePt t="214654" x="3956050" y="6027738"/>
          <p14:tracePt t="214662" x="3883025" y="6027738"/>
          <p14:tracePt t="214672" x="3829050" y="6027738"/>
          <p14:tracePt t="214679" x="3783013" y="6027738"/>
          <p14:tracePt t="214687" x="3765550" y="6027738"/>
          <p14:tracePt t="214696" x="3738563" y="6027738"/>
          <p14:tracePt t="214703" x="3709988" y="6027738"/>
          <p14:tracePt t="214711" x="3673475" y="6027738"/>
          <p14:tracePt t="214718" x="3582988" y="6027738"/>
          <p14:tracePt t="214726" x="3509963" y="6027738"/>
          <p14:tracePt t="214734" x="3419475" y="6027738"/>
          <p14:tracePt t="214742" x="3309938" y="6027738"/>
          <p14:tracePt t="214750" x="3217863" y="6027738"/>
          <p14:tracePt t="214757" x="3090863" y="6027738"/>
          <p14:tracePt t="214765" x="2981325" y="6027738"/>
          <p14:tracePt t="214774" x="2871788" y="6027738"/>
          <p14:tracePt t="214781" x="2762250" y="6027738"/>
          <p14:tracePt t="214790" x="2708275" y="6027738"/>
          <p14:tracePt t="214798" x="2625725" y="6018213"/>
          <p14:tracePt t="214806" x="2589213" y="6018213"/>
          <p14:tracePt t="214813" x="2543175" y="6000750"/>
          <p14:tracePt t="214822" x="2516188" y="6000750"/>
          <p14:tracePt t="214830" x="2489200" y="6000750"/>
          <p14:tracePt t="214840" x="2479675" y="6000750"/>
          <p14:tracePt t="214845" x="2452688" y="6000750"/>
          <p14:tracePt t="214854" x="2433638" y="5991225"/>
          <p14:tracePt t="214862" x="2406650" y="5991225"/>
          <p14:tracePt t="214870" x="2389188" y="5983288"/>
          <p14:tracePt t="214878" x="2379663" y="5983288"/>
          <p14:tracePt t="214887" x="2352675" y="5983288"/>
          <p14:tracePt t="214896" x="2333625" y="5983288"/>
          <p14:tracePt t="214901" x="2306638" y="5983288"/>
          <p14:tracePt t="214910" x="2297113" y="5973763"/>
          <p14:tracePt t="214919" x="2287588" y="5973763"/>
          <p14:tracePt t="214927" x="2260600" y="5973763"/>
          <p14:tracePt t="214935" x="2233613" y="5973763"/>
          <p14:tracePt t="214943" x="2206625" y="5973763"/>
          <p14:tracePt t="214949" x="2179638" y="5973763"/>
          <p14:tracePt t="214958" x="2143125" y="5973763"/>
          <p14:tracePt t="214966" x="2114550" y="5954713"/>
          <p14:tracePt t="214974" x="2097088" y="5954713"/>
          <p14:tracePt t="214982" x="2078038" y="5954713"/>
          <p14:tracePt t="214990" x="2070100" y="5946775"/>
          <p14:tracePt t="214997" x="2060575" y="5946775"/>
          <p14:tracePt t="215159" x="2060575" y="5937250"/>
          <p14:tracePt t="215167" x="2060575" y="5918200"/>
          <p14:tracePt t="215175" x="2060575" y="5881688"/>
          <p14:tracePt t="215183" x="2060575" y="5837238"/>
          <p14:tracePt t="215192" x="2060575" y="5800725"/>
          <p14:tracePt t="215198" x="2060575" y="5754688"/>
          <p14:tracePt t="215208" x="2060575" y="5718175"/>
          <p14:tracePt t="215214" x="2060575" y="5691188"/>
          <p14:tracePt t="215224" x="2060575" y="5635625"/>
          <p14:tracePt t="215230" x="2060575" y="5589588"/>
          <p14:tracePt t="215242" x="2060575" y="5554663"/>
          <p14:tracePt t="215246" x="2060575" y="5508625"/>
          <p14:tracePt t="215254" x="2060575" y="5481638"/>
          <p14:tracePt t="215263" x="2060575" y="5445125"/>
          <p14:tracePt t="215271" x="2060575" y="5399088"/>
          <p14:tracePt t="215279" x="2060575" y="5380038"/>
          <p14:tracePt t="215289" x="2060575" y="5353050"/>
          <p14:tracePt t="215293" x="2060575" y="5335588"/>
          <p14:tracePt t="215302" x="2060575" y="5316538"/>
          <p14:tracePt t="215310" x="2060575" y="5307013"/>
          <p14:tracePt t="215318" x="2060575" y="5299075"/>
          <p14:tracePt t="215341" x="2060575" y="5280025"/>
          <p14:tracePt t="215358" x="2060575" y="5270500"/>
          <p14:tracePt t="215374" x="2060575" y="5253038"/>
          <p14:tracePt t="215382" x="2060575" y="5233988"/>
          <p14:tracePt t="215390" x="2060575" y="5216525"/>
          <p14:tracePt t="215398" x="2060575" y="5207000"/>
          <p14:tracePt t="215405" x="2060575" y="5180013"/>
          <p14:tracePt t="215511" x="2060575" y="5170488"/>
          <p14:tracePt t="215543" x="2124075" y="5160963"/>
          <p14:tracePt t="215551" x="2270125" y="5126038"/>
          <p14:tracePt t="215559" x="2416175" y="5116513"/>
          <p14:tracePt t="215569" x="2562225" y="5097463"/>
          <p14:tracePt t="215574" x="2725738" y="5080000"/>
          <p14:tracePt t="215581" x="2862263" y="5053013"/>
          <p14:tracePt t="215589" x="2971800" y="5043488"/>
          <p14:tracePt t="215597" x="3081338" y="5024438"/>
          <p14:tracePt t="215606" x="3127375" y="5024438"/>
          <p14:tracePt t="215615" x="3163888" y="5016500"/>
          <p14:tracePt t="215622" x="3181350" y="5016500"/>
          <p14:tracePt t="215679" x="3200400" y="4997450"/>
          <p14:tracePt t="215687" x="3236913" y="4970463"/>
          <p14:tracePt t="215695" x="3300413" y="4924425"/>
          <p14:tracePt t="215704" x="3346450" y="4887913"/>
          <p14:tracePt t="215711" x="3382963" y="4824413"/>
          <p14:tracePt t="215718" x="3446463" y="4778375"/>
          <p14:tracePt t="215726" x="3509963" y="4724400"/>
          <p14:tracePt t="215734" x="3600450" y="4651375"/>
          <p14:tracePt t="215742" x="3683000" y="4587875"/>
          <p14:tracePt t="215750" x="3765550" y="4495800"/>
          <p14:tracePt t="215758" x="3838575" y="4432300"/>
          <p14:tracePt t="215766" x="3975100" y="4303713"/>
          <p14:tracePt t="215775" x="4075113" y="4240213"/>
          <p14:tracePt t="215782" x="4194175" y="4113213"/>
          <p14:tracePt t="215791" x="4284663" y="3994150"/>
          <p14:tracePt t="215798" x="4384675" y="3894138"/>
          <p14:tracePt t="215806" x="4494213" y="3757613"/>
          <p14:tracePt t="215813" x="4576763" y="3638550"/>
          <p14:tracePt t="215822" x="4667250" y="3482975"/>
          <p14:tracePt t="215830" x="4776788" y="3328988"/>
          <p14:tracePt t="215839" x="4876800" y="3155950"/>
          <p14:tracePt t="215846" x="4949825" y="3027363"/>
          <p14:tracePt t="215854" x="5022850" y="2854325"/>
          <p14:tracePt t="215862" x="5114925" y="2698750"/>
          <p14:tracePt t="215870" x="5178425" y="2589213"/>
          <p14:tracePt t="215878" x="5214938" y="2489200"/>
          <p14:tracePt t="215886" x="5278438" y="2352675"/>
          <p14:tracePt t="215893" x="5351463" y="2233613"/>
          <p14:tracePt t="215901" x="5424488" y="2133600"/>
          <p14:tracePt t="215909" x="5478463" y="2024063"/>
          <p14:tracePt t="215918" x="5534025" y="1943100"/>
          <p14:tracePt t="215926" x="5570538" y="1860550"/>
          <p14:tracePt t="215934" x="5634038" y="1741488"/>
          <p14:tracePt t="215941" x="5670550" y="1660525"/>
          <p14:tracePt t="215949" x="5716588" y="1577975"/>
          <p14:tracePt t="215958" x="5770563" y="1477963"/>
          <p14:tracePt t="215967" x="5807075" y="1385888"/>
          <p14:tracePt t="215975" x="5853113" y="1303338"/>
          <p14:tracePt t="215983" x="5889625" y="1258888"/>
          <p14:tracePt t="215992" x="5899150" y="1158875"/>
          <p14:tracePt t="215999" x="5943600" y="1093788"/>
          <p14:tracePt t="216008" x="5953125" y="1057275"/>
          <p14:tracePt t="216015" x="5962650" y="1020763"/>
          <p14:tracePt t="216025" x="5972175" y="993775"/>
          <p14:tracePt t="216031" x="5972175" y="966788"/>
          <p14:tracePt t="216041" x="5972175" y="947738"/>
          <p14:tracePt t="216047" x="5980113" y="903288"/>
          <p14:tracePt t="216058" x="5989638" y="893763"/>
          <p14:tracePt t="216062" x="5989638" y="874713"/>
          <p14:tracePt t="216070" x="5989638" y="839788"/>
          <p14:tracePt t="216092" x="5999163" y="784225"/>
          <p14:tracePt t="216094" x="6007100" y="766763"/>
          <p14:tracePt t="216102" x="6007100" y="747713"/>
          <p14:tracePt t="216110" x="6007100" y="730250"/>
          <p14:tracePt t="216126" x="6007100" y="711200"/>
          <p14:tracePt t="216134" x="6007100" y="693738"/>
          <p14:tracePt t="216143" x="6016625" y="674688"/>
          <p14:tracePt t="216159" x="6016625" y="647700"/>
          <p14:tracePt t="216165" x="6026150" y="628650"/>
          <p14:tracePt t="216174" x="6035675" y="620713"/>
          <p14:tracePt t="216181" x="6035675" y="601663"/>
          <p14:tracePt t="216190" x="6035675" y="592138"/>
          <p14:tracePt t="216310" x="6026150" y="647700"/>
          <p14:tracePt t="216318" x="6016625" y="657225"/>
          <p14:tracePt t="216326" x="5999163" y="693738"/>
          <p14:tracePt t="216334" x="5962650" y="738188"/>
          <p14:tracePt t="216342" x="5926138" y="766763"/>
          <p14:tracePt t="216350" x="5916613" y="803275"/>
          <p14:tracePt t="216358" x="5889625" y="830263"/>
          <p14:tracePt t="216365" x="5880100" y="847725"/>
          <p14:tracePt t="216375" x="5862638" y="884238"/>
          <p14:tracePt t="216382" x="5853113" y="903288"/>
          <p14:tracePt t="216391" x="5843588" y="903288"/>
          <p14:tracePt t="216397" x="5834063" y="911225"/>
          <p14:tracePt t="216406" x="5826125" y="930275"/>
          <p14:tracePt t="216458" x="5826125" y="939800"/>
          <p14:tracePt t="216464" x="5826125" y="947738"/>
          <p14:tracePt t="216477" x="5826125" y="966788"/>
          <p14:tracePt t="216486" x="5816600" y="976313"/>
          <p14:tracePt t="216510" x="5816600" y="984250"/>
          <p14:tracePt t="216518" x="5816600" y="1003300"/>
          <p14:tracePt t="216526" x="5816600" y="1012825"/>
          <p14:tracePt t="216534" x="5816600" y="1020763"/>
          <p14:tracePt t="216550" x="5816600" y="1030288"/>
          <p14:tracePt t="216557" x="5816600" y="1049338"/>
          <p14:tracePt t="216599" x="5816600" y="1066800"/>
          <p14:tracePt t="216613" x="5826125" y="1066800"/>
          <p14:tracePt t="216622" x="5834063" y="1066800"/>
          <p14:tracePt t="216630" x="5853113" y="1076325"/>
          <p14:tracePt t="216639" x="5907088" y="1085850"/>
          <p14:tracePt t="216645" x="5943600" y="1085850"/>
          <p14:tracePt t="216658" x="6016625" y="1085850"/>
          <p14:tracePt t="216663" x="6072188" y="1085850"/>
          <p14:tracePt t="216669" x="6126163" y="1085850"/>
          <p14:tracePt t="216677" x="6181725" y="1085850"/>
          <p14:tracePt t="216687" x="6245225" y="1085850"/>
          <p14:tracePt t="216695" x="6281738" y="1085850"/>
          <p14:tracePt t="216703" x="6308725" y="1085850"/>
          <p14:tracePt t="216711" x="6326188" y="1085850"/>
          <p14:tracePt t="216719" x="6335713" y="1085850"/>
          <p14:tracePt t="216727" x="6362700" y="1085850"/>
          <p14:tracePt t="216735" x="6372225" y="1085850"/>
          <p14:tracePt t="216743" x="6381750" y="1085850"/>
          <p14:tracePt t="216758" x="6391275" y="1085850"/>
          <p14:tracePt t="216766" x="6408738" y="1085850"/>
          <p14:tracePt t="216776" x="6445250" y="1103313"/>
          <p14:tracePt t="216783" x="6464300" y="1103313"/>
          <p14:tracePt t="216794" x="6500813" y="1112838"/>
          <p14:tracePt t="216799" x="6545263" y="1112838"/>
          <p14:tracePt t="216809" x="6600825" y="1112838"/>
          <p14:tracePt t="216817" x="6627813" y="1122363"/>
          <p14:tracePt t="216824" x="6691313" y="1158875"/>
          <p14:tracePt t="216830" x="6727825" y="1158875"/>
          <p14:tracePt t="216840" x="6783388" y="1158875"/>
          <p14:tracePt t="216846" x="6827838" y="1166813"/>
          <p14:tracePt t="216859" x="6846888" y="1166813"/>
          <p14:tracePt t="216863" x="6873875" y="1166813"/>
          <p14:tracePt t="216878" x="6883400" y="1166813"/>
          <p14:tracePt t="216902" x="6900863" y="1166813"/>
          <p14:tracePt t="216910" x="6910388" y="1166813"/>
          <p14:tracePt t="216926" x="6919913" y="1166813"/>
          <p14:tracePt t="216942" x="6929438" y="1166813"/>
          <p14:tracePt t="216957" x="6946900" y="1166813"/>
          <p14:tracePt t="216974" x="6956425" y="1166813"/>
          <p14:tracePt t="216982" x="6964363" y="1166813"/>
          <p14:tracePt t="216989" x="6992938" y="1166813"/>
          <p14:tracePt t="216998" x="7000875" y="1166813"/>
          <p14:tracePt t="217254" x="6946900" y="1166813"/>
          <p14:tracePt t="217261" x="6873875" y="1166813"/>
          <p14:tracePt t="217270" x="6764338" y="1166813"/>
          <p14:tracePt t="217277" x="6654800" y="1166813"/>
          <p14:tracePt t="217288" x="6527800" y="1166813"/>
          <p14:tracePt t="217293" x="6399213" y="1166813"/>
          <p14:tracePt t="217302" x="6254750" y="1166813"/>
          <p14:tracePt t="217310" x="6108700" y="1166813"/>
          <p14:tracePt t="217318" x="5943600" y="1166813"/>
          <p14:tracePt t="217326" x="5816600" y="1166813"/>
          <p14:tracePt t="217334" x="5707063" y="1166813"/>
          <p14:tracePt t="217342" x="5616575" y="1166813"/>
          <p14:tracePt t="217350" x="5543550" y="1166813"/>
          <p14:tracePt t="217358" x="5470525" y="1166813"/>
          <p14:tracePt t="217367" x="5414963" y="1166813"/>
          <p14:tracePt t="217376" x="5360988" y="1166813"/>
          <p14:tracePt t="217383" x="5268913" y="1166813"/>
          <p14:tracePt t="217394" x="5187950" y="1166813"/>
          <p14:tracePt t="217399" x="5114925" y="1166813"/>
          <p14:tracePt t="217409" x="5041900" y="1166813"/>
          <p14:tracePt t="217416" x="4932363" y="1166813"/>
          <p14:tracePt t="217424" x="4859338" y="1166813"/>
          <p14:tracePt t="217430" x="4749800" y="1166813"/>
          <p14:tracePt t="217440" x="4659313" y="1166813"/>
          <p14:tracePt t="217446" x="4549775" y="1166813"/>
          <p14:tracePt t="217454" x="4457700" y="1166813"/>
          <p14:tracePt t="217462" x="4348163" y="1166813"/>
          <p14:tracePt t="217470" x="4267200" y="1166813"/>
          <p14:tracePt t="217477" x="4175125" y="1166813"/>
          <p14:tracePt t="217485" x="4121150" y="1166813"/>
          <p14:tracePt t="217494" x="4065588" y="1166813"/>
          <p14:tracePt t="217502" x="4029075" y="1166813"/>
          <p14:tracePt t="217510" x="4021138" y="1166813"/>
          <p14:tracePt t="217790" x="4011613" y="1166813"/>
          <p14:tracePt t="217798" x="4011613" y="1203325"/>
          <p14:tracePt t="217805" x="3984625" y="1268413"/>
          <p14:tracePt t="217814" x="3975100" y="1322388"/>
          <p14:tracePt t="217822" x="3965575" y="1385888"/>
          <p14:tracePt t="217830" x="3948113" y="1441450"/>
          <p14:tracePt t="217839" x="3929063" y="1504950"/>
          <p14:tracePt t="217845" x="3902075" y="1568450"/>
          <p14:tracePt t="217855" x="3892550" y="1604963"/>
          <p14:tracePt t="217863" x="3892550" y="1641475"/>
          <p14:tracePt t="217871" x="3875088" y="1660525"/>
          <p14:tracePt t="217878" x="3865563" y="1677988"/>
          <p14:tracePt t="217887" x="3856038" y="1687513"/>
          <p14:tracePt t="217898" x="3846513" y="1697038"/>
          <p14:tracePt t="217966" x="3838575" y="1697038"/>
          <p14:tracePt t="217974" x="3819525" y="1697038"/>
          <p14:tracePt t="217983" x="3783013" y="1697038"/>
          <p14:tracePt t="217991" x="3738563" y="1714500"/>
          <p14:tracePt t="218000" x="3683000" y="1714500"/>
          <p14:tracePt t="218008" x="3619500" y="1724025"/>
          <p14:tracePt t="218015" x="3546475" y="1724025"/>
          <p14:tracePt t="218025" x="3490913" y="1741488"/>
          <p14:tracePt t="218032" x="3427413" y="1741488"/>
          <p14:tracePt t="218042" x="3400425" y="1751013"/>
          <p14:tracePt t="218048" x="3382963" y="1751013"/>
          <p14:tracePt t="218058" x="3373438" y="1751013"/>
          <p14:tracePt t="218222" x="3363913" y="1741488"/>
          <p14:tracePt t="218230" x="3327400" y="1677988"/>
          <p14:tracePt t="218239" x="3317875" y="1651000"/>
          <p14:tracePt t="218246" x="3281363" y="1595438"/>
          <p14:tracePt t="218257" x="3263900" y="1531938"/>
          <p14:tracePt t="218264" x="3244850" y="1504950"/>
          <p14:tracePt t="218270" x="3227388" y="1458913"/>
          <p14:tracePt t="218278" x="3208338" y="1431925"/>
          <p14:tracePt t="218286" x="3208338" y="1395413"/>
          <p14:tracePt t="218294" x="3200400" y="1376363"/>
          <p14:tracePt t="218301" x="3200400" y="1358900"/>
          <p14:tracePt t="218310" x="3171825" y="1339850"/>
          <p14:tracePt t="218375" x="3171825" y="1331913"/>
          <p14:tracePt t="218383" x="3171825" y="1303338"/>
          <p14:tracePt t="218391" x="3171825" y="1295400"/>
          <p14:tracePt t="218399" x="3171825" y="1258888"/>
          <p14:tracePt t="218407" x="3171825" y="1239838"/>
          <p14:tracePt t="218414" x="3171825" y="1212850"/>
          <p14:tracePt t="218423" x="3181350" y="1176338"/>
          <p14:tracePt t="218430" x="3200400" y="1149350"/>
          <p14:tracePt t="218441" x="3200400" y="1122363"/>
          <p14:tracePt t="218445" x="3227388" y="1103313"/>
          <p14:tracePt t="218455" x="3227388" y="1076325"/>
          <p14:tracePt t="218461" x="3236913" y="1057275"/>
          <p14:tracePt t="218472" x="3273425" y="1020763"/>
          <p14:tracePt t="218477" x="3273425" y="1012825"/>
          <p14:tracePt t="218485" x="3281363" y="1012825"/>
          <p14:tracePt t="218494" x="3290888" y="993775"/>
          <p14:tracePt t="218502" x="3300413" y="976313"/>
          <p14:tracePt t="218509" x="3317875" y="966788"/>
          <p14:tracePt t="218518" x="3327400" y="957263"/>
          <p14:tracePt t="218542" x="3346450" y="947738"/>
          <p14:tracePt t="218550" x="3363913" y="947738"/>
          <p14:tracePt t="218558" x="3390900" y="930275"/>
          <p14:tracePt t="218566" x="3409950" y="920750"/>
          <p14:tracePt t="218574" x="3463925" y="920750"/>
          <p14:tracePt t="218582" x="3519488" y="920750"/>
          <p14:tracePt t="218591" x="3582988" y="903288"/>
          <p14:tracePt t="218598" x="3656013" y="893763"/>
          <p14:tracePt t="218606" x="3756025" y="893763"/>
          <p14:tracePt t="218614" x="3829050" y="893763"/>
          <p14:tracePt t="218622" x="3883025" y="893763"/>
          <p14:tracePt t="218629" x="3938588" y="893763"/>
          <p14:tracePt t="218639" x="3984625" y="893763"/>
          <p14:tracePt t="218645" x="4011613" y="893763"/>
          <p14:tracePt t="218655" x="4029075" y="893763"/>
          <p14:tracePt t="218669" x="4038600" y="893763"/>
          <p14:tracePt t="218678" x="4057650" y="893763"/>
          <p14:tracePt t="218685" x="4065588" y="893763"/>
          <p14:tracePt t="218693" x="4075113" y="893763"/>
          <p14:tracePt t="218701" x="4084638" y="893763"/>
          <p14:tracePt t="218710" x="4094163" y="893763"/>
          <p14:tracePt t="218718" x="4121150" y="911225"/>
          <p14:tracePt t="218725" x="4121150" y="920750"/>
          <p14:tracePt t="218735" x="4129088" y="957263"/>
          <p14:tracePt t="218750" x="4138613" y="984250"/>
          <p14:tracePt t="218757" x="4138613" y="1020763"/>
          <p14:tracePt t="218765" x="4138613" y="1049338"/>
          <p14:tracePt t="218774" x="4138613" y="1066800"/>
          <p14:tracePt t="218781" x="4138613" y="1093788"/>
          <p14:tracePt t="218790" x="4138613" y="1112838"/>
          <p14:tracePt t="218797" x="4138613" y="1139825"/>
          <p14:tracePt t="218807" x="4138613" y="1158875"/>
          <p14:tracePt t="218814" x="4138613" y="1176338"/>
          <p14:tracePt t="218822" x="4138613" y="1195388"/>
          <p14:tracePt t="218829" x="4138613" y="1203325"/>
          <p14:tracePt t="218845" x="4138613" y="1212850"/>
          <p14:tracePt t="218855" x="4138613" y="1222375"/>
          <p14:tracePt t="218861" x="4138613" y="1231900"/>
          <p14:tracePt t="218870" x="4138613" y="1239838"/>
          <p14:tracePt t="218878" x="4138613" y="1268413"/>
          <p14:tracePt t="218886" x="4138613" y="1285875"/>
          <p14:tracePt t="218894" x="4129088" y="1331913"/>
          <p14:tracePt t="218902" x="4094163" y="1376363"/>
          <p14:tracePt t="218910" x="4084638" y="1395413"/>
          <p14:tracePt t="218919" x="4057650" y="1422400"/>
          <p14:tracePt t="218925" x="4048125" y="1431925"/>
          <p14:tracePt t="218934" x="4029075" y="1449388"/>
          <p14:tracePt t="218942" x="4021138" y="1458913"/>
          <p14:tracePt t="218950" x="4011613" y="1468438"/>
          <p14:tracePt t="219238" x="4002088" y="1477963"/>
          <p14:tracePt t="219246" x="3992563" y="1504950"/>
          <p14:tracePt t="219261" x="3984625" y="1531938"/>
          <p14:tracePt t="219270" x="3965575" y="1550988"/>
          <p14:tracePt t="219285" x="3956050" y="1568450"/>
          <p14:tracePt t="222150" x="4129088" y="1550988"/>
          <p14:tracePt t="222158" x="4549775" y="1531938"/>
          <p14:tracePt t="222166" x="4759325" y="1504950"/>
          <p14:tracePt t="222174" x="5005388" y="1468438"/>
          <p14:tracePt t="222182" x="5195888" y="1449388"/>
          <p14:tracePt t="222190" x="5368925" y="1422400"/>
          <p14:tracePt t="222198" x="5478463" y="1422400"/>
          <p14:tracePt t="222206" x="5570538" y="1422400"/>
          <p14:tracePt t="222214" x="5624513" y="1422400"/>
          <p14:tracePt t="222222" x="5670550" y="1395413"/>
          <p14:tracePt t="222233" x="5697538" y="1385888"/>
          <p14:tracePt t="222241" x="5716588" y="1385888"/>
          <p14:tracePt t="222247" x="5724525" y="1385888"/>
          <p14:tracePt t="222258" x="5753100" y="1385888"/>
          <p14:tracePt t="222266" x="5761038" y="1376363"/>
          <p14:tracePt t="222270" x="5780088" y="1376363"/>
          <p14:tracePt t="222278" x="5816600" y="1376363"/>
          <p14:tracePt t="222286" x="5862638" y="1368425"/>
          <p14:tracePt t="222294" x="5899150" y="1368425"/>
          <p14:tracePt t="222303" x="5972175" y="1368425"/>
          <p14:tracePt t="222311" x="6043613" y="1368425"/>
          <p14:tracePt t="222319" x="6116638" y="1368425"/>
          <p14:tracePt t="222326" x="6226175" y="1368425"/>
          <p14:tracePt t="222334" x="6318250" y="1368425"/>
          <p14:tracePt t="222342" x="6408738" y="1368425"/>
          <p14:tracePt t="222350" x="6500813" y="1368425"/>
          <p14:tracePt t="222358" x="6573838" y="1368425"/>
          <p14:tracePt t="222366" x="6681788" y="1368425"/>
          <p14:tracePt t="222374" x="6764338" y="1368425"/>
          <p14:tracePt t="222381" x="6819900" y="1368425"/>
          <p14:tracePt t="222390" x="6929438" y="1404938"/>
          <p14:tracePt t="222398" x="7029450" y="1412875"/>
          <p14:tracePt t="222406" x="7175500" y="1495425"/>
          <p14:tracePt t="222413" x="7312025" y="1531938"/>
          <p14:tracePt t="222422" x="7429500" y="1624013"/>
          <p14:tracePt t="222429" x="7567613" y="1697038"/>
          <p14:tracePt t="222441" x="7704138" y="1787525"/>
          <p14:tracePt t="222445" x="7831138" y="1878013"/>
          <p14:tracePt t="222455" x="7950200" y="1943100"/>
          <p14:tracePt t="222461" x="8132763" y="2052638"/>
          <p14:tracePt t="222472" x="8350250" y="2197100"/>
          <p14:tracePt t="222477" x="8505825" y="2298700"/>
          <p14:tracePt t="222489" x="8678863" y="2389188"/>
          <p14:tracePt t="222494" x="8897938" y="2517775"/>
          <p14:tracePt t="222502" x="9034463" y="260826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042988" y="404813"/>
            <a:ext cx="6829425"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a:t>例題：</a:t>
            </a:r>
            <a:r>
              <a:rPr lang="en-US" altLang="ja-JP" sz="3200"/>
              <a:t>S=H</a:t>
            </a:r>
            <a:r>
              <a:rPr lang="ja-JP" altLang="en-US" sz="3200"/>
              <a:t>のとき１→</a:t>
            </a:r>
            <a:r>
              <a:rPr lang="en-US" altLang="ja-JP" sz="3200"/>
              <a:t>2→3</a:t>
            </a:r>
            <a:r>
              <a:rPr lang="ja-JP" altLang="en-US" sz="3200"/>
              <a:t>とカウントし、</a:t>
            </a:r>
          </a:p>
          <a:p>
            <a:pPr eaLnBrk="1" hangingPunct="1"/>
            <a:r>
              <a:rPr lang="en-US" altLang="ja-JP" sz="3200"/>
              <a:t>S=L</a:t>
            </a:r>
            <a:r>
              <a:rPr lang="ja-JP" altLang="en-US" sz="3200"/>
              <a:t>の時は停止するカウンタの設計</a:t>
            </a:r>
          </a:p>
          <a:p>
            <a:pPr eaLnBrk="1" hangingPunct="1"/>
            <a:r>
              <a:rPr lang="ja-JP" altLang="en-US" sz="3200"/>
              <a:t>（テキスト</a:t>
            </a:r>
            <a:r>
              <a:rPr lang="en-US" altLang="ja-JP" sz="3200"/>
              <a:t>p.13)</a:t>
            </a:r>
          </a:p>
        </p:txBody>
      </p:sp>
      <p:sp>
        <p:nvSpPr>
          <p:cNvPr id="38915" name="Oval 3"/>
          <p:cNvSpPr>
            <a:spLocks noChangeArrowheads="1"/>
          </p:cNvSpPr>
          <p:nvPr/>
        </p:nvSpPr>
        <p:spPr bwMode="auto">
          <a:xfrm>
            <a:off x="1547813" y="3716338"/>
            <a:ext cx="1295400" cy="10080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01</a:t>
            </a:r>
          </a:p>
        </p:txBody>
      </p:sp>
      <p:sp>
        <p:nvSpPr>
          <p:cNvPr id="38916" name="Oval 4"/>
          <p:cNvSpPr>
            <a:spLocks noChangeArrowheads="1"/>
          </p:cNvSpPr>
          <p:nvPr/>
        </p:nvSpPr>
        <p:spPr bwMode="auto">
          <a:xfrm>
            <a:off x="3384550" y="2625725"/>
            <a:ext cx="1295400" cy="10080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a:t>
            </a:r>
          </a:p>
        </p:txBody>
      </p:sp>
      <p:sp>
        <p:nvSpPr>
          <p:cNvPr id="38917" name="Oval 5"/>
          <p:cNvSpPr>
            <a:spLocks noChangeArrowheads="1"/>
          </p:cNvSpPr>
          <p:nvPr/>
        </p:nvSpPr>
        <p:spPr bwMode="auto">
          <a:xfrm>
            <a:off x="5651500" y="3716338"/>
            <a:ext cx="1295400" cy="10080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11</a:t>
            </a:r>
          </a:p>
        </p:txBody>
      </p:sp>
      <p:sp>
        <p:nvSpPr>
          <p:cNvPr id="38918" name="Freeform 6"/>
          <p:cNvSpPr>
            <a:spLocks/>
          </p:cNvSpPr>
          <p:nvPr/>
        </p:nvSpPr>
        <p:spPr bwMode="auto">
          <a:xfrm>
            <a:off x="1379538" y="3081338"/>
            <a:ext cx="755650" cy="779462"/>
          </a:xfrm>
          <a:custGeom>
            <a:avLst/>
            <a:gdLst>
              <a:gd name="T0" fmla="*/ 384175 w 476"/>
              <a:gd name="T1" fmla="*/ 779462 h 491"/>
              <a:gd name="T2" fmla="*/ 23813 w 476"/>
              <a:gd name="T3" fmla="*/ 492125 h 491"/>
              <a:gd name="T4" fmla="*/ 239713 w 476"/>
              <a:gd name="T5" fmla="*/ 60325 h 491"/>
              <a:gd name="T6" fmla="*/ 671513 w 476"/>
              <a:gd name="T7" fmla="*/ 131762 h 491"/>
              <a:gd name="T8" fmla="*/ 744538 w 476"/>
              <a:gd name="T9" fmla="*/ 635000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491">
                <a:moveTo>
                  <a:pt x="242" y="491"/>
                </a:moveTo>
                <a:cubicBezTo>
                  <a:pt x="136" y="438"/>
                  <a:pt x="30" y="385"/>
                  <a:pt x="15" y="310"/>
                </a:cubicBezTo>
                <a:cubicBezTo>
                  <a:pt x="0" y="235"/>
                  <a:pt x="83" y="76"/>
                  <a:pt x="151" y="38"/>
                </a:cubicBezTo>
                <a:cubicBezTo>
                  <a:pt x="219" y="0"/>
                  <a:pt x="370" y="23"/>
                  <a:pt x="423" y="83"/>
                </a:cubicBezTo>
                <a:cubicBezTo>
                  <a:pt x="476" y="143"/>
                  <a:pt x="472" y="271"/>
                  <a:pt x="469" y="40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19" name="Freeform 7"/>
          <p:cNvSpPr>
            <a:spLocks/>
          </p:cNvSpPr>
          <p:nvPr/>
        </p:nvSpPr>
        <p:spPr bwMode="auto">
          <a:xfrm>
            <a:off x="3132138" y="2001838"/>
            <a:ext cx="755650" cy="779462"/>
          </a:xfrm>
          <a:custGeom>
            <a:avLst/>
            <a:gdLst>
              <a:gd name="T0" fmla="*/ 384175 w 476"/>
              <a:gd name="T1" fmla="*/ 779462 h 491"/>
              <a:gd name="T2" fmla="*/ 23813 w 476"/>
              <a:gd name="T3" fmla="*/ 492125 h 491"/>
              <a:gd name="T4" fmla="*/ 239713 w 476"/>
              <a:gd name="T5" fmla="*/ 60325 h 491"/>
              <a:gd name="T6" fmla="*/ 671513 w 476"/>
              <a:gd name="T7" fmla="*/ 131762 h 491"/>
              <a:gd name="T8" fmla="*/ 744538 w 476"/>
              <a:gd name="T9" fmla="*/ 635000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491">
                <a:moveTo>
                  <a:pt x="242" y="491"/>
                </a:moveTo>
                <a:cubicBezTo>
                  <a:pt x="136" y="438"/>
                  <a:pt x="30" y="385"/>
                  <a:pt x="15" y="310"/>
                </a:cubicBezTo>
                <a:cubicBezTo>
                  <a:pt x="0" y="235"/>
                  <a:pt x="83" y="76"/>
                  <a:pt x="151" y="38"/>
                </a:cubicBezTo>
                <a:cubicBezTo>
                  <a:pt x="219" y="0"/>
                  <a:pt x="370" y="23"/>
                  <a:pt x="423" y="83"/>
                </a:cubicBezTo>
                <a:cubicBezTo>
                  <a:pt x="476" y="143"/>
                  <a:pt x="472" y="271"/>
                  <a:pt x="469" y="40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0" name="Freeform 8"/>
          <p:cNvSpPr>
            <a:spLocks/>
          </p:cNvSpPr>
          <p:nvPr/>
        </p:nvSpPr>
        <p:spPr bwMode="auto">
          <a:xfrm>
            <a:off x="5400675" y="3068638"/>
            <a:ext cx="755650" cy="779462"/>
          </a:xfrm>
          <a:custGeom>
            <a:avLst/>
            <a:gdLst>
              <a:gd name="T0" fmla="*/ 384175 w 476"/>
              <a:gd name="T1" fmla="*/ 779462 h 491"/>
              <a:gd name="T2" fmla="*/ 23813 w 476"/>
              <a:gd name="T3" fmla="*/ 492125 h 491"/>
              <a:gd name="T4" fmla="*/ 239713 w 476"/>
              <a:gd name="T5" fmla="*/ 60325 h 491"/>
              <a:gd name="T6" fmla="*/ 671513 w 476"/>
              <a:gd name="T7" fmla="*/ 131762 h 491"/>
              <a:gd name="T8" fmla="*/ 744538 w 476"/>
              <a:gd name="T9" fmla="*/ 635000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491">
                <a:moveTo>
                  <a:pt x="242" y="491"/>
                </a:moveTo>
                <a:cubicBezTo>
                  <a:pt x="136" y="438"/>
                  <a:pt x="30" y="385"/>
                  <a:pt x="15" y="310"/>
                </a:cubicBezTo>
                <a:cubicBezTo>
                  <a:pt x="0" y="235"/>
                  <a:pt x="83" y="76"/>
                  <a:pt x="151" y="38"/>
                </a:cubicBezTo>
                <a:cubicBezTo>
                  <a:pt x="219" y="0"/>
                  <a:pt x="370" y="23"/>
                  <a:pt x="423" y="83"/>
                </a:cubicBezTo>
                <a:cubicBezTo>
                  <a:pt x="476" y="143"/>
                  <a:pt x="472" y="271"/>
                  <a:pt x="469" y="40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1" name="Line 9"/>
          <p:cNvSpPr>
            <a:spLocks noChangeShapeType="1"/>
          </p:cNvSpPr>
          <p:nvPr/>
        </p:nvSpPr>
        <p:spPr bwMode="auto">
          <a:xfrm flipV="1">
            <a:off x="2700338" y="3357563"/>
            <a:ext cx="719137"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2" name="Line 10"/>
          <p:cNvSpPr>
            <a:spLocks noChangeShapeType="1"/>
          </p:cNvSpPr>
          <p:nvPr/>
        </p:nvSpPr>
        <p:spPr bwMode="auto">
          <a:xfrm>
            <a:off x="4643438" y="3284538"/>
            <a:ext cx="10080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3" name="Line 11"/>
          <p:cNvSpPr>
            <a:spLocks noChangeShapeType="1"/>
          </p:cNvSpPr>
          <p:nvPr/>
        </p:nvSpPr>
        <p:spPr bwMode="auto">
          <a:xfrm flipH="1">
            <a:off x="2843213" y="4365625"/>
            <a:ext cx="2808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4" name="Text Box 12"/>
          <p:cNvSpPr txBox="1">
            <a:spLocks noChangeArrowheads="1"/>
          </p:cNvSpPr>
          <p:nvPr/>
        </p:nvSpPr>
        <p:spPr bwMode="auto">
          <a:xfrm>
            <a:off x="1311275" y="2728913"/>
            <a:ext cx="596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S=0</a:t>
            </a:r>
          </a:p>
        </p:txBody>
      </p:sp>
      <p:sp>
        <p:nvSpPr>
          <p:cNvPr id="38925" name="Text Box 13"/>
          <p:cNvSpPr txBox="1">
            <a:spLocks noChangeArrowheads="1"/>
          </p:cNvSpPr>
          <p:nvPr/>
        </p:nvSpPr>
        <p:spPr bwMode="auto">
          <a:xfrm>
            <a:off x="3924300" y="1916113"/>
            <a:ext cx="596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S=0</a:t>
            </a:r>
          </a:p>
        </p:txBody>
      </p:sp>
      <p:sp>
        <p:nvSpPr>
          <p:cNvPr id="38926" name="Text Box 14"/>
          <p:cNvSpPr txBox="1">
            <a:spLocks noChangeArrowheads="1"/>
          </p:cNvSpPr>
          <p:nvPr/>
        </p:nvSpPr>
        <p:spPr bwMode="auto">
          <a:xfrm>
            <a:off x="6156325" y="2924175"/>
            <a:ext cx="596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S=0</a:t>
            </a:r>
          </a:p>
        </p:txBody>
      </p:sp>
      <p:sp>
        <p:nvSpPr>
          <p:cNvPr id="38927" name="Text Box 15"/>
          <p:cNvSpPr txBox="1">
            <a:spLocks noChangeArrowheads="1"/>
          </p:cNvSpPr>
          <p:nvPr/>
        </p:nvSpPr>
        <p:spPr bwMode="auto">
          <a:xfrm>
            <a:off x="2987675" y="3644900"/>
            <a:ext cx="596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S=1</a:t>
            </a:r>
          </a:p>
        </p:txBody>
      </p:sp>
      <p:sp>
        <p:nvSpPr>
          <p:cNvPr id="38928" name="Text Box 16"/>
          <p:cNvSpPr txBox="1">
            <a:spLocks noChangeArrowheads="1"/>
          </p:cNvSpPr>
          <p:nvPr/>
        </p:nvSpPr>
        <p:spPr bwMode="auto">
          <a:xfrm>
            <a:off x="4716463" y="3644900"/>
            <a:ext cx="596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S=1</a:t>
            </a:r>
          </a:p>
        </p:txBody>
      </p:sp>
      <p:sp>
        <p:nvSpPr>
          <p:cNvPr id="38929" name="Text Box 17"/>
          <p:cNvSpPr txBox="1">
            <a:spLocks noChangeArrowheads="1"/>
          </p:cNvSpPr>
          <p:nvPr/>
        </p:nvSpPr>
        <p:spPr bwMode="auto">
          <a:xfrm>
            <a:off x="4067175" y="4437063"/>
            <a:ext cx="596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S=1</a:t>
            </a:r>
          </a:p>
        </p:txBody>
      </p:sp>
      <p:sp>
        <p:nvSpPr>
          <p:cNvPr id="38930" name="Text Box 18"/>
          <p:cNvSpPr txBox="1">
            <a:spLocks noChangeArrowheads="1"/>
          </p:cNvSpPr>
          <p:nvPr/>
        </p:nvSpPr>
        <p:spPr bwMode="auto">
          <a:xfrm>
            <a:off x="2967038" y="5451475"/>
            <a:ext cx="54457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状態遷移図　状態番号＝出力とする</a:t>
            </a:r>
          </a:p>
          <a:p>
            <a:pPr eaLnBrk="1" hangingPunct="1"/>
            <a:endParaRPr lang="ja-JP" altLang="en-US" sz="2400" dirty="0"/>
          </a:p>
          <a:p>
            <a:pPr eaLnBrk="1" hangingPunct="1"/>
            <a:r>
              <a:rPr lang="ja-JP" altLang="en-US" sz="2400" dirty="0"/>
              <a:t>現在の状態Ｃ１Ｃ０　→　次の状態Ｎ１Ｎ０</a:t>
            </a:r>
          </a:p>
        </p:txBody>
      </p:sp>
      <p:pic>
        <p:nvPicPr>
          <p:cNvPr id="2" name="オーディオ 1">
            <a:hlinkClick r:id="" action="ppaction://media"/>
            <a:extLst>
              <a:ext uri="{FF2B5EF4-FFF2-40B4-BE49-F238E27FC236}">
                <a16:creationId xmlns:a16="http://schemas.microsoft.com/office/drawing/2014/main" id="{2595162B-2013-4076-957D-71C5DFF767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7955645"/>
      </p:ext>
    </p:extLst>
  </p:cSld>
  <p:clrMapOvr>
    <a:masterClrMapping/>
  </p:clrMapOvr>
  <mc:AlternateContent xmlns:mc="http://schemas.openxmlformats.org/markup-compatibility/2006">
    <mc:Choice xmlns:p14="http://schemas.microsoft.com/office/powerpoint/2010/main" Requires="p14">
      <p:transition spd="slow" p14:dur="2000" advTm="51418"/>
    </mc:Choice>
    <mc:Fallback>
      <p:transition spd="slow" advTm="5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36" x="8396288" y="3694113"/>
          <p14:tracePt t="5143" x="7877175" y="3721100"/>
          <p14:tracePt t="5152" x="7421563" y="3702050"/>
          <p14:tracePt t="5159" x="7010400" y="3702050"/>
          <p14:tracePt t="5168" x="6810375" y="3702050"/>
          <p14:tracePt t="5176" x="6627813" y="3702050"/>
          <p14:tracePt t="5184" x="6500813" y="3702050"/>
          <p14:tracePt t="5192" x="6427788" y="3702050"/>
          <p14:tracePt t="5200" x="6391275" y="3702050"/>
          <p14:tracePt t="5207" x="6381750" y="3702050"/>
          <p14:tracePt t="5866" x="6372225" y="3702050"/>
          <p14:tracePt t="5874" x="6391275" y="3675063"/>
          <p14:tracePt t="5880" x="6408738" y="3648075"/>
          <p14:tracePt t="5891" x="6427788" y="3621088"/>
          <p14:tracePt t="5896" x="6445250" y="3584575"/>
          <p14:tracePt t="5904" x="6454775" y="3556000"/>
          <p14:tracePt t="5911" x="6464300" y="3538538"/>
          <p14:tracePt t="5920" x="6464300" y="3519488"/>
          <p14:tracePt t="5928" x="6472238" y="3502025"/>
          <p14:tracePt t="5944" x="6472238" y="3492500"/>
          <p14:tracePt t="5953" x="6500813" y="3465513"/>
          <p14:tracePt t="5969" x="6500813" y="3455988"/>
          <p14:tracePt t="5976" x="6500813" y="3446463"/>
          <p14:tracePt t="5985" x="6508750" y="3429000"/>
          <p14:tracePt t="6016" x="6508750" y="3419475"/>
          <p14:tracePt t="6032" x="6518275" y="3411538"/>
          <p14:tracePt t="6513" x="6527800" y="3402013"/>
          <p14:tracePt t="6545" x="6537325" y="3402013"/>
          <p14:tracePt t="6553" x="6591300" y="3402013"/>
          <p14:tracePt t="6563" x="6673850" y="3402013"/>
          <p14:tracePt t="6570" x="6727825" y="3402013"/>
          <p14:tracePt t="6577" x="6764338" y="3402013"/>
          <p14:tracePt t="6587" x="6819900" y="3402013"/>
          <p14:tracePt t="6593" x="6864350" y="3402013"/>
          <p14:tracePt t="6600" x="6883400" y="3402013"/>
          <p14:tracePt t="6607" x="6919913" y="3402013"/>
          <p14:tracePt t="6616" x="6956425" y="3419475"/>
          <p14:tracePt t="6625" x="6973888" y="3429000"/>
          <p14:tracePt t="6640" x="6992938" y="3429000"/>
          <p14:tracePt t="6647" x="7000875" y="3429000"/>
          <p14:tracePt t="6664" x="7010400" y="3438525"/>
          <p14:tracePt t="6808" x="7019925" y="3446463"/>
          <p14:tracePt t="6824" x="7019925" y="3465513"/>
          <p14:tracePt t="6832" x="7019925" y="3475038"/>
          <p14:tracePt t="6840" x="7019925" y="3502025"/>
          <p14:tracePt t="6848" x="7019925" y="3519488"/>
          <p14:tracePt t="6856" x="7019925" y="3548063"/>
          <p14:tracePt t="6864" x="7019925" y="3565525"/>
          <p14:tracePt t="6872" x="7019925" y="3575050"/>
          <p14:tracePt t="6880" x="7019925" y="3584575"/>
          <p14:tracePt t="6888" x="7019925" y="3592513"/>
          <p14:tracePt t="6904" x="7019925" y="3602038"/>
          <p14:tracePt t="7249" x="7019925" y="3611563"/>
          <p14:tracePt t="7257" x="7019925" y="3629025"/>
          <p14:tracePt t="7266" x="7019925" y="3638550"/>
          <p14:tracePt t="7289" x="7019925" y="3648075"/>
          <p14:tracePt t="7297" x="7019925" y="3665538"/>
          <p14:tracePt t="7305" x="7019925" y="3675063"/>
          <p14:tracePt t="7314" x="7019925" y="3684588"/>
          <p14:tracePt t="7320" x="7019925" y="3694113"/>
          <p14:tracePt t="7328" x="7019925" y="3721100"/>
          <p14:tracePt t="7344" x="7019925" y="3730625"/>
          <p14:tracePt t="7352" x="7029450" y="3748088"/>
          <p14:tracePt t="7370" x="7029450" y="3757613"/>
          <p14:tracePt t="7376" x="7029450" y="3767138"/>
          <p14:tracePt t="7392" x="7037388" y="3775075"/>
          <p14:tracePt t="7400" x="7037388" y="3784600"/>
          <p14:tracePt t="7433" x="7037388" y="3794125"/>
          <p14:tracePt t="7440" x="7037388" y="3803650"/>
          <p14:tracePt t="7449" x="7046913" y="3811588"/>
          <p14:tracePt t="7465" x="7046913" y="3830638"/>
          <p14:tracePt t="7472" x="7046913" y="3840163"/>
          <p14:tracePt t="7488" x="7046913" y="3848100"/>
          <p14:tracePt t="7762" x="7056438" y="3848100"/>
          <p14:tracePt t="7849" x="7056438" y="3875088"/>
          <p14:tracePt t="7858" x="7056438" y="3884613"/>
          <p14:tracePt t="7865" x="7056438" y="3894138"/>
          <p14:tracePt t="7874" x="7056438" y="3903663"/>
          <p14:tracePt t="7881" x="7065963" y="3921125"/>
          <p14:tracePt t="10056" x="7092950" y="3840163"/>
          <p14:tracePt t="10066" x="7092950" y="3803650"/>
          <p14:tracePt t="10072" x="7102475" y="3730625"/>
          <p14:tracePt t="10081" x="7110413" y="3665538"/>
          <p14:tracePt t="10088" x="7110413" y="3575050"/>
          <p14:tracePt t="10097" x="7110413" y="3502025"/>
          <p14:tracePt t="10103" x="7110413" y="3446463"/>
          <p14:tracePt t="10113" x="7110413" y="3392488"/>
          <p14:tracePt t="10119" x="7110413" y="3338513"/>
          <p14:tracePt t="10128" x="7110413" y="3282950"/>
          <p14:tracePt t="10138" x="7110413" y="3236913"/>
          <p14:tracePt t="10145" x="7110413" y="3209925"/>
          <p14:tracePt t="10154" x="7110413" y="3163888"/>
          <p14:tracePt t="10161" x="7110413" y="3127375"/>
          <p14:tracePt t="10171" x="7110413" y="3109913"/>
          <p14:tracePt t="10177" x="7110413" y="3090863"/>
          <p14:tracePt t="10188" x="7110413" y="3082925"/>
          <p14:tracePt t="10193" x="7110413" y="3073400"/>
          <p14:tracePt t="10200" x="7110413" y="3063875"/>
          <p14:tracePt t="10953" x="7083425" y="3063875"/>
          <p14:tracePt t="10961" x="6973888" y="3100388"/>
          <p14:tracePt t="10970" x="6810375" y="3109913"/>
          <p14:tracePt t="10975" x="6581775" y="3127375"/>
          <p14:tracePt t="10986" x="6362700" y="3182938"/>
          <p14:tracePt t="10991" x="6162675" y="3182938"/>
          <p14:tracePt t="10999" x="5962650" y="3182938"/>
          <p14:tracePt t="11007" x="5761038" y="3182938"/>
          <p14:tracePt t="11017" x="5607050" y="3182938"/>
          <p14:tracePt t="11023" x="5461000" y="3182938"/>
          <p14:tracePt t="11031" x="5368925" y="3182938"/>
          <p14:tracePt t="11039" x="5305425" y="3182938"/>
          <p14:tracePt t="11048" x="5278438" y="3182938"/>
          <p14:tracePt t="11504" x="5268913" y="3182938"/>
          <p14:tracePt t="11511" x="5260975" y="3182938"/>
          <p14:tracePt t="11520" x="5260975" y="3192463"/>
          <p14:tracePt t="11560" x="5251450" y="3200400"/>
          <p14:tracePt t="11569" x="5241925" y="3209925"/>
          <p14:tracePt t="11577" x="5224463" y="3219450"/>
          <p14:tracePt t="11585" x="5205413" y="3228975"/>
          <p14:tracePt t="11593" x="5159375" y="3236913"/>
          <p14:tracePt t="11604" x="5114925" y="3273425"/>
          <p14:tracePt t="11608" x="5068888" y="3302000"/>
          <p14:tracePt t="11619" x="5022850" y="3328988"/>
          <p14:tracePt t="11624" x="5005388" y="3328988"/>
          <p14:tracePt t="11634" x="4978400" y="3346450"/>
          <p14:tracePt t="11640" x="4968875" y="3346450"/>
          <p14:tracePt t="11647" x="4959350" y="3346450"/>
          <p14:tracePt t="11664" x="4949825" y="3346450"/>
          <p14:tracePt t="11696" x="4932363" y="3346450"/>
          <p14:tracePt t="11712" x="4913313" y="3375025"/>
          <p14:tracePt t="11720" x="4905375" y="3375025"/>
          <p14:tracePt t="12113" x="4905375" y="3382963"/>
          <p14:tracePt t="12122" x="4886325" y="3402013"/>
          <p14:tracePt t="12131" x="4859338" y="3419475"/>
          <p14:tracePt t="12136" x="4822825" y="3429000"/>
          <p14:tracePt t="12144" x="4813300" y="3429000"/>
          <p14:tracePt t="12153" x="4803775" y="3438525"/>
          <p14:tracePt t="12170" x="4776788" y="3446463"/>
          <p14:tracePt t="12192" x="4767263" y="3455988"/>
          <p14:tracePt t="12204" x="4767263" y="3465513"/>
          <p14:tracePt t="12223" x="4759325" y="3475038"/>
          <p14:tracePt t="12234" x="4749800" y="3482975"/>
          <p14:tracePt t="12849" x="4740275" y="3482975"/>
          <p14:tracePt t="12855" x="4722813" y="3492500"/>
          <p14:tracePt t="12896" x="4713288" y="3492500"/>
          <p14:tracePt t="13087" x="4576763" y="3529013"/>
          <p14:tracePt t="13096" x="4321175" y="3565525"/>
          <p14:tracePt t="13103" x="3965575" y="3611563"/>
          <p14:tracePt t="13113" x="3536950" y="3675063"/>
          <p14:tracePt t="13124" x="2981325" y="3675063"/>
          <p14:tracePt t="13129" x="2643188" y="3675063"/>
          <p14:tracePt t="13139" x="2416175" y="3675063"/>
          <p14:tracePt t="13145" x="2143125" y="3694113"/>
          <p14:tracePt t="13153" x="1968500" y="3694113"/>
          <p14:tracePt t="13160" x="1795463" y="3721100"/>
          <p14:tracePt t="13169" x="1685925" y="3748088"/>
          <p14:tracePt t="13176" x="1622425" y="3767138"/>
          <p14:tracePt t="13185" x="1595438" y="3775075"/>
          <p14:tracePt t="13192" x="1585913" y="3784600"/>
          <p14:tracePt t="13204" x="1568450" y="3803650"/>
          <p14:tracePt t="13215" x="1568450" y="3811588"/>
          <p14:tracePt t="13223" x="1558925" y="3811588"/>
          <p14:tracePt t="13232" x="1549400" y="3821113"/>
          <p14:tracePt t="13239" x="1531938" y="3840163"/>
          <p14:tracePt t="13248" x="1512888" y="3857625"/>
          <p14:tracePt t="13255" x="1504950" y="3867150"/>
          <p14:tracePt t="13264" x="1485900" y="3884613"/>
          <p14:tracePt t="13272" x="1468438" y="3903663"/>
          <p14:tracePt t="13281" x="1458913" y="3911600"/>
          <p14:tracePt t="13287" x="1449388" y="3921125"/>
          <p14:tracePt t="13296" x="1439863" y="3930650"/>
          <p14:tracePt t="13303" x="1439863" y="3940175"/>
          <p14:tracePt t="13320" x="1431925" y="3948113"/>
          <p14:tracePt t="13327" x="1431925" y="3957638"/>
          <p14:tracePt t="13335" x="1422400" y="3967163"/>
          <p14:tracePt t="13352" x="1412875" y="3976688"/>
          <p14:tracePt t="13376" x="1412875" y="3984625"/>
          <p14:tracePt t="13392" x="1412875" y="4003675"/>
          <p14:tracePt t="13408" x="1412875" y="4013200"/>
          <p14:tracePt t="13432" x="1412875" y="4040188"/>
          <p14:tracePt t="13439" x="1412875" y="4049713"/>
          <p14:tracePt t="13447" x="1422400" y="4067175"/>
          <p14:tracePt t="13455" x="1431925" y="4076700"/>
          <p14:tracePt t="13464" x="1458913" y="4094163"/>
          <p14:tracePt t="13471" x="1476375" y="4113213"/>
          <p14:tracePt t="13480" x="1531938" y="4122738"/>
          <p14:tracePt t="13487" x="1595438" y="4149725"/>
          <p14:tracePt t="13495" x="1649413" y="4159250"/>
          <p14:tracePt t="13504" x="1695450" y="4167188"/>
          <p14:tracePt t="13512" x="1731963" y="4167188"/>
          <p14:tracePt t="13519" x="1758950" y="4167188"/>
          <p14:tracePt t="13527" x="1787525" y="4176713"/>
          <p14:tracePt t="14234" x="1868488" y="4149725"/>
          <p14:tracePt t="14241" x="2005013" y="4067175"/>
          <p14:tracePt t="14247" x="2097088" y="4040188"/>
          <p14:tracePt t="14256" x="2214563" y="3984625"/>
          <p14:tracePt t="14264" x="2343150" y="3930650"/>
          <p14:tracePt t="14272" x="2425700" y="3903663"/>
          <p14:tracePt t="14280" x="2489200" y="3857625"/>
          <p14:tracePt t="14288" x="2570163" y="3803650"/>
          <p14:tracePt t="14296" x="2671763" y="3775075"/>
          <p14:tracePt t="14304" x="2752725" y="3738563"/>
          <p14:tracePt t="14312" x="2825750" y="3702050"/>
          <p14:tracePt t="14319" x="2881313" y="3665538"/>
          <p14:tracePt t="14328" x="2898775" y="3657600"/>
          <p14:tracePt t="14336" x="2925763" y="3648075"/>
          <p14:tracePt t="14343" x="2971800" y="3621088"/>
          <p14:tracePt t="14353" x="2981325" y="3611563"/>
          <p14:tracePt t="14359" x="2990850" y="3602038"/>
          <p14:tracePt t="14369" x="3027363" y="3592513"/>
          <p14:tracePt t="14376" x="3054350" y="3584575"/>
          <p14:tracePt t="14386" x="3071813" y="3565525"/>
          <p14:tracePt t="14392" x="3081338" y="3556000"/>
          <p14:tracePt t="14404" x="3108325" y="3548063"/>
          <p14:tracePt t="14409" x="3136900" y="3529013"/>
          <p14:tracePt t="14417" x="3154363" y="3519488"/>
          <p14:tracePt t="14427" x="3190875" y="3511550"/>
          <p14:tracePt t="14433" x="3227388" y="3502025"/>
          <p14:tracePt t="14441" x="3290888" y="3455988"/>
          <p14:tracePt t="14448" x="3354388" y="3446463"/>
          <p14:tracePt t="14456" x="3427413" y="3438525"/>
          <p14:tracePt t="14464" x="3509963" y="3392488"/>
          <p14:tracePt t="14473" x="3600450" y="3382963"/>
          <p14:tracePt t="14480" x="3683000" y="3355975"/>
          <p14:tracePt t="14490" x="3746500" y="3346450"/>
          <p14:tracePt t="14496" x="3802063" y="3328988"/>
          <p14:tracePt t="14504" x="3829050" y="3319463"/>
          <p14:tracePt t="14512" x="3846513" y="3319463"/>
          <p14:tracePt t="14523" x="3856038" y="3309938"/>
          <p14:tracePt t="15161" x="3892550" y="3309938"/>
          <p14:tracePt t="15171" x="3965575" y="3309938"/>
          <p14:tracePt t="15177" x="4102100" y="3392488"/>
          <p14:tracePt t="15186" x="4230688" y="3455988"/>
          <p14:tracePt t="15193" x="4384675" y="3511550"/>
          <p14:tracePt t="15204" x="4530725" y="3592513"/>
          <p14:tracePt t="15209" x="4703763" y="3657600"/>
          <p14:tracePt t="15216" x="4849813" y="3711575"/>
          <p14:tracePt t="15225" x="4986338" y="3775075"/>
          <p14:tracePt t="15232" x="5068888" y="3811588"/>
          <p14:tracePt t="15239" x="5195888" y="3875088"/>
          <p14:tracePt t="15247" x="5260975" y="3894138"/>
          <p14:tracePt t="15255" x="5278438" y="3903663"/>
          <p14:tracePt t="15263" x="5297488" y="3921125"/>
          <p14:tracePt t="15272" x="5305425" y="3930650"/>
          <p14:tracePt t="15280" x="5314950" y="3940175"/>
          <p14:tracePt t="15287" x="5324475" y="3948113"/>
          <p14:tracePt t="15304" x="5341938" y="3967163"/>
          <p14:tracePt t="15311" x="5351463" y="3976688"/>
          <p14:tracePt t="15336" x="5360988" y="3984625"/>
          <p14:tracePt t="15352" x="5368925" y="3994150"/>
          <p14:tracePt t="15367" x="5378450" y="3994150"/>
          <p14:tracePt t="15376" x="5397500" y="4003675"/>
          <p14:tracePt t="15489" x="5405438" y="4013200"/>
          <p14:tracePt t="15497" x="5434013" y="4030663"/>
          <p14:tracePt t="15506" x="5461000" y="4057650"/>
          <p14:tracePt t="15511" x="5478463" y="4067175"/>
          <p14:tracePt t="15520" x="5507038" y="4076700"/>
          <p14:tracePt t="15527" x="5543550" y="4086225"/>
          <p14:tracePt t="15535" x="5561013" y="4103688"/>
          <p14:tracePt t="15544" x="5570538" y="4103688"/>
          <p14:tracePt t="15552" x="5580063" y="4113213"/>
          <p14:tracePt t="17530" x="5524500" y="4113213"/>
          <p14:tracePt t="17537" x="5305425" y="4113213"/>
          <p14:tracePt t="17551" x="5078413" y="4113213"/>
          <p14:tracePt t="17554" x="4886325" y="4113213"/>
          <p14:tracePt t="17561" x="4686300" y="4113213"/>
          <p14:tracePt t="17571" x="4576763" y="4113213"/>
          <p14:tracePt t="17579" x="4430713" y="4113213"/>
          <p14:tracePt t="17588" x="4340225" y="4113213"/>
          <p14:tracePt t="17593" x="4267200" y="4113213"/>
          <p14:tracePt t="17604" x="4184650" y="4113213"/>
          <p14:tracePt t="17608" x="4157663" y="4113213"/>
          <p14:tracePt t="17617" x="4138613" y="4113213"/>
          <p14:tracePt t="17625" x="4121150" y="4113213"/>
          <p14:tracePt t="17673" x="4111625" y="4113213"/>
          <p14:tracePt t="17681" x="4075113" y="4113213"/>
          <p14:tracePt t="17689" x="4021138" y="4113213"/>
          <p14:tracePt t="17697" x="3965575" y="4113213"/>
          <p14:tracePt t="17705" x="3883025" y="4113213"/>
          <p14:tracePt t="17712" x="3829050" y="4113213"/>
          <p14:tracePt t="17720" x="3756025" y="4113213"/>
          <p14:tracePt t="17731" x="3702050" y="4113213"/>
          <p14:tracePt t="17735" x="3646488" y="4113213"/>
          <p14:tracePt t="17743" x="3600450" y="4122738"/>
          <p14:tracePt t="17751" x="3563938" y="4122738"/>
          <p14:tracePt t="17760" x="3509963" y="4122738"/>
          <p14:tracePt t="17768" x="3490913" y="4122738"/>
          <p14:tracePt t="17775" x="3473450" y="4122738"/>
          <p14:tracePt t="17784" x="3463925" y="4122738"/>
          <p14:tracePt t="17943" x="3455988" y="4122738"/>
          <p14:tracePt t="17952" x="3446463" y="4130675"/>
          <p14:tracePt t="17959" x="3400425" y="4149725"/>
          <p14:tracePt t="17967" x="3373438" y="4149725"/>
          <p14:tracePt t="17976" x="3354388" y="4149725"/>
          <p14:tracePt t="17985" x="3336925" y="4159250"/>
          <p14:tracePt t="17991" x="3327400" y="4159250"/>
          <p14:tracePt t="18008" x="3317875" y="4159250"/>
          <p14:tracePt t="18023" x="3309938" y="4159250"/>
          <p14:tracePt t="18040" x="3273425" y="4167188"/>
          <p14:tracePt t="18056" x="3263900" y="4176713"/>
          <p14:tracePt t="18063" x="3244850" y="4176713"/>
          <p14:tracePt t="18072" x="3227388" y="4186238"/>
          <p14:tracePt t="18079" x="3217863" y="4195763"/>
          <p14:tracePt t="18103" x="3190875" y="4203700"/>
          <p14:tracePt t="18128" x="3190875" y="4213225"/>
          <p14:tracePt t="18136" x="3181350" y="4213225"/>
          <p14:tracePt t="18841" x="3163888" y="4213225"/>
          <p14:tracePt t="18928" x="3144838" y="4213225"/>
          <p14:tracePt t="18936" x="3108325" y="4213225"/>
          <p14:tracePt t="18944" x="3054350" y="4213225"/>
          <p14:tracePt t="18951" x="2990850" y="4213225"/>
          <p14:tracePt t="18960" x="2935288" y="4213225"/>
          <p14:tracePt t="18969" x="2898775" y="4213225"/>
          <p14:tracePt t="18975" x="2862263" y="4213225"/>
          <p14:tracePt t="18985" x="2835275" y="4213225"/>
          <p14:tracePt t="18991" x="2798763" y="4213225"/>
          <p14:tracePt t="19000" x="2789238" y="4213225"/>
          <p14:tracePt t="19015" x="2781300" y="4213225"/>
          <p14:tracePt t="19969" x="2771775" y="4203700"/>
          <p14:tracePt t="19984" x="2771775" y="4167188"/>
          <p14:tracePt t="19991" x="2771775" y="4149725"/>
          <p14:tracePt t="20000" x="2771775" y="4113213"/>
          <p14:tracePt t="20007" x="2771775" y="4094163"/>
          <p14:tracePt t="20017" x="2781300" y="4094163"/>
          <p14:tracePt t="20023" x="2781300" y="4076700"/>
          <p14:tracePt t="20031" x="2781300" y="4057650"/>
          <p14:tracePt t="20040" x="2781300" y="4049713"/>
          <p14:tracePt t="20047" x="2781300" y="4030663"/>
          <p14:tracePt t="20055" x="2781300" y="4013200"/>
          <p14:tracePt t="20063" x="2781300" y="4003675"/>
          <p14:tracePt t="20072" x="2781300" y="3994150"/>
          <p14:tracePt t="20080" x="2781300" y="3984625"/>
          <p14:tracePt t="20088" x="2771775" y="3976688"/>
          <p14:tracePt t="20112" x="2762250" y="3967163"/>
          <p14:tracePt t="20168" x="2762250" y="3957638"/>
          <p14:tracePt t="20608" x="2752725" y="3957638"/>
          <p14:tracePt t="20619" x="2735263" y="3957638"/>
          <p14:tracePt t="20625" x="2725738" y="3948113"/>
          <p14:tracePt t="20639" x="2708275" y="3930650"/>
          <p14:tracePt t="20651" x="2698750" y="3903663"/>
          <p14:tracePt t="20657" x="2689225" y="3884613"/>
          <p14:tracePt t="20672" x="2679700" y="3867150"/>
          <p14:tracePt t="20681" x="2679700" y="3857625"/>
          <p14:tracePt t="20687" x="2671763" y="3848100"/>
          <p14:tracePt t="20695" x="2662238" y="3840163"/>
          <p14:tracePt t="20704" x="2662238" y="3830638"/>
          <p14:tracePt t="20712" x="2662238" y="3821113"/>
          <p14:tracePt t="20719" x="2662238" y="3811588"/>
          <p14:tracePt t="20736" x="2652713" y="3811588"/>
          <p14:tracePt t="20768" x="2652713" y="3803650"/>
          <p14:tracePt t="20968" x="2643188" y="3794125"/>
          <p14:tracePt t="20985" x="2635250" y="3794125"/>
          <p14:tracePt t="21008" x="2625725" y="3794125"/>
          <p14:tracePt t="21016" x="2606675" y="3794125"/>
          <p14:tracePt t="21024" x="2579688" y="3794125"/>
          <p14:tracePt t="21031" x="2562225" y="3794125"/>
          <p14:tracePt t="21039" x="2533650" y="3794125"/>
          <p14:tracePt t="21047" x="2516188" y="3794125"/>
          <p14:tracePt t="21055" x="2479675" y="3794125"/>
          <p14:tracePt t="21063" x="2462213" y="3794125"/>
          <p14:tracePt t="21071" x="2425700" y="3794125"/>
          <p14:tracePt t="21079" x="2389188" y="3794125"/>
          <p14:tracePt t="21087" x="2343150" y="3811588"/>
          <p14:tracePt t="21096" x="2324100" y="3821113"/>
          <p14:tracePt t="21104" x="2279650" y="3840163"/>
          <p14:tracePt t="21112" x="2260600" y="3848100"/>
          <p14:tracePt t="21120" x="2214563" y="3867150"/>
          <p14:tracePt t="21128" x="2187575" y="3875088"/>
          <p14:tracePt t="21136" x="2170113" y="3884613"/>
          <p14:tracePt t="21145" x="2160588" y="3894138"/>
          <p14:tracePt t="21152" x="2133600" y="3911600"/>
          <p14:tracePt t="21170" x="2124075" y="3921125"/>
          <p14:tracePt t="21177" x="2114550" y="3930650"/>
          <p14:tracePt t="21186" x="2106613" y="3930650"/>
          <p14:tracePt t="21201" x="2097088" y="3940175"/>
          <p14:tracePt t="21208" x="2087563" y="3940175"/>
          <p14:tracePt t="21217" x="2070100" y="3948113"/>
          <p14:tracePt t="21223" x="2060575" y="3948113"/>
          <p14:tracePt t="21231" x="2051050" y="3957638"/>
          <p14:tracePt t="21239" x="2051050" y="3967163"/>
          <p14:tracePt t="21247" x="2041525" y="3976688"/>
          <p14:tracePt t="21255" x="2014538" y="3984625"/>
          <p14:tracePt t="21264" x="2005013" y="3994150"/>
          <p14:tracePt t="21272" x="1997075" y="4003675"/>
          <p14:tracePt t="21368" x="1987550" y="4003675"/>
          <p14:tracePt t="21376" x="1968500" y="4003675"/>
          <p14:tracePt t="21384" x="1960563" y="4003675"/>
          <p14:tracePt t="21400" x="1941513" y="3994150"/>
          <p14:tracePt t="21408" x="1924050" y="3984625"/>
          <p14:tracePt t="21418" x="1887538" y="3984625"/>
          <p14:tracePt t="21424" x="1868488" y="3984625"/>
          <p14:tracePt t="21432" x="1841500" y="3984625"/>
          <p14:tracePt t="21440" x="1831975" y="3984625"/>
          <p14:tracePt t="21528" x="1814513" y="3976688"/>
          <p14:tracePt t="21655" x="1814513" y="3967163"/>
          <p14:tracePt t="21664" x="1824038" y="3948113"/>
          <p14:tracePt t="21672" x="1851025" y="3930650"/>
          <p14:tracePt t="21681" x="1868488" y="3911600"/>
          <p14:tracePt t="21687" x="1868488" y="3903663"/>
          <p14:tracePt t="21696" x="1878013" y="3894138"/>
          <p14:tracePt t="21863" x="1887538" y="3884613"/>
          <p14:tracePt t="23200" x="1878013" y="3884613"/>
          <p14:tracePt t="23216" x="1868488" y="3884613"/>
          <p14:tracePt t="23223" x="1841500" y="3884613"/>
          <p14:tracePt t="23231" x="1831975" y="3884613"/>
          <p14:tracePt t="23239" x="1824038" y="3884613"/>
          <p14:tracePt t="23247" x="1787525" y="3903663"/>
          <p14:tracePt t="23264" x="1778000" y="3903663"/>
          <p14:tracePt t="23280" x="1758950" y="3903663"/>
          <p14:tracePt t="23296" x="1751013" y="3903663"/>
          <p14:tracePt t="23328" x="1741488" y="3903663"/>
          <p14:tracePt t="23345" x="1714500" y="3903663"/>
          <p14:tracePt t="23353" x="1695450" y="3894138"/>
          <p14:tracePt t="23361" x="1658938" y="3848100"/>
          <p14:tracePt t="23375" x="1649413" y="3803650"/>
          <p14:tracePt t="23384" x="1641475" y="3803650"/>
          <p14:tracePt t="23392" x="1631950" y="3784600"/>
          <p14:tracePt t="23401" x="1612900" y="3775075"/>
          <p14:tracePt t="23408" x="1604963" y="3757613"/>
          <p14:tracePt t="23417" x="1595438" y="3748088"/>
          <p14:tracePt t="23424" x="1595438" y="3730625"/>
          <p14:tracePt t="23431" x="1585913" y="3721100"/>
          <p14:tracePt t="23439" x="1585913" y="3711575"/>
          <p14:tracePt t="23449" x="1568450" y="3684588"/>
          <p14:tracePt t="23457" x="1558925" y="3675063"/>
          <p14:tracePt t="23472" x="1558925" y="3665538"/>
          <p14:tracePt t="23480" x="1558925" y="3648075"/>
          <p14:tracePt t="23488" x="1558925" y="3638550"/>
          <p14:tracePt t="23504" x="1558925" y="3621088"/>
          <p14:tracePt t="23512" x="1541463" y="3592513"/>
          <p14:tracePt t="23528" x="1522413" y="3575050"/>
          <p14:tracePt t="23544" x="1522413" y="3556000"/>
          <p14:tracePt t="23552" x="1522413" y="3548063"/>
          <p14:tracePt t="23561" x="1522413" y="3538538"/>
          <p14:tracePt t="23571" x="1512888" y="3519488"/>
          <p14:tracePt t="23577" x="1512888" y="3511550"/>
          <p14:tracePt t="23593" x="1512888" y="3502025"/>
          <p14:tracePt t="23603" x="1512888" y="3492500"/>
          <p14:tracePt t="23608" x="1504950" y="3475038"/>
          <p14:tracePt t="23617" x="1504950" y="3465513"/>
          <p14:tracePt t="23624" x="1504950" y="3455988"/>
          <p14:tracePt t="23632" x="1504950" y="3446463"/>
          <p14:tracePt t="23640" x="1504950" y="3438525"/>
          <p14:tracePt t="23647" x="1495425" y="3429000"/>
          <p14:tracePt t="23655" x="1485900" y="3419475"/>
          <p14:tracePt t="23672" x="1485900" y="3411538"/>
          <p14:tracePt t="23679" x="1485900" y="3392488"/>
          <p14:tracePt t="23696" x="1485900" y="3382963"/>
          <p14:tracePt t="23720" x="1485900" y="3375025"/>
          <p14:tracePt t="23728" x="1485900" y="3355975"/>
          <p14:tracePt t="23735" x="1485900" y="3346450"/>
          <p14:tracePt t="23745" x="1485900" y="3338513"/>
          <p14:tracePt t="23754" x="1495425" y="3328988"/>
          <p14:tracePt t="23761" x="1495425" y="3319463"/>
          <p14:tracePt t="23772" x="1504950" y="3319463"/>
          <p14:tracePt t="23777" x="1522413" y="3309938"/>
          <p14:tracePt t="23793" x="1531938" y="3302000"/>
          <p14:tracePt t="23804" x="1558925" y="3292475"/>
          <p14:tracePt t="23817" x="1576388" y="3282950"/>
          <p14:tracePt t="23825" x="1585913" y="3273425"/>
          <p14:tracePt t="23832" x="1604963" y="3255963"/>
          <p14:tracePt t="23840" x="1612900" y="3246438"/>
          <p14:tracePt t="23848" x="1622425" y="3236913"/>
          <p14:tracePt t="23856" x="1658938" y="3219450"/>
          <p14:tracePt t="23871" x="1685925" y="3209925"/>
          <p14:tracePt t="23880" x="1704975" y="3209925"/>
          <p14:tracePt t="23904" x="1787525" y="3173413"/>
          <p14:tracePt t="23912" x="1804988" y="3163888"/>
          <p14:tracePt t="23920" x="1831975" y="3163888"/>
          <p14:tracePt t="23928" x="1851025" y="3155950"/>
          <p14:tracePt t="23935" x="1868488" y="3155950"/>
          <p14:tracePt t="23944" x="1887538" y="3155950"/>
          <p14:tracePt t="23952" x="1895475" y="3146425"/>
          <p14:tracePt t="23968" x="1905000" y="3146425"/>
          <p14:tracePt t="23975" x="1914525" y="3146425"/>
          <p14:tracePt t="23984" x="1924050" y="3146425"/>
          <p14:tracePt t="23991" x="1931988" y="3146425"/>
          <p14:tracePt t="24000" x="1941513" y="3146425"/>
          <p14:tracePt t="24007" x="1960563" y="3146425"/>
          <p14:tracePt t="24103" x="1978025" y="3146425"/>
          <p14:tracePt t="24111" x="2005013" y="3146425"/>
          <p14:tracePt t="24119" x="2041525" y="3163888"/>
          <p14:tracePt t="24127" x="2070100" y="3182938"/>
          <p14:tracePt t="24135" x="2078038" y="3192463"/>
          <p14:tracePt t="24143" x="2133600" y="3228975"/>
          <p14:tracePt t="24160" x="2151063" y="3246438"/>
          <p14:tracePt t="24168" x="2170113" y="3265488"/>
          <p14:tracePt t="24184" x="2179638" y="3282950"/>
          <p14:tracePt t="24192" x="2187575" y="3292475"/>
          <p14:tracePt t="24200" x="2187575" y="3302000"/>
          <p14:tracePt t="24208" x="2197100" y="3319463"/>
          <p14:tracePt t="24225" x="2214563" y="3338513"/>
          <p14:tracePt t="24247" x="2224088" y="3346450"/>
          <p14:tracePt t="24272" x="2224088" y="3355975"/>
          <p14:tracePt t="24280" x="2224088" y="3365500"/>
          <p14:tracePt t="24287" x="2233613" y="3382963"/>
          <p14:tracePt t="24303" x="2233613" y="3392488"/>
          <p14:tracePt t="24320" x="2251075" y="3411538"/>
          <p14:tracePt t="24336" x="2260600" y="3438525"/>
          <p14:tracePt t="24344" x="2260600" y="3446463"/>
          <p14:tracePt t="24352" x="2260600" y="3455988"/>
          <p14:tracePt t="24359" x="2270125" y="3465513"/>
          <p14:tracePt t="24369" x="2270125" y="3475038"/>
          <p14:tracePt t="24393" x="2270125" y="3482975"/>
          <p14:tracePt t="24405" x="2270125" y="3492500"/>
          <p14:tracePt t="24448" x="2270125" y="3502025"/>
          <p14:tracePt t="24456" x="2270125" y="3511550"/>
          <p14:tracePt t="24488" x="2270125" y="3519488"/>
          <p14:tracePt t="24520" x="2270125" y="3529013"/>
          <p14:tracePt t="24536" x="2270125" y="3548063"/>
          <p14:tracePt t="24544" x="2270125" y="3556000"/>
          <p14:tracePt t="24559" x="2270125" y="3565525"/>
          <p14:tracePt t="24568" x="2270125" y="3575050"/>
          <p14:tracePt t="24583" x="2270125" y="3592513"/>
          <p14:tracePt t="24608" x="2270125" y="3602038"/>
          <p14:tracePt t="24617" x="2270125" y="3611563"/>
          <p14:tracePt t="24633" x="2270125" y="3629025"/>
          <p14:tracePt t="24641" x="2270125" y="3638550"/>
          <p14:tracePt t="24657" x="2270125" y="3648075"/>
          <p14:tracePt t="24680" x="2270125" y="3675063"/>
          <p14:tracePt t="24696" x="2260600" y="3694113"/>
          <p14:tracePt t="24705" x="2251075" y="3711575"/>
          <p14:tracePt t="24711" x="2243138" y="3738563"/>
          <p14:tracePt t="24719" x="2233613" y="3757613"/>
          <p14:tracePt t="24728" x="2224088" y="3775075"/>
          <p14:tracePt t="24743" x="2214563" y="3794125"/>
          <p14:tracePt t="24752" x="2197100" y="3811588"/>
          <p14:tracePt t="24760" x="2197100" y="3821113"/>
          <p14:tracePt t="24768" x="2187575" y="3830638"/>
          <p14:tracePt t="24800" x="2187575" y="3848100"/>
          <p14:tracePt t="24824" x="2179638" y="3857625"/>
          <p14:tracePt t="24865" x="2170113" y="3867150"/>
          <p14:tracePt t="24906" x="2160588" y="3875088"/>
          <p14:tracePt t="25129" x="2160588" y="3867150"/>
          <p14:tracePt t="25135" x="2160588" y="3848100"/>
          <p14:tracePt t="25145" x="2160588" y="3830638"/>
          <p14:tracePt t="25152" x="2151063" y="3811588"/>
          <p14:tracePt t="25169" x="2143125" y="3803650"/>
          <p14:tracePt t="25231" x="2143125" y="3794125"/>
          <p14:tracePt t="25488" x="2143125" y="3811588"/>
          <p14:tracePt t="25495" x="2160588" y="3830638"/>
          <p14:tracePt t="25503" x="2179638" y="3848100"/>
          <p14:tracePt t="25511" x="2224088" y="3875088"/>
          <p14:tracePt t="25519" x="2233613" y="3875088"/>
          <p14:tracePt t="25528" x="2260600" y="3884613"/>
          <p14:tracePt t="25536" x="2270125" y="3894138"/>
          <p14:tracePt t="25544" x="2306638" y="3903663"/>
          <p14:tracePt t="25551" x="2324100" y="3921125"/>
          <p14:tracePt t="25568" x="2343150" y="3930650"/>
          <p14:tracePt t="25577" x="2352675" y="3940175"/>
          <p14:tracePt t="25728" x="2370138" y="3940175"/>
          <p14:tracePt t="25735" x="2397125" y="3930650"/>
          <p14:tracePt t="25744" x="2416175" y="3911600"/>
          <p14:tracePt t="25761" x="2433638" y="3894138"/>
          <p14:tracePt t="25767" x="2462213" y="3875088"/>
          <p14:tracePt t="25775" x="2462213" y="3867150"/>
          <p14:tracePt t="25792" x="2470150" y="3857625"/>
          <p14:tracePt t="25808" x="2489200" y="3840163"/>
          <p14:tracePt t="26055" x="2489200" y="3857625"/>
          <p14:tracePt t="26063" x="2489200" y="3875088"/>
          <p14:tracePt t="26072" x="2489200" y="3903663"/>
          <p14:tracePt t="26081" x="2479675" y="3921125"/>
          <p14:tracePt t="26089" x="2470150" y="3948113"/>
          <p14:tracePt t="26097" x="2470150" y="3957638"/>
          <p14:tracePt t="26104" x="2462213" y="3976688"/>
          <p14:tracePt t="26111" x="2452688" y="3984625"/>
          <p14:tracePt t="26120" x="2443163" y="3994150"/>
          <p14:tracePt t="26135" x="2433638" y="4003675"/>
          <p14:tracePt t="26367" x="2443163" y="4003675"/>
          <p14:tracePt t="26376" x="2452688" y="3994150"/>
          <p14:tracePt t="26384" x="2470150" y="3976688"/>
          <p14:tracePt t="26393" x="2498725" y="3957638"/>
          <p14:tracePt t="26403" x="2506663" y="3948113"/>
          <p14:tracePt t="26408" x="2516188" y="3948113"/>
          <p14:tracePt t="26417" x="2533650" y="3940175"/>
          <p14:tracePt t="26424" x="2552700" y="3921125"/>
          <p14:tracePt t="26431" x="2562225" y="3911600"/>
          <p14:tracePt t="26440" x="2570163" y="3903663"/>
          <p14:tracePt t="26448" x="2589213" y="3903663"/>
          <p14:tracePt t="26472" x="2598738" y="3875088"/>
          <p14:tracePt t="26623" x="2598738" y="3884613"/>
          <p14:tracePt t="26632" x="2589213" y="3894138"/>
          <p14:tracePt t="26832" x="2570163" y="3930650"/>
          <p14:tracePt t="26847" x="2562225" y="3940175"/>
          <p14:tracePt t="26888" x="2543175" y="3948113"/>
          <p14:tracePt t="26904" x="2543175" y="3957638"/>
          <p14:tracePt t="27616" x="2562225" y="3957638"/>
          <p14:tracePt t="27624" x="2598738" y="3921125"/>
          <p14:tracePt t="27632" x="2643188" y="3894138"/>
          <p14:tracePt t="27639" x="2708275" y="3848100"/>
          <p14:tracePt t="27650" x="2735263" y="3840163"/>
          <p14:tracePt t="27655" x="2781300" y="3821113"/>
          <p14:tracePt t="27666" x="2844800" y="3784600"/>
          <p14:tracePt t="27672" x="2852738" y="3775075"/>
          <p14:tracePt t="27681" x="2889250" y="3730625"/>
          <p14:tracePt t="27688" x="2954338" y="3711575"/>
          <p14:tracePt t="27696" x="2998788" y="3675063"/>
          <p14:tracePt t="27704" x="3044825" y="3665538"/>
          <p14:tracePt t="27712" x="3081338" y="3648075"/>
          <p14:tracePt t="27720" x="3117850" y="3621088"/>
          <p14:tracePt t="27728" x="3144838" y="3611563"/>
          <p14:tracePt t="27736" x="3190875" y="3602038"/>
          <p14:tracePt t="27744" x="3217863" y="3575050"/>
          <p14:tracePt t="27752" x="3244850" y="3565525"/>
          <p14:tracePt t="27760" x="3254375" y="3565525"/>
          <p14:tracePt t="27767" x="3263900" y="3556000"/>
          <p14:tracePt t="27775" x="3300413" y="3548063"/>
          <p14:tracePt t="27793" x="3336925" y="3529013"/>
          <p14:tracePt t="27802" x="3354388" y="3519488"/>
          <p14:tracePt t="27809" x="3382963" y="3519488"/>
          <p14:tracePt t="27818" x="3400425" y="3511550"/>
          <p14:tracePt t="27825" x="3436938" y="3502025"/>
          <p14:tracePt t="27841" x="3473450" y="3482975"/>
          <p14:tracePt t="27850" x="3482975" y="3482975"/>
          <p14:tracePt t="27873" x="3490913" y="3475038"/>
          <p14:tracePt t="27935" x="3536950" y="3455988"/>
          <p14:tracePt t="27952" x="3556000" y="3438525"/>
          <p14:tracePt t="27960" x="3573463" y="3438525"/>
          <p14:tracePt t="27968" x="3609975" y="3429000"/>
          <p14:tracePt t="27986" x="3636963" y="3419475"/>
          <p14:tracePt t="28000" x="3656013" y="3411538"/>
          <p14:tracePt t="28008" x="3665538" y="3411538"/>
          <p14:tracePt t="28568" x="3683000" y="3392488"/>
          <p14:tracePt t="28579" x="3692525" y="3382963"/>
          <p14:tracePt t="28584" x="3719513" y="3355975"/>
          <p14:tracePt t="28592" x="3729038" y="3346450"/>
          <p14:tracePt t="28601" x="3729038" y="3328988"/>
          <p14:tracePt t="28608" x="3738563" y="3309938"/>
          <p14:tracePt t="28618" x="3738563" y="3302000"/>
          <p14:tracePt t="28623" x="3746500" y="3292475"/>
          <p14:tracePt t="28632" x="3756025" y="3273425"/>
          <p14:tracePt t="28641" x="3765550" y="3265488"/>
          <p14:tracePt t="28653" x="3775075" y="3246438"/>
          <p14:tracePt t="28657" x="3775075" y="3228975"/>
          <p14:tracePt t="28668" x="3775075" y="3219450"/>
          <p14:tracePt t="28671" x="3775075" y="3209925"/>
          <p14:tracePt t="28686" x="3783013" y="3200400"/>
          <p14:tracePt t="28688" x="3783013" y="3192463"/>
          <p14:tracePt t="28699" x="3783013" y="3182938"/>
          <p14:tracePt t="28705" x="3783013" y="3173413"/>
          <p14:tracePt t="28713" x="3783013" y="3163888"/>
          <p14:tracePt t="28729" x="3783013" y="3146425"/>
          <p14:tracePt t="28823" x="3783013" y="3136900"/>
          <p14:tracePt t="30568" x="3692525" y="3136900"/>
          <p14:tracePt t="30576" x="3527425" y="3136900"/>
          <p14:tracePt t="30585" x="3409950" y="3109913"/>
          <p14:tracePt t="30592" x="3244850" y="3100388"/>
          <p14:tracePt t="30601" x="3171825" y="3073400"/>
          <p14:tracePt t="30607" x="3063875" y="3073400"/>
          <p14:tracePt t="30617" x="3017838" y="3054350"/>
          <p14:tracePt t="30625" x="2990850" y="3054350"/>
          <p14:tracePt t="30636" x="2962275" y="3046413"/>
          <p14:tracePt t="30791" x="2954338" y="3046413"/>
          <p14:tracePt t="30800" x="2954338" y="3027363"/>
          <p14:tracePt t="30808" x="2954338" y="3009900"/>
          <p14:tracePt t="30817" x="2954338" y="2982913"/>
          <p14:tracePt t="30823" x="2944813" y="2963863"/>
          <p14:tracePt t="30833" x="2944813" y="2917825"/>
          <p14:tracePt t="30839" x="2935288" y="2890838"/>
          <p14:tracePt t="30847" x="2908300" y="2854325"/>
          <p14:tracePt t="30856" x="2908300" y="2827338"/>
          <p14:tracePt t="30864" x="2908300" y="2808288"/>
          <p14:tracePt t="30872" x="2908300" y="2781300"/>
          <p14:tracePt t="30879" x="2908300" y="2763838"/>
          <p14:tracePt t="30887" x="2908300" y="2727325"/>
          <p14:tracePt t="30905" x="2908300" y="2681288"/>
          <p14:tracePt t="30912" x="2908300" y="2635250"/>
          <p14:tracePt t="30919" x="2908300" y="2617788"/>
          <p14:tracePt t="30927" x="2908300" y="2589213"/>
          <p14:tracePt t="30936" x="2908300" y="2544763"/>
          <p14:tracePt t="30944" x="2908300" y="2535238"/>
          <p14:tracePt t="30952" x="2908300" y="2489200"/>
          <p14:tracePt t="30959" x="2917825" y="2471738"/>
          <p14:tracePt t="30969" x="2935288" y="2425700"/>
          <p14:tracePt t="30976" x="2944813" y="2408238"/>
          <p14:tracePt t="30985" x="2962275" y="2379663"/>
          <p14:tracePt t="30991" x="2971800" y="2352675"/>
          <p14:tracePt t="31000" x="2981325" y="2335213"/>
          <p14:tracePt t="31007" x="2998788" y="2306638"/>
          <p14:tracePt t="31016" x="3017838" y="2279650"/>
          <p14:tracePt t="31024" x="3017838" y="2270125"/>
          <p14:tracePt t="31032" x="3027363" y="2243138"/>
          <p14:tracePt t="31041" x="3044825" y="2225675"/>
          <p14:tracePt t="31053" x="3063875" y="2197100"/>
          <p14:tracePt t="31058" x="3063875" y="2189163"/>
          <p14:tracePt t="31066" x="3090863" y="2160588"/>
          <p14:tracePt t="31077" x="3100388" y="2143125"/>
          <p14:tracePt t="31089" x="3108325" y="2133600"/>
          <p14:tracePt t="31095" x="3117850" y="2116138"/>
          <p14:tracePt t="31103" x="3136900" y="2097088"/>
          <p14:tracePt t="31119" x="3144838" y="2089150"/>
          <p14:tracePt t="31128" x="3154363" y="2079625"/>
          <p14:tracePt t="31143" x="3171825" y="2060575"/>
          <p14:tracePt t="31151" x="3190875" y="2052638"/>
          <p14:tracePt t="31160" x="3217863" y="2052638"/>
          <p14:tracePt t="31168" x="3227388" y="2052638"/>
          <p14:tracePt t="31176" x="3244850" y="2052638"/>
          <p14:tracePt t="31184" x="3273425" y="2033588"/>
          <p14:tracePt t="31193" x="3290888" y="2016125"/>
          <p14:tracePt t="31203" x="3300413" y="2016125"/>
          <p14:tracePt t="31209" x="3317875" y="2016125"/>
          <p14:tracePt t="31218" x="3327400" y="2016125"/>
          <p14:tracePt t="31224" x="3354388" y="2016125"/>
          <p14:tracePt t="31233" x="3373438" y="2016125"/>
          <p14:tracePt t="31240" x="3382963" y="2016125"/>
          <p14:tracePt t="31248" x="3419475" y="2016125"/>
          <p14:tracePt t="31255" x="3455988" y="2016125"/>
          <p14:tracePt t="31263" x="3509963" y="2016125"/>
          <p14:tracePt t="31271" x="3563938" y="2016125"/>
          <p14:tracePt t="31279" x="3656013" y="2016125"/>
          <p14:tracePt t="31288" x="3738563" y="2024063"/>
          <p14:tracePt t="31296" x="3792538" y="2024063"/>
          <p14:tracePt t="31303" x="3838575" y="2043113"/>
          <p14:tracePt t="31311" x="3911600" y="2043113"/>
          <p14:tracePt t="31319" x="3956050" y="2070100"/>
          <p14:tracePt t="31328" x="3984625" y="2070100"/>
          <p14:tracePt t="31335" x="4011613" y="2079625"/>
          <p14:tracePt t="31343" x="4021138" y="2079625"/>
          <p14:tracePt t="31351" x="4029075" y="2079625"/>
          <p14:tracePt t="31360" x="4038600" y="2089150"/>
          <p14:tracePt t="31367" x="4057650" y="2097088"/>
          <p14:tracePt t="31376" x="4065588" y="2097088"/>
          <p14:tracePt t="31383" x="4084638" y="2106613"/>
          <p14:tracePt t="31393" x="4084638" y="2116138"/>
          <p14:tracePt t="31399" x="4094163" y="2133600"/>
          <p14:tracePt t="31409" x="4121150" y="2170113"/>
          <p14:tracePt t="31416" x="4129088" y="2189163"/>
          <p14:tracePt t="31424" x="4138613" y="2216150"/>
          <p14:tracePt t="31432" x="4148138" y="2252663"/>
          <p14:tracePt t="31439" x="4165600" y="2298700"/>
          <p14:tracePt t="31447" x="4184650" y="2343150"/>
          <p14:tracePt t="31456" x="4194175" y="2389188"/>
          <p14:tracePt t="31464" x="4194175" y="2425700"/>
          <p14:tracePt t="31472" x="4202113" y="2471738"/>
          <p14:tracePt t="31479" x="4202113" y="2508250"/>
          <p14:tracePt t="31488" x="4202113" y="2525713"/>
          <p14:tracePt t="31496" x="4202113" y="2554288"/>
          <p14:tracePt t="31504" x="4221163" y="2589213"/>
          <p14:tracePt t="31512" x="4221163" y="2617788"/>
          <p14:tracePt t="31520" x="4221163" y="2635250"/>
          <p14:tracePt t="31528" x="4221163" y="2654300"/>
          <p14:tracePt t="31536" x="4221163" y="2671763"/>
          <p14:tracePt t="31544" x="4221163" y="2698750"/>
          <p14:tracePt t="31552" x="4221163" y="2708275"/>
          <p14:tracePt t="31560" x="4221163" y="2717800"/>
          <p14:tracePt t="31568" x="4221163" y="2744788"/>
          <p14:tracePt t="31576" x="4221163" y="2754313"/>
          <p14:tracePt t="31584" x="4211638" y="2800350"/>
          <p14:tracePt t="31591" x="4211638" y="2808288"/>
          <p14:tracePt t="31602" x="4175125" y="2863850"/>
          <p14:tracePt t="31611" x="4165600" y="2873375"/>
          <p14:tracePt t="31618" x="4148138" y="2909888"/>
          <p14:tracePt t="31626" x="4129088" y="2936875"/>
          <p14:tracePt t="31633" x="4111625" y="2963863"/>
          <p14:tracePt t="31640" x="4084638" y="3027363"/>
          <p14:tracePt t="31652" x="4065588" y="3054350"/>
          <p14:tracePt t="31657" x="4048125" y="3073400"/>
          <p14:tracePt t="31665" x="4021138" y="3109913"/>
          <p14:tracePt t="31673" x="4011613" y="3127375"/>
          <p14:tracePt t="31680" x="3992563" y="3146425"/>
          <p14:tracePt t="31687" x="3975100" y="3173413"/>
          <p14:tracePt t="31711" x="3965575" y="3192463"/>
          <p14:tracePt t="32128" x="3965575" y="3200400"/>
          <p14:tracePt t="32136" x="4002088" y="3209925"/>
          <p14:tracePt t="32144" x="4084638" y="3282950"/>
          <p14:tracePt t="32152" x="4184650" y="3355975"/>
          <p14:tracePt t="32160" x="4321175" y="3429000"/>
          <p14:tracePt t="32168" x="4476750" y="3482975"/>
          <p14:tracePt t="32175" x="4640263" y="3565525"/>
          <p14:tracePt t="32184" x="4795838" y="3611563"/>
          <p14:tracePt t="32191" x="4941888" y="3665538"/>
          <p14:tracePt t="32199" x="5095875" y="3730625"/>
          <p14:tracePt t="32207" x="5205413" y="3803650"/>
          <p14:tracePt t="32216" x="5268913" y="3830638"/>
          <p14:tracePt t="32224" x="5334000" y="3867150"/>
          <p14:tracePt t="32233" x="5378450" y="3875088"/>
          <p14:tracePt t="32240" x="5424488" y="3911600"/>
          <p14:tracePt t="32248" x="5451475" y="3930650"/>
          <p14:tracePt t="32256" x="5487988" y="3940175"/>
          <p14:tracePt t="32264" x="5514975" y="3976688"/>
          <p14:tracePt t="32272" x="5534025" y="3984625"/>
          <p14:tracePt t="32280" x="5551488" y="3994150"/>
          <p14:tracePt t="32288" x="5588000" y="4021138"/>
          <p14:tracePt t="32295" x="5607050" y="4030663"/>
          <p14:tracePt t="32303" x="5634038" y="4067175"/>
          <p14:tracePt t="32311" x="5670550" y="4086225"/>
          <p14:tracePt t="32320" x="5716588" y="4122738"/>
          <p14:tracePt t="32328" x="5761038" y="4140200"/>
          <p14:tracePt t="32336" x="5789613" y="4176713"/>
          <p14:tracePt t="32344" x="5834063" y="4213225"/>
          <p14:tracePt t="32352" x="5870575" y="4240213"/>
          <p14:tracePt t="32360" x="5899150" y="4259263"/>
          <p14:tracePt t="32368" x="5926138" y="4286250"/>
          <p14:tracePt t="32376" x="5962650" y="4303713"/>
          <p14:tracePt t="32383" x="5980113" y="4332288"/>
          <p14:tracePt t="32391" x="5999163" y="4349750"/>
          <p14:tracePt t="32399" x="6007100" y="4359275"/>
          <p14:tracePt t="32407" x="6035675" y="4376738"/>
          <p14:tracePt t="32808" x="6035675" y="4386263"/>
          <p14:tracePt t="32816" x="6043613" y="4395788"/>
          <p14:tracePt t="32832" x="6043613" y="4413250"/>
          <p14:tracePt t="32848" x="6043613" y="4422775"/>
          <p14:tracePt t="32872" x="6053138" y="4432300"/>
          <p14:tracePt t="33033" x="6053138" y="4468813"/>
          <p14:tracePt t="33039" x="5999163" y="4486275"/>
          <p14:tracePt t="33048" x="5907088" y="4505325"/>
          <p14:tracePt t="33055" x="5797550" y="4532313"/>
          <p14:tracePt t="33063" x="5688013" y="4532313"/>
          <p14:tracePt t="33072" x="5597525" y="4532313"/>
          <p14:tracePt t="33079" x="5487988" y="4532313"/>
          <p14:tracePt t="33089" x="5387975" y="4532313"/>
          <p14:tracePt t="33095" x="5278438" y="4532313"/>
          <p14:tracePt t="33104" x="5187950" y="4532313"/>
          <p14:tracePt t="33113" x="5114925" y="4532313"/>
          <p14:tracePt t="33122" x="5005388" y="4532313"/>
          <p14:tracePt t="33127" x="4913313" y="4532313"/>
          <p14:tracePt t="33135" x="4822825" y="4532313"/>
          <p14:tracePt t="33144" x="4730750" y="4532313"/>
          <p14:tracePt t="33151" x="4603750" y="4541838"/>
          <p14:tracePt t="33160" x="4494213" y="4541838"/>
          <p14:tracePt t="33168" x="4367213" y="4541838"/>
          <p14:tracePt t="33176" x="4238625" y="4541838"/>
          <p14:tracePt t="33183" x="4129088" y="4541838"/>
          <p14:tracePt t="33191" x="4021138" y="4541838"/>
          <p14:tracePt t="33200" x="3911600" y="4541838"/>
          <p14:tracePt t="33207" x="3829050" y="4541838"/>
          <p14:tracePt t="33216" x="3756025" y="4541838"/>
          <p14:tracePt t="33223" x="3702050" y="4541838"/>
          <p14:tracePt t="33232" x="3665538" y="4541838"/>
          <p14:tracePt t="33240" x="3619500" y="4541838"/>
          <p14:tracePt t="33248" x="3592513" y="4551363"/>
          <p14:tracePt t="33255" x="3546475" y="4551363"/>
          <p14:tracePt t="33263" x="3509963" y="4568825"/>
          <p14:tracePt t="33271" x="3446463" y="4587875"/>
          <p14:tracePt t="33280" x="3400425" y="4595813"/>
          <p14:tracePt t="33287" x="3346450" y="4614863"/>
          <p14:tracePt t="33295" x="3263900" y="4641850"/>
          <p14:tracePt t="33304" x="3227388" y="4651375"/>
          <p14:tracePt t="33312" x="3163888" y="4678363"/>
          <p14:tracePt t="33320" x="3117850" y="4687888"/>
          <p14:tracePt t="33328" x="3054350" y="4705350"/>
          <p14:tracePt t="33335" x="3027363" y="4714875"/>
          <p14:tracePt t="33343" x="2981325" y="4732338"/>
          <p14:tracePt t="33351" x="2954338" y="4732338"/>
          <p14:tracePt t="33360" x="2935288" y="4741863"/>
          <p14:tracePt t="33376" x="2917825" y="4751388"/>
          <p14:tracePt t="33392" x="2908300" y="4760913"/>
          <p14:tracePt t="33435" x="2898775" y="4760913"/>
          <p14:tracePt t="33451" x="2871788" y="4768850"/>
          <p14:tracePt t="33457" x="2835275" y="4768850"/>
          <p14:tracePt t="33464" x="2808288" y="4768850"/>
          <p14:tracePt t="33472" x="2789238" y="4778375"/>
          <p14:tracePt t="33480" x="2752725" y="4778375"/>
          <p14:tracePt t="33487" x="2744788" y="4778375"/>
          <p14:tracePt t="34833" x="2735263" y="4787900"/>
          <p14:tracePt t="35241" x="2752725" y="4814888"/>
          <p14:tracePt t="35248" x="2835275" y="4887913"/>
          <p14:tracePt t="35255" x="3008313" y="4951413"/>
          <p14:tracePt t="35263" x="3171825" y="4997450"/>
          <p14:tracePt t="35271" x="3390900" y="5060950"/>
          <p14:tracePt t="35279" x="3556000" y="5106988"/>
          <p14:tracePt t="35287" x="3756025" y="5133975"/>
          <p14:tracePt t="35296" x="3929063" y="5197475"/>
          <p14:tracePt t="35303" x="4075113" y="5243513"/>
          <p14:tracePt t="35311" x="4211638" y="5270500"/>
          <p14:tracePt t="35320" x="4321175" y="5316538"/>
          <p14:tracePt t="35328" x="4403725" y="5326063"/>
          <p14:tracePt t="35335" x="4430713" y="5335588"/>
          <p14:tracePt t="35343" x="4457700" y="5343525"/>
          <p14:tracePt t="35352" x="4503738" y="5372100"/>
          <p14:tracePt t="35360" x="4513263" y="5372100"/>
          <p14:tracePt t="35368" x="4530725" y="5380038"/>
          <p14:tracePt t="35376" x="4540250" y="5389563"/>
          <p14:tracePt t="35384" x="4549775" y="5408613"/>
          <p14:tracePt t="35391" x="4576763" y="5435600"/>
          <p14:tracePt t="35400" x="4603750" y="5453063"/>
          <p14:tracePt t="35409" x="4622800" y="5472113"/>
          <p14:tracePt t="35418" x="4667250" y="5508625"/>
          <p14:tracePt t="35425" x="4703763" y="5535613"/>
          <p14:tracePt t="35433" x="4730750" y="5554663"/>
          <p14:tracePt t="35440" x="4759325" y="5581650"/>
          <p14:tracePt t="35449" x="4786313" y="5599113"/>
          <p14:tracePt t="35455" x="4803775" y="5618163"/>
          <p14:tracePt t="35465" x="4822825" y="5635625"/>
          <p14:tracePt t="35472" x="4832350" y="5654675"/>
          <p14:tracePt t="35481" x="4840288" y="5662613"/>
          <p14:tracePt t="35489" x="4859338" y="5708650"/>
          <p14:tracePt t="35497" x="4868863" y="5708650"/>
          <p14:tracePt t="35505" x="4876800" y="5727700"/>
          <p14:tracePt t="35513" x="4876800" y="5754688"/>
          <p14:tracePt t="35520" x="4876800" y="5764213"/>
          <p14:tracePt t="35529" x="4876800" y="5791200"/>
          <p14:tracePt t="35536" x="4886325" y="5808663"/>
          <p14:tracePt t="35568" x="4886325" y="5818188"/>
          <p14:tracePt t="35584" x="4886325" y="5837238"/>
          <p14:tracePt t="35615" x="4886325" y="5845175"/>
          <p14:tracePt t="35624" x="4886325" y="5854700"/>
          <p14:tracePt t="35632" x="4876800" y="5873750"/>
          <p14:tracePt t="35640" x="4840288" y="5891213"/>
          <p14:tracePt t="35648" x="4813300" y="5891213"/>
          <p14:tracePt t="35656" x="4786313" y="5900738"/>
          <p14:tracePt t="35664" x="4776788" y="5900738"/>
          <p14:tracePt t="35672" x="4759325" y="5910263"/>
          <p14:tracePt t="35680" x="4749800" y="5910263"/>
          <p14:tracePt t="35688" x="4730750" y="5910263"/>
          <p14:tracePt t="35695" x="4713288" y="5910263"/>
          <p14:tracePt t="35719" x="4695825" y="5910263"/>
          <p14:tracePt t="35736" x="4676775" y="5910263"/>
          <p14:tracePt t="35753" x="4659313" y="5910263"/>
          <p14:tracePt t="35761" x="4640263" y="5873750"/>
          <p14:tracePt t="35772" x="4613275" y="5837238"/>
          <p14:tracePt t="35776" x="4613275" y="5791200"/>
          <p14:tracePt t="35786" x="4603750" y="5735638"/>
          <p14:tracePt t="35793" x="4603750" y="5699125"/>
          <p14:tracePt t="35803" x="4603750" y="5645150"/>
          <p14:tracePt t="35809" x="4603750" y="5608638"/>
          <p14:tracePt t="35819" x="4603750" y="5581650"/>
          <p14:tracePt t="35825" x="4603750" y="5545138"/>
          <p14:tracePt t="35835" x="4603750" y="5526088"/>
          <p14:tracePt t="35841" x="4603750" y="5481638"/>
          <p14:tracePt t="35851" x="4622800" y="5462588"/>
          <p14:tracePt t="35856" x="4630738" y="5445125"/>
          <p14:tracePt t="35865" x="4649788" y="5426075"/>
          <p14:tracePt t="35872" x="4667250" y="5416550"/>
          <p14:tracePt t="35879" x="4730750" y="5389563"/>
          <p14:tracePt t="35902" x="4813300" y="5372100"/>
          <p14:tracePt t="35904" x="4895850" y="5362575"/>
          <p14:tracePt t="35912" x="4968875" y="5362575"/>
          <p14:tracePt t="35920" x="5059363" y="5343525"/>
          <p14:tracePt t="35927" x="5168900" y="5343525"/>
          <p14:tracePt t="35935" x="5314950" y="5343525"/>
          <p14:tracePt t="35945" x="5461000" y="5343525"/>
          <p14:tracePt t="35955" x="5624513" y="5343525"/>
          <p14:tracePt t="35962" x="5753100" y="5343525"/>
          <p14:tracePt t="35969" x="5880100" y="5343525"/>
          <p14:tracePt t="35976" x="5989638" y="5353050"/>
          <p14:tracePt t="35985" x="6072188" y="5380038"/>
          <p14:tracePt t="35992" x="6116638" y="5399088"/>
          <p14:tracePt t="36000" x="6153150" y="5408613"/>
          <p14:tracePt t="36009" x="6172200" y="5426075"/>
          <p14:tracePt t="36016" x="6199188" y="5462588"/>
          <p14:tracePt t="36024" x="6208713" y="5481638"/>
          <p14:tracePt t="36032" x="6208713" y="5499100"/>
          <p14:tracePt t="36040" x="6208713" y="5535613"/>
          <p14:tracePt t="36048" x="6208713" y="5581650"/>
          <p14:tracePt t="36056" x="6208713" y="5618163"/>
          <p14:tracePt t="36064" x="6208713" y="5645150"/>
          <p14:tracePt t="36072" x="6208713" y="5691188"/>
          <p14:tracePt t="36079" x="6208713" y="5727700"/>
          <p14:tracePt t="36088" x="6181725" y="5754688"/>
          <p14:tracePt t="36096" x="6172200" y="5791200"/>
          <p14:tracePt t="36104" x="6153150" y="5818188"/>
          <p14:tracePt t="36112" x="6135688" y="5854700"/>
          <p14:tracePt t="36120" x="6108700" y="5881688"/>
          <p14:tracePt t="36128" x="6080125" y="5918200"/>
          <p14:tracePt t="36139" x="6053138" y="5937250"/>
          <p14:tracePt t="36144" x="5989638" y="5954713"/>
          <p14:tracePt t="36154" x="5935663" y="5983288"/>
          <p14:tracePt t="36159" x="5870575" y="6010275"/>
          <p14:tracePt t="36168" x="5807075" y="6018213"/>
          <p14:tracePt t="36175" x="5753100" y="6027738"/>
          <p14:tracePt t="36187" x="5680075" y="6027738"/>
          <p14:tracePt t="36191" x="5616575" y="6027738"/>
          <p14:tracePt t="36201" x="5561013" y="6027738"/>
          <p14:tracePt t="36209" x="5534025" y="6027738"/>
          <p14:tracePt t="36221" x="5514975" y="6027738"/>
          <p14:tracePt t="36225" x="5507038" y="6027738"/>
          <p14:tracePt t="36336" x="5514975" y="6027738"/>
          <p14:tracePt t="36344" x="5534025" y="6010275"/>
          <p14:tracePt t="36352" x="5570538" y="5991225"/>
          <p14:tracePt t="36359" x="5597525" y="5973763"/>
          <p14:tracePt t="36368" x="5616575" y="5954713"/>
          <p14:tracePt t="36375" x="5661025" y="5927725"/>
          <p14:tracePt t="36384" x="5688013" y="5918200"/>
          <p14:tracePt t="36392" x="5707063" y="5900738"/>
          <p14:tracePt t="36402" x="5743575" y="5881688"/>
          <p14:tracePt t="36407" x="5780088" y="5873750"/>
          <p14:tracePt t="36416" x="5789613" y="5864225"/>
          <p14:tracePt t="36423" x="5797550" y="5854700"/>
          <p14:tracePt t="36434" x="5816600" y="5845175"/>
          <p14:tracePt t="36439" x="5826125" y="5827713"/>
          <p14:tracePt t="36691" x="5834063" y="5818188"/>
          <p14:tracePt t="36699" x="5853113" y="5818188"/>
          <p14:tracePt t="36709" x="5916613" y="5818188"/>
          <p14:tracePt t="36713" x="6062663" y="5818188"/>
          <p14:tracePt t="36720" x="6208713" y="5818188"/>
          <p14:tracePt t="36728" x="6372225" y="5818188"/>
          <p14:tracePt t="36736" x="6518275" y="5818188"/>
          <p14:tracePt t="36744" x="6645275" y="5808663"/>
          <p14:tracePt t="36752" x="6718300" y="5808663"/>
          <p14:tracePt t="36760" x="6810375" y="5808663"/>
          <p14:tracePt t="36768" x="6873875" y="5791200"/>
          <p14:tracePt t="36775" x="6910388" y="5781675"/>
          <p14:tracePt t="36783" x="6929438" y="5781675"/>
          <p14:tracePt t="37185" x="6910388" y="5781675"/>
          <p14:tracePt t="37192" x="6892925" y="5791200"/>
          <p14:tracePt t="37200" x="6883400" y="5800725"/>
          <p14:tracePt t="37207" x="6873875" y="5800725"/>
          <p14:tracePt t="38168" x="6864350" y="5791200"/>
          <p14:tracePt t="38178" x="6864350" y="5764213"/>
          <p14:tracePt t="38185" x="6856413" y="5745163"/>
          <p14:tracePt t="38193" x="6846888" y="5699125"/>
          <p14:tracePt t="38201" x="6810375" y="5672138"/>
          <p14:tracePt t="38210" x="6800850" y="5645150"/>
          <p14:tracePt t="38215" x="6783388" y="5599113"/>
          <p14:tracePt t="38223" x="6764338" y="5562600"/>
          <p14:tracePt t="38232" x="6746875" y="5545138"/>
          <p14:tracePt t="38240" x="6727825" y="5526088"/>
          <p14:tracePt t="38248" x="6710363" y="5499100"/>
          <p14:tracePt t="38256" x="6691313" y="5481638"/>
          <p14:tracePt t="38264" x="6673850" y="5462588"/>
          <p14:tracePt t="38272" x="6637338" y="5435600"/>
          <p14:tracePt t="38280" x="6600825" y="5426075"/>
          <p14:tracePt t="38289" x="6537325" y="5399088"/>
          <p14:tracePt t="38296" x="6454775" y="5380038"/>
          <p14:tracePt t="38304" x="6345238" y="5380038"/>
          <p14:tracePt t="38312" x="6254750" y="5362575"/>
          <p14:tracePt t="38320" x="6108700" y="5362575"/>
          <p14:tracePt t="38327" x="5962650" y="5362575"/>
          <p14:tracePt t="38335" x="5816600" y="5362575"/>
          <p14:tracePt t="38343" x="5670550" y="5335588"/>
          <p14:tracePt t="38352" x="5524500" y="5335588"/>
          <p14:tracePt t="38359" x="5378450" y="5316538"/>
          <p14:tracePt t="38368" x="5251450" y="5307013"/>
          <p14:tracePt t="38376" x="5151438" y="5262563"/>
          <p14:tracePt t="38384" x="5059363" y="5233988"/>
          <p14:tracePt t="38392" x="4978400" y="5197475"/>
          <p14:tracePt t="38401" x="4895850" y="5170488"/>
          <p14:tracePt t="38407" x="4795838" y="5126038"/>
          <p14:tracePt t="38416" x="4703763" y="5089525"/>
          <p14:tracePt t="38423" x="4622800" y="5060950"/>
          <p14:tracePt t="38432" x="4513263" y="5033963"/>
          <p14:tracePt t="38440" x="4413250" y="4987925"/>
          <p14:tracePt t="38449" x="4303713" y="4970463"/>
          <p14:tracePt t="38455" x="4165600" y="4960938"/>
          <p14:tracePt t="38463" x="4075113" y="4943475"/>
          <p14:tracePt t="38472" x="3948113" y="4914900"/>
          <p14:tracePt t="38479" x="3846513" y="4906963"/>
          <p14:tracePt t="38487" x="3738563" y="4906963"/>
          <p14:tracePt t="38496" x="3665538" y="4887913"/>
          <p14:tracePt t="38503" x="3600450" y="4878388"/>
          <p14:tracePt t="38511" x="3563938" y="4878388"/>
          <p14:tracePt t="38519" x="3546475" y="4860925"/>
          <p14:tracePt t="38527" x="3519488" y="4860925"/>
          <p14:tracePt t="38536" x="3509963" y="4860925"/>
          <p14:tracePt t="38543" x="3482975" y="4860925"/>
          <p14:tracePt t="38551" x="3473450" y="4851400"/>
          <p14:tracePt t="38560" x="3463925" y="4851400"/>
          <p14:tracePt t="38567" x="3455988" y="4841875"/>
          <p14:tracePt t="38577" x="3419475" y="4833938"/>
          <p14:tracePt t="38583" x="3373438" y="4814888"/>
          <p14:tracePt t="38592" x="3327400" y="4787900"/>
          <p14:tracePt t="38601" x="3300413" y="4778375"/>
          <p14:tracePt t="38608" x="3227388" y="4741863"/>
          <p14:tracePt t="38617" x="3144838" y="4714875"/>
          <p14:tracePt t="38623" x="3090863" y="4714875"/>
          <p14:tracePt t="38632" x="3008313" y="4678363"/>
          <p14:tracePt t="38640" x="2935288" y="4660900"/>
          <p14:tracePt t="38648" x="2817813" y="4624388"/>
          <p14:tracePt t="38656" x="2762250" y="4605338"/>
          <p14:tracePt t="38664" x="2698750" y="4595813"/>
          <p14:tracePt t="38672" x="2662238" y="4587875"/>
          <p14:tracePt t="38680" x="2616200" y="4559300"/>
          <p14:tracePt t="38688" x="2598738" y="4541838"/>
          <p14:tracePt t="38696" x="2589213" y="4541838"/>
          <p14:tracePt t="38704" x="2579688" y="4541838"/>
          <p14:tracePt t="38711" x="2552700" y="4532313"/>
          <p14:tracePt t="38752" x="2543175" y="4532313"/>
          <p14:tracePt t="38768" x="2533650" y="4532313"/>
          <p14:tracePt t="38776" x="2516188" y="4522788"/>
          <p14:tracePt t="38800" x="2506663" y="4522788"/>
          <p14:tracePt t="38824" x="2498725" y="4514850"/>
          <p14:tracePt t="38857" x="2479675" y="4505325"/>
          <p14:tracePt t="38866" x="2470150" y="4505325"/>
          <p14:tracePt t="38879" x="2452688" y="4495800"/>
          <p14:tracePt t="38919" x="2433638" y="4478338"/>
          <p14:tracePt t="39032" x="2425700" y="4478338"/>
          <p14:tracePt t="39779" x="2452688" y="4478338"/>
          <p14:tracePt t="39784" x="2470150" y="4478338"/>
          <p14:tracePt t="39792" x="2533650" y="4514850"/>
          <p14:tracePt t="39802" x="2589213" y="4595813"/>
          <p14:tracePt t="39809" x="2643188" y="4678363"/>
          <p14:tracePt t="39817" x="2725738" y="4797425"/>
          <p14:tracePt t="39829" x="2771775" y="4897438"/>
          <p14:tracePt t="39835" x="2871788" y="4997450"/>
          <p14:tracePt t="39840" x="3008313" y="5133975"/>
          <p14:tracePt t="39849" x="3136900" y="5253038"/>
          <p14:tracePt t="39856" x="3273425" y="5399088"/>
          <p14:tracePt t="39864" x="3390900" y="5518150"/>
          <p14:tracePt t="39872" x="3490913" y="5618163"/>
          <p14:tracePt t="39885" x="3600450" y="5718175"/>
          <p14:tracePt t="39887" x="3665538" y="5808663"/>
          <p14:tracePt t="39897" x="3746500" y="5891213"/>
          <p14:tracePt t="39905" x="3819525" y="5946775"/>
          <p14:tracePt t="39912" x="3902075" y="6000750"/>
          <p14:tracePt t="39920" x="3965575" y="6046788"/>
          <p14:tracePt t="39928" x="4029075" y="6091238"/>
          <p14:tracePt t="39936" x="4057650" y="6110288"/>
          <p14:tracePt t="39945" x="4075113" y="6127750"/>
          <p14:tracePt t="39955" x="4121150" y="6146800"/>
          <p14:tracePt t="39961" x="4138613" y="6173788"/>
          <p14:tracePt t="39972" x="4148138" y="6173788"/>
          <p14:tracePt t="39975" x="4175125" y="6200775"/>
          <p14:tracePt t="39987" x="4184650" y="6210300"/>
          <p14:tracePt t="39991" x="4202113" y="6246813"/>
          <p14:tracePt t="40001" x="4221163" y="6273800"/>
          <p14:tracePt t="40008" x="4238625" y="6292850"/>
          <p14:tracePt t="40018" x="4275138" y="6319838"/>
          <p14:tracePt t="40024" x="4303713" y="6356350"/>
          <p14:tracePt t="40035" x="4340225" y="6375400"/>
          <p14:tracePt t="40041" x="4376738" y="6383338"/>
          <p14:tracePt t="40051" x="4421188" y="6402388"/>
          <p14:tracePt t="40056" x="4440238" y="6429375"/>
          <p14:tracePt t="40066" x="4457700" y="6429375"/>
          <p14:tracePt t="40071" x="4503738" y="6446838"/>
          <p14:tracePt t="40080" x="4530725" y="6465888"/>
          <p14:tracePt t="40087" x="4557713" y="6475413"/>
          <p14:tracePt t="40103" x="4567238" y="6483350"/>
          <p14:tracePt t="40111" x="4586288" y="6492875"/>
          <p14:tracePt t="40119" x="4594225" y="6502400"/>
          <p14:tracePt t="40136" x="4613275" y="6511925"/>
          <p14:tracePt t="40632" x="4630738" y="6511925"/>
          <p14:tracePt t="40640" x="4713288" y="6511925"/>
          <p14:tracePt t="40648" x="4822825" y="6511925"/>
          <p14:tracePt t="40656" x="4932363" y="6511925"/>
          <p14:tracePt t="40665" x="5005388" y="6511925"/>
          <p14:tracePt t="40673" x="5059363" y="6511925"/>
          <p14:tracePt t="40684" x="5105400" y="6511925"/>
          <p14:tracePt t="40689" x="5122863" y="6511925"/>
          <p14:tracePt t="40697" x="5151438" y="6511925"/>
          <p14:tracePt t="41584" x="5159375" y="6511925"/>
          <p14:tracePt t="41592" x="5205413" y="6511925"/>
          <p14:tracePt t="41600" x="5368925" y="6511925"/>
          <p14:tracePt t="41608" x="5551488" y="6511925"/>
          <p14:tracePt t="41617" x="5716588" y="6511925"/>
          <p14:tracePt t="41624" x="5880100" y="6511925"/>
          <p14:tracePt t="41632" x="6007100" y="6511925"/>
          <p14:tracePt t="41640" x="6135688" y="6511925"/>
          <p14:tracePt t="41648" x="6226175" y="6511925"/>
          <p14:tracePt t="41656" x="6299200" y="6511925"/>
          <p14:tracePt t="41666" x="6354763" y="6511925"/>
          <p14:tracePt t="41671" x="6381750" y="6511925"/>
          <p14:tracePt t="41681" x="6391275" y="6511925"/>
          <p14:tracePt t="41688" x="6399213" y="6511925"/>
          <p14:tracePt t="41712" x="6408738" y="6502400"/>
          <p14:tracePt t="42585" x="6445250" y="6502400"/>
          <p14:tracePt t="42593" x="6600825" y="6483350"/>
          <p14:tracePt t="42600" x="6783388" y="6483350"/>
          <p14:tracePt t="42609" x="6983413" y="6483350"/>
          <p14:tracePt t="42618" x="7146925" y="6483350"/>
          <p14:tracePt t="42623" x="7312025" y="6483350"/>
          <p14:tracePt t="42633" x="7439025" y="6483350"/>
          <p14:tracePt t="42639" x="7531100" y="6483350"/>
          <p14:tracePt t="42649" x="7621588" y="6483350"/>
          <p14:tracePt t="42655" x="7648575" y="6475413"/>
          <p14:tracePt t="43208" x="7667625" y="6475413"/>
          <p14:tracePt t="43216" x="7740650" y="6475413"/>
          <p14:tracePt t="43224" x="7867650" y="6475413"/>
          <p14:tracePt t="43231" x="7958138" y="6475413"/>
          <p14:tracePt t="43241" x="8031163" y="6475413"/>
          <p14:tracePt t="43251" x="8067675" y="6475413"/>
          <p14:tracePt t="43256" x="8113713" y="6475413"/>
          <p14:tracePt t="43265" x="8140700" y="6475413"/>
          <p14:tracePt t="43271" x="8169275" y="6456363"/>
          <p14:tracePt t="48599" x="8169275" y="6446838"/>
          <p14:tracePt t="48616" x="8169275" y="6438900"/>
          <p14:tracePt t="48624" x="8169275" y="6419850"/>
          <p14:tracePt t="48632" x="8169275" y="6365875"/>
          <p14:tracePt t="48640" x="8169275" y="6356350"/>
          <p14:tracePt t="48647" x="8169275" y="6346825"/>
          <p14:tracePt t="48655" x="8169275" y="6329363"/>
          <p14:tracePt t="48671" x="8169275" y="6310313"/>
          <p14:tracePt t="48682" x="8169275" y="6302375"/>
          <p14:tracePt t="49208" x="8169275" y="6283325"/>
          <p14:tracePt t="49217" x="8159750" y="6265863"/>
          <p14:tracePt t="49224" x="8086725" y="6219825"/>
          <p14:tracePt t="49232" x="8040688" y="6200775"/>
          <p14:tracePt t="49240" x="7986713" y="6173788"/>
          <p14:tracePt t="49248" x="7931150" y="6137275"/>
          <p14:tracePt t="49257" x="7885113" y="6100763"/>
          <p14:tracePt t="49267" x="7858125" y="6091238"/>
          <p14:tracePt t="49274" x="7850188" y="6083300"/>
          <p14:tracePt t="49286" x="7840663" y="6083300"/>
          <p14:tracePt t="49289" x="7831138" y="6083300"/>
          <p14:tracePt t="49528" x="7821613" y="6073775"/>
          <p14:tracePt t="49936" x="7840663" y="6027738"/>
          <p14:tracePt t="49943" x="7850188" y="5991225"/>
          <p14:tracePt t="49951" x="7885113" y="5937250"/>
          <p14:tracePt t="49959" x="7904163" y="5910263"/>
          <p14:tracePt t="49968" x="7913688" y="5873750"/>
          <p14:tracePt t="49975" x="7940675" y="5845175"/>
          <p14:tracePt t="49985" x="7967663" y="5827713"/>
          <p14:tracePt t="49991" x="7994650" y="5791200"/>
          <p14:tracePt t="49999" x="8031163" y="5727700"/>
          <p14:tracePt t="50007" x="8067675" y="5699125"/>
          <p14:tracePt t="50016" x="8113713" y="5645150"/>
          <p14:tracePt t="50024" x="8150225" y="5599113"/>
          <p14:tracePt t="50033" x="8213725" y="5545138"/>
          <p14:tracePt t="50039" x="8296275" y="5508625"/>
          <p14:tracePt t="50048" x="8359775" y="5445125"/>
          <p14:tracePt t="50055" x="8451850" y="5372100"/>
          <p14:tracePt t="50064" x="8532813" y="5299075"/>
          <p14:tracePt t="50072" x="8651875" y="5226050"/>
          <p14:tracePt t="50082" x="8751888" y="5153025"/>
          <p14:tracePt t="50088" x="8870950" y="5080000"/>
          <p14:tracePt t="50096" x="8951913" y="5016500"/>
          <p14:tracePt t="50104" x="9053513" y="4943475"/>
          <p14:tracePt t="50113" x="9117013" y="488791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44450"/>
            <a:ext cx="8229600" cy="1143000"/>
          </a:xfrm>
        </p:spPr>
        <p:txBody>
          <a:bodyPr/>
          <a:lstStyle/>
          <a:p>
            <a:pPr eaLnBrk="1" hangingPunct="1"/>
            <a:r>
              <a:rPr lang="ja-JP" altLang="en-US"/>
              <a:t>カルノー図</a:t>
            </a:r>
          </a:p>
        </p:txBody>
      </p:sp>
      <p:sp>
        <p:nvSpPr>
          <p:cNvPr id="39939" name="Line 3"/>
          <p:cNvSpPr>
            <a:spLocks noChangeShapeType="1"/>
          </p:cNvSpPr>
          <p:nvPr/>
        </p:nvSpPr>
        <p:spPr bwMode="auto">
          <a:xfrm>
            <a:off x="1979613" y="2205038"/>
            <a:ext cx="4608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0" name="Line 4"/>
          <p:cNvSpPr>
            <a:spLocks noChangeShapeType="1"/>
          </p:cNvSpPr>
          <p:nvPr/>
        </p:nvSpPr>
        <p:spPr bwMode="auto">
          <a:xfrm>
            <a:off x="2771775" y="16287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1" name="Line 5"/>
          <p:cNvSpPr>
            <a:spLocks noChangeShapeType="1"/>
          </p:cNvSpPr>
          <p:nvPr/>
        </p:nvSpPr>
        <p:spPr bwMode="auto">
          <a:xfrm>
            <a:off x="3635375" y="1628775"/>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2" name="Line 6"/>
          <p:cNvSpPr>
            <a:spLocks noChangeShapeType="1"/>
          </p:cNvSpPr>
          <p:nvPr/>
        </p:nvSpPr>
        <p:spPr bwMode="auto">
          <a:xfrm>
            <a:off x="4643438" y="16287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3" name="Line 7"/>
          <p:cNvSpPr>
            <a:spLocks noChangeShapeType="1"/>
          </p:cNvSpPr>
          <p:nvPr/>
        </p:nvSpPr>
        <p:spPr bwMode="auto">
          <a:xfrm>
            <a:off x="5651500" y="16287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4" name="Line 8"/>
          <p:cNvSpPr>
            <a:spLocks noChangeShapeType="1"/>
          </p:cNvSpPr>
          <p:nvPr/>
        </p:nvSpPr>
        <p:spPr bwMode="auto">
          <a:xfrm>
            <a:off x="6588125" y="16287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5" name="Line 9"/>
          <p:cNvSpPr>
            <a:spLocks noChangeShapeType="1"/>
          </p:cNvSpPr>
          <p:nvPr/>
        </p:nvSpPr>
        <p:spPr bwMode="auto">
          <a:xfrm>
            <a:off x="1979613" y="2852738"/>
            <a:ext cx="4608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6" name="Line 10"/>
          <p:cNvSpPr>
            <a:spLocks noChangeShapeType="1"/>
          </p:cNvSpPr>
          <p:nvPr/>
        </p:nvSpPr>
        <p:spPr bwMode="auto">
          <a:xfrm>
            <a:off x="1979613" y="3500438"/>
            <a:ext cx="4608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7" name="Text Box 11"/>
          <p:cNvSpPr txBox="1">
            <a:spLocks noChangeArrowheads="1"/>
          </p:cNvSpPr>
          <p:nvPr/>
        </p:nvSpPr>
        <p:spPr bwMode="auto">
          <a:xfrm>
            <a:off x="755650" y="1268413"/>
            <a:ext cx="51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Ｎ０</a:t>
            </a:r>
          </a:p>
        </p:txBody>
      </p:sp>
      <p:sp>
        <p:nvSpPr>
          <p:cNvPr id="39948" name="Text Box 12"/>
          <p:cNvSpPr txBox="1">
            <a:spLocks noChangeArrowheads="1"/>
          </p:cNvSpPr>
          <p:nvPr/>
        </p:nvSpPr>
        <p:spPr bwMode="auto">
          <a:xfrm>
            <a:off x="2051050" y="1412875"/>
            <a:ext cx="773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Ｃ</a:t>
            </a:r>
            <a:r>
              <a:rPr lang="en-US" altLang="ja-JP" b="1"/>
              <a:t>1C0</a:t>
            </a:r>
          </a:p>
        </p:txBody>
      </p:sp>
      <p:sp>
        <p:nvSpPr>
          <p:cNvPr id="39949" name="Text Box 13"/>
          <p:cNvSpPr txBox="1">
            <a:spLocks noChangeArrowheads="1"/>
          </p:cNvSpPr>
          <p:nvPr/>
        </p:nvSpPr>
        <p:spPr bwMode="auto">
          <a:xfrm>
            <a:off x="1835150" y="17732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a:t>
            </a:r>
          </a:p>
        </p:txBody>
      </p:sp>
      <p:sp>
        <p:nvSpPr>
          <p:cNvPr id="39950" name="Line 14"/>
          <p:cNvSpPr>
            <a:spLocks noChangeShapeType="1"/>
          </p:cNvSpPr>
          <p:nvPr/>
        </p:nvSpPr>
        <p:spPr bwMode="auto">
          <a:xfrm flipH="1" flipV="1">
            <a:off x="1979613" y="1628775"/>
            <a:ext cx="792162"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1" name="Text Box 15"/>
          <p:cNvSpPr txBox="1">
            <a:spLocks noChangeArrowheads="1"/>
          </p:cNvSpPr>
          <p:nvPr/>
        </p:nvSpPr>
        <p:spPr bwMode="auto">
          <a:xfrm>
            <a:off x="2981325" y="16287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a:t>
            </a:r>
          </a:p>
        </p:txBody>
      </p:sp>
      <p:sp>
        <p:nvSpPr>
          <p:cNvPr id="39952" name="Text Box 16"/>
          <p:cNvSpPr txBox="1">
            <a:spLocks noChangeArrowheads="1"/>
          </p:cNvSpPr>
          <p:nvPr/>
        </p:nvSpPr>
        <p:spPr bwMode="auto">
          <a:xfrm>
            <a:off x="3917950" y="16287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a:t>
            </a:r>
          </a:p>
        </p:txBody>
      </p:sp>
      <p:sp>
        <p:nvSpPr>
          <p:cNvPr id="39953" name="Text Box 17"/>
          <p:cNvSpPr txBox="1">
            <a:spLocks noChangeArrowheads="1"/>
          </p:cNvSpPr>
          <p:nvPr/>
        </p:nvSpPr>
        <p:spPr bwMode="auto">
          <a:xfrm>
            <a:off x="4854575" y="16287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a:t>
            </a:r>
          </a:p>
        </p:txBody>
      </p:sp>
      <p:sp>
        <p:nvSpPr>
          <p:cNvPr id="39954" name="Text Box 18"/>
          <p:cNvSpPr txBox="1">
            <a:spLocks noChangeArrowheads="1"/>
          </p:cNvSpPr>
          <p:nvPr/>
        </p:nvSpPr>
        <p:spPr bwMode="auto">
          <a:xfrm>
            <a:off x="5791200" y="16287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a:t>
            </a:r>
          </a:p>
        </p:txBody>
      </p:sp>
      <p:sp>
        <p:nvSpPr>
          <p:cNvPr id="39955" name="Text Box 19"/>
          <p:cNvSpPr txBox="1">
            <a:spLocks noChangeArrowheads="1"/>
          </p:cNvSpPr>
          <p:nvPr/>
        </p:nvSpPr>
        <p:spPr bwMode="auto">
          <a:xfrm>
            <a:off x="2219325" y="23415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a:t>
            </a:r>
          </a:p>
        </p:txBody>
      </p:sp>
      <p:sp>
        <p:nvSpPr>
          <p:cNvPr id="39956" name="Text Box 20"/>
          <p:cNvSpPr txBox="1">
            <a:spLocks noChangeArrowheads="1"/>
          </p:cNvSpPr>
          <p:nvPr/>
        </p:nvSpPr>
        <p:spPr bwMode="auto">
          <a:xfrm>
            <a:off x="2195513" y="29098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a:t>
            </a:r>
          </a:p>
        </p:txBody>
      </p:sp>
      <p:sp>
        <p:nvSpPr>
          <p:cNvPr id="39957" name="Line 21"/>
          <p:cNvSpPr>
            <a:spLocks noChangeShapeType="1"/>
          </p:cNvSpPr>
          <p:nvPr/>
        </p:nvSpPr>
        <p:spPr bwMode="auto">
          <a:xfrm>
            <a:off x="3059113" y="24923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8" name="Line 22"/>
          <p:cNvSpPr>
            <a:spLocks noChangeShapeType="1"/>
          </p:cNvSpPr>
          <p:nvPr/>
        </p:nvSpPr>
        <p:spPr bwMode="auto">
          <a:xfrm>
            <a:off x="3059113" y="31416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9" name="Text Box 23"/>
          <p:cNvSpPr txBox="1">
            <a:spLocks noChangeArrowheads="1"/>
          </p:cNvSpPr>
          <p:nvPr/>
        </p:nvSpPr>
        <p:spPr bwMode="auto">
          <a:xfrm>
            <a:off x="3995738" y="23495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39960" name="Text Box 24"/>
          <p:cNvSpPr txBox="1">
            <a:spLocks noChangeArrowheads="1"/>
          </p:cNvSpPr>
          <p:nvPr/>
        </p:nvSpPr>
        <p:spPr bwMode="auto">
          <a:xfrm>
            <a:off x="4932363" y="23495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39961" name="Text Box 25"/>
          <p:cNvSpPr txBox="1">
            <a:spLocks noChangeArrowheads="1"/>
          </p:cNvSpPr>
          <p:nvPr/>
        </p:nvSpPr>
        <p:spPr bwMode="auto">
          <a:xfrm>
            <a:off x="5003800" y="2997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39962" name="Text Box 26"/>
          <p:cNvSpPr txBox="1">
            <a:spLocks noChangeArrowheads="1"/>
          </p:cNvSpPr>
          <p:nvPr/>
        </p:nvSpPr>
        <p:spPr bwMode="auto">
          <a:xfrm>
            <a:off x="5940425" y="2997200"/>
            <a:ext cx="360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39963" name="Oval 27"/>
          <p:cNvSpPr>
            <a:spLocks noChangeArrowheads="1"/>
          </p:cNvSpPr>
          <p:nvPr/>
        </p:nvSpPr>
        <p:spPr bwMode="auto">
          <a:xfrm>
            <a:off x="3924300" y="2276475"/>
            <a:ext cx="1368425" cy="43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964" name="Oval 28"/>
          <p:cNvSpPr>
            <a:spLocks noChangeArrowheads="1"/>
          </p:cNvSpPr>
          <p:nvPr/>
        </p:nvSpPr>
        <p:spPr bwMode="auto">
          <a:xfrm>
            <a:off x="4932363" y="2925763"/>
            <a:ext cx="1368425" cy="43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965" name="Text Box 29"/>
          <p:cNvSpPr txBox="1">
            <a:spLocks noChangeArrowheads="1"/>
          </p:cNvSpPr>
          <p:nvPr/>
        </p:nvSpPr>
        <p:spPr bwMode="auto">
          <a:xfrm>
            <a:off x="6877050" y="213360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SC0</a:t>
            </a:r>
          </a:p>
        </p:txBody>
      </p:sp>
      <p:sp>
        <p:nvSpPr>
          <p:cNvPr id="39966" name="Line 30"/>
          <p:cNvSpPr>
            <a:spLocks noChangeShapeType="1"/>
          </p:cNvSpPr>
          <p:nvPr/>
        </p:nvSpPr>
        <p:spPr bwMode="auto">
          <a:xfrm>
            <a:off x="6948488" y="22050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7" name="Line 31"/>
          <p:cNvSpPr>
            <a:spLocks noChangeShapeType="1"/>
          </p:cNvSpPr>
          <p:nvPr/>
        </p:nvSpPr>
        <p:spPr bwMode="auto">
          <a:xfrm flipH="1">
            <a:off x="5292725" y="2349500"/>
            <a:ext cx="1584325"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8" name="Text Box 32"/>
          <p:cNvSpPr txBox="1">
            <a:spLocks noChangeArrowheads="1"/>
          </p:cNvSpPr>
          <p:nvPr/>
        </p:nvSpPr>
        <p:spPr bwMode="auto">
          <a:xfrm>
            <a:off x="6877050" y="29908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SC1</a:t>
            </a:r>
          </a:p>
        </p:txBody>
      </p:sp>
      <p:sp>
        <p:nvSpPr>
          <p:cNvPr id="39969" name="Line 33"/>
          <p:cNvSpPr>
            <a:spLocks noChangeShapeType="1"/>
          </p:cNvSpPr>
          <p:nvPr/>
        </p:nvSpPr>
        <p:spPr bwMode="auto">
          <a:xfrm flipH="1">
            <a:off x="6300788" y="3141663"/>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0" name="Line 34"/>
          <p:cNvSpPr>
            <a:spLocks noChangeShapeType="1"/>
          </p:cNvSpPr>
          <p:nvPr/>
        </p:nvSpPr>
        <p:spPr bwMode="auto">
          <a:xfrm>
            <a:off x="1998663" y="5011738"/>
            <a:ext cx="4608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1" name="Line 35"/>
          <p:cNvSpPr>
            <a:spLocks noChangeShapeType="1"/>
          </p:cNvSpPr>
          <p:nvPr/>
        </p:nvSpPr>
        <p:spPr bwMode="auto">
          <a:xfrm>
            <a:off x="2790825" y="44354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2" name="Line 36"/>
          <p:cNvSpPr>
            <a:spLocks noChangeShapeType="1"/>
          </p:cNvSpPr>
          <p:nvPr/>
        </p:nvSpPr>
        <p:spPr bwMode="auto">
          <a:xfrm>
            <a:off x="3654425" y="4435475"/>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3" name="Line 37"/>
          <p:cNvSpPr>
            <a:spLocks noChangeShapeType="1"/>
          </p:cNvSpPr>
          <p:nvPr/>
        </p:nvSpPr>
        <p:spPr bwMode="auto">
          <a:xfrm>
            <a:off x="4662488" y="44354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4" name="Line 38"/>
          <p:cNvSpPr>
            <a:spLocks noChangeShapeType="1"/>
          </p:cNvSpPr>
          <p:nvPr/>
        </p:nvSpPr>
        <p:spPr bwMode="auto">
          <a:xfrm>
            <a:off x="5670550" y="44354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5" name="Line 39"/>
          <p:cNvSpPr>
            <a:spLocks noChangeShapeType="1"/>
          </p:cNvSpPr>
          <p:nvPr/>
        </p:nvSpPr>
        <p:spPr bwMode="auto">
          <a:xfrm>
            <a:off x="6607175" y="4435475"/>
            <a:ext cx="0"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6" name="Line 40"/>
          <p:cNvSpPr>
            <a:spLocks noChangeShapeType="1"/>
          </p:cNvSpPr>
          <p:nvPr/>
        </p:nvSpPr>
        <p:spPr bwMode="auto">
          <a:xfrm>
            <a:off x="1998663" y="5659438"/>
            <a:ext cx="4608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7" name="Line 41"/>
          <p:cNvSpPr>
            <a:spLocks noChangeShapeType="1"/>
          </p:cNvSpPr>
          <p:nvPr/>
        </p:nvSpPr>
        <p:spPr bwMode="auto">
          <a:xfrm>
            <a:off x="1998663" y="6307138"/>
            <a:ext cx="4608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8" name="Text Box 42"/>
          <p:cNvSpPr txBox="1">
            <a:spLocks noChangeArrowheads="1"/>
          </p:cNvSpPr>
          <p:nvPr/>
        </p:nvSpPr>
        <p:spPr bwMode="auto">
          <a:xfrm>
            <a:off x="827088" y="4154488"/>
            <a:ext cx="487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Ｎ</a:t>
            </a:r>
            <a:r>
              <a:rPr lang="en-US" altLang="ja-JP" b="1"/>
              <a:t>1</a:t>
            </a:r>
          </a:p>
        </p:txBody>
      </p:sp>
      <p:sp>
        <p:nvSpPr>
          <p:cNvPr id="39979" name="Text Box 43"/>
          <p:cNvSpPr txBox="1">
            <a:spLocks noChangeArrowheads="1"/>
          </p:cNvSpPr>
          <p:nvPr/>
        </p:nvSpPr>
        <p:spPr bwMode="auto">
          <a:xfrm>
            <a:off x="2070100" y="4219575"/>
            <a:ext cx="773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Ｃ</a:t>
            </a:r>
            <a:r>
              <a:rPr lang="en-US" altLang="ja-JP" b="1"/>
              <a:t>1C0</a:t>
            </a:r>
          </a:p>
        </p:txBody>
      </p:sp>
      <p:sp>
        <p:nvSpPr>
          <p:cNvPr id="39980" name="Text Box 44"/>
          <p:cNvSpPr txBox="1">
            <a:spLocks noChangeArrowheads="1"/>
          </p:cNvSpPr>
          <p:nvPr/>
        </p:nvSpPr>
        <p:spPr bwMode="auto">
          <a:xfrm>
            <a:off x="1854200" y="45799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a:t>
            </a:r>
          </a:p>
        </p:txBody>
      </p:sp>
      <p:sp>
        <p:nvSpPr>
          <p:cNvPr id="39981" name="Line 45"/>
          <p:cNvSpPr>
            <a:spLocks noChangeShapeType="1"/>
          </p:cNvSpPr>
          <p:nvPr/>
        </p:nvSpPr>
        <p:spPr bwMode="auto">
          <a:xfrm flipH="1" flipV="1">
            <a:off x="1998663" y="4435475"/>
            <a:ext cx="792162"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2" name="Text Box 46"/>
          <p:cNvSpPr txBox="1">
            <a:spLocks noChangeArrowheads="1"/>
          </p:cNvSpPr>
          <p:nvPr/>
        </p:nvSpPr>
        <p:spPr bwMode="auto">
          <a:xfrm>
            <a:off x="3000375" y="44354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a:t>
            </a:r>
          </a:p>
        </p:txBody>
      </p:sp>
      <p:sp>
        <p:nvSpPr>
          <p:cNvPr id="39983" name="Text Box 47"/>
          <p:cNvSpPr txBox="1">
            <a:spLocks noChangeArrowheads="1"/>
          </p:cNvSpPr>
          <p:nvPr/>
        </p:nvSpPr>
        <p:spPr bwMode="auto">
          <a:xfrm>
            <a:off x="3937000" y="44354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a:t>
            </a:r>
          </a:p>
        </p:txBody>
      </p:sp>
      <p:sp>
        <p:nvSpPr>
          <p:cNvPr id="39984" name="Text Box 48"/>
          <p:cNvSpPr txBox="1">
            <a:spLocks noChangeArrowheads="1"/>
          </p:cNvSpPr>
          <p:nvPr/>
        </p:nvSpPr>
        <p:spPr bwMode="auto">
          <a:xfrm>
            <a:off x="4873625" y="44354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a:t>
            </a:r>
          </a:p>
        </p:txBody>
      </p:sp>
      <p:sp>
        <p:nvSpPr>
          <p:cNvPr id="39985" name="Text Box 49"/>
          <p:cNvSpPr txBox="1">
            <a:spLocks noChangeArrowheads="1"/>
          </p:cNvSpPr>
          <p:nvPr/>
        </p:nvSpPr>
        <p:spPr bwMode="auto">
          <a:xfrm>
            <a:off x="5810250" y="44354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a:t>
            </a:r>
          </a:p>
        </p:txBody>
      </p:sp>
      <p:sp>
        <p:nvSpPr>
          <p:cNvPr id="39986" name="Text Box 50"/>
          <p:cNvSpPr txBox="1">
            <a:spLocks noChangeArrowheads="1"/>
          </p:cNvSpPr>
          <p:nvPr/>
        </p:nvSpPr>
        <p:spPr bwMode="auto">
          <a:xfrm>
            <a:off x="2238375" y="51482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a:t>
            </a:r>
          </a:p>
        </p:txBody>
      </p:sp>
      <p:sp>
        <p:nvSpPr>
          <p:cNvPr id="39987" name="Text Box 51"/>
          <p:cNvSpPr txBox="1">
            <a:spLocks noChangeArrowheads="1"/>
          </p:cNvSpPr>
          <p:nvPr/>
        </p:nvSpPr>
        <p:spPr bwMode="auto">
          <a:xfrm>
            <a:off x="2214563" y="57165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a:t>
            </a:r>
          </a:p>
        </p:txBody>
      </p:sp>
      <p:sp>
        <p:nvSpPr>
          <p:cNvPr id="39988" name="Line 52"/>
          <p:cNvSpPr>
            <a:spLocks noChangeShapeType="1"/>
          </p:cNvSpPr>
          <p:nvPr/>
        </p:nvSpPr>
        <p:spPr bwMode="auto">
          <a:xfrm>
            <a:off x="3078163" y="52990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9" name="Line 53"/>
          <p:cNvSpPr>
            <a:spLocks noChangeShapeType="1"/>
          </p:cNvSpPr>
          <p:nvPr/>
        </p:nvSpPr>
        <p:spPr bwMode="auto">
          <a:xfrm>
            <a:off x="3078163" y="59483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0" name="Text Box 54"/>
          <p:cNvSpPr txBox="1">
            <a:spLocks noChangeArrowheads="1"/>
          </p:cNvSpPr>
          <p:nvPr/>
        </p:nvSpPr>
        <p:spPr bwMode="auto">
          <a:xfrm>
            <a:off x="4014788" y="57991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39991" name="Text Box 55"/>
          <p:cNvSpPr txBox="1">
            <a:spLocks noChangeArrowheads="1"/>
          </p:cNvSpPr>
          <p:nvPr/>
        </p:nvSpPr>
        <p:spPr bwMode="auto">
          <a:xfrm>
            <a:off x="4951413" y="5156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39992" name="Text Box 56"/>
          <p:cNvSpPr txBox="1">
            <a:spLocks noChangeArrowheads="1"/>
          </p:cNvSpPr>
          <p:nvPr/>
        </p:nvSpPr>
        <p:spPr bwMode="auto">
          <a:xfrm>
            <a:off x="5959475" y="5803900"/>
            <a:ext cx="360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39993" name="Oval 57"/>
          <p:cNvSpPr>
            <a:spLocks noChangeArrowheads="1"/>
          </p:cNvSpPr>
          <p:nvPr/>
        </p:nvSpPr>
        <p:spPr bwMode="auto">
          <a:xfrm>
            <a:off x="2987675" y="5734050"/>
            <a:ext cx="1368425" cy="43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994" name="Text Box 58"/>
          <p:cNvSpPr txBox="1">
            <a:spLocks noChangeArrowheads="1"/>
          </p:cNvSpPr>
          <p:nvPr/>
        </p:nvSpPr>
        <p:spPr bwMode="auto">
          <a:xfrm>
            <a:off x="6896100" y="494030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SC1</a:t>
            </a:r>
          </a:p>
        </p:txBody>
      </p:sp>
      <p:sp>
        <p:nvSpPr>
          <p:cNvPr id="39995" name="Line 59"/>
          <p:cNvSpPr>
            <a:spLocks noChangeShapeType="1"/>
          </p:cNvSpPr>
          <p:nvPr/>
        </p:nvSpPr>
        <p:spPr bwMode="auto">
          <a:xfrm>
            <a:off x="6967538" y="50117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6" name="Line 60"/>
          <p:cNvSpPr>
            <a:spLocks noChangeShapeType="1"/>
          </p:cNvSpPr>
          <p:nvPr/>
        </p:nvSpPr>
        <p:spPr bwMode="auto">
          <a:xfrm flipH="1">
            <a:off x="6300788" y="5157788"/>
            <a:ext cx="719137"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7" name="Text Box 61"/>
          <p:cNvSpPr txBox="1">
            <a:spLocks noChangeArrowheads="1"/>
          </p:cNvSpPr>
          <p:nvPr/>
        </p:nvSpPr>
        <p:spPr bwMode="auto">
          <a:xfrm>
            <a:off x="6896100" y="579755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C0</a:t>
            </a:r>
          </a:p>
        </p:txBody>
      </p:sp>
      <p:sp>
        <p:nvSpPr>
          <p:cNvPr id="39998" name="Line 62"/>
          <p:cNvSpPr>
            <a:spLocks noChangeShapeType="1"/>
          </p:cNvSpPr>
          <p:nvPr/>
        </p:nvSpPr>
        <p:spPr bwMode="auto">
          <a:xfrm flipH="1">
            <a:off x="6319838" y="5948363"/>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9" name="Text Box 63"/>
          <p:cNvSpPr txBox="1">
            <a:spLocks noChangeArrowheads="1"/>
          </p:cNvSpPr>
          <p:nvPr/>
        </p:nvSpPr>
        <p:spPr bwMode="auto">
          <a:xfrm>
            <a:off x="5940425" y="51577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1</a:t>
            </a:r>
          </a:p>
        </p:txBody>
      </p:sp>
      <p:sp>
        <p:nvSpPr>
          <p:cNvPr id="40000" name="Oval 64"/>
          <p:cNvSpPr>
            <a:spLocks noChangeArrowheads="1"/>
          </p:cNvSpPr>
          <p:nvPr/>
        </p:nvSpPr>
        <p:spPr bwMode="auto">
          <a:xfrm>
            <a:off x="4932363" y="5084763"/>
            <a:ext cx="1368425" cy="43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001" name="Freeform 65"/>
          <p:cNvSpPr>
            <a:spLocks/>
          </p:cNvSpPr>
          <p:nvPr/>
        </p:nvSpPr>
        <p:spPr bwMode="auto">
          <a:xfrm>
            <a:off x="5843588" y="5072063"/>
            <a:ext cx="815975" cy="1190625"/>
          </a:xfrm>
          <a:custGeom>
            <a:avLst/>
            <a:gdLst>
              <a:gd name="T0" fmla="*/ 744538 w 514"/>
              <a:gd name="T1" fmla="*/ 12700 h 750"/>
              <a:gd name="T2" fmla="*/ 168275 w 514"/>
              <a:gd name="T3" fmla="*/ 12700 h 750"/>
              <a:gd name="T4" fmla="*/ 23813 w 514"/>
              <a:gd name="T5" fmla="*/ 85725 h 750"/>
              <a:gd name="T6" fmla="*/ 23813 w 514"/>
              <a:gd name="T7" fmla="*/ 301625 h 750"/>
              <a:gd name="T8" fmla="*/ 23813 w 514"/>
              <a:gd name="T9" fmla="*/ 588963 h 750"/>
              <a:gd name="T10" fmla="*/ 96838 w 514"/>
              <a:gd name="T11" fmla="*/ 1093788 h 750"/>
              <a:gd name="T12" fmla="*/ 241300 w 514"/>
              <a:gd name="T13" fmla="*/ 1165225 h 750"/>
              <a:gd name="T14" fmla="*/ 815975 w 514"/>
              <a:gd name="T15" fmla="*/ 1165225 h 7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4" h="750">
                <a:moveTo>
                  <a:pt x="469" y="8"/>
                </a:moveTo>
                <a:cubicBezTo>
                  <a:pt x="325" y="4"/>
                  <a:pt x="182" y="0"/>
                  <a:pt x="106" y="8"/>
                </a:cubicBezTo>
                <a:cubicBezTo>
                  <a:pt x="30" y="16"/>
                  <a:pt x="30" y="24"/>
                  <a:pt x="15" y="54"/>
                </a:cubicBezTo>
                <a:cubicBezTo>
                  <a:pt x="0" y="84"/>
                  <a:pt x="15" y="137"/>
                  <a:pt x="15" y="190"/>
                </a:cubicBezTo>
                <a:cubicBezTo>
                  <a:pt x="15" y="243"/>
                  <a:pt x="7" y="288"/>
                  <a:pt x="15" y="371"/>
                </a:cubicBezTo>
                <a:cubicBezTo>
                  <a:pt x="23" y="454"/>
                  <a:pt x="38" y="628"/>
                  <a:pt x="61" y="689"/>
                </a:cubicBezTo>
                <a:cubicBezTo>
                  <a:pt x="84" y="750"/>
                  <a:pt x="77" y="727"/>
                  <a:pt x="152" y="734"/>
                </a:cubicBezTo>
                <a:cubicBezTo>
                  <a:pt x="227" y="741"/>
                  <a:pt x="370" y="737"/>
                  <a:pt x="514" y="73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2" name="Freeform 66"/>
          <p:cNvSpPr>
            <a:spLocks/>
          </p:cNvSpPr>
          <p:nvPr/>
        </p:nvSpPr>
        <p:spPr bwMode="auto">
          <a:xfrm flipH="1">
            <a:off x="2700338" y="5084763"/>
            <a:ext cx="815975" cy="1190625"/>
          </a:xfrm>
          <a:custGeom>
            <a:avLst/>
            <a:gdLst>
              <a:gd name="T0" fmla="*/ 744538 w 514"/>
              <a:gd name="T1" fmla="*/ 12700 h 750"/>
              <a:gd name="T2" fmla="*/ 168275 w 514"/>
              <a:gd name="T3" fmla="*/ 12700 h 750"/>
              <a:gd name="T4" fmla="*/ 23813 w 514"/>
              <a:gd name="T5" fmla="*/ 85725 h 750"/>
              <a:gd name="T6" fmla="*/ 23813 w 514"/>
              <a:gd name="T7" fmla="*/ 301625 h 750"/>
              <a:gd name="T8" fmla="*/ 23813 w 514"/>
              <a:gd name="T9" fmla="*/ 588963 h 750"/>
              <a:gd name="T10" fmla="*/ 96838 w 514"/>
              <a:gd name="T11" fmla="*/ 1093788 h 750"/>
              <a:gd name="T12" fmla="*/ 241300 w 514"/>
              <a:gd name="T13" fmla="*/ 1165225 h 750"/>
              <a:gd name="T14" fmla="*/ 815975 w 514"/>
              <a:gd name="T15" fmla="*/ 1165225 h 7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4" h="750">
                <a:moveTo>
                  <a:pt x="469" y="8"/>
                </a:moveTo>
                <a:cubicBezTo>
                  <a:pt x="325" y="4"/>
                  <a:pt x="182" y="0"/>
                  <a:pt x="106" y="8"/>
                </a:cubicBezTo>
                <a:cubicBezTo>
                  <a:pt x="30" y="16"/>
                  <a:pt x="30" y="24"/>
                  <a:pt x="15" y="54"/>
                </a:cubicBezTo>
                <a:cubicBezTo>
                  <a:pt x="0" y="84"/>
                  <a:pt x="15" y="137"/>
                  <a:pt x="15" y="190"/>
                </a:cubicBezTo>
                <a:cubicBezTo>
                  <a:pt x="15" y="243"/>
                  <a:pt x="7" y="288"/>
                  <a:pt x="15" y="371"/>
                </a:cubicBezTo>
                <a:cubicBezTo>
                  <a:pt x="23" y="454"/>
                  <a:pt x="38" y="628"/>
                  <a:pt x="61" y="689"/>
                </a:cubicBezTo>
                <a:cubicBezTo>
                  <a:pt x="84" y="750"/>
                  <a:pt x="77" y="727"/>
                  <a:pt x="152" y="734"/>
                </a:cubicBezTo>
                <a:cubicBezTo>
                  <a:pt x="227" y="741"/>
                  <a:pt x="370" y="737"/>
                  <a:pt x="514" y="73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3" name="Line 67"/>
          <p:cNvSpPr>
            <a:spLocks noChangeShapeType="1"/>
          </p:cNvSpPr>
          <p:nvPr/>
        </p:nvSpPr>
        <p:spPr bwMode="auto">
          <a:xfrm>
            <a:off x="6948488" y="587692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4" name="Text Box 68"/>
          <p:cNvSpPr txBox="1">
            <a:spLocks noChangeArrowheads="1"/>
          </p:cNvSpPr>
          <p:nvPr/>
        </p:nvSpPr>
        <p:spPr bwMode="auto">
          <a:xfrm>
            <a:off x="3924300" y="645318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SC1</a:t>
            </a:r>
          </a:p>
        </p:txBody>
      </p:sp>
      <p:sp>
        <p:nvSpPr>
          <p:cNvPr id="40005" name="Line 69"/>
          <p:cNvSpPr>
            <a:spLocks noChangeShapeType="1"/>
          </p:cNvSpPr>
          <p:nvPr/>
        </p:nvSpPr>
        <p:spPr bwMode="auto">
          <a:xfrm>
            <a:off x="4211638" y="65246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6" name="Line 70"/>
          <p:cNvSpPr>
            <a:spLocks noChangeShapeType="1"/>
          </p:cNvSpPr>
          <p:nvPr/>
        </p:nvSpPr>
        <p:spPr bwMode="auto">
          <a:xfrm flipH="1" flipV="1">
            <a:off x="3779838" y="6165850"/>
            <a:ext cx="71437"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7" name="Text Box 71"/>
          <p:cNvSpPr txBox="1">
            <a:spLocks noChangeArrowheads="1"/>
          </p:cNvSpPr>
          <p:nvPr/>
        </p:nvSpPr>
        <p:spPr bwMode="auto">
          <a:xfrm>
            <a:off x="1910000" y="1087735"/>
            <a:ext cx="17235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現在の状態</a:t>
            </a:r>
          </a:p>
        </p:txBody>
      </p:sp>
      <p:sp>
        <p:nvSpPr>
          <p:cNvPr id="40008" name="Text Box 72"/>
          <p:cNvSpPr txBox="1">
            <a:spLocks noChangeArrowheads="1"/>
          </p:cNvSpPr>
          <p:nvPr/>
        </p:nvSpPr>
        <p:spPr bwMode="auto">
          <a:xfrm>
            <a:off x="1338263" y="184467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入力</a:t>
            </a:r>
          </a:p>
        </p:txBody>
      </p:sp>
      <p:sp>
        <p:nvSpPr>
          <p:cNvPr id="40009" name="Text Box 73"/>
          <p:cNvSpPr txBox="1">
            <a:spLocks noChangeArrowheads="1"/>
          </p:cNvSpPr>
          <p:nvPr/>
        </p:nvSpPr>
        <p:spPr bwMode="auto">
          <a:xfrm>
            <a:off x="346313" y="794048"/>
            <a:ext cx="1415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次の状態</a:t>
            </a:r>
          </a:p>
        </p:txBody>
      </p:sp>
      <p:pic>
        <p:nvPicPr>
          <p:cNvPr id="2" name="オーディオ 1">
            <a:hlinkClick r:id="" action="ppaction://media"/>
            <a:extLst>
              <a:ext uri="{FF2B5EF4-FFF2-40B4-BE49-F238E27FC236}">
                <a16:creationId xmlns:a16="http://schemas.microsoft.com/office/drawing/2014/main" id="{AE0FCCC5-1A04-4FD2-87D9-CFCEE03DF5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07630801"/>
      </p:ext>
    </p:extLst>
  </p:cSld>
  <p:clrMapOvr>
    <a:masterClrMapping/>
  </p:clrMapOvr>
  <mc:AlternateContent xmlns:mc="http://schemas.openxmlformats.org/markup-compatibility/2006">
    <mc:Choice xmlns:p14="http://schemas.microsoft.com/office/powerpoint/2010/main" Requires="p14">
      <p:transition spd="slow" p14:dur="2000" advTm="111986"/>
    </mc:Choice>
    <mc:Fallback>
      <p:transition spd="slow" advTm="11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7" x="8997950" y="3694113"/>
          <p14:tracePt t="496" x="8924925" y="3694113"/>
          <p14:tracePt t="504" x="8842375" y="3694113"/>
          <p14:tracePt t="512" x="8807450" y="3694113"/>
          <p14:tracePt t="522" x="8788400" y="3694113"/>
          <p14:tracePt t="527" x="8761413" y="3694113"/>
          <p14:tracePt t="536" x="8751888" y="3694113"/>
          <p14:tracePt t="544" x="8724900" y="3694113"/>
          <p14:tracePt t="552" x="8697913" y="3694113"/>
          <p14:tracePt t="561" x="8642350" y="3694113"/>
          <p14:tracePt t="573" x="8551863" y="3694113"/>
          <p14:tracePt t="578" x="8442325" y="3694113"/>
          <p14:tracePt t="590" x="8332788" y="3694113"/>
          <p14:tracePt t="593" x="8223250" y="3694113"/>
          <p14:tracePt t="603" x="8096250" y="3694113"/>
          <p14:tracePt t="608" x="8004175" y="3694113"/>
          <p14:tracePt t="618" x="7913688" y="3694113"/>
          <p14:tracePt t="624" x="7831138" y="3694113"/>
          <p14:tracePt t="632" x="7777163" y="3694113"/>
          <p14:tracePt t="640" x="7721600" y="3694113"/>
          <p14:tracePt t="648" x="7694613" y="3694113"/>
          <p14:tracePt t="656" x="7685088" y="3694113"/>
          <p14:tracePt t="664" x="7675563" y="3694113"/>
          <p14:tracePt t="1579" x="7667625" y="3702050"/>
          <p14:tracePt t="6762" x="7667625" y="3711575"/>
          <p14:tracePt t="6768" x="7667625" y="3730625"/>
          <p14:tracePt t="6776" x="7658100" y="3748088"/>
          <p14:tracePt t="9921" x="7648575" y="3748088"/>
          <p14:tracePt t="10048" x="7602538" y="3767138"/>
          <p14:tracePt t="10056" x="7575550" y="3784600"/>
          <p14:tracePt t="10064" x="7548563" y="3794125"/>
          <p14:tracePt t="10072" x="7502525" y="3803650"/>
          <p14:tracePt t="10080" x="7494588" y="3803650"/>
          <p14:tracePt t="10088" x="7485063" y="3803650"/>
          <p14:tracePt t="10112" x="7475538" y="3811588"/>
          <p14:tracePt t="10136" x="7466013" y="3811588"/>
          <p14:tracePt t="10168" x="7448550" y="3821113"/>
          <p14:tracePt t="10176" x="7412038" y="3840163"/>
          <p14:tracePt t="10192" x="7385050" y="3848100"/>
          <p14:tracePt t="10200" x="7375525" y="3848100"/>
          <p14:tracePt t="10210" x="7366000" y="3857625"/>
          <p14:tracePt t="10220" x="7356475" y="3857625"/>
          <p14:tracePt t="10228" x="7348538" y="3857625"/>
          <p14:tracePt t="10233" x="7339013" y="3857625"/>
          <p14:tracePt t="10239" x="7339013" y="3867150"/>
          <p14:tracePt t="10256" x="7329488" y="3875088"/>
          <p14:tracePt t="10280" x="7312025" y="3884613"/>
          <p14:tracePt t="10297" x="7302500" y="3884613"/>
          <p14:tracePt t="10303" x="7283450" y="3884613"/>
          <p14:tracePt t="10321" x="7265988" y="3894138"/>
          <p14:tracePt t="10738" x="7256463" y="3894138"/>
          <p14:tracePt t="10746" x="7212013" y="3830638"/>
          <p14:tracePt t="10753" x="7110413" y="3721100"/>
          <p14:tracePt t="10762" x="6973888" y="3629025"/>
          <p14:tracePt t="10768" x="6873875" y="3575050"/>
          <p14:tracePt t="10776" x="6746875" y="3502025"/>
          <p14:tracePt t="10785" x="6681788" y="3475038"/>
          <p14:tracePt t="10792" x="6627813" y="3429000"/>
          <p14:tracePt t="10801" x="6581775" y="3375025"/>
          <p14:tracePt t="10811" x="6554788" y="3346450"/>
          <p14:tracePt t="10817" x="6527800" y="3328988"/>
          <p14:tracePt t="10826" x="6508750" y="3292475"/>
          <p14:tracePt t="10838" x="6500813" y="3273425"/>
          <p14:tracePt t="10843" x="6500813" y="3246438"/>
          <p14:tracePt t="10853" x="6491288" y="3228975"/>
          <p14:tracePt t="10858" x="6491288" y="3200400"/>
          <p14:tracePt t="10865" x="6464300" y="3182938"/>
          <p14:tracePt t="10880" x="6454775" y="3173413"/>
          <p14:tracePt t="10888" x="6445250" y="3155950"/>
          <p14:tracePt t="11272" x="6427788" y="3163888"/>
          <p14:tracePt t="11280" x="6391275" y="3209925"/>
          <p14:tracePt t="11288" x="6381750" y="3219450"/>
          <p14:tracePt t="11296" x="6354763" y="3255963"/>
          <p14:tracePt t="11304" x="6345238" y="3265488"/>
          <p14:tracePt t="11320" x="6335713" y="3282950"/>
          <p14:tracePt t="11328" x="6318250" y="3302000"/>
          <p14:tracePt t="11451" x="6308725" y="3309938"/>
          <p14:tracePt t="11456" x="6281738" y="3319463"/>
          <p14:tracePt t="11464" x="6254750" y="3338513"/>
          <p14:tracePt t="11472" x="6208713" y="3355975"/>
          <p14:tracePt t="11482" x="6172200" y="3375025"/>
          <p14:tracePt t="11490" x="6126163" y="3375025"/>
          <p14:tracePt t="11498" x="6099175" y="3392488"/>
          <p14:tracePt t="11507" x="6053138" y="3402013"/>
          <p14:tracePt t="11513" x="6026150" y="3411538"/>
          <p14:tracePt t="11523" x="6016625" y="3411538"/>
          <p14:tracePt t="11527" x="6007100" y="3411538"/>
          <p14:tracePt t="11544" x="5999163" y="3411538"/>
          <p14:tracePt t="11637" x="5972175" y="3411538"/>
          <p14:tracePt t="11643" x="5953125" y="3411538"/>
          <p14:tracePt t="11648" x="5916613" y="3411538"/>
          <p14:tracePt t="11656" x="5870575" y="3411538"/>
          <p14:tracePt t="11664" x="5862638" y="3411538"/>
          <p14:tracePt t="11672" x="5826125" y="3411538"/>
          <p14:tracePt t="11680" x="5789613" y="3411538"/>
          <p14:tracePt t="11688" x="5761038" y="3411538"/>
          <p14:tracePt t="11696" x="5724525" y="3411538"/>
          <p14:tracePt t="11704" x="5716588" y="3411538"/>
          <p14:tracePt t="11712" x="5653088" y="3402013"/>
          <p14:tracePt t="11720" x="5624513" y="3402013"/>
          <p14:tracePt t="11728" x="5580063" y="3382963"/>
          <p14:tracePt t="11738" x="5543550" y="3382963"/>
          <p14:tracePt t="11746" x="5524500" y="3375025"/>
          <p14:tracePt t="11754" x="5478463" y="3375025"/>
          <p14:tracePt t="11769" x="5451475" y="3375025"/>
          <p14:tracePt t="11777" x="5434013" y="3375025"/>
          <p14:tracePt t="11786" x="5424488" y="3375025"/>
          <p14:tracePt t="11793" x="5414963" y="3375025"/>
          <p14:tracePt t="11808" x="5405438" y="3365500"/>
          <p14:tracePt t="11986" x="5405438" y="3355975"/>
          <p14:tracePt t="11992" x="5405438" y="3346450"/>
          <p14:tracePt t="12000" x="5405438" y="3309938"/>
          <p14:tracePt t="12008" x="5405438" y="3292475"/>
          <p14:tracePt t="12017" x="5414963" y="3246438"/>
          <p14:tracePt t="12024" x="5424488" y="3246438"/>
          <p14:tracePt t="12040" x="5424488" y="3219450"/>
          <p14:tracePt t="12051" x="5434013" y="3200400"/>
          <p14:tracePt t="12065" x="5434013" y="3182938"/>
          <p14:tracePt t="12073" x="5441950" y="3163888"/>
          <p14:tracePt t="12081" x="5441950" y="3155950"/>
          <p14:tracePt t="12096" x="5451475" y="3119438"/>
          <p14:tracePt t="12112" x="5451475" y="3109913"/>
          <p14:tracePt t="12120" x="5461000" y="3082925"/>
          <p14:tracePt t="12136" x="5470525" y="3073400"/>
          <p14:tracePt t="12144" x="5478463" y="3063875"/>
          <p14:tracePt t="12160" x="5478463" y="3054350"/>
          <p14:tracePt t="12185" x="5487988" y="3046413"/>
          <p14:tracePt t="12200" x="5487988" y="3036888"/>
          <p14:tracePt t="12209" x="5497513" y="3027363"/>
          <p14:tracePt t="12225" x="5497513" y="3017838"/>
          <p14:tracePt t="12259" x="5524500" y="2990850"/>
          <p14:tracePt t="12264" x="5534025" y="2982913"/>
          <p14:tracePt t="12272" x="5561013" y="2963863"/>
          <p14:tracePt t="12280" x="5570538" y="2954338"/>
          <p14:tracePt t="12296" x="5588000" y="2946400"/>
          <p14:tracePt t="12304" x="5597525" y="2946400"/>
          <p14:tracePt t="12320" x="5607050" y="2946400"/>
          <p14:tracePt t="12329" x="5624513" y="2936875"/>
          <p14:tracePt t="12336" x="5634038" y="2936875"/>
          <p14:tracePt t="12344" x="5653088" y="2936875"/>
          <p14:tracePt t="12352" x="5680075" y="2927350"/>
          <p14:tracePt t="12360" x="5697538" y="2917825"/>
          <p14:tracePt t="12368" x="5743575" y="2909888"/>
          <p14:tracePt t="12376" x="5770563" y="2909888"/>
          <p14:tracePt t="12384" x="5797550" y="2909888"/>
          <p14:tracePt t="12392" x="5826125" y="2900363"/>
          <p14:tracePt t="12400" x="5843588" y="2900363"/>
          <p14:tracePt t="12408" x="5880100" y="2900363"/>
          <p14:tracePt t="12417" x="5889625" y="2900363"/>
          <p14:tracePt t="12424" x="5916613" y="2890838"/>
          <p14:tracePt t="12435" x="5926138" y="2890838"/>
          <p14:tracePt t="12440" x="5962650" y="2890838"/>
          <p14:tracePt t="12451" x="5980113" y="2890838"/>
          <p14:tracePt t="12456" x="5989638" y="2890838"/>
          <p14:tracePt t="12464" x="6026150" y="2890838"/>
          <p14:tracePt t="12472" x="6035675" y="2890838"/>
          <p14:tracePt t="12480" x="6043613" y="2890838"/>
          <p14:tracePt t="12488" x="6053138" y="2890838"/>
          <p14:tracePt t="12504" x="6062663" y="2890838"/>
          <p14:tracePt t="12552" x="6080125" y="2873375"/>
          <p14:tracePt t="12560" x="6089650" y="2873375"/>
          <p14:tracePt t="12568" x="6108700" y="2873375"/>
          <p14:tracePt t="12584" x="6145213" y="2873375"/>
          <p14:tracePt t="12592" x="6181725" y="2873375"/>
          <p14:tracePt t="12602" x="6199188" y="2873375"/>
          <p14:tracePt t="12608" x="6226175" y="2873375"/>
          <p14:tracePt t="12617" x="6235700" y="2873375"/>
          <p14:tracePt t="12634" x="6245225" y="2873375"/>
          <p14:tracePt t="12727" x="6254750" y="2873375"/>
          <p14:tracePt t="12735" x="6272213" y="2873375"/>
          <p14:tracePt t="12744" x="6281738" y="2873375"/>
          <p14:tracePt t="12760" x="6291263" y="2881313"/>
          <p14:tracePt t="12768" x="6318250" y="2909888"/>
          <p14:tracePt t="12784" x="6318250" y="2936875"/>
          <p14:tracePt t="12792" x="6318250" y="2946400"/>
          <p14:tracePt t="12800" x="6318250" y="2954338"/>
          <p14:tracePt t="12808" x="6318250" y="2963863"/>
          <p14:tracePt t="12817" x="6326188" y="2990850"/>
          <p14:tracePt t="12834" x="6326188" y="3000375"/>
          <p14:tracePt t="12840" x="6326188" y="3009900"/>
          <p14:tracePt t="12856" x="6326188" y="3017838"/>
          <p14:tracePt t="12864" x="6326188" y="3027363"/>
          <p14:tracePt t="12952" x="6326188" y="3036888"/>
          <p14:tracePt t="12970" x="6326188" y="3046413"/>
          <p14:tracePt t="12984" x="6326188" y="3063875"/>
          <p14:tracePt t="13000" x="6326188" y="3073400"/>
          <p14:tracePt t="13016" x="6326188" y="3082925"/>
          <p14:tracePt t="13040" x="6326188" y="3100388"/>
          <p14:tracePt t="13064" x="6326188" y="3109913"/>
          <p14:tracePt t="13088" x="6326188" y="3119438"/>
          <p14:tracePt t="13544" x="6326188" y="3127375"/>
          <p14:tracePt t="13560" x="6318250" y="3136900"/>
          <p14:tracePt t="13568" x="6262688" y="3136900"/>
          <p14:tracePt t="13576" x="6189663" y="3136900"/>
          <p14:tracePt t="13584" x="6080125" y="3136900"/>
          <p14:tracePt t="13591" x="5953125" y="3136900"/>
          <p14:tracePt t="13601" x="5807075" y="3136900"/>
          <p14:tracePt t="13608" x="5697538" y="3136900"/>
          <p14:tracePt t="13618" x="5607050" y="3136900"/>
          <p14:tracePt t="13624" x="5514975" y="3136900"/>
          <p14:tracePt t="13633" x="5451475" y="3136900"/>
          <p14:tracePt t="13640" x="5397500" y="3136900"/>
          <p14:tracePt t="13648" x="5368925" y="3136900"/>
          <p14:tracePt t="13656" x="5360988" y="3136900"/>
          <p14:tracePt t="13664" x="5351463" y="3136900"/>
          <p14:tracePt t="13680" x="5341938" y="3136900"/>
          <p14:tracePt t="13713" x="5334000" y="3136900"/>
          <p14:tracePt t="13720" x="5324475" y="3136900"/>
          <p14:tracePt t="13729" x="5268913" y="3119438"/>
          <p14:tracePt t="13736" x="5251450" y="3109913"/>
          <p14:tracePt t="13744" x="5214938" y="3100388"/>
          <p14:tracePt t="13753" x="5132388" y="3073400"/>
          <p14:tracePt t="13760" x="5086350" y="3073400"/>
          <p14:tracePt t="13768" x="5032375" y="3046413"/>
          <p14:tracePt t="13776" x="4978400" y="3046413"/>
          <p14:tracePt t="13784" x="4932363" y="3017838"/>
          <p14:tracePt t="13792" x="4895850" y="3000375"/>
          <p14:tracePt t="13801" x="4868863" y="2990850"/>
          <p14:tracePt t="13808" x="4822825" y="2963863"/>
          <p14:tracePt t="13817" x="4776788" y="2946400"/>
          <p14:tracePt t="13824" x="4776788" y="2936875"/>
          <p14:tracePt t="13833" x="4749800" y="2917825"/>
          <p14:tracePt t="13840" x="4730750" y="2917825"/>
          <p14:tracePt t="13848" x="4713288" y="2900363"/>
          <p14:tracePt t="13867" x="4686300" y="2881313"/>
          <p14:tracePt t="13883" x="4667250" y="2873375"/>
          <p14:tracePt t="13889" x="4649788" y="2854325"/>
          <p14:tracePt t="13896" x="4640263" y="2844800"/>
          <p14:tracePt t="13904" x="4622800" y="2836863"/>
          <p14:tracePt t="13920" x="4603750" y="2827338"/>
          <p14:tracePt t="13936" x="4586288" y="2817813"/>
          <p14:tracePt t="13944" x="4576763" y="2808288"/>
          <p14:tracePt t="14025" x="4549775" y="2800350"/>
          <p14:tracePt t="14033" x="4540250" y="2800350"/>
          <p14:tracePt t="14041" x="4530725" y="2790825"/>
          <p14:tracePt t="14053" x="4513263" y="2790825"/>
          <p14:tracePt t="14064" x="4494213" y="2781300"/>
          <p14:tracePt t="14080" x="4476750" y="2781300"/>
          <p14:tracePt t="14088" x="4457700" y="2763838"/>
          <p14:tracePt t="14104" x="4421188" y="2763838"/>
          <p14:tracePt t="14112" x="4421188" y="2754313"/>
          <p14:tracePt t="14120" x="4403725" y="2744788"/>
          <p14:tracePt t="14128" x="4394200" y="2735263"/>
          <p14:tracePt t="14137" x="4367213" y="2717800"/>
          <p14:tracePt t="14152" x="4340225" y="2698750"/>
          <p14:tracePt t="14160" x="4311650" y="2690813"/>
          <p14:tracePt t="14168" x="4311650" y="2681288"/>
          <p14:tracePt t="14176" x="4294188" y="2662238"/>
          <p14:tracePt t="14184" x="4275138" y="2644775"/>
          <p14:tracePt t="14193" x="4257675" y="2635250"/>
          <p14:tracePt t="14203" x="4230688" y="2617788"/>
          <p14:tracePt t="14209" x="4230688" y="2608263"/>
          <p14:tracePt t="14220" x="4202113" y="2598738"/>
          <p14:tracePt t="14225" x="4184650" y="2589213"/>
          <p14:tracePt t="14236" x="4175125" y="2581275"/>
          <p14:tracePt t="14258" x="4165600" y="2571750"/>
          <p14:tracePt t="14265" x="4157663" y="2562225"/>
          <p14:tracePt t="14274" x="4138613" y="2544763"/>
          <p14:tracePt t="14290" x="4121150" y="2525713"/>
          <p14:tracePt t="14298" x="4111625" y="2489200"/>
          <p14:tracePt t="14306" x="4102100" y="2481263"/>
          <p14:tracePt t="14312" x="4094163" y="2481263"/>
          <p14:tracePt t="14320" x="4084638" y="2471738"/>
          <p14:tracePt t="14328" x="4075113" y="2462213"/>
          <p14:tracePt t="14336" x="4057650" y="2444750"/>
          <p14:tracePt t="14353" x="4057650" y="2435225"/>
          <p14:tracePt t="14360" x="4048125" y="2425700"/>
          <p14:tracePt t="14368" x="4048125" y="2416175"/>
          <p14:tracePt t="14376" x="4038600" y="2416175"/>
          <p14:tracePt t="14384" x="4038600" y="2408238"/>
          <p14:tracePt t="14392" x="4021138" y="2389188"/>
          <p14:tracePt t="14401" x="4011613" y="2379663"/>
          <p14:tracePt t="14407" x="4011613" y="2371725"/>
          <p14:tracePt t="14416" x="3992563" y="2352675"/>
          <p14:tracePt t="14424" x="3975100" y="2335213"/>
          <p14:tracePt t="14433" x="3965575" y="2316163"/>
          <p14:tracePt t="14448" x="3965575" y="2306638"/>
          <p14:tracePt t="14456" x="3956050" y="2279650"/>
          <p14:tracePt t="14512" x="3956050" y="2270125"/>
          <p14:tracePt t="14528" x="3956050" y="2262188"/>
          <p14:tracePt t="14552" x="3956050" y="2252663"/>
          <p14:tracePt t="14569" x="3948113" y="2243138"/>
          <p14:tracePt t="14592" x="3929063" y="2225675"/>
          <p14:tracePt t="14608" x="3919538" y="2216150"/>
          <p14:tracePt t="14632" x="3911600" y="2206625"/>
          <p14:tracePt t="14640" x="3902075" y="2197100"/>
          <p14:tracePt t="14664" x="3892550" y="2197100"/>
          <p14:tracePt t="14712" x="3883025" y="2189163"/>
          <p14:tracePt t="15024" x="3856038" y="2189163"/>
          <p14:tracePt t="15032" x="3829050" y="2152650"/>
          <p14:tracePt t="15040" x="3792538" y="2125663"/>
          <p14:tracePt t="15048" x="3775075" y="2097088"/>
          <p14:tracePt t="15056" x="3729038" y="2052638"/>
          <p14:tracePt t="15064" x="3719513" y="2033588"/>
          <p14:tracePt t="15072" x="3692525" y="2006600"/>
          <p14:tracePt t="15080" x="3665538" y="1987550"/>
          <p14:tracePt t="15088" x="3665538" y="1979613"/>
          <p14:tracePt t="15096" x="3646488" y="1960563"/>
          <p14:tracePt t="15104" x="3636963" y="1951038"/>
          <p14:tracePt t="15128" x="3629025" y="1943100"/>
          <p14:tracePt t="15250" x="3619500" y="1933575"/>
          <p14:tracePt t="15288" x="3592513" y="1924050"/>
          <p14:tracePt t="15296" x="3556000" y="1924050"/>
          <p14:tracePt t="15305" x="3536950" y="1924050"/>
          <p14:tracePt t="15313" x="3490913" y="1914525"/>
          <p14:tracePt t="15321" x="3463925" y="1906588"/>
          <p14:tracePt t="15329" x="3446463" y="1906588"/>
          <p14:tracePt t="15337" x="3419475" y="1906588"/>
          <p14:tracePt t="15345" x="3400425" y="1906588"/>
          <p14:tracePt t="15355" x="3373438" y="1906588"/>
          <p14:tracePt t="15359" x="3354388" y="1906588"/>
          <p14:tracePt t="15368" x="3346450" y="1906588"/>
          <p14:tracePt t="15377" x="3317875" y="1906588"/>
          <p14:tracePt t="15386" x="3300413" y="1906588"/>
          <p14:tracePt t="15393" x="3273425" y="1906588"/>
          <p14:tracePt t="15402" x="3227388" y="1906588"/>
          <p14:tracePt t="15408" x="3200400" y="1906588"/>
          <p14:tracePt t="15417" x="3181350" y="1906588"/>
          <p14:tracePt t="15424" x="3163888" y="1906588"/>
          <p14:tracePt t="15433" x="3127375" y="1906588"/>
          <p14:tracePt t="15440" x="3108325" y="1897063"/>
          <p14:tracePt t="15450" x="3081338" y="1887538"/>
          <p14:tracePt t="15456" x="3044825" y="1887538"/>
          <p14:tracePt t="15464" x="3017838" y="1878013"/>
          <p14:tracePt t="15472" x="2990850" y="1860550"/>
          <p14:tracePt t="15481" x="2981325" y="1851025"/>
          <p14:tracePt t="15490" x="2962275" y="1833563"/>
          <p14:tracePt t="15497" x="2944813" y="1833563"/>
          <p14:tracePt t="15508" x="2925763" y="1814513"/>
          <p14:tracePt t="15513" x="2917825" y="1804988"/>
          <p14:tracePt t="15522" x="2908300" y="1797050"/>
          <p14:tracePt t="15560" x="2898775" y="1797050"/>
          <p14:tracePt t="15584" x="2881313" y="1787525"/>
          <p14:tracePt t="15600" x="2871788" y="1768475"/>
          <p14:tracePt t="15712" x="2871788" y="1760538"/>
          <p14:tracePt t="15768" x="2844800" y="1760538"/>
          <p14:tracePt t="15776" x="2808288" y="1760538"/>
          <p14:tracePt t="15784" x="2771775" y="1760538"/>
          <p14:tracePt t="15792" x="2698750" y="1760538"/>
          <p14:tracePt t="15800" x="2625725" y="1760538"/>
          <p14:tracePt t="15808" x="2570163" y="1760538"/>
          <p14:tracePt t="15816" x="2516188" y="1760538"/>
          <p14:tracePt t="15824" x="2443163" y="1760538"/>
          <p14:tracePt t="15833" x="2370138" y="1760538"/>
          <p14:tracePt t="15839" x="2324100" y="1760538"/>
          <p14:tracePt t="15849" x="2287588" y="1760538"/>
          <p14:tracePt t="15856" x="2270125" y="1760538"/>
          <p14:tracePt t="15864" x="2233613" y="1760538"/>
          <p14:tracePt t="15880" x="2224088" y="1760538"/>
          <p14:tracePt t="15888" x="2206625" y="1760538"/>
          <p14:tracePt t="15928" x="2197100" y="1751013"/>
          <p14:tracePt t="15944" x="2187575" y="1751013"/>
          <p14:tracePt t="15952" x="2160588" y="1731963"/>
          <p14:tracePt t="15968" x="2151063" y="1724025"/>
          <p14:tracePt t="15984" x="2151063" y="1714500"/>
          <p14:tracePt t="16008" x="2151063" y="1697038"/>
          <p14:tracePt t="16016" x="2151063" y="1687513"/>
          <p14:tracePt t="16032" x="2151063" y="1677988"/>
          <p14:tracePt t="16049" x="2151063" y="1660525"/>
          <p14:tracePt t="16057" x="2151063" y="1641475"/>
          <p14:tracePt t="16064" x="2160588" y="1624013"/>
          <p14:tracePt t="16072" x="2170113" y="1604963"/>
          <p14:tracePt t="16080" x="2179638" y="1595438"/>
          <p14:tracePt t="16088" x="2179638" y="1587500"/>
          <p14:tracePt t="16096" x="2187575" y="1587500"/>
          <p14:tracePt t="16104" x="2206625" y="1577975"/>
          <p14:tracePt t="16135" x="2214563" y="1568450"/>
          <p14:tracePt t="16137" x="2224088" y="1558925"/>
          <p14:tracePt t="16167" x="2233613" y="1558925"/>
          <p14:tracePt t="16192" x="2243138" y="1558925"/>
          <p14:tracePt t="16200" x="2260600" y="1558925"/>
          <p14:tracePt t="16208" x="2297113" y="1558925"/>
          <p14:tracePt t="16217" x="2333625" y="1558925"/>
          <p14:tracePt t="16224" x="2379663" y="1558925"/>
          <p14:tracePt t="16234" x="2433638" y="1558925"/>
          <p14:tracePt t="16239" x="2489200" y="1558925"/>
          <p14:tracePt t="16250" x="2562225" y="1558925"/>
          <p14:tracePt t="16256" x="2616200" y="1558925"/>
          <p14:tracePt t="16263" x="2671763" y="1558925"/>
          <p14:tracePt t="16272" x="2725738" y="1558925"/>
          <p14:tracePt t="16280" x="2762250" y="1558925"/>
          <p14:tracePt t="16288" x="2781300" y="1558925"/>
          <p14:tracePt t="16296" x="2808288" y="1558925"/>
          <p14:tracePt t="16304" x="2817813" y="1558925"/>
          <p14:tracePt t="16312" x="2825750" y="1558925"/>
          <p14:tracePt t="16328" x="2844800" y="1558925"/>
          <p14:tracePt t="16337" x="2852738" y="1558925"/>
          <p14:tracePt t="16344" x="2862263" y="1558925"/>
          <p14:tracePt t="16352" x="2889250" y="1558925"/>
          <p14:tracePt t="16360" x="2908300" y="1568450"/>
          <p14:tracePt t="16368" x="2917825" y="1568450"/>
          <p14:tracePt t="16384" x="2935288" y="1568450"/>
          <p14:tracePt t="16432" x="2935288" y="1577975"/>
          <p14:tracePt t="16481" x="2935288" y="1587500"/>
          <p14:tracePt t="16489" x="2935288" y="1604963"/>
          <p14:tracePt t="16497" x="2935288" y="1631950"/>
          <p14:tracePt t="16507" x="2935288" y="1660525"/>
          <p14:tracePt t="16513" x="2917825" y="1724025"/>
          <p14:tracePt t="16523" x="2862263" y="1787525"/>
          <p14:tracePt t="16527" x="2817813" y="1870075"/>
          <p14:tracePt t="16535" x="2781300" y="1951038"/>
          <p14:tracePt t="16544" x="2725738" y="2033588"/>
          <p14:tracePt t="16552" x="2689225" y="2097088"/>
          <p14:tracePt t="16560" x="2643188" y="2170113"/>
          <p14:tracePt t="16569" x="2598738" y="2243138"/>
          <p14:tracePt t="16576" x="2552700" y="2306638"/>
          <p14:tracePt t="16584" x="2533650" y="2325688"/>
          <p14:tracePt t="16592" x="2498725" y="2371725"/>
          <p14:tracePt t="16600" x="2479675" y="2389188"/>
          <p14:tracePt t="16608" x="2452688" y="2435225"/>
          <p14:tracePt t="16624" x="2443163" y="2452688"/>
          <p14:tracePt t="16633" x="2433638" y="2471738"/>
          <p14:tracePt t="16649" x="2425700" y="2489200"/>
          <p14:tracePt t="16656" x="2397125" y="2508250"/>
          <p14:tracePt t="16688" x="2397125" y="2517775"/>
          <p14:tracePt t="16704" x="2389188" y="2525713"/>
          <p14:tracePt t="16712" x="2370138" y="2544763"/>
          <p14:tracePt t="16728" x="2360613" y="2554288"/>
          <p14:tracePt t="16736" x="2352675" y="2554288"/>
          <p14:tracePt t="16752" x="2333625" y="2562225"/>
          <p14:tracePt t="16768" x="2324100" y="2562225"/>
          <p14:tracePt t="16784" x="2316163" y="2562225"/>
          <p14:tracePt t="16792" x="2316163" y="2571750"/>
          <p14:tracePt t="16800" x="2306638" y="2581275"/>
          <p14:tracePt t="16832" x="2287588" y="2581275"/>
          <p14:tracePt t="16840" x="2279650" y="2581275"/>
          <p14:tracePt t="16849" x="2270125" y="2581275"/>
          <p14:tracePt t="16856" x="2260600" y="2581275"/>
          <p14:tracePt t="16872" x="2251075" y="2581275"/>
          <p14:tracePt t="16880" x="2214563" y="2581275"/>
          <p14:tracePt t="16888" x="2187575" y="2581275"/>
          <p14:tracePt t="16912" x="2170113" y="2581275"/>
          <p14:tracePt t="16920" x="2160588" y="2571750"/>
          <p14:tracePt t="16928" x="2133600" y="2554288"/>
          <p14:tracePt t="16936" x="2114550" y="2525713"/>
          <p14:tracePt t="16946" x="2106613" y="2517775"/>
          <p14:tracePt t="16952" x="2097088" y="2498725"/>
          <p14:tracePt t="16961" x="2087563" y="2481263"/>
          <p14:tracePt t="16968" x="2087563" y="2462213"/>
          <p14:tracePt t="16976" x="2087563" y="2444750"/>
          <p14:tracePt t="16986" x="2078038" y="2435225"/>
          <p14:tracePt t="16993" x="2078038" y="2408238"/>
          <p14:tracePt t="17009" x="2078038" y="2398713"/>
          <p14:tracePt t="17019" x="2078038" y="2371725"/>
          <p14:tracePt t="17025" x="2078038" y="2362200"/>
          <p14:tracePt t="17036" x="2078038" y="2352675"/>
          <p14:tracePt t="17040" x="2078038" y="2325688"/>
          <p14:tracePt t="17049" x="2078038" y="2316163"/>
          <p14:tracePt t="17056" x="2078038" y="2298700"/>
          <p14:tracePt t="17064" x="2097088" y="2270125"/>
          <p14:tracePt t="17088" x="2124075" y="2262188"/>
          <p14:tracePt t="17096" x="2143125" y="2233613"/>
          <p14:tracePt t="17120" x="2151063" y="2233613"/>
          <p14:tracePt t="17128" x="2170113" y="2233613"/>
          <p14:tracePt t="17136" x="2187575" y="2233613"/>
          <p14:tracePt t="17145" x="2197100" y="2233613"/>
          <p14:tracePt t="17153" x="2224088" y="2233613"/>
          <p14:tracePt t="17166" x="2243138" y="2233613"/>
          <p14:tracePt t="17168" x="2270125" y="2233613"/>
          <p14:tracePt t="17176" x="2279650" y="2233613"/>
          <p14:tracePt t="17184" x="2306638" y="2233613"/>
          <p14:tracePt t="17192" x="2316163" y="2233613"/>
          <p14:tracePt t="17208" x="2333625" y="2243138"/>
          <p14:tracePt t="17216" x="2343150" y="2243138"/>
          <p14:tracePt t="17224" x="2352675" y="2252663"/>
          <p14:tracePt t="17232" x="2360613" y="2270125"/>
          <p14:tracePt t="17249" x="2370138" y="2279650"/>
          <p14:tracePt t="17264" x="2370138" y="2306638"/>
          <p14:tracePt t="17280" x="2370138" y="2316163"/>
          <p14:tracePt t="17288" x="2370138" y="2325688"/>
          <p14:tracePt t="17312" x="2370138" y="2343150"/>
          <p14:tracePt t="17328" x="2370138" y="2352675"/>
          <p14:tracePt t="17344" x="2370138" y="2362200"/>
          <p14:tracePt t="17352" x="2370138" y="2371725"/>
          <p14:tracePt t="17361" x="2370138" y="2398713"/>
          <p14:tracePt t="17376" x="2370138" y="2425700"/>
          <p14:tracePt t="17384" x="2370138" y="2444750"/>
          <p14:tracePt t="17392" x="2370138" y="2452688"/>
          <p14:tracePt t="17400" x="2370138" y="2489200"/>
          <p14:tracePt t="17408" x="2352675" y="2535238"/>
          <p14:tracePt t="17417" x="2352675" y="2554288"/>
          <p14:tracePt t="17423" x="2352675" y="2589213"/>
          <p14:tracePt t="17433" x="2352675" y="2617788"/>
          <p14:tracePt t="17439" x="2352675" y="2654300"/>
          <p14:tracePt t="17449" x="2352675" y="2681288"/>
          <p14:tracePt t="17455" x="2360613" y="2717800"/>
          <p14:tracePt t="17463" x="2370138" y="2744788"/>
          <p14:tracePt t="17472" x="2379663" y="2800350"/>
          <p14:tracePt t="17480" x="2397125" y="2827338"/>
          <p14:tracePt t="17488" x="2397125" y="2881313"/>
          <p14:tracePt t="17496" x="2406650" y="2900363"/>
          <p14:tracePt t="17504" x="2406650" y="2927350"/>
          <p14:tracePt t="17514" x="2416175" y="2946400"/>
          <p14:tracePt t="17524" x="2452688" y="2982913"/>
          <p14:tracePt t="17528" x="2452688" y="3000375"/>
          <p14:tracePt t="17536" x="2462213" y="3027363"/>
          <p14:tracePt t="17544" x="2462213" y="3036888"/>
          <p14:tracePt t="17552" x="2462213" y="3054350"/>
          <p14:tracePt t="17560" x="2462213" y="3073400"/>
          <p14:tracePt t="17592" x="2462213" y="3082925"/>
          <p14:tracePt t="17608" x="2462213" y="3090863"/>
          <p14:tracePt t="17632" x="2462213" y="3100388"/>
          <p14:tracePt t="17640" x="2462213" y="3119438"/>
          <p14:tracePt t="17650" x="2452688" y="3127375"/>
          <p14:tracePt t="17658" x="2443163" y="3127375"/>
          <p14:tracePt t="17666" x="2425700" y="3136900"/>
          <p14:tracePt t="17672" x="2416175" y="3146425"/>
          <p14:tracePt t="17688" x="2397125" y="3146425"/>
          <p14:tracePt t="17704" x="2389188" y="3155950"/>
          <p14:tracePt t="17712" x="2379663" y="3155950"/>
          <p14:tracePt t="17816" x="2370138" y="3155950"/>
          <p14:tracePt t="17832" x="2360613" y="3155950"/>
          <p14:tracePt t="17848" x="2352675" y="3155950"/>
          <p14:tracePt t="17856" x="2343150" y="3155950"/>
          <p14:tracePt t="17871" x="2333625" y="3155950"/>
          <p14:tracePt t="17880" x="2324100" y="3146425"/>
          <p14:tracePt t="17888" x="2324100" y="3136900"/>
          <p14:tracePt t="17896" x="2316163" y="3127375"/>
          <p14:tracePt t="17904" x="2316163" y="3119438"/>
          <p14:tracePt t="17912" x="2316163" y="3090863"/>
          <p14:tracePt t="17920" x="2316163" y="3082925"/>
          <p14:tracePt t="17944" x="2316163" y="3073400"/>
          <p14:tracePt t="17952" x="2316163" y="3054350"/>
          <p14:tracePt t="17968" x="2316163" y="3046413"/>
          <p14:tracePt t="17984" x="2316163" y="3036888"/>
          <p14:tracePt t="17992" x="2316163" y="3017838"/>
          <p14:tracePt t="18000" x="2333625" y="3009900"/>
          <p14:tracePt t="18008" x="2352675" y="2990850"/>
          <p14:tracePt t="18019" x="2370138" y="2982913"/>
          <p14:tracePt t="18028" x="2389188" y="2973388"/>
          <p14:tracePt t="18038" x="2397125" y="2973388"/>
          <p14:tracePt t="18043" x="2425700" y="2954338"/>
          <p14:tracePt t="18056" x="2433638" y="2954338"/>
          <p14:tracePt t="18064" x="2443163" y="2954338"/>
          <p14:tracePt t="18072" x="2470150" y="2954338"/>
          <p14:tracePt t="18080" x="2479675" y="2946400"/>
          <p14:tracePt t="18281" x="2479675" y="2954338"/>
          <p14:tracePt t="18287" x="2479675" y="2963863"/>
          <p14:tracePt t="18304" x="2479675" y="2982913"/>
          <p14:tracePt t="18432" x="2479675" y="2990850"/>
          <p14:tracePt t="18440" x="2479675" y="3000375"/>
          <p14:tracePt t="19512" x="2479675" y="3009900"/>
          <p14:tracePt t="19536" x="2443163" y="3009900"/>
          <p14:tracePt t="19545" x="2425700" y="3009900"/>
          <p14:tracePt t="19554" x="2379663" y="3009900"/>
          <p14:tracePt t="19560" x="2370138" y="2963863"/>
          <p14:tracePt t="19568" x="2297113" y="2881313"/>
          <p14:tracePt t="19575" x="2260600" y="2817813"/>
          <p14:tracePt t="19584" x="2224088" y="2771775"/>
          <p14:tracePt t="19592" x="2206625" y="2708275"/>
          <p14:tracePt t="19600" x="2151063" y="2662238"/>
          <p14:tracePt t="19608" x="2133600" y="2625725"/>
          <p14:tracePt t="19615" x="2114550" y="2581275"/>
          <p14:tracePt t="19632" x="2106613" y="2562225"/>
          <p14:tracePt t="19640" x="2070100" y="2517775"/>
          <p14:tracePt t="19649" x="2051050" y="2498725"/>
          <p14:tracePt t="19656" x="2033588" y="2481263"/>
          <p14:tracePt t="19664" x="2024063" y="2471738"/>
          <p14:tracePt t="19672" x="2014538" y="2462213"/>
          <p14:tracePt t="19680" x="2005013" y="2444750"/>
          <p14:tracePt t="19688" x="1987550" y="2416175"/>
          <p14:tracePt t="19696" x="1978025" y="2408238"/>
          <p14:tracePt t="19704" x="1960563" y="2389188"/>
          <p14:tracePt t="19712" x="1941513" y="2371725"/>
          <p14:tracePt t="19720" x="1931988" y="2362200"/>
          <p14:tracePt t="19728" x="1924050" y="2352675"/>
          <p14:tracePt t="19735" x="1905000" y="2335213"/>
          <p14:tracePt t="19744" x="1887538" y="2316163"/>
          <p14:tracePt t="19752" x="1878013" y="2306638"/>
          <p14:tracePt t="19760" x="1868488" y="2289175"/>
          <p14:tracePt t="19769" x="1851025" y="2270125"/>
          <p14:tracePt t="19776" x="1831975" y="2252663"/>
          <p14:tracePt t="19784" x="1824038" y="2243138"/>
          <p14:tracePt t="19793" x="1804988" y="2225675"/>
          <p14:tracePt t="19803" x="1778000" y="2197100"/>
          <p14:tracePt t="19809" x="1758950" y="2179638"/>
          <p14:tracePt t="19820" x="1722438" y="2152650"/>
          <p14:tracePt t="19825" x="1695450" y="2125663"/>
          <p14:tracePt t="19833" x="1668463" y="2116138"/>
          <p14:tracePt t="19840" x="1631950" y="2079625"/>
          <p14:tracePt t="19849" x="1612900" y="2070100"/>
          <p14:tracePt t="19856" x="1585913" y="2060575"/>
          <p14:tracePt t="19864" x="1522413" y="2016125"/>
          <p14:tracePt t="19873" x="1476375" y="1987550"/>
          <p14:tracePt t="19881" x="1431925" y="1960563"/>
          <p14:tracePt t="19890" x="1412875" y="1924050"/>
          <p14:tracePt t="19897" x="1376363" y="1914525"/>
          <p14:tracePt t="19907" x="1349375" y="1897063"/>
          <p14:tracePt t="19912" x="1303338" y="1860550"/>
          <p14:tracePt t="19920" x="1276350" y="1841500"/>
          <p14:tracePt t="19928" x="1258888" y="1824038"/>
          <p14:tracePt t="19936" x="1239838" y="1814513"/>
          <p14:tracePt t="19944" x="1222375" y="1804988"/>
          <p14:tracePt t="19952" x="1212850" y="1804988"/>
          <p14:tracePt t="19960" x="1193800" y="1797050"/>
          <p14:tracePt t="20048" x="1185863" y="1797050"/>
          <p14:tracePt t="20304" x="1176338" y="1787525"/>
          <p14:tracePt t="20312" x="1176338" y="1768475"/>
          <p14:tracePt t="20320" x="1176338" y="1760538"/>
          <p14:tracePt t="20328" x="1176338" y="1741488"/>
          <p14:tracePt t="20336" x="1176338" y="1724025"/>
          <p14:tracePt t="20344" x="1176338" y="1697038"/>
          <p14:tracePt t="20351" x="1185863" y="1687513"/>
          <p14:tracePt t="20384" x="1185863" y="1677988"/>
          <p14:tracePt t="20392" x="1185863" y="1660525"/>
          <p14:tracePt t="20593" x="1185863" y="1651000"/>
          <p14:tracePt t="20625" x="1176338" y="1651000"/>
          <p14:tracePt t="20633" x="1166813" y="1651000"/>
          <p14:tracePt t="20664" x="1157288" y="1660525"/>
          <p14:tracePt t="20696" x="1149350" y="1668463"/>
          <p14:tracePt t="20728" x="1139825" y="1668463"/>
          <p14:tracePt t="20744" x="1130300" y="1668463"/>
          <p14:tracePt t="20752" x="1120775" y="1677988"/>
          <p14:tracePt t="20760" x="1112838" y="1677988"/>
          <p14:tracePt t="20785" x="1103313" y="1677988"/>
          <p14:tracePt t="20793" x="1076325" y="1677988"/>
          <p14:tracePt t="20809" x="1066800" y="1677988"/>
          <p14:tracePt t="20825" x="1057275" y="1677988"/>
          <p14:tracePt t="20836" x="1039813" y="1677988"/>
          <p14:tracePt t="20841" x="1030288" y="1677988"/>
          <p14:tracePt t="20853" x="1020763" y="1677988"/>
          <p14:tracePt t="20866" x="1011238" y="1668463"/>
          <p14:tracePt t="20880" x="993775" y="1668463"/>
          <p14:tracePt t="20888" x="957263" y="1641475"/>
          <p14:tracePt t="20904" x="947738" y="1631950"/>
          <p14:tracePt t="20928" x="930275" y="1631950"/>
          <p14:tracePt t="20952" x="920750" y="1624013"/>
          <p14:tracePt t="20985" x="920750" y="1614488"/>
          <p14:tracePt t="20992" x="911225" y="1595438"/>
          <p14:tracePt t="21000" x="911225" y="1587500"/>
          <p14:tracePt t="21008" x="911225" y="1568450"/>
          <p14:tracePt t="21017" x="911225" y="1558925"/>
          <p14:tracePt t="21024" x="893763" y="1550988"/>
          <p14:tracePt t="21040" x="893763" y="1531938"/>
          <p14:tracePt t="21049" x="893763" y="1522413"/>
          <p14:tracePt t="21066" x="893763" y="1514475"/>
          <p14:tracePt t="21080" x="893763" y="1504950"/>
          <p14:tracePt t="21088" x="893763" y="1485900"/>
          <p14:tracePt t="21096" x="893763" y="1477963"/>
          <p14:tracePt t="21104" x="893763" y="1458913"/>
          <p14:tracePt t="21112" x="903288" y="1458913"/>
          <p14:tracePt t="21135" x="957263" y="1412875"/>
          <p14:tracePt t="21136" x="1003300" y="1395413"/>
          <p14:tracePt t="21143" x="1030288" y="1376363"/>
          <p14:tracePt t="21152" x="1047750" y="1376363"/>
          <p14:tracePt t="21160" x="1076325" y="1368425"/>
          <p14:tracePt t="21168" x="1103313" y="1358900"/>
          <p14:tracePt t="21176" x="1130300" y="1358900"/>
          <p14:tracePt t="21184" x="1139825" y="1358900"/>
          <p14:tracePt t="21288" x="1149350" y="1358900"/>
          <p14:tracePt t="21303" x="1149350" y="1368425"/>
          <p14:tracePt t="21320" x="1149350" y="1376363"/>
          <p14:tracePt t="21328" x="1149350" y="1385888"/>
          <p14:tracePt t="21344" x="1149350" y="1412875"/>
          <p14:tracePt t="21360" x="1149350" y="1422400"/>
          <p14:tracePt t="21368" x="1149350" y="1431925"/>
          <p14:tracePt t="21376" x="1149350" y="1441450"/>
          <p14:tracePt t="21384" x="1149350" y="1449388"/>
          <p14:tracePt t="21400" x="1149350" y="1458913"/>
          <p14:tracePt t="21408" x="1149350" y="1468438"/>
          <p14:tracePt t="21416" x="1149350" y="1485900"/>
          <p14:tracePt t="21425" x="1149350" y="1495425"/>
          <p14:tracePt t="21450" x="1149350" y="1504950"/>
          <p14:tracePt t="21464" x="1149350" y="1522413"/>
          <p14:tracePt t="21479" x="1149350" y="1531938"/>
          <p14:tracePt t="21496" x="1149350" y="1550988"/>
          <p14:tracePt t="21522" x="1149350" y="1568450"/>
          <p14:tracePt t="21537" x="1149350" y="1577975"/>
          <p14:tracePt t="21552" x="1139825" y="1577975"/>
          <p14:tracePt t="21584" x="1130300" y="1587500"/>
          <p14:tracePt t="21839" x="1130300" y="1595438"/>
          <p14:tracePt t="21848" x="1149350" y="1614488"/>
          <p14:tracePt t="21855" x="1176338" y="1631950"/>
          <p14:tracePt t="21864" x="1230313" y="1668463"/>
          <p14:tracePt t="21874" x="1266825" y="1687513"/>
          <p14:tracePt t="21880" x="1293813" y="1704975"/>
          <p14:tracePt t="21889" x="1339850" y="1724025"/>
          <p14:tracePt t="21896" x="1439863" y="1760538"/>
          <p14:tracePt t="21905" x="1504950" y="1804988"/>
          <p14:tracePt t="21912" x="1558925" y="1824038"/>
          <p14:tracePt t="21920" x="1658938" y="1851025"/>
          <p14:tracePt t="21928" x="1731963" y="1870075"/>
          <p14:tracePt t="21936" x="1795463" y="1878013"/>
          <p14:tracePt t="21944" x="1831975" y="1887538"/>
          <p14:tracePt t="21951" x="1895475" y="1914525"/>
          <p14:tracePt t="21960" x="1914525" y="1924050"/>
          <p14:tracePt t="21968" x="1960563" y="1933575"/>
          <p14:tracePt t="21976" x="1978025" y="1933575"/>
          <p14:tracePt t="21984" x="1997075" y="1933575"/>
          <p14:tracePt t="21992" x="2014538" y="1933575"/>
          <p14:tracePt t="22008" x="2033588" y="1933575"/>
          <p14:tracePt t="22016" x="2041525" y="1933575"/>
          <p14:tracePt t="22024" x="2060575" y="1933575"/>
          <p14:tracePt t="22033" x="2087563" y="1933575"/>
          <p14:tracePt t="22040" x="2133600" y="1933575"/>
          <p14:tracePt t="22049" x="2160588" y="1943100"/>
          <p14:tracePt t="22055" x="2214563" y="1943100"/>
          <p14:tracePt t="22065" x="2306638" y="1970088"/>
          <p14:tracePt t="22072" x="2389188" y="1987550"/>
          <p14:tracePt t="22080" x="2479675" y="1997075"/>
          <p14:tracePt t="22088" x="2625725" y="2016125"/>
          <p14:tracePt t="22096" x="2762250" y="2043113"/>
          <p14:tracePt t="22105" x="2908300" y="2060575"/>
          <p14:tracePt t="22118" x="3054350" y="2070100"/>
          <p14:tracePt t="22120" x="3181350" y="2089150"/>
          <p14:tracePt t="22127" x="3309938" y="2116138"/>
          <p14:tracePt t="22137" x="3409950" y="2125663"/>
          <p14:tracePt t="22145" x="3482975" y="2143125"/>
          <p14:tracePt t="22154" x="3546475" y="2152650"/>
          <p14:tracePt t="22161" x="3573463" y="2170113"/>
          <p14:tracePt t="22168" x="3592513" y="2179638"/>
          <p14:tracePt t="22175" x="3609975" y="2179638"/>
          <p14:tracePt t="22186" x="3619500" y="2179638"/>
          <p14:tracePt t="22193" x="3629025" y="2189163"/>
          <p14:tracePt t="22201" x="3636963" y="2189163"/>
          <p14:tracePt t="22208" x="3656013" y="2197100"/>
          <p14:tracePt t="22224" x="3702050" y="2197100"/>
          <p14:tracePt t="22233" x="3719513" y="2216150"/>
          <p14:tracePt t="22240" x="3765550" y="2243138"/>
          <p14:tracePt t="22250" x="3783013" y="2243138"/>
          <p14:tracePt t="22256" x="3838575" y="2279650"/>
          <p14:tracePt t="22267" x="3856038" y="2289175"/>
          <p14:tracePt t="22271" x="3892550" y="2306638"/>
          <p14:tracePt t="22281" x="3929063" y="2325688"/>
          <p14:tracePt t="22292" x="3948113" y="2335213"/>
          <p14:tracePt t="22297" x="3984625" y="2343150"/>
          <p14:tracePt t="22312" x="3992563" y="2343150"/>
          <p14:tracePt t="22320" x="3992563" y="2352675"/>
          <p14:tracePt t="22328" x="4002088" y="2352675"/>
          <p14:tracePt t="22353" x="4011613" y="2362200"/>
          <p14:tracePt t="22360" x="4021138" y="2371725"/>
          <p14:tracePt t="22376" x="4029075" y="2379663"/>
          <p14:tracePt t="22392" x="4038600" y="2389188"/>
          <p14:tracePt t="22400" x="4048125" y="2398713"/>
          <p14:tracePt t="22424" x="4057650" y="2416175"/>
          <p14:tracePt t="22440" x="4057650" y="2425700"/>
          <p14:tracePt t="22456" x="4065588" y="2452688"/>
          <p14:tracePt t="22466" x="4065588" y="2462213"/>
          <p14:tracePt t="22472" x="4075113" y="2481263"/>
          <p14:tracePt t="22479" x="4075113" y="2498725"/>
          <p14:tracePt t="22488" x="4094163" y="2517775"/>
          <p14:tracePt t="22496" x="4111625" y="2544763"/>
          <p14:tracePt t="22505" x="4111625" y="2562225"/>
          <p14:tracePt t="22511" x="4121150" y="2589213"/>
          <p14:tracePt t="22520" x="4121150" y="2608263"/>
          <p14:tracePt t="22528" x="4129088" y="2625725"/>
          <p14:tracePt t="22537" x="4129088" y="2635250"/>
          <p14:tracePt t="22850" x="4129088" y="2608263"/>
          <p14:tracePt t="22858" x="4129088" y="2589213"/>
          <p14:tracePt t="22872" x="4102100" y="2562225"/>
          <p14:tracePt t="22879" x="4102100" y="2544763"/>
          <p14:tracePt t="22888" x="4102100" y="2535238"/>
          <p14:tracePt t="22896" x="4094163" y="2508250"/>
          <p14:tracePt t="22904" x="4084638" y="2498725"/>
          <p14:tracePt t="22912" x="4075113" y="2489200"/>
          <p14:tracePt t="22920" x="4065588" y="2471738"/>
          <p14:tracePt t="22928" x="4057650" y="2462213"/>
          <p14:tracePt t="22936" x="4057650" y="2452688"/>
          <p14:tracePt t="22944" x="4048125" y="2435225"/>
          <p14:tracePt t="22952" x="4038600" y="2416175"/>
          <p14:tracePt t="22960" x="4038600" y="2408238"/>
          <p14:tracePt t="22967" x="4029075" y="2379663"/>
          <p14:tracePt t="22977" x="4021138" y="2371725"/>
          <p14:tracePt t="22984" x="4011613" y="2362200"/>
          <p14:tracePt t="22992" x="4011613" y="2343150"/>
          <p14:tracePt t="23000" x="4011613" y="2335213"/>
          <p14:tracePt t="23008" x="4011613" y="2325688"/>
          <p14:tracePt t="23016" x="4002088" y="2298700"/>
          <p14:tracePt t="23032" x="4002088" y="2289175"/>
          <p14:tracePt t="23080" x="4002088" y="2279650"/>
          <p14:tracePt t="23122" x="3992563" y="2270125"/>
          <p14:tracePt t="23137" x="3984625" y="2270125"/>
          <p14:tracePt t="23144" x="3948113" y="2270125"/>
          <p14:tracePt t="23152" x="3911600" y="2270125"/>
          <p14:tracePt t="23160" x="3856038" y="2298700"/>
          <p14:tracePt t="23168" x="3810000" y="2298700"/>
          <p14:tracePt t="23178" x="3738563" y="2306638"/>
          <p14:tracePt t="23184" x="3683000" y="2306638"/>
          <p14:tracePt t="23192" x="3592513" y="2325688"/>
          <p14:tracePt t="23200" x="3536950" y="2325688"/>
          <p14:tracePt t="23208" x="3473450" y="2325688"/>
          <p14:tracePt t="23216" x="3446463" y="2325688"/>
          <p14:tracePt t="23224" x="3409950" y="2325688"/>
          <p14:tracePt t="23232" x="3373438" y="2325688"/>
          <p14:tracePt t="23240" x="3363913" y="2325688"/>
          <p14:tracePt t="23249" x="3354388" y="2325688"/>
          <p14:tracePt t="23256" x="3336925" y="2325688"/>
          <p14:tracePt t="23265" x="3327400" y="2325688"/>
          <p14:tracePt t="23272" x="3317875" y="2325688"/>
          <p14:tracePt t="23280" x="3300413" y="2316163"/>
          <p14:tracePt t="23296" x="3281363" y="2298700"/>
          <p14:tracePt t="23312" x="3273425" y="2298700"/>
          <p14:tracePt t="23320" x="3254375" y="2289175"/>
          <p14:tracePt t="23327" x="3227388" y="2262188"/>
          <p14:tracePt t="23336" x="3208338" y="2252663"/>
          <p14:tracePt t="23345" x="3181350" y="2243138"/>
          <p14:tracePt t="23353" x="3144838" y="2233613"/>
          <p14:tracePt t="23361" x="3117850" y="2233613"/>
          <p14:tracePt t="23368" x="3071813" y="2216150"/>
          <p14:tracePt t="23377" x="3035300" y="2206625"/>
          <p14:tracePt t="23385" x="2971800" y="2189163"/>
          <p14:tracePt t="23393" x="2944813" y="2170113"/>
          <p14:tracePt t="23402" x="2898775" y="2160588"/>
          <p14:tracePt t="23411" x="2862263" y="2152650"/>
          <p14:tracePt t="23418" x="2825750" y="2143125"/>
          <p14:tracePt t="23425" x="2798763" y="2133600"/>
          <p14:tracePt t="23433" x="2752725" y="2125663"/>
          <p14:tracePt t="23440" x="2752725" y="2116138"/>
          <p14:tracePt t="23449" x="2725738" y="2106613"/>
          <p14:tracePt t="23456" x="2689225" y="2097088"/>
          <p14:tracePt t="23472" x="2671763" y="2089150"/>
          <p14:tracePt t="23496" x="2652713" y="2070100"/>
          <p14:tracePt t="23513" x="2643188" y="2070100"/>
          <p14:tracePt t="23529" x="2635250" y="2060575"/>
          <p14:tracePt t="23546" x="2625725" y="2060575"/>
          <p14:tracePt t="23555" x="2606675" y="2060575"/>
          <p14:tracePt t="23560" x="2589213" y="2052638"/>
          <p14:tracePt t="23576" x="2579688" y="2052638"/>
          <p14:tracePt t="23592" x="2570163" y="2043113"/>
          <p14:tracePt t="23624" x="2570163" y="2033588"/>
          <p14:tracePt t="23640" x="2552700" y="2016125"/>
          <p14:tracePt t="23736" x="2562225" y="2006600"/>
          <p14:tracePt t="23753" x="2579688" y="2006600"/>
          <p14:tracePt t="23761" x="2598738" y="2006600"/>
          <p14:tracePt t="23769" x="2625725" y="2006600"/>
          <p14:tracePt t="23782" x="2652713" y="2006600"/>
          <p14:tracePt t="23784" x="2679700" y="1997075"/>
          <p14:tracePt t="23792" x="2725738" y="1997075"/>
          <p14:tracePt t="23800" x="2762250" y="1997075"/>
          <p14:tracePt t="23809" x="2808288" y="1970088"/>
          <p14:tracePt t="23816" x="2844800" y="1970088"/>
          <p14:tracePt t="23825" x="2889250" y="1970088"/>
          <p14:tracePt t="23832" x="2917825" y="1970088"/>
          <p14:tracePt t="23840" x="2944813" y="1970088"/>
          <p14:tracePt t="23849" x="2981325" y="1970088"/>
          <p14:tracePt t="23856" x="3008313" y="1970088"/>
          <p14:tracePt t="23865" x="3044825" y="1979613"/>
          <p14:tracePt t="23872" x="3108325" y="1987550"/>
          <p14:tracePt t="23880" x="3181350" y="1987550"/>
          <p14:tracePt t="23887" x="3273425" y="1997075"/>
          <p14:tracePt t="23896" x="3390900" y="2016125"/>
          <p14:tracePt t="23904" x="3482975" y="2043113"/>
          <p14:tracePt t="23912" x="3556000" y="2043113"/>
          <p14:tracePt t="23920" x="3656013" y="2052638"/>
          <p14:tracePt t="23928" x="3746500" y="2070100"/>
          <p14:tracePt t="23936" x="3802063" y="2070100"/>
          <p14:tracePt t="23944" x="3829050" y="2089150"/>
          <p14:tracePt t="23952" x="3865563" y="2089150"/>
          <p14:tracePt t="23969" x="3875088" y="2097088"/>
          <p14:tracePt t="24312" x="3892550" y="2097088"/>
          <p14:tracePt t="24328" x="3902075" y="2097088"/>
          <p14:tracePt t="24336" x="3911600" y="2097088"/>
          <p14:tracePt t="24345" x="3919538" y="2097088"/>
          <p14:tracePt t="24352" x="3938588" y="2097088"/>
          <p14:tracePt t="24368" x="3956050" y="2097088"/>
          <p14:tracePt t="24384" x="3984625" y="2097088"/>
          <p14:tracePt t="24392" x="4002088" y="2097088"/>
          <p14:tracePt t="24408" x="4021138" y="2097088"/>
          <p14:tracePt t="24416" x="4029075" y="2097088"/>
          <p14:tracePt t="24424" x="4038600" y="2089150"/>
          <p14:tracePt t="24448" x="4048125" y="2079625"/>
          <p14:tracePt t="24504" x="4057650" y="2070100"/>
          <p14:tracePt t="26191" x="4038600" y="2106613"/>
          <p14:tracePt t="26200" x="3992563" y="2125663"/>
          <p14:tracePt t="26208" x="3911600" y="2170113"/>
          <p14:tracePt t="26218" x="3829050" y="2197100"/>
          <p14:tracePt t="26224" x="3756025" y="2233613"/>
          <p14:tracePt t="26233" x="3673475" y="2262188"/>
          <p14:tracePt t="26240" x="3556000" y="2306638"/>
          <p14:tracePt t="26249" x="3482975" y="2325688"/>
          <p14:tracePt t="26256" x="3400425" y="2371725"/>
          <p14:tracePt t="26265" x="3336925" y="2379663"/>
          <p14:tracePt t="26273" x="3254375" y="2425700"/>
          <p14:tracePt t="26282" x="3200400" y="2444750"/>
          <p14:tracePt t="26288" x="3154363" y="2471738"/>
          <p14:tracePt t="26296" x="3117850" y="2481263"/>
          <p14:tracePt t="26304" x="3063875" y="2489200"/>
          <p14:tracePt t="26312" x="3035300" y="2498725"/>
          <p14:tracePt t="26320" x="3008313" y="2508250"/>
          <p14:tracePt t="26328" x="2962275" y="2544763"/>
          <p14:tracePt t="26335" x="2935288" y="2544763"/>
          <p14:tracePt t="26344" x="2917825" y="2554288"/>
          <p14:tracePt t="26352" x="2871788" y="2562225"/>
          <p14:tracePt t="26360" x="2852738" y="2562225"/>
          <p14:tracePt t="26368" x="2825750" y="2581275"/>
          <p14:tracePt t="26376" x="2781300" y="2608263"/>
          <p14:tracePt t="26384" x="2752725" y="2617788"/>
          <p14:tracePt t="26393" x="2708275" y="2635250"/>
          <p14:tracePt t="26403" x="2671763" y="2644775"/>
          <p14:tracePt t="26409" x="2643188" y="2654300"/>
          <p14:tracePt t="26419" x="2616200" y="2654300"/>
          <p14:tracePt t="26424" x="2570163" y="2690813"/>
          <p14:tracePt t="26434" x="2552700" y="2698750"/>
          <p14:tracePt t="26440" x="2525713" y="2708275"/>
          <p14:tracePt t="26450" x="2506663" y="2708275"/>
          <p14:tracePt t="26456" x="2498725" y="2717800"/>
          <p14:tracePt t="26465" x="2479675" y="2717800"/>
          <p14:tracePt t="26488" x="2470150" y="2727325"/>
          <p14:tracePt t="26544" x="2462213" y="2735263"/>
          <p14:tracePt t="26769" x="2462213" y="2727325"/>
          <p14:tracePt t="26776" x="2462213" y="2708275"/>
          <p14:tracePt t="26783" x="2462213" y="2690813"/>
          <p14:tracePt t="26792" x="2462213" y="2662238"/>
          <p14:tracePt t="26800" x="2452688" y="2635250"/>
          <p14:tracePt t="26808" x="2452688" y="2617788"/>
          <p14:tracePt t="26816" x="2452688" y="2598738"/>
          <p14:tracePt t="26824" x="2443163" y="2589213"/>
          <p14:tracePt t="26840" x="2443163" y="2571750"/>
          <p14:tracePt t="26864" x="2443163" y="2562225"/>
          <p14:tracePt t="28201" x="2443163" y="2571750"/>
          <p14:tracePt t="28208" x="2443163" y="2589213"/>
          <p14:tracePt t="28216" x="2443163" y="2598738"/>
          <p14:tracePt t="28224" x="2443163" y="2608263"/>
          <p14:tracePt t="28239" x="2443163" y="2625725"/>
          <p14:tracePt t="28248" x="2443163" y="2635250"/>
          <p14:tracePt t="28256" x="2443163" y="2644775"/>
          <p14:tracePt t="28272" x="2443163" y="2654300"/>
          <p14:tracePt t="28282" x="2443163" y="2671763"/>
          <p14:tracePt t="28320" x="2443163" y="2681288"/>
          <p14:tracePt t="28337" x="2443163" y="2690813"/>
          <p14:tracePt t="28360" x="2443163" y="2708275"/>
          <p14:tracePt t="28724" x="2443163" y="2690813"/>
          <p14:tracePt t="28736" x="2443163" y="2681288"/>
          <p14:tracePt t="28785" x="2443163" y="2671763"/>
          <p14:tracePt t="28801" x="2443163" y="2654300"/>
          <p14:tracePt t="28816" x="2443163" y="2644775"/>
          <p14:tracePt t="28824" x="2443163" y="2625725"/>
          <p14:tracePt t="28832" x="2443163" y="2608263"/>
          <p14:tracePt t="28856" x="2443163" y="2598738"/>
          <p14:tracePt t="30210" x="2443163" y="2589213"/>
          <p14:tracePt t="30216" x="2498725" y="2554288"/>
          <p14:tracePt t="30224" x="2589213" y="2544763"/>
          <p14:tracePt t="30233" x="2708275" y="2525713"/>
          <p14:tracePt t="30240" x="2817813" y="2517775"/>
          <p14:tracePt t="30249" x="2925763" y="2517775"/>
          <p14:tracePt t="30257" x="3035300" y="2517775"/>
          <p14:tracePt t="30265" x="3144838" y="2517775"/>
          <p14:tracePt t="30272" x="3236913" y="2517775"/>
          <p14:tracePt t="30281" x="3346450" y="2517775"/>
          <p14:tracePt t="30288" x="3436938" y="2517775"/>
          <p14:tracePt t="30296" x="3527425" y="2517775"/>
          <p14:tracePt t="30304" x="3619500" y="2517775"/>
          <p14:tracePt t="30313" x="3729038" y="2517775"/>
          <p14:tracePt t="30321" x="3783013" y="2517775"/>
          <p14:tracePt t="30329" x="3865563" y="2517775"/>
          <p14:tracePt t="30337" x="3919538" y="2517775"/>
          <p14:tracePt t="30345" x="3975100" y="2508250"/>
          <p14:tracePt t="30353" x="3992563" y="2498725"/>
          <p14:tracePt t="30360" x="4038600" y="2481263"/>
          <p14:tracePt t="30368" x="4048125" y="2481263"/>
          <p14:tracePt t="30376" x="4075113" y="2481263"/>
          <p14:tracePt t="30384" x="4084638" y="2481263"/>
          <p14:tracePt t="31176" x="4129088" y="2471738"/>
          <p14:tracePt t="31183" x="4211638" y="2425700"/>
          <p14:tracePt t="31192" x="4267200" y="2416175"/>
          <p14:tracePt t="31200" x="4311650" y="2408238"/>
          <p14:tracePt t="31209" x="4376738" y="2379663"/>
          <p14:tracePt t="31216" x="4413250" y="2371725"/>
          <p14:tracePt t="31225" x="4457700" y="2362200"/>
          <p14:tracePt t="31232" x="4476750" y="2352675"/>
          <p14:tracePt t="31240" x="4503738" y="2316163"/>
          <p14:tracePt t="31248" x="4530725" y="2298700"/>
          <p14:tracePt t="31256" x="4557713" y="2279650"/>
          <p14:tracePt t="31265" x="4567238" y="2270125"/>
          <p14:tracePt t="31272" x="4586288" y="2270125"/>
          <p14:tracePt t="31281" x="4594225" y="2262188"/>
          <p14:tracePt t="31288" x="4594225" y="2252663"/>
          <p14:tracePt t="31296" x="4603750" y="2252663"/>
          <p14:tracePt t="31305" x="4613275" y="2243138"/>
          <p14:tracePt t="31313" x="4622800" y="2233613"/>
          <p14:tracePt t="31352" x="4630738" y="2225675"/>
          <p14:tracePt t="31377" x="4630738" y="2197100"/>
          <p14:tracePt t="31384" x="4649788" y="2179638"/>
          <p14:tracePt t="31392" x="4659313" y="2170113"/>
          <p14:tracePt t="31400" x="4659313" y="2152650"/>
          <p14:tracePt t="31411" x="4667250" y="2133600"/>
          <p14:tracePt t="31416" x="4676775" y="2116138"/>
          <p14:tracePt t="31424" x="4676775" y="2097088"/>
          <p14:tracePt t="31432" x="4695825" y="2079625"/>
          <p14:tracePt t="31440" x="4695825" y="2070100"/>
          <p14:tracePt t="31449" x="4703763" y="2052638"/>
          <p14:tracePt t="31457" x="4713288" y="2043113"/>
          <p14:tracePt t="31476" x="4722813" y="2033588"/>
          <p14:tracePt t="31504" x="4730750" y="2016125"/>
          <p14:tracePt t="31512" x="4730750" y="2006600"/>
          <p14:tracePt t="31520" x="4740275" y="1997075"/>
          <p14:tracePt t="31528" x="4749800" y="1987550"/>
          <p14:tracePt t="31536" x="4749800" y="1979613"/>
          <p14:tracePt t="31544" x="4767263" y="1960563"/>
          <p14:tracePt t="31552" x="4786313" y="1933575"/>
          <p14:tracePt t="31560" x="4795838" y="1914525"/>
          <p14:tracePt t="31568" x="4803775" y="1897063"/>
          <p14:tracePt t="31576" x="4832350" y="1870075"/>
          <p14:tracePt t="31584" x="4849813" y="1833563"/>
          <p14:tracePt t="31592" x="4849813" y="1824038"/>
          <p14:tracePt t="31600" x="4859338" y="1824038"/>
          <p14:tracePt t="31608" x="4886325" y="1797050"/>
          <p14:tracePt t="31616" x="4895850" y="1787525"/>
          <p14:tracePt t="31624" x="4895850" y="1778000"/>
          <p14:tracePt t="31633" x="4895850" y="1768475"/>
          <p14:tracePt t="31640" x="4895850" y="1760538"/>
          <p14:tracePt t="31761" x="4895850" y="1787525"/>
          <p14:tracePt t="31768" x="4895850" y="1797050"/>
          <p14:tracePt t="31776" x="4895850" y="1804988"/>
          <p14:tracePt t="31784" x="4895850" y="1814513"/>
          <p14:tracePt t="31792" x="4895850" y="1824038"/>
          <p14:tracePt t="31800" x="4895850" y="1833563"/>
          <p14:tracePt t="31808" x="4895850" y="1841500"/>
          <p14:tracePt t="31816" x="4895850" y="1860550"/>
          <p14:tracePt t="31824" x="4895850" y="1870075"/>
          <p14:tracePt t="31848" x="4895850" y="1878013"/>
          <p14:tracePt t="31874" x="4905375" y="1906588"/>
          <p14:tracePt t="31882" x="4913313" y="1906588"/>
          <p14:tracePt t="31911" x="4922838" y="1914525"/>
          <p14:tracePt t="31969" x="4932363" y="1924050"/>
          <p14:tracePt t="32080" x="4941888" y="1951038"/>
          <p14:tracePt t="32096" x="4949825" y="1970088"/>
          <p14:tracePt t="32104" x="4959350" y="1997075"/>
          <p14:tracePt t="32115" x="4968875" y="2016125"/>
          <p14:tracePt t="32120" x="4968875" y="2043113"/>
          <p14:tracePt t="32128" x="4968875" y="2089150"/>
          <p14:tracePt t="32136" x="4978400" y="2116138"/>
          <p14:tracePt t="32144" x="4986338" y="2160588"/>
          <p14:tracePt t="32152" x="5005388" y="2216150"/>
          <p14:tracePt t="32160" x="5014913" y="2252663"/>
          <p14:tracePt t="32168" x="5032375" y="2279650"/>
          <p14:tracePt t="32175" x="5032375" y="2306638"/>
          <p14:tracePt t="32186" x="5041900" y="2352675"/>
          <p14:tracePt t="32194" x="5041900" y="2362200"/>
          <p14:tracePt t="32202" x="5049838" y="2389188"/>
          <p14:tracePt t="32209" x="5059363" y="2389188"/>
          <p14:tracePt t="32217" x="5059363" y="2398713"/>
          <p14:tracePt t="32224" x="5068888" y="2416175"/>
          <p14:tracePt t="32248" x="5068888" y="2435225"/>
          <p14:tracePt t="32256" x="5068888" y="2444750"/>
          <p14:tracePt t="32266" x="5078413" y="2452688"/>
          <p14:tracePt t="32281" x="5086350" y="2462213"/>
          <p14:tracePt t="32288" x="5086350" y="2471738"/>
          <p14:tracePt t="32299" x="5105400" y="2498725"/>
          <p14:tracePt t="32305" x="5114925" y="2498725"/>
          <p14:tracePt t="32317" x="5114925" y="2508250"/>
          <p14:tracePt t="32321" x="5114925" y="2517775"/>
          <p14:tracePt t="32330" x="5122863" y="2525713"/>
          <p14:tracePt t="32344" x="5122863" y="2535238"/>
          <p14:tracePt t="32352" x="5141913" y="2554288"/>
          <p14:tracePt t="32376" x="5141913" y="2562225"/>
          <p14:tracePt t="32384" x="5151438" y="2562225"/>
          <p14:tracePt t="32400" x="5159375" y="2571750"/>
          <p14:tracePt t="32408" x="5159375" y="2581275"/>
          <p14:tracePt t="32416" x="5168900" y="2598738"/>
          <p14:tracePt t="32424" x="5168900" y="2608263"/>
          <p14:tracePt t="32440" x="5178425" y="2635250"/>
          <p14:tracePt t="32456" x="5187950" y="2644775"/>
          <p14:tracePt t="33456" x="5187950" y="2654300"/>
          <p14:tracePt t="33472" x="5178425" y="2654300"/>
          <p14:tracePt t="33480" x="5168900" y="2654300"/>
          <p14:tracePt t="33504" x="5159375" y="2654300"/>
          <p14:tracePt t="33511" x="5151438" y="2654300"/>
          <p14:tracePt t="33535" x="5141913" y="2654300"/>
          <p14:tracePt t="33552" x="5132388" y="2644775"/>
          <p14:tracePt t="33569" x="5122863" y="2644775"/>
          <p14:tracePt t="34208" x="5105400" y="2644775"/>
          <p14:tracePt t="34216" x="5022850" y="2644775"/>
          <p14:tracePt t="34224" x="4895850" y="2644775"/>
          <p14:tracePt t="34232" x="4767263" y="2644775"/>
          <p14:tracePt t="34240" x="4622800" y="2644775"/>
          <p14:tracePt t="34248" x="4476750" y="2644775"/>
          <p14:tracePt t="34256" x="4348163" y="2644775"/>
          <p14:tracePt t="34264" x="4257675" y="2644775"/>
          <p14:tracePt t="34272" x="4194175" y="2635250"/>
          <p14:tracePt t="34281" x="4157663" y="2635250"/>
          <p14:tracePt t="34288" x="4129088" y="2635250"/>
          <p14:tracePt t="34298" x="4121150" y="2635250"/>
          <p14:tracePt t="34363" x="4111625" y="2625725"/>
          <p14:tracePt t="34418" x="4111625" y="2617788"/>
          <p14:tracePt t="34440" x="4111625" y="2608263"/>
          <p14:tracePt t="34464" x="4111625" y="2598738"/>
          <p14:tracePt t="34490" x="4102100" y="2571750"/>
          <p14:tracePt t="34552" x="4111625" y="2562225"/>
          <p14:tracePt t="34560" x="4175125" y="2544763"/>
          <p14:tracePt t="34569" x="4248150" y="2517775"/>
          <p14:tracePt t="34575" x="4394200" y="2498725"/>
          <p14:tracePt t="34584" x="4540250" y="2489200"/>
          <p14:tracePt t="34592" x="4703763" y="2489200"/>
          <p14:tracePt t="34600" x="4905375" y="2489200"/>
          <p14:tracePt t="34607" x="5068888" y="2489200"/>
          <p14:tracePt t="34616" x="5232400" y="2489200"/>
          <p14:tracePt t="34624" x="5360988" y="2489200"/>
          <p14:tracePt t="34632" x="5470525" y="2471738"/>
          <p14:tracePt t="34640" x="5514975" y="2452688"/>
          <p14:tracePt t="34648" x="5524500" y="2452688"/>
          <p14:tracePt t="34914" x="5543550" y="2452688"/>
          <p14:tracePt t="34920" x="5561013" y="2452688"/>
          <p14:tracePt t="34928" x="5570538" y="2452688"/>
          <p14:tracePt t="34936" x="5588000" y="2471738"/>
          <p14:tracePt t="34944" x="5607050" y="2498725"/>
          <p14:tracePt t="34952" x="5624513" y="2517775"/>
          <p14:tracePt t="34960" x="5624513" y="2535238"/>
          <p14:tracePt t="34968" x="5634038" y="2571750"/>
          <p14:tracePt t="34976" x="5653088" y="2608263"/>
          <p14:tracePt t="34984" x="5680075" y="2662238"/>
          <p14:tracePt t="34991" x="5697538" y="2708275"/>
          <p14:tracePt t="34999" x="5734050" y="2754313"/>
          <p14:tracePt t="35008" x="5761038" y="2800350"/>
          <p14:tracePt t="35016" x="5797550" y="2863850"/>
          <p14:tracePt t="35024" x="5826125" y="2927350"/>
          <p14:tracePt t="35033" x="5853113" y="2954338"/>
          <p14:tracePt t="35040" x="5889625" y="3000375"/>
          <p14:tracePt t="35048" x="5926138" y="3054350"/>
          <p14:tracePt t="35056" x="5935663" y="3063875"/>
          <p14:tracePt t="35067" x="5943600" y="3063875"/>
          <p14:tracePt t="35128" x="5943600" y="3082925"/>
          <p14:tracePt t="35136" x="5943600" y="3090863"/>
          <p14:tracePt t="35144" x="5943600" y="3109913"/>
          <p14:tracePt t="35152" x="5943600" y="3136900"/>
          <p14:tracePt t="35160" x="5943600" y="3146425"/>
          <p14:tracePt t="35168" x="5943600" y="3173413"/>
          <p14:tracePt t="35176" x="5943600" y="3192463"/>
          <p14:tracePt t="35183" x="5943600" y="3200400"/>
          <p14:tracePt t="35191" x="5943600" y="3219450"/>
          <p14:tracePt t="35200" x="5943600" y="3228975"/>
          <p14:tracePt t="35440" x="5943600" y="3236913"/>
          <p14:tracePt t="35448" x="5972175" y="3236913"/>
          <p14:tracePt t="35456" x="6026150" y="3236913"/>
          <p14:tracePt t="35464" x="6135688" y="3236913"/>
          <p14:tracePt t="35472" x="6199188" y="3236913"/>
          <p14:tracePt t="35482" x="6254750" y="3236913"/>
          <p14:tracePt t="35487" x="6291263" y="3236913"/>
          <p14:tracePt t="35498" x="6326188" y="3236913"/>
          <p14:tracePt t="35505" x="6335713" y="3236913"/>
          <p14:tracePt t="35512" x="6345238" y="3236913"/>
          <p14:tracePt t="35520" x="6354763" y="3236913"/>
          <p14:tracePt t="35527" x="6362700" y="3236913"/>
          <p14:tracePt t="35914" x="6391275" y="3236913"/>
          <p14:tracePt t="35928" x="6399213" y="3236913"/>
          <p14:tracePt t="36681" x="6354763" y="3236913"/>
          <p14:tracePt t="36687" x="6272213" y="3255963"/>
          <p14:tracePt t="36696" x="6235700" y="3255963"/>
          <p14:tracePt t="36704" x="6181725" y="3255963"/>
          <p14:tracePt t="36712" x="6162675" y="3255963"/>
          <p14:tracePt t="36720" x="6116638" y="3273425"/>
          <p14:tracePt t="36728" x="6089650" y="3273425"/>
          <p14:tracePt t="36736" x="6072188" y="3273425"/>
          <p14:tracePt t="36744" x="6062663" y="3273425"/>
          <p14:tracePt t="36752" x="6035675" y="3273425"/>
          <p14:tracePt t="36760" x="6016625" y="3273425"/>
          <p14:tracePt t="36769" x="5999163" y="3273425"/>
          <p14:tracePt t="36775" x="5980113" y="3273425"/>
          <p14:tracePt t="36793" x="5953125" y="3273425"/>
          <p14:tracePt t="36801" x="5935663" y="3273425"/>
          <p14:tracePt t="36809" x="5907088" y="3273425"/>
          <p14:tracePt t="36818" x="5899150" y="3273425"/>
          <p14:tracePt t="36827" x="5862638" y="3273425"/>
          <p14:tracePt t="36832" x="5843588" y="3273425"/>
          <p14:tracePt t="36840" x="5816600" y="3273425"/>
          <p14:tracePt t="36849" x="5797550" y="3273425"/>
          <p14:tracePt t="36856" x="5753100" y="3273425"/>
          <p14:tracePt t="36864" x="5716588" y="3273425"/>
          <p14:tracePt t="36872" x="5670550" y="3273425"/>
          <p14:tracePt t="36881" x="5643563" y="3273425"/>
          <p14:tracePt t="36888" x="5588000" y="3273425"/>
          <p14:tracePt t="36897" x="5551488" y="3273425"/>
          <p14:tracePt t="36904" x="5507038" y="3273425"/>
          <p14:tracePt t="36912" x="5470525" y="3273425"/>
          <p14:tracePt t="36920" x="5434013" y="3273425"/>
          <p14:tracePt t="36928" x="5405438" y="3273425"/>
          <p14:tracePt t="36936" x="5387975" y="3273425"/>
          <p14:tracePt t="36943" x="5360988" y="3273425"/>
          <p14:tracePt t="36952" x="5324475" y="3273425"/>
          <p14:tracePt t="36960" x="5287963" y="3273425"/>
          <p14:tracePt t="36968" x="5232400" y="3273425"/>
          <p14:tracePt t="36976" x="5195888" y="3273425"/>
          <p14:tracePt t="36984" x="5141913" y="3273425"/>
          <p14:tracePt t="36992" x="5105400" y="3273425"/>
          <p14:tracePt t="37000" x="5049838" y="3273425"/>
          <p14:tracePt t="37008" x="4986338" y="3273425"/>
          <p14:tracePt t="37016" x="4949825" y="3273425"/>
          <p14:tracePt t="37024" x="4922838" y="3273425"/>
          <p14:tracePt t="37032" x="4868863" y="3273425"/>
          <p14:tracePt t="37040" x="4822825" y="3273425"/>
          <p14:tracePt t="37048" x="4795838" y="3273425"/>
          <p14:tracePt t="37056" x="4776788" y="3273425"/>
          <p14:tracePt t="37065" x="4767263" y="3273425"/>
          <p14:tracePt t="37071" x="4749800" y="3273425"/>
          <p14:tracePt t="37128" x="4730750" y="3273425"/>
          <p14:tracePt t="37152" x="4730750" y="3265488"/>
          <p14:tracePt t="37168" x="4730750" y="3246438"/>
          <p14:tracePt t="37176" x="4730750" y="3228975"/>
          <p14:tracePt t="37186" x="4730750" y="3200400"/>
          <p14:tracePt t="37193" x="4730750" y="3192463"/>
          <p14:tracePt t="37200" x="4730750" y="3182938"/>
          <p14:tracePt t="37208" x="4730750" y="3146425"/>
          <p14:tracePt t="37216" x="4730750" y="3127375"/>
          <p14:tracePt t="37224" x="4740275" y="3090863"/>
          <p14:tracePt t="37232" x="4759325" y="3054350"/>
          <p14:tracePt t="37248" x="4795838" y="3027363"/>
          <p14:tracePt t="37255" x="4813300" y="3009900"/>
          <p14:tracePt t="37264" x="4832350" y="2990850"/>
          <p14:tracePt t="37272" x="4849813" y="2982913"/>
          <p14:tracePt t="37281" x="4876800" y="2963863"/>
          <p14:tracePt t="37288" x="4905375" y="2946400"/>
          <p14:tracePt t="37297" x="4922838" y="2936875"/>
          <p14:tracePt t="37304" x="4949825" y="2936875"/>
          <p14:tracePt t="37312" x="4978400" y="2927350"/>
          <p14:tracePt t="37320" x="4995863" y="2927350"/>
          <p14:tracePt t="37327" x="5041900" y="2917825"/>
          <p14:tracePt t="37336" x="5086350" y="2900363"/>
          <p14:tracePt t="37344" x="5114925" y="2900363"/>
          <p14:tracePt t="37352" x="5151438" y="2881313"/>
          <p14:tracePt t="37360" x="5195888" y="2881313"/>
          <p14:tracePt t="37368" x="5232400" y="2873375"/>
          <p14:tracePt t="37376" x="5251450" y="2873375"/>
          <p14:tracePt t="37384" x="5287963" y="2873375"/>
          <p14:tracePt t="37393" x="5314950" y="2863850"/>
          <p14:tracePt t="37402" x="5341938" y="2863850"/>
          <p14:tracePt t="37411" x="5368925" y="2844800"/>
          <p14:tracePt t="37416" x="5378450" y="2844800"/>
          <p14:tracePt t="37424" x="5405438" y="2844800"/>
          <p14:tracePt t="37432" x="5434013" y="2844800"/>
          <p14:tracePt t="37440" x="5451475" y="2844800"/>
          <p14:tracePt t="37448" x="5507038" y="2844800"/>
          <p14:tracePt t="37456" x="5534025" y="2844800"/>
          <p14:tracePt t="37465" x="5580063" y="2844800"/>
          <p14:tracePt t="37472" x="5607050" y="2844800"/>
          <p14:tracePt t="37482" x="5634038" y="2844800"/>
          <p14:tracePt t="37488" x="5680075" y="2844800"/>
          <p14:tracePt t="37498" x="5697538" y="2844800"/>
          <p14:tracePt t="37504" x="5724525" y="2844800"/>
          <p14:tracePt t="37512" x="5753100" y="2844800"/>
          <p14:tracePt t="37521" x="5770563" y="2844800"/>
          <p14:tracePt t="37528" x="5797550" y="2844800"/>
          <p14:tracePt t="37536" x="5834063" y="2844800"/>
          <p14:tracePt t="37544" x="5853113" y="2844800"/>
          <p14:tracePt t="37552" x="5889625" y="2854325"/>
          <p14:tracePt t="37560" x="5916613" y="2854325"/>
          <p14:tracePt t="37569" x="5935663" y="2854325"/>
          <p14:tracePt t="37577" x="5980113" y="2854325"/>
          <p14:tracePt t="37586" x="5999163" y="2854325"/>
          <p14:tracePt t="37593" x="6026150" y="2854325"/>
          <p14:tracePt t="37600" x="6043613" y="2854325"/>
          <p14:tracePt t="37608" x="6072188" y="2854325"/>
          <p14:tracePt t="37616" x="6080125" y="2854325"/>
          <p14:tracePt t="37624" x="6089650" y="2863850"/>
          <p14:tracePt t="37664" x="6089650" y="2873375"/>
          <p14:tracePt t="37672" x="6099175" y="2881313"/>
          <p14:tracePt t="37680" x="6099175" y="2890838"/>
          <p14:tracePt t="37688" x="6108700" y="2890838"/>
          <p14:tracePt t="37698" x="6116638" y="2917825"/>
          <p14:tracePt t="37704" x="6126163" y="2927350"/>
          <p14:tracePt t="37712" x="6135688" y="2954338"/>
          <p14:tracePt t="37720" x="6162675" y="2990850"/>
          <p14:tracePt t="37727" x="6162675" y="3017838"/>
          <p14:tracePt t="37736" x="6189663" y="3036888"/>
          <p14:tracePt t="37744" x="6208713" y="3082925"/>
          <p14:tracePt t="37752" x="6226175" y="3109913"/>
          <p14:tracePt t="37760" x="6235700" y="3136900"/>
          <p14:tracePt t="37768" x="6235700" y="3155950"/>
          <p14:tracePt t="37776" x="6235700" y="3163888"/>
          <p14:tracePt t="37784" x="6235700" y="3173413"/>
          <p14:tracePt t="37792" x="6235700" y="3182938"/>
          <p14:tracePt t="37800" x="6235700" y="3200400"/>
          <p14:tracePt t="37825" x="6235700" y="3209925"/>
          <p14:tracePt t="37832" x="6226175" y="3228975"/>
          <p14:tracePt t="37841" x="6208713" y="3236913"/>
          <p14:tracePt t="37851" x="6181725" y="3255963"/>
          <p14:tracePt t="37859" x="6162675" y="3265488"/>
          <p14:tracePt t="37868" x="6145213" y="3273425"/>
          <p14:tracePt t="37875" x="6116638" y="3302000"/>
          <p14:tracePt t="37884" x="6108700" y="3309938"/>
          <p14:tracePt t="37888" x="6080125" y="3319463"/>
          <p14:tracePt t="37904" x="6072188" y="3319463"/>
          <p14:tracePt t="37912" x="6062663" y="3319463"/>
          <p14:tracePt t="38025" x="6016625" y="3319463"/>
          <p14:tracePt t="38032" x="5980113" y="3319463"/>
          <p14:tracePt t="38041" x="5899150" y="3265488"/>
          <p14:tracePt t="38048" x="5780088" y="3209925"/>
          <p14:tracePt t="38056" x="5661025" y="3146425"/>
          <p14:tracePt t="38064" x="5543550" y="3090863"/>
          <p14:tracePt t="38072" x="5461000" y="3036888"/>
          <p14:tracePt t="38081" x="5351463" y="2990850"/>
          <p14:tracePt t="38088" x="5251450" y="2936875"/>
          <p14:tracePt t="38097" x="5151438" y="2900363"/>
          <p14:tracePt t="38104" x="5068888" y="2844800"/>
          <p14:tracePt t="38116" x="5041900" y="2808288"/>
          <p14:tracePt t="38120" x="4941888" y="2781300"/>
          <p14:tracePt t="38136" x="4941888" y="2754313"/>
          <p14:tracePt t="38143" x="4932363" y="2735263"/>
          <p14:tracePt t="38152" x="4922838" y="2727325"/>
          <p14:tracePt t="38160" x="4913313" y="2708275"/>
          <p14:tracePt t="38168" x="4905375" y="2690813"/>
          <p14:tracePt t="38184" x="4895850" y="2681288"/>
          <p14:tracePt t="38368" x="4886325" y="2671763"/>
          <p14:tracePt t="38392" x="4859338" y="2671763"/>
          <p14:tracePt t="38408" x="4840288" y="2671763"/>
          <p14:tracePt t="38416" x="4803775" y="2671763"/>
          <p14:tracePt t="38424" x="4786313" y="2690813"/>
          <p14:tracePt t="38432" x="4749800" y="2708275"/>
          <p14:tracePt t="38441" x="4740275" y="2708275"/>
          <p14:tracePt t="38448" x="4703763" y="2717800"/>
          <p14:tracePt t="38455" x="4667250" y="2727325"/>
          <p14:tracePt t="38464" x="4649788" y="2727325"/>
          <p14:tracePt t="38472" x="4613275" y="2735263"/>
          <p14:tracePt t="38480" x="4603750" y="2735263"/>
          <p14:tracePt t="38488" x="4594225" y="2735263"/>
          <p14:tracePt t="38497" x="4567238" y="2735263"/>
          <p14:tracePt t="38504" x="4557713" y="2735263"/>
          <p14:tracePt t="38521" x="4530725" y="2735263"/>
          <p14:tracePt t="38529" x="4513263" y="2735263"/>
          <p14:tracePt t="38537" x="4484688" y="2735263"/>
          <p14:tracePt t="38544" x="4467225" y="2735263"/>
          <p14:tracePt t="38553" x="4457700" y="2735263"/>
          <p14:tracePt t="38561" x="4448175" y="2735263"/>
          <p14:tracePt t="38570" x="4440238" y="2735263"/>
          <p14:tracePt t="38576" x="4403725" y="2735263"/>
          <p14:tracePt t="38584" x="4384675" y="2735263"/>
          <p14:tracePt t="38592" x="4367213" y="2727325"/>
          <p14:tracePt t="38600" x="4357688" y="2717800"/>
          <p14:tracePt t="38607" x="4321175" y="2690813"/>
          <p14:tracePt t="38616" x="4311650" y="2671763"/>
          <p14:tracePt t="38624" x="4303713" y="2662238"/>
          <p14:tracePt t="38632" x="4284663" y="2654300"/>
          <p14:tracePt t="38640" x="4267200" y="2644775"/>
          <p14:tracePt t="38648" x="4248150" y="2625725"/>
          <p14:tracePt t="38664" x="4238625" y="2617788"/>
          <p14:tracePt t="38673" x="4230688" y="2617788"/>
          <p14:tracePt t="38688" x="4221163" y="2608263"/>
          <p14:tracePt t="38697" x="4211638" y="2598738"/>
          <p14:tracePt t="38704" x="4211638" y="2589213"/>
          <p14:tracePt t="38712" x="4211638" y="2581275"/>
          <p14:tracePt t="38727" x="4202113" y="2554288"/>
          <p14:tracePt t="38744" x="4202113" y="2544763"/>
          <p14:tracePt t="38752" x="4194175" y="2535238"/>
          <p14:tracePt t="38808" x="4194175" y="2517775"/>
          <p14:tracePt t="38824" x="4194175" y="2508250"/>
          <p14:tracePt t="38832" x="4194175" y="2498725"/>
          <p14:tracePt t="38848" x="4194175" y="2489200"/>
          <p14:tracePt t="38880" x="4202113" y="2462213"/>
          <p14:tracePt t="38889" x="4211638" y="2462213"/>
          <p14:tracePt t="38896" x="4230688" y="2452688"/>
          <p14:tracePt t="38904" x="4267200" y="2452688"/>
          <p14:tracePt t="38912" x="4311650" y="2444750"/>
          <p14:tracePt t="38920" x="4367213" y="2435225"/>
          <p14:tracePt t="38928" x="4413250" y="2435225"/>
          <p14:tracePt t="38936" x="4467225" y="2408238"/>
          <p14:tracePt t="38944" x="4540250" y="2408238"/>
          <p14:tracePt t="38952" x="4594225" y="2408238"/>
          <p14:tracePt t="38960" x="4667250" y="2408238"/>
          <p14:tracePt t="38968" x="4730750" y="2398713"/>
          <p14:tracePt t="38976" x="4786313" y="2398713"/>
          <p14:tracePt t="38984" x="4840288" y="2398713"/>
          <p14:tracePt t="38992" x="4886325" y="2398713"/>
          <p14:tracePt t="39000" x="4905375" y="2398713"/>
          <p14:tracePt t="39008" x="4932363" y="2398713"/>
          <p14:tracePt t="39016" x="4941888" y="2398713"/>
          <p14:tracePt t="39040" x="4949825" y="2398713"/>
          <p14:tracePt t="39064" x="4959350" y="2398713"/>
          <p14:tracePt t="39074" x="4978400" y="2398713"/>
          <p14:tracePt t="39084" x="5014913" y="2398713"/>
          <p14:tracePt t="39090" x="5041900" y="2398713"/>
          <p14:tracePt t="39097" x="5095875" y="2398713"/>
          <p14:tracePt t="39104" x="5132388" y="2398713"/>
          <p14:tracePt t="39118" x="5187950" y="2398713"/>
          <p14:tracePt t="39120" x="5214938" y="2398713"/>
          <p14:tracePt t="39128" x="5232400" y="2398713"/>
          <p14:tracePt t="39136" x="5268913" y="2408238"/>
          <p14:tracePt t="39152" x="5278438" y="2408238"/>
          <p14:tracePt t="39160" x="5278438" y="2416175"/>
          <p14:tracePt t="39208" x="5278438" y="2435225"/>
          <p14:tracePt t="39216" x="5278438" y="2444750"/>
          <p14:tracePt t="39224" x="5278438" y="2452688"/>
          <p14:tracePt t="39240" x="5268913" y="2462213"/>
          <p14:tracePt t="39248" x="5268913" y="2471738"/>
          <p14:tracePt t="39256" x="5260975" y="2489200"/>
          <p14:tracePt t="39264" x="5241925" y="2508250"/>
          <p14:tracePt t="39272" x="5232400" y="2517775"/>
          <p14:tracePt t="39280" x="5224463" y="2525713"/>
          <p14:tracePt t="39288" x="5214938" y="2535238"/>
          <p14:tracePt t="39297" x="5205413" y="2554288"/>
          <p14:tracePt t="39304" x="5187950" y="2571750"/>
          <p14:tracePt t="39312" x="5178425" y="2581275"/>
          <p14:tracePt t="39320" x="5168900" y="2581275"/>
          <p14:tracePt t="39329" x="5168900" y="2589213"/>
          <p14:tracePt t="39344" x="5159375" y="2598738"/>
          <p14:tracePt t="39352" x="5151438" y="2617788"/>
          <p14:tracePt t="39384" x="5141913" y="2625725"/>
          <p14:tracePt t="39391" x="5122863" y="2625725"/>
          <p14:tracePt t="39408" x="5114925" y="2635250"/>
          <p14:tracePt t="39416" x="5095875" y="2635250"/>
          <p14:tracePt t="39424" x="5068888" y="2644775"/>
          <p14:tracePt t="39432" x="5059363" y="2654300"/>
          <p14:tracePt t="39440" x="5032375" y="2662238"/>
          <p14:tracePt t="39448" x="5032375" y="2671763"/>
          <p14:tracePt t="39456" x="5022850" y="2671763"/>
          <p14:tracePt t="39463" x="5014913" y="2671763"/>
          <p14:tracePt t="39471" x="4995863" y="2671763"/>
          <p14:tracePt t="39584" x="5022850" y="2671763"/>
          <p14:tracePt t="39592" x="5041900" y="2671763"/>
          <p14:tracePt t="39600" x="5068888" y="2671763"/>
          <p14:tracePt t="39608" x="5105400" y="2671763"/>
          <p14:tracePt t="39616" x="5151438" y="2671763"/>
          <p14:tracePt t="39624" x="5187950" y="2671763"/>
          <p14:tracePt t="39632" x="5241925" y="2671763"/>
          <p14:tracePt t="39640" x="5297488" y="2644775"/>
          <p14:tracePt t="39648" x="5334000" y="2625725"/>
          <p14:tracePt t="39656" x="5341938" y="2625725"/>
          <p14:tracePt t="39664" x="5351463" y="2625725"/>
          <p14:tracePt t="39985" x="5360988" y="2617788"/>
          <p14:tracePt t="39992" x="5378450" y="2598738"/>
          <p14:tracePt t="40000" x="5434013" y="2598738"/>
          <p14:tracePt t="40008" x="5524500" y="2581275"/>
          <p14:tracePt t="40016" x="5634038" y="2571750"/>
          <p14:tracePt t="40024" x="5724525" y="2571750"/>
          <p14:tracePt t="40032" x="5826125" y="2544763"/>
          <p14:tracePt t="40040" x="5853113" y="2544763"/>
          <p14:tracePt t="40048" x="5907088" y="2535238"/>
          <p14:tracePt t="40056" x="5953125" y="2535238"/>
          <p14:tracePt t="40064" x="5980113" y="2517775"/>
          <p14:tracePt t="40072" x="5999163" y="2517775"/>
          <p14:tracePt t="40081" x="6007100" y="2517775"/>
          <p14:tracePt t="40088" x="6026150" y="2517775"/>
          <p14:tracePt t="40136" x="6035675" y="2517775"/>
          <p14:tracePt t="40144" x="6043613" y="2517775"/>
          <p14:tracePt t="40152" x="6062663" y="2517775"/>
          <p14:tracePt t="40161" x="6080125" y="2489200"/>
          <p14:tracePt t="40177" x="6089650" y="2489200"/>
          <p14:tracePt t="40184" x="6116638" y="2489200"/>
          <p14:tracePt t="40200" x="6126163" y="2489200"/>
          <p14:tracePt t="40208" x="6135688" y="2489200"/>
          <p14:tracePt t="40216" x="6145213" y="2489200"/>
          <p14:tracePt t="40224" x="6153150" y="2489200"/>
          <p14:tracePt t="40315" x="6162675" y="2489200"/>
          <p14:tracePt t="40321" x="6189663" y="2489200"/>
          <p14:tracePt t="40333" x="6218238" y="2489200"/>
          <p14:tracePt t="40336" x="6262688" y="2489200"/>
          <p14:tracePt t="40344" x="6318250" y="2489200"/>
          <p14:tracePt t="40352" x="6354763" y="2489200"/>
          <p14:tracePt t="40361" x="6399213" y="2489200"/>
          <p14:tracePt t="40368" x="6427788" y="2489200"/>
          <p14:tracePt t="40376" x="6454775" y="2489200"/>
          <p14:tracePt t="40384" x="6464300" y="2489200"/>
          <p14:tracePt t="40393" x="6472238" y="2489200"/>
          <p14:tracePt t="40721" x="6500813" y="2489200"/>
          <p14:tracePt t="40729" x="6508750" y="2489200"/>
          <p14:tracePt t="40737" x="6554788" y="2489200"/>
          <p14:tracePt t="40745" x="6610350" y="2489200"/>
          <p14:tracePt t="40752" x="6681788" y="2489200"/>
          <p14:tracePt t="40760" x="6800850" y="2517775"/>
          <p14:tracePt t="40768" x="6929438" y="2525713"/>
          <p14:tracePt t="40777" x="7037388" y="2554288"/>
          <p14:tracePt t="40784" x="7146925" y="2571750"/>
          <p14:tracePt t="40793" x="7212013" y="2571750"/>
          <p14:tracePt t="40800" x="7265988" y="2581275"/>
          <p14:tracePt t="40808" x="7283450" y="2581275"/>
          <p14:tracePt t="40896" x="7275513" y="2581275"/>
          <p14:tracePt t="40904" x="7265988" y="2581275"/>
          <p14:tracePt t="40920" x="7248525" y="2581275"/>
          <p14:tracePt t="40929" x="7229475" y="2581275"/>
          <p14:tracePt t="40936" x="7202488" y="2581275"/>
          <p14:tracePt t="40945" x="7183438" y="2581275"/>
          <p14:tracePt t="40953" x="7138988" y="2581275"/>
          <p14:tracePt t="40960" x="7083425" y="2581275"/>
          <p14:tracePt t="40968" x="7010400" y="2581275"/>
          <p14:tracePt t="40976" x="6956425" y="2581275"/>
          <p14:tracePt t="40984" x="6846888" y="2581275"/>
          <p14:tracePt t="40992" x="6773863" y="2581275"/>
          <p14:tracePt t="40999" x="6681788" y="2581275"/>
          <p14:tracePt t="41008" x="6591300" y="2581275"/>
          <p14:tracePt t="41017" x="6491288" y="2581275"/>
          <p14:tracePt t="41024" x="6435725" y="2581275"/>
          <p14:tracePt t="41033" x="6381750" y="2581275"/>
          <p14:tracePt t="41041" x="6326188" y="2581275"/>
          <p14:tracePt t="41051" x="6318250" y="2581275"/>
          <p14:tracePt t="41057" x="6299200" y="2581275"/>
          <p14:tracePt t="41067" x="6291263" y="2581275"/>
          <p14:tracePt t="41073" x="6281738" y="2581275"/>
          <p14:tracePt t="41088" x="6281738" y="2571750"/>
          <p14:tracePt t="41098" x="6272213" y="2554288"/>
          <p14:tracePt t="41104" x="6272213" y="2544763"/>
          <p14:tracePt t="41112" x="6272213" y="2525713"/>
          <p14:tracePt t="41133" x="6272213" y="2471738"/>
          <p14:tracePt t="41136" x="6272213" y="2444750"/>
          <p14:tracePt t="41144" x="6272213" y="2435225"/>
          <p14:tracePt t="41152" x="6272213" y="2425700"/>
          <p14:tracePt t="41160" x="6272213" y="2408238"/>
          <p14:tracePt t="41168" x="6272213" y="2398713"/>
          <p14:tracePt t="41176" x="6299200" y="2371725"/>
          <p14:tracePt t="41192" x="6308725" y="2352675"/>
          <p14:tracePt t="41200" x="6326188" y="2343150"/>
          <p14:tracePt t="41208" x="6335713" y="2335213"/>
          <p14:tracePt t="41216" x="6362700" y="2306638"/>
          <p14:tracePt t="41224" x="6362700" y="2298700"/>
          <p14:tracePt t="41232" x="6391275" y="2279650"/>
          <p14:tracePt t="41240" x="6399213" y="2262188"/>
          <p14:tracePt t="41250" x="6427788" y="2243138"/>
          <p14:tracePt t="41256" x="6454775" y="2206625"/>
          <p14:tracePt t="41265" x="6481763" y="2189163"/>
          <p14:tracePt t="41272" x="6518275" y="2160588"/>
          <p14:tracePt t="41280" x="6545263" y="2133600"/>
          <p14:tracePt t="41288" x="6618288" y="2089150"/>
          <p14:tracePt t="41297" x="6654800" y="2079625"/>
          <p14:tracePt t="41304" x="6710363" y="2043113"/>
          <p14:tracePt t="41312" x="6754813" y="2033588"/>
          <p14:tracePt t="41320" x="6800850" y="2006600"/>
          <p14:tracePt t="41328" x="6856413" y="2006600"/>
          <p14:tracePt t="41336" x="6937375" y="1970088"/>
          <p14:tracePt t="41344" x="7010400" y="1951038"/>
          <p14:tracePt t="41351" x="7083425" y="1951038"/>
          <p14:tracePt t="41360" x="7183438" y="1943100"/>
          <p14:tracePt t="41367" x="7256463" y="1943100"/>
          <p14:tracePt t="41376" x="7348538" y="1943100"/>
          <p14:tracePt t="41383" x="7439025" y="1943100"/>
          <p14:tracePt t="41392" x="7512050" y="1943100"/>
          <p14:tracePt t="41400" x="7567613" y="1943100"/>
          <p14:tracePt t="41408" x="7612063" y="1943100"/>
          <p14:tracePt t="41416" x="7648575" y="1943100"/>
          <p14:tracePt t="41424" x="7712075" y="1970088"/>
          <p14:tracePt t="41433" x="7740650" y="1987550"/>
          <p14:tracePt t="41440" x="7748588" y="1997075"/>
          <p14:tracePt t="41450" x="7794625" y="2033588"/>
          <p14:tracePt t="41456" x="7804150" y="2052638"/>
          <p14:tracePt t="41464" x="7813675" y="2089150"/>
          <p14:tracePt t="41472" x="7831138" y="2133600"/>
          <p14:tracePt t="41480" x="7831138" y="2160588"/>
          <p14:tracePt t="41488" x="7831138" y="2189163"/>
          <p14:tracePt t="41497" x="7831138" y="2225675"/>
          <p14:tracePt t="41504" x="7831138" y="2262188"/>
          <p14:tracePt t="41512" x="7831138" y="2289175"/>
          <p14:tracePt t="41520" x="7831138" y="2316163"/>
          <p14:tracePt t="41528" x="7831138" y="2343150"/>
          <p14:tracePt t="41536" x="7821613" y="2379663"/>
          <p14:tracePt t="41544" x="7813675" y="2398713"/>
          <p14:tracePt t="41552" x="7813675" y="2416175"/>
          <p14:tracePt t="41560" x="7794625" y="2435225"/>
          <p14:tracePt t="41568" x="7785100" y="2444750"/>
          <p14:tracePt t="41576" x="7767638" y="2452688"/>
          <p14:tracePt t="41584" x="7748588" y="2471738"/>
          <p14:tracePt t="41591" x="7721600" y="2498725"/>
          <p14:tracePt t="41600" x="7704138" y="2508250"/>
          <p14:tracePt t="41608" x="7675563" y="2517775"/>
          <p14:tracePt t="41616" x="7621588" y="2525713"/>
          <p14:tracePt t="41624" x="7585075" y="2535238"/>
          <p14:tracePt t="41632" x="7502525" y="2581275"/>
          <p14:tracePt t="41640" x="7439025" y="2589213"/>
          <p14:tracePt t="41648" x="7385050" y="2598738"/>
          <p14:tracePt t="41656" x="7319963" y="2625725"/>
          <p14:tracePt t="41664" x="7275513" y="2635250"/>
          <p14:tracePt t="41672" x="7248525" y="2644775"/>
          <p14:tracePt t="41680" x="7229475" y="2644775"/>
          <p14:tracePt t="41687" x="7219950" y="2644775"/>
          <p14:tracePt t="41697" x="7212013" y="2654300"/>
          <p14:tracePt t="41720" x="7202488" y="2671763"/>
          <p14:tracePt t="41744" x="7202488" y="2681288"/>
          <p14:tracePt t="41752" x="7202488" y="2690813"/>
          <p14:tracePt t="41760" x="7202488" y="2708275"/>
          <p14:tracePt t="41768" x="7212013" y="2727325"/>
          <p14:tracePt t="41776" x="7229475" y="2744788"/>
          <p14:tracePt t="41784" x="7248525" y="2763838"/>
          <p14:tracePt t="41792" x="7312025" y="2827338"/>
          <p14:tracePt t="41800" x="7339013" y="2844800"/>
          <p14:tracePt t="41808" x="7402513" y="2890838"/>
          <p14:tracePt t="41816" x="7448550" y="2946400"/>
          <p14:tracePt t="41824" x="7512050" y="3009900"/>
          <p14:tracePt t="41834" x="7585075" y="3073400"/>
          <p14:tracePt t="41840" x="7648575" y="3146425"/>
          <p14:tracePt t="41849" x="7685088" y="3209925"/>
          <p14:tracePt t="41857" x="7740650" y="3292475"/>
          <p14:tracePt t="41867" x="7748588" y="3319463"/>
          <p14:tracePt t="41873" x="7748588" y="3375025"/>
          <p14:tracePt t="41883" x="7748588" y="3392488"/>
          <p14:tracePt t="41888" x="7748588" y="3419475"/>
          <p14:tracePt t="41899" x="7748588" y="3438525"/>
          <p14:tracePt t="41904" x="7748588" y="3446463"/>
          <p14:tracePt t="41914" x="7748588" y="3465513"/>
          <p14:tracePt t="41936" x="7748588" y="3475038"/>
          <p14:tracePt t="41961" x="7748588" y="3482975"/>
          <p14:tracePt t="41992" x="7740650" y="3482975"/>
          <p14:tracePt t="42000" x="7721600" y="3482975"/>
          <p14:tracePt t="42008" x="7694613" y="3482975"/>
          <p14:tracePt t="42016" x="7639050" y="3482975"/>
          <p14:tracePt t="42024" x="7548563" y="3482975"/>
          <p14:tracePt t="42032" x="7458075" y="3482975"/>
          <p14:tracePt t="42040" x="7385050" y="3482975"/>
          <p14:tracePt t="42051" x="7265988" y="3446463"/>
          <p14:tracePt t="42055" x="7165975" y="3402013"/>
          <p14:tracePt t="42064" x="7056438" y="3392488"/>
          <p14:tracePt t="42072" x="6973888" y="3346450"/>
          <p14:tracePt t="42080" x="6892925" y="3309938"/>
          <p14:tracePt t="42088" x="6837363" y="3282950"/>
          <p14:tracePt t="42098" x="6800850" y="3265488"/>
          <p14:tracePt t="42133" x="6791325" y="3255963"/>
          <p14:tracePt t="42144" x="6783388" y="3246438"/>
          <p14:tracePt t="42151" x="6783388" y="3228975"/>
          <p14:tracePt t="42160" x="6783388" y="3209925"/>
          <p14:tracePt t="42167" x="6783388" y="3182938"/>
          <p14:tracePt t="42176" x="6783388" y="3146425"/>
          <p14:tracePt t="42184" x="6783388" y="3119438"/>
          <p14:tracePt t="42192" x="6783388" y="3082925"/>
          <p14:tracePt t="42200" x="6800850" y="3046413"/>
          <p14:tracePt t="42208" x="6810375" y="3027363"/>
          <p14:tracePt t="42216" x="6819900" y="2982913"/>
          <p14:tracePt t="42224" x="6827838" y="2973388"/>
          <p14:tracePt t="42233" x="6856413" y="2946400"/>
          <p14:tracePt t="42240" x="6873875" y="2927350"/>
          <p14:tracePt t="42248" x="6919913" y="2917825"/>
          <p14:tracePt t="42255" x="6946900" y="2917825"/>
          <p14:tracePt t="42264" x="6983413" y="2909888"/>
          <p14:tracePt t="42271" x="7046913" y="2909888"/>
          <p14:tracePt t="42283" x="7119938" y="2909888"/>
          <p14:tracePt t="42287" x="7192963" y="2909888"/>
          <p14:tracePt t="42298" x="7265988" y="2909888"/>
          <p14:tracePt t="42304" x="7356475" y="2909888"/>
          <p14:tracePt t="42312" x="7429500" y="2909888"/>
          <p14:tracePt t="42320" x="7475538" y="2909888"/>
          <p14:tracePt t="42328" x="7539038" y="2936875"/>
          <p14:tracePt t="42336" x="7558088" y="2954338"/>
          <p14:tracePt t="42344" x="7612063" y="2990850"/>
          <p14:tracePt t="42352" x="7621588" y="2990850"/>
          <p14:tracePt t="42360" x="7631113" y="3000375"/>
          <p14:tracePt t="42368" x="7648575" y="3036888"/>
          <p14:tracePt t="42384" x="7648575" y="3073400"/>
          <p14:tracePt t="42400" x="7648575" y="3090863"/>
          <p14:tracePt t="42408" x="7639050" y="3127375"/>
          <p14:tracePt t="42416" x="7631113" y="3136900"/>
          <p14:tracePt t="42424" x="7602538" y="3163888"/>
          <p14:tracePt t="42432" x="7585075" y="3192463"/>
          <p14:tracePt t="42440" x="7567613" y="3200400"/>
          <p14:tracePt t="42448" x="7531100" y="3219450"/>
          <p14:tracePt t="42456" x="7502525" y="3236913"/>
          <p14:tracePt t="42465" x="7485063" y="3265488"/>
          <p14:tracePt t="42472" x="7466013" y="3282950"/>
          <p14:tracePt t="42480" x="7458075" y="3292475"/>
          <p14:tracePt t="42488" x="7412038" y="3319463"/>
          <p14:tracePt t="42504" x="7412038" y="3328988"/>
          <p14:tracePt t="42512" x="7402513" y="3355975"/>
          <p14:tracePt t="42521" x="7402513" y="3365500"/>
          <p14:tracePt t="42527" x="7392988" y="3402013"/>
          <p14:tracePt t="42536" x="7392988" y="3419475"/>
          <p14:tracePt t="42544" x="7392988" y="3455988"/>
          <p14:tracePt t="42552" x="7366000" y="3511550"/>
          <p14:tracePt t="42560" x="7366000" y="3556000"/>
          <p14:tracePt t="42568" x="7366000" y="3611563"/>
          <p14:tracePt t="42576" x="7366000" y="3638550"/>
          <p14:tracePt t="42584" x="7385050" y="3694113"/>
          <p14:tracePt t="42592" x="7392988" y="3757613"/>
          <p14:tracePt t="42600" x="7448550" y="3840163"/>
          <p14:tracePt t="42608" x="7485063" y="3903663"/>
          <p14:tracePt t="42616" x="7531100" y="3984625"/>
          <p14:tracePt t="42624" x="7585075" y="4067175"/>
          <p14:tracePt t="42632" x="7621588" y="4130675"/>
          <p14:tracePt t="42640" x="7658100" y="4195763"/>
          <p14:tracePt t="42648" x="7694613" y="4259263"/>
          <p14:tracePt t="42656" x="7704138" y="4313238"/>
          <p14:tracePt t="42664" x="7721600" y="4359275"/>
          <p14:tracePt t="42672" x="7740650" y="4376738"/>
          <p14:tracePt t="42681" x="7740650" y="4422775"/>
          <p14:tracePt t="42688" x="7740650" y="4441825"/>
          <p14:tracePt t="42698" x="7740650" y="4468813"/>
          <p14:tracePt t="42704" x="7740650" y="4478338"/>
          <p14:tracePt t="42714" x="7740650" y="4486275"/>
          <p14:tracePt t="42721" x="7740650" y="4495800"/>
          <p14:tracePt t="42728" x="7740650" y="4514850"/>
          <p14:tracePt t="42744" x="7731125" y="4551363"/>
          <p14:tracePt t="42753" x="7731125" y="4559300"/>
          <p14:tracePt t="42768" x="7721600" y="4578350"/>
          <p14:tracePt t="42776" x="7721600" y="4595813"/>
          <p14:tracePt t="42784" x="7694613" y="4632325"/>
          <p14:tracePt t="42792" x="7694613" y="4660900"/>
          <p14:tracePt t="42800" x="7685088" y="4687888"/>
          <p14:tracePt t="42808" x="7675563" y="4705350"/>
          <p14:tracePt t="42816" x="7667625" y="4732338"/>
          <p14:tracePt t="42824" x="7639050" y="4778375"/>
          <p14:tracePt t="42832" x="7621588" y="4797425"/>
          <p14:tracePt t="42840" x="7594600" y="4860925"/>
          <p14:tracePt t="42849" x="7567613" y="4878388"/>
          <p14:tracePt t="42857" x="7548563" y="4924425"/>
          <p14:tracePt t="42865" x="7521575" y="4943475"/>
          <p14:tracePt t="42873" x="7485063" y="4970463"/>
          <p14:tracePt t="42883" x="7429500" y="4987925"/>
          <p14:tracePt t="42887" x="7366000" y="5006975"/>
          <p14:tracePt t="42903" x="7319963" y="5024438"/>
          <p14:tracePt t="42907" x="7265988" y="5033963"/>
          <p14:tracePt t="42914" x="7202488" y="5043488"/>
          <p14:tracePt t="42920" x="7146925" y="5060950"/>
          <p14:tracePt t="42928" x="7092950" y="5060950"/>
          <p14:tracePt t="42937" x="7056438" y="5080000"/>
          <p14:tracePt t="42945" x="7019925" y="5080000"/>
          <p14:tracePt t="42953" x="6973888" y="5089525"/>
          <p14:tracePt t="42977" x="6964363" y="5089525"/>
          <p14:tracePt t="42984" x="6956425" y="5097463"/>
          <p14:tracePt t="43001" x="6946900" y="5097463"/>
          <p14:tracePt t="43008" x="6937375" y="5106988"/>
          <p14:tracePt t="43016" x="6929438" y="5106988"/>
          <p14:tracePt t="43024" x="6919913" y="5116513"/>
          <p14:tracePt t="43040" x="6910388" y="5116513"/>
          <p14:tracePt t="43160" x="6910388" y="5097463"/>
          <p14:tracePt t="43170" x="6919913" y="5080000"/>
          <p14:tracePt t="43175" x="6937375" y="5080000"/>
          <p14:tracePt t="43185" x="6983413" y="5080000"/>
          <p14:tracePt t="43192" x="7019925" y="5070475"/>
          <p14:tracePt t="43201" x="7056438" y="5070475"/>
          <p14:tracePt t="43208" x="7092950" y="5070475"/>
          <p14:tracePt t="43216" x="7146925" y="5053013"/>
          <p14:tracePt t="43224" x="7192963" y="5053013"/>
          <p14:tracePt t="43232" x="7219950" y="5053013"/>
          <p14:tracePt t="43240" x="7248525" y="5053013"/>
          <p14:tracePt t="43248" x="7256463" y="5053013"/>
          <p14:tracePt t="43256" x="7275513" y="5053013"/>
          <p14:tracePt t="43360" x="7283450" y="5053013"/>
          <p14:tracePt t="43368" x="7283450" y="5070475"/>
          <p14:tracePt t="43376" x="7283450" y="5080000"/>
          <p14:tracePt t="43385" x="7283450" y="5089525"/>
          <p14:tracePt t="43392" x="7283450" y="5106988"/>
          <p14:tracePt t="43432" x="7292975" y="5116513"/>
          <p14:tracePt t="43536" x="7292975" y="5143500"/>
          <p14:tracePt t="43544" x="7302500" y="5160963"/>
          <p14:tracePt t="43560" x="7302500" y="5207000"/>
          <p14:tracePt t="43569" x="7302500" y="5226050"/>
          <p14:tracePt t="43575" x="7312025" y="5253038"/>
          <p14:tracePt t="43584" x="7312025" y="5270500"/>
          <p14:tracePt t="43592" x="7312025" y="5299075"/>
          <p14:tracePt t="43600" x="7312025" y="5316538"/>
          <p14:tracePt t="43608" x="7312025" y="5343525"/>
          <p14:tracePt t="43616" x="7312025" y="5389563"/>
          <p14:tracePt t="43624" x="7312025" y="5408613"/>
          <p14:tracePt t="43632" x="7312025" y="5435600"/>
          <p14:tracePt t="43640" x="7329488" y="5453063"/>
          <p14:tracePt t="43648" x="7329488" y="5462588"/>
          <p14:tracePt t="43656" x="7339013" y="5499100"/>
          <p14:tracePt t="43664" x="7339013" y="5508625"/>
          <p14:tracePt t="43673" x="7348538" y="5518150"/>
          <p14:tracePt t="43684" x="7348538" y="5535613"/>
          <p14:tracePt t="43689" x="7356475" y="5545138"/>
          <p14:tracePt t="43700" x="7366000" y="5572125"/>
          <p14:tracePt t="43705" x="7366000" y="5581650"/>
          <p14:tracePt t="43721" x="7375525" y="5599113"/>
          <p14:tracePt t="43737" x="7375525" y="5608638"/>
          <p14:tracePt t="43744" x="7385050" y="5626100"/>
          <p14:tracePt t="43776" x="7392988" y="5645150"/>
          <p14:tracePt t="43784" x="7392988" y="5654675"/>
          <p14:tracePt t="43792" x="7392988" y="5672138"/>
          <p14:tracePt t="43800" x="7402513" y="5681663"/>
          <p14:tracePt t="43808" x="7412038" y="5699125"/>
          <p14:tracePt t="43816" x="7421563" y="5708650"/>
          <p14:tracePt t="43824" x="7429500" y="5708650"/>
          <p14:tracePt t="43840" x="7439025" y="5727700"/>
          <p14:tracePt t="43848" x="7458075" y="5764213"/>
          <p14:tracePt t="43865" x="7466013" y="5781675"/>
          <p14:tracePt t="43873" x="7475538" y="5800725"/>
          <p14:tracePt t="43883" x="7485063" y="5808663"/>
          <p14:tracePt t="43889" x="7512050" y="5845175"/>
          <p14:tracePt t="43903" x="7521575" y="5854700"/>
          <p14:tracePt t="43904" x="7531100" y="5881688"/>
          <p14:tracePt t="43914" x="7548563" y="5910263"/>
          <p14:tracePt t="43920" x="7558088" y="5927725"/>
          <p14:tracePt t="43928" x="7567613" y="5973763"/>
          <p14:tracePt t="43936" x="7567613" y="5991225"/>
          <p14:tracePt t="43944" x="7567613" y="6018213"/>
          <p14:tracePt t="43952" x="7567613" y="6046788"/>
          <p14:tracePt t="43960" x="7567613" y="6064250"/>
          <p14:tracePt t="43968" x="7567613" y="6083300"/>
          <p14:tracePt t="43977" x="7567613" y="6110288"/>
          <p14:tracePt t="43986" x="7567613" y="6127750"/>
          <p14:tracePt t="43993" x="7567613" y="6137275"/>
          <p14:tracePt t="44002" x="7558088" y="6156325"/>
          <p14:tracePt t="44007" x="7539038" y="6173788"/>
          <p14:tracePt t="44016" x="7531100" y="6183313"/>
          <p14:tracePt t="44023" x="7502525" y="6210300"/>
          <p14:tracePt t="44031" x="7494588" y="6219825"/>
          <p14:tracePt t="44040" x="7475538" y="6237288"/>
          <p14:tracePt t="44048" x="7458075" y="6237288"/>
          <p14:tracePt t="44056" x="7412038" y="6237288"/>
          <p14:tracePt t="44067" x="7366000" y="6256338"/>
          <p14:tracePt t="44073" x="7329488" y="6256338"/>
          <p14:tracePt t="44083" x="7302500" y="6256338"/>
          <p14:tracePt t="44089" x="7265988" y="6256338"/>
          <p14:tracePt t="44101" x="7239000" y="6256338"/>
          <p14:tracePt t="44105" x="7202488" y="6256338"/>
          <p14:tracePt t="44117" x="7175500" y="6256338"/>
          <p14:tracePt t="44120" x="7138988" y="6256338"/>
          <p14:tracePt t="44132" x="7110413" y="6256338"/>
          <p14:tracePt t="44136" x="7102475" y="6256338"/>
          <p14:tracePt t="44144" x="7083425" y="6256338"/>
          <p14:tracePt t="44176" x="7065963" y="6256338"/>
          <p14:tracePt t="44192" x="7056438" y="6229350"/>
          <p14:tracePt t="44200" x="7029450" y="6183313"/>
          <p14:tracePt t="44208" x="7019925" y="6164263"/>
          <p14:tracePt t="44217" x="7019925" y="6119813"/>
          <p14:tracePt t="44225" x="7010400" y="6110288"/>
          <p14:tracePt t="44242" x="7010400" y="6100763"/>
          <p14:tracePt t="44251" x="7010400" y="6083300"/>
          <p14:tracePt t="44257" x="7010400" y="6073775"/>
          <p14:tracePt t="44273" x="7010400" y="6064250"/>
          <p14:tracePt t="44284" x="7010400" y="6054725"/>
          <p14:tracePt t="44288" x="7010400" y="6037263"/>
          <p14:tracePt t="44344" x="7010400" y="6027738"/>
          <p14:tracePt t="44352" x="7019925" y="6018213"/>
          <p14:tracePt t="44368" x="7029450" y="6010275"/>
          <p14:tracePt t="44376" x="7037388" y="5991225"/>
          <p14:tracePt t="44384" x="7056438" y="5983288"/>
          <p14:tracePt t="44392" x="7065963" y="5983288"/>
          <p14:tracePt t="44400" x="7073900" y="5983288"/>
          <p14:tracePt t="44408" x="7092950" y="5983288"/>
          <p14:tracePt t="44416" x="7102475" y="5983288"/>
          <p14:tracePt t="44424" x="7110413" y="5983288"/>
          <p14:tracePt t="44432" x="7119938" y="5983288"/>
          <p14:tracePt t="44456" x="7129463" y="5983288"/>
          <p14:tracePt t="44523" x="7138988" y="5983288"/>
          <p14:tracePt t="44537" x="7146925" y="5983288"/>
          <p14:tracePt t="44547" x="7156450" y="5983288"/>
          <p14:tracePt t="44564" x="7175500" y="5983288"/>
          <p14:tracePt t="44578" x="7183438" y="5983288"/>
          <p14:tracePt t="44592" x="7192963" y="5983288"/>
          <p14:tracePt t="44600" x="7202488" y="5983288"/>
          <p14:tracePt t="44608" x="7212013" y="5983288"/>
          <p14:tracePt t="44616" x="7219950" y="5983288"/>
          <p14:tracePt t="44649" x="7229475" y="5991225"/>
          <p14:tracePt t="44704" x="7229475" y="6010275"/>
          <p14:tracePt t="44962" x="7248525" y="5973763"/>
          <p14:tracePt t="44968" x="7256463" y="5918200"/>
          <p14:tracePt t="44976" x="7283450" y="5873750"/>
          <p14:tracePt t="44984" x="7292975" y="5808663"/>
          <p14:tracePt t="44992" x="7312025" y="5754688"/>
          <p14:tracePt t="45000" x="7329488" y="5691188"/>
          <p14:tracePt t="45010" x="7348538" y="5635625"/>
          <p14:tracePt t="45018" x="7356475" y="5572125"/>
          <p14:tracePt t="45029" x="7366000" y="5545138"/>
          <p14:tracePt t="45035" x="7385050" y="5481638"/>
          <p14:tracePt t="45048" x="7385050" y="5462588"/>
          <p14:tracePt t="45192" x="7356475" y="5481638"/>
          <p14:tracePt t="45200" x="7339013" y="5489575"/>
          <p14:tracePt t="45208" x="7319963" y="5508625"/>
          <p14:tracePt t="45216" x="7302500" y="5518150"/>
          <p14:tracePt t="45225" x="7283450" y="5526088"/>
          <p14:tracePt t="45232" x="7256463" y="5526088"/>
          <p14:tracePt t="45240" x="7229475" y="5545138"/>
          <p14:tracePt t="45248" x="7192963" y="5545138"/>
          <p14:tracePt t="45256" x="7156450" y="5545138"/>
          <p14:tracePt t="45265" x="7138988" y="5545138"/>
          <p14:tracePt t="45272" x="7083425" y="5545138"/>
          <p14:tracePt t="45283" x="7056438" y="5545138"/>
          <p14:tracePt t="45288" x="7037388" y="5545138"/>
          <p14:tracePt t="45297" x="6992938" y="5535613"/>
          <p14:tracePt t="45304" x="6964363" y="5499100"/>
          <p14:tracePt t="45313" x="6937375" y="5481638"/>
          <p14:tracePt t="45320" x="6892925" y="5435600"/>
          <p14:tracePt t="45328" x="6873875" y="5416550"/>
          <p14:tracePt t="45336" x="6827838" y="5380038"/>
          <p14:tracePt t="45343" x="6819900" y="5353050"/>
          <p14:tracePt t="45352" x="6791325" y="5316538"/>
          <p14:tracePt t="45360" x="6783388" y="5316538"/>
          <p14:tracePt t="45368" x="6773863" y="5307013"/>
          <p14:tracePt t="45376" x="6764338" y="5289550"/>
          <p14:tracePt t="45384" x="6746875" y="5270500"/>
          <p14:tracePt t="45392" x="6737350" y="5253038"/>
          <p14:tracePt t="45400" x="6727825" y="5243513"/>
          <p14:tracePt t="45410" x="6718300" y="5233988"/>
          <p14:tracePt t="45418" x="6718300" y="5207000"/>
          <p14:tracePt t="45426" x="6700838" y="5189538"/>
          <p14:tracePt t="45434" x="6700838" y="5170488"/>
          <p14:tracePt t="45441" x="6700838" y="5153025"/>
          <p14:tracePt t="45448" x="6691313" y="5126038"/>
          <p14:tracePt t="45456" x="6681788" y="5106988"/>
          <p14:tracePt t="45464" x="6681788" y="5080000"/>
          <p14:tracePt t="45472" x="6681788" y="5060950"/>
          <p14:tracePt t="45481" x="6681788" y="5024438"/>
          <p14:tracePt t="45488" x="6681788" y="5006975"/>
          <p14:tracePt t="45497" x="6681788" y="4979988"/>
          <p14:tracePt t="45505" x="6681788" y="4970463"/>
          <p14:tracePt t="45513" x="6691313" y="4943475"/>
          <p14:tracePt t="45520" x="6700838" y="4943475"/>
          <p14:tracePt t="45528" x="6718300" y="4924425"/>
          <p14:tracePt t="45536" x="6727825" y="4914900"/>
          <p14:tracePt t="45544" x="6754813" y="4906963"/>
          <p14:tracePt t="45553" x="6810375" y="4897438"/>
          <p14:tracePt t="45559" x="6837363" y="4887913"/>
          <p14:tracePt t="45569" x="6892925" y="4870450"/>
          <p14:tracePt t="45576" x="6964363" y="4870450"/>
          <p14:tracePt t="45584" x="7046913" y="4860925"/>
          <p14:tracePt t="45592" x="7156450" y="4841875"/>
          <p14:tracePt t="45600" x="7248525" y="4841875"/>
          <p14:tracePt t="45608" x="7356475" y="4841875"/>
          <p14:tracePt t="45616" x="7458075" y="4814888"/>
          <p14:tracePt t="45624" x="7567613" y="4814888"/>
          <p14:tracePt t="45632" x="7658100" y="4814888"/>
          <p14:tracePt t="45640" x="7712075" y="4814888"/>
          <p14:tracePt t="45649" x="7748588" y="4814888"/>
          <p14:tracePt t="45655" x="7794625" y="4814888"/>
          <p14:tracePt t="45666" x="7813675" y="4814888"/>
          <p14:tracePt t="45672" x="7831138" y="4814888"/>
          <p14:tracePt t="45720" x="7840663" y="4814888"/>
          <p14:tracePt t="45728" x="7840663" y="4824413"/>
          <p14:tracePt t="45737" x="7840663" y="4841875"/>
          <p14:tracePt t="45745" x="7840663" y="4851400"/>
          <p14:tracePt t="45753" x="7840663" y="4860925"/>
          <p14:tracePt t="45761" x="7840663" y="4878388"/>
          <p14:tracePt t="45769" x="7840663" y="4887913"/>
          <p14:tracePt t="45777" x="7840663" y="4906963"/>
          <p14:tracePt t="45784" x="7850188" y="4914900"/>
          <p14:tracePt t="45794" x="7850188" y="4924425"/>
          <p14:tracePt t="45808" x="7850188" y="4933950"/>
          <p14:tracePt t="45832" x="7858125" y="4943475"/>
          <p14:tracePt t="45857" x="7877175" y="4960938"/>
          <p14:tracePt t="45888" x="7877175" y="4970463"/>
          <p14:tracePt t="45912" x="7877175" y="4979988"/>
          <p14:tracePt t="45936" x="7894638" y="4997450"/>
          <p14:tracePt t="45952" x="7904163" y="5006975"/>
          <p14:tracePt t="45984" x="7904163" y="5016500"/>
          <p14:tracePt t="46008" x="7904163" y="5024438"/>
          <p14:tracePt t="46113" x="7904163" y="5043488"/>
          <p14:tracePt t="46120" x="7904163" y="5053013"/>
          <p14:tracePt t="46136" x="7904163" y="5060950"/>
          <p14:tracePt t="46144" x="7904163" y="5070475"/>
          <p14:tracePt t="46152" x="7904163" y="5089525"/>
          <p14:tracePt t="46176" x="7904163" y="5106988"/>
          <p14:tracePt t="46184" x="7904163" y="5126038"/>
          <p14:tracePt t="46192" x="7904163" y="5133975"/>
          <p14:tracePt t="46200" x="7894638" y="5153025"/>
          <p14:tracePt t="46208" x="7885113" y="5160963"/>
          <p14:tracePt t="46216" x="7877175" y="5180013"/>
          <p14:tracePt t="46232" x="7858125" y="5197475"/>
          <p14:tracePt t="46240" x="7840663" y="5207000"/>
          <p14:tracePt t="46248" x="7831138" y="5216525"/>
          <p14:tracePt t="46257" x="7813675" y="5233988"/>
          <p14:tracePt t="46265" x="7794625" y="5243513"/>
          <p14:tracePt t="46275" x="7785100" y="5243513"/>
          <p14:tracePt t="46283" x="7767638" y="5262563"/>
          <p14:tracePt t="46290" x="7748588" y="5270500"/>
          <p14:tracePt t="46301" x="7748588" y="5280025"/>
          <p14:tracePt t="46306" x="7740650" y="5289550"/>
          <p14:tracePt t="46320" x="7694613" y="5316538"/>
          <p14:tracePt t="46328" x="7675563" y="5335588"/>
          <p14:tracePt t="46336" x="7658100" y="5343525"/>
          <p14:tracePt t="46344" x="7648575" y="5353050"/>
          <p14:tracePt t="46352" x="7648575" y="5362575"/>
          <p14:tracePt t="46360" x="7639050" y="5372100"/>
          <p14:tracePt t="46368" x="7631113" y="5380038"/>
          <p14:tracePt t="46384" x="7621588" y="5389563"/>
          <p14:tracePt t="46480" x="7612063" y="5399088"/>
          <p14:tracePt t="46672" x="7602538" y="5408613"/>
          <p14:tracePt t="46848" x="7602538" y="5426075"/>
          <p14:tracePt t="46856" x="7594600" y="5435600"/>
          <p14:tracePt t="47104" x="7585075" y="5453063"/>
          <p14:tracePt t="47112" x="7585075" y="5462588"/>
          <p14:tracePt t="47130" x="7575550" y="5462588"/>
          <p14:tracePt t="47135" x="7567613" y="5472113"/>
          <p14:tracePt t="47441" x="7567613" y="5489575"/>
          <p14:tracePt t="47448" x="7585075" y="5499100"/>
          <p14:tracePt t="47802" x="7575550" y="5499100"/>
          <p14:tracePt t="47808" x="7567613" y="5499100"/>
          <p14:tracePt t="47816" x="7548563" y="5499100"/>
          <p14:tracePt t="47824" x="7531100" y="5508625"/>
          <p14:tracePt t="47832" x="7531100" y="5518150"/>
          <p14:tracePt t="47840" x="7521575" y="5518150"/>
          <p14:tracePt t="110432" x="7494588" y="5518150"/>
          <p14:tracePt t="110440" x="7475538" y="5518150"/>
          <p14:tracePt t="110448" x="7458075" y="5518150"/>
          <p14:tracePt t="110457" x="7439025" y="5499100"/>
          <p14:tracePt t="110464" x="7439025" y="5408613"/>
          <p14:tracePt t="110472" x="7439025" y="5280025"/>
          <p14:tracePt t="110479" x="7439025" y="5153025"/>
          <p14:tracePt t="110488" x="7439025" y="5080000"/>
          <p14:tracePt t="110495" x="7439025" y="5016500"/>
          <p14:tracePt t="110503" x="7439025" y="4979988"/>
          <p14:tracePt t="110512" x="7439025" y="4960938"/>
          <p14:tracePt t="110520" x="7412038" y="4943475"/>
          <p14:tracePt t="110527" x="7402513" y="4924425"/>
          <p14:tracePt t="110552" x="7402513" y="4914900"/>
          <p14:tracePt t="110608" x="7412038" y="4851400"/>
          <p14:tracePt t="110616" x="7439025" y="4787900"/>
          <p14:tracePt t="110625" x="7494588" y="4668838"/>
          <p14:tracePt t="110634" x="7539038" y="4578350"/>
          <p14:tracePt t="110644" x="7567613" y="4459288"/>
          <p14:tracePt t="110649" x="7594600" y="4368800"/>
          <p14:tracePt t="110658" x="7621588" y="4268788"/>
          <p14:tracePt t="110664" x="7631113" y="4159250"/>
          <p14:tracePt t="110672" x="7648575" y="4030663"/>
          <p14:tracePt t="110680" x="7648575" y="3976688"/>
          <p14:tracePt t="110688" x="7675563" y="3894138"/>
          <p14:tracePt t="110696" x="7685088" y="3830638"/>
          <p14:tracePt t="110704" x="7685088" y="3794125"/>
          <p14:tracePt t="110712" x="7694613" y="3748088"/>
          <p14:tracePt t="110728" x="7704138" y="3738563"/>
          <p14:tracePt t="110889" x="7704138" y="3721100"/>
          <p14:tracePt t="110905" x="7704138" y="3711575"/>
          <p14:tracePt t="110913" x="7704138" y="3694113"/>
          <p14:tracePt t="110920" x="7704138" y="3665538"/>
          <p14:tracePt t="110928" x="7731125" y="3638550"/>
          <p14:tracePt t="110936" x="7785100" y="3602038"/>
          <p14:tracePt t="110944" x="7804150" y="3592513"/>
          <p14:tracePt t="110952" x="7850188" y="3556000"/>
          <p14:tracePt t="110961" x="7877175" y="3538538"/>
          <p14:tracePt t="110968" x="7904163" y="3502025"/>
          <p14:tracePt t="110976" x="7921625" y="3492500"/>
          <p14:tracePt t="110984" x="7950200" y="3482975"/>
          <p14:tracePt t="111000" x="7967663" y="3475038"/>
          <p14:tracePt t="111016" x="7977188" y="3475038"/>
          <p14:tracePt t="111081" x="7986713" y="3475038"/>
          <p14:tracePt t="111088" x="7986713" y="3482975"/>
          <p14:tracePt t="111096" x="8013700" y="3502025"/>
          <p14:tracePt t="111104" x="8096250" y="3502025"/>
          <p14:tracePt t="111112" x="8177213" y="3511550"/>
          <p14:tracePt t="111125" x="8232775" y="3511550"/>
          <p14:tracePt t="111127" x="8359775" y="3511550"/>
          <p14:tracePt t="111136" x="8488363" y="3511550"/>
          <p14:tracePt t="111144" x="8615363" y="3511550"/>
          <p14:tracePt t="111152" x="8724900" y="3511550"/>
          <p14:tracePt t="111160" x="8870950" y="3511550"/>
          <p14:tracePt t="111168" x="8980488" y="3511550"/>
          <p14:tracePt t="111176" x="9090025" y="35115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79388" y="0"/>
            <a:ext cx="8229600" cy="1143000"/>
          </a:xfrm>
        </p:spPr>
        <p:txBody>
          <a:bodyPr/>
          <a:lstStyle/>
          <a:p>
            <a:pPr eaLnBrk="1" hangingPunct="1"/>
            <a:r>
              <a:rPr lang="ja-JP" altLang="en-US"/>
              <a:t>回路図への変換</a:t>
            </a:r>
          </a:p>
        </p:txBody>
      </p:sp>
      <p:sp>
        <p:nvSpPr>
          <p:cNvPr id="40963" name="Rectangle 3"/>
          <p:cNvSpPr>
            <a:spLocks noChangeArrowheads="1"/>
          </p:cNvSpPr>
          <p:nvPr/>
        </p:nvSpPr>
        <p:spPr bwMode="auto">
          <a:xfrm>
            <a:off x="1836738" y="4941888"/>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964" name="Text Box 4"/>
          <p:cNvSpPr txBox="1">
            <a:spLocks noChangeArrowheads="1"/>
          </p:cNvSpPr>
          <p:nvPr/>
        </p:nvSpPr>
        <p:spPr bwMode="auto">
          <a:xfrm>
            <a:off x="1765300" y="51577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0965" name="Text Box 5"/>
          <p:cNvSpPr txBox="1">
            <a:spLocks noChangeArrowheads="1"/>
          </p:cNvSpPr>
          <p:nvPr/>
        </p:nvSpPr>
        <p:spPr bwMode="auto">
          <a:xfrm>
            <a:off x="2122488" y="49418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0966" name="Line 6"/>
          <p:cNvSpPr>
            <a:spLocks noChangeShapeType="1"/>
          </p:cNvSpPr>
          <p:nvPr/>
        </p:nvSpPr>
        <p:spPr bwMode="auto">
          <a:xfrm flipH="1">
            <a:off x="2124075" y="5805488"/>
            <a:ext cx="1588"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7" name="Line 7"/>
          <p:cNvSpPr>
            <a:spLocks noChangeShapeType="1"/>
          </p:cNvSpPr>
          <p:nvPr/>
        </p:nvSpPr>
        <p:spPr bwMode="auto">
          <a:xfrm flipV="1">
            <a:off x="2052638" y="5589588"/>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8" name="Line 8"/>
          <p:cNvSpPr>
            <a:spLocks noChangeShapeType="1"/>
          </p:cNvSpPr>
          <p:nvPr/>
        </p:nvSpPr>
        <p:spPr bwMode="auto">
          <a:xfrm>
            <a:off x="2124075" y="5589588"/>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9" name="Rectangle 9"/>
          <p:cNvSpPr>
            <a:spLocks noChangeArrowheads="1"/>
          </p:cNvSpPr>
          <p:nvPr/>
        </p:nvSpPr>
        <p:spPr bwMode="auto">
          <a:xfrm>
            <a:off x="1836738" y="3573463"/>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970" name="Text Box 10"/>
          <p:cNvSpPr txBox="1">
            <a:spLocks noChangeArrowheads="1"/>
          </p:cNvSpPr>
          <p:nvPr/>
        </p:nvSpPr>
        <p:spPr bwMode="auto">
          <a:xfrm>
            <a:off x="1765300" y="37893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0971" name="Text Box 11"/>
          <p:cNvSpPr txBox="1">
            <a:spLocks noChangeArrowheads="1"/>
          </p:cNvSpPr>
          <p:nvPr/>
        </p:nvSpPr>
        <p:spPr bwMode="auto">
          <a:xfrm>
            <a:off x="2122488" y="35734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0972" name="Line 12"/>
          <p:cNvSpPr>
            <a:spLocks noChangeShapeType="1"/>
          </p:cNvSpPr>
          <p:nvPr/>
        </p:nvSpPr>
        <p:spPr bwMode="auto">
          <a:xfrm>
            <a:off x="2125663" y="44370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3" name="Line 13"/>
          <p:cNvSpPr>
            <a:spLocks noChangeShapeType="1"/>
          </p:cNvSpPr>
          <p:nvPr/>
        </p:nvSpPr>
        <p:spPr bwMode="auto">
          <a:xfrm flipV="1">
            <a:off x="2052638" y="4221163"/>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4" name="Line 14"/>
          <p:cNvSpPr>
            <a:spLocks noChangeShapeType="1"/>
          </p:cNvSpPr>
          <p:nvPr/>
        </p:nvSpPr>
        <p:spPr bwMode="auto">
          <a:xfrm>
            <a:off x="2124075" y="4221163"/>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0975" name="Group 15"/>
          <p:cNvGrpSpPr>
            <a:grpSpLocks/>
          </p:cNvGrpSpPr>
          <p:nvPr/>
        </p:nvGrpSpPr>
        <p:grpSpPr bwMode="auto">
          <a:xfrm>
            <a:off x="6445250" y="4365625"/>
            <a:ext cx="576263" cy="623888"/>
            <a:chOff x="3493" y="951"/>
            <a:chExt cx="499" cy="438"/>
          </a:xfrm>
        </p:grpSpPr>
        <p:grpSp>
          <p:nvGrpSpPr>
            <p:cNvPr id="41078" name="Group 16"/>
            <p:cNvGrpSpPr>
              <a:grpSpLocks/>
            </p:cNvGrpSpPr>
            <p:nvPr/>
          </p:nvGrpSpPr>
          <p:grpSpPr bwMode="auto">
            <a:xfrm>
              <a:off x="3493" y="951"/>
              <a:ext cx="499" cy="438"/>
              <a:chOff x="3152" y="3536"/>
              <a:chExt cx="499" cy="438"/>
            </a:xfrm>
          </p:grpSpPr>
          <p:sp>
            <p:nvSpPr>
              <p:cNvPr id="41081" name="Freeform 17"/>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2" name="Freeform 18"/>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3" name="Freeform 19"/>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79" name="Oval 20"/>
            <p:cNvSpPr>
              <a:spLocks noChangeArrowheads="1"/>
            </p:cNvSpPr>
            <p:nvPr/>
          </p:nvSpPr>
          <p:spPr bwMode="auto">
            <a:xfrm flipH="1">
              <a:off x="3583" y="1073"/>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80" name="Oval 21"/>
            <p:cNvSpPr>
              <a:spLocks noChangeArrowheads="1"/>
            </p:cNvSpPr>
            <p:nvPr/>
          </p:nvSpPr>
          <p:spPr bwMode="auto">
            <a:xfrm flipH="1">
              <a:off x="3583" y="120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0976" name="Group 22"/>
          <p:cNvGrpSpPr>
            <a:grpSpLocks/>
          </p:cNvGrpSpPr>
          <p:nvPr/>
        </p:nvGrpSpPr>
        <p:grpSpPr bwMode="auto">
          <a:xfrm>
            <a:off x="5149850" y="4221163"/>
            <a:ext cx="503238" cy="431800"/>
            <a:chOff x="2677" y="936"/>
            <a:chExt cx="483" cy="318"/>
          </a:xfrm>
        </p:grpSpPr>
        <p:grpSp>
          <p:nvGrpSpPr>
            <p:cNvPr id="41072" name="Group 23"/>
            <p:cNvGrpSpPr>
              <a:grpSpLocks/>
            </p:cNvGrpSpPr>
            <p:nvPr/>
          </p:nvGrpSpPr>
          <p:grpSpPr bwMode="auto">
            <a:xfrm>
              <a:off x="2677" y="936"/>
              <a:ext cx="431" cy="318"/>
              <a:chOff x="1315" y="3521"/>
              <a:chExt cx="431" cy="318"/>
            </a:xfrm>
          </p:grpSpPr>
          <p:sp>
            <p:nvSpPr>
              <p:cNvPr id="41074" name="Line 24"/>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5" name="Line 25"/>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6" name="Freeform 26"/>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7" name="Line 27"/>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73" name="Oval 28"/>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0977" name="Group 29"/>
          <p:cNvGrpSpPr>
            <a:grpSpLocks/>
          </p:cNvGrpSpPr>
          <p:nvPr/>
        </p:nvGrpSpPr>
        <p:grpSpPr bwMode="auto">
          <a:xfrm>
            <a:off x="5148263" y="4725988"/>
            <a:ext cx="503237" cy="431800"/>
            <a:chOff x="2677" y="936"/>
            <a:chExt cx="483" cy="318"/>
          </a:xfrm>
        </p:grpSpPr>
        <p:grpSp>
          <p:nvGrpSpPr>
            <p:cNvPr id="41066" name="Group 30"/>
            <p:cNvGrpSpPr>
              <a:grpSpLocks/>
            </p:cNvGrpSpPr>
            <p:nvPr/>
          </p:nvGrpSpPr>
          <p:grpSpPr bwMode="auto">
            <a:xfrm>
              <a:off x="2677" y="936"/>
              <a:ext cx="431" cy="318"/>
              <a:chOff x="1315" y="3521"/>
              <a:chExt cx="431" cy="318"/>
            </a:xfrm>
          </p:grpSpPr>
          <p:sp>
            <p:nvSpPr>
              <p:cNvPr id="41068" name="Line 31"/>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9" name="Line 32"/>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0" name="Freeform 33"/>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1" name="Line 34"/>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67" name="Oval 35"/>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0978" name="Group 36"/>
          <p:cNvGrpSpPr>
            <a:grpSpLocks/>
          </p:cNvGrpSpPr>
          <p:nvPr/>
        </p:nvGrpSpPr>
        <p:grpSpPr bwMode="auto">
          <a:xfrm>
            <a:off x="6804025" y="2301875"/>
            <a:ext cx="576263" cy="623888"/>
            <a:chOff x="3152" y="3536"/>
            <a:chExt cx="499" cy="438"/>
          </a:xfrm>
        </p:grpSpPr>
        <p:sp>
          <p:nvSpPr>
            <p:cNvPr id="41063" name="Freeform 37"/>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4" name="Freeform 38"/>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5" name="Freeform 39"/>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0979" name="Oval 40"/>
          <p:cNvSpPr>
            <a:spLocks noChangeArrowheads="1"/>
          </p:cNvSpPr>
          <p:nvPr/>
        </p:nvSpPr>
        <p:spPr bwMode="auto">
          <a:xfrm flipH="1">
            <a:off x="6804025" y="2420938"/>
            <a:ext cx="106363" cy="1285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980" name="Oval 41"/>
          <p:cNvSpPr>
            <a:spLocks noChangeArrowheads="1"/>
          </p:cNvSpPr>
          <p:nvPr/>
        </p:nvSpPr>
        <p:spPr bwMode="auto">
          <a:xfrm flipH="1">
            <a:off x="6804025" y="2781300"/>
            <a:ext cx="106363" cy="1285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0981" name="Group 42"/>
          <p:cNvGrpSpPr>
            <a:grpSpLocks/>
          </p:cNvGrpSpPr>
          <p:nvPr/>
        </p:nvGrpSpPr>
        <p:grpSpPr bwMode="auto">
          <a:xfrm>
            <a:off x="5508625" y="1916113"/>
            <a:ext cx="503238" cy="431800"/>
            <a:chOff x="2677" y="936"/>
            <a:chExt cx="483" cy="318"/>
          </a:xfrm>
        </p:grpSpPr>
        <p:grpSp>
          <p:nvGrpSpPr>
            <p:cNvPr id="41057" name="Group 43"/>
            <p:cNvGrpSpPr>
              <a:grpSpLocks/>
            </p:cNvGrpSpPr>
            <p:nvPr/>
          </p:nvGrpSpPr>
          <p:grpSpPr bwMode="auto">
            <a:xfrm>
              <a:off x="2677" y="936"/>
              <a:ext cx="431" cy="318"/>
              <a:chOff x="1315" y="3521"/>
              <a:chExt cx="431" cy="318"/>
            </a:xfrm>
          </p:grpSpPr>
          <p:sp>
            <p:nvSpPr>
              <p:cNvPr id="41059" name="Line 44"/>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0" name="Line 45"/>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1" name="Freeform 46"/>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2" name="Line 47"/>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58" name="Oval 48"/>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0982" name="Group 49"/>
          <p:cNvGrpSpPr>
            <a:grpSpLocks/>
          </p:cNvGrpSpPr>
          <p:nvPr/>
        </p:nvGrpSpPr>
        <p:grpSpPr bwMode="auto">
          <a:xfrm>
            <a:off x="2124075" y="4070350"/>
            <a:ext cx="361950" cy="366713"/>
            <a:chOff x="1338" y="2564"/>
            <a:chExt cx="228" cy="231"/>
          </a:xfrm>
        </p:grpSpPr>
        <p:sp>
          <p:nvSpPr>
            <p:cNvPr id="41055" name="Text Box 50"/>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1056" name="Line 51"/>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983" name="Group 52"/>
          <p:cNvGrpSpPr>
            <a:grpSpLocks/>
          </p:cNvGrpSpPr>
          <p:nvPr/>
        </p:nvGrpSpPr>
        <p:grpSpPr bwMode="auto">
          <a:xfrm>
            <a:off x="2124075" y="5445125"/>
            <a:ext cx="361950" cy="366713"/>
            <a:chOff x="1338" y="2564"/>
            <a:chExt cx="228" cy="231"/>
          </a:xfrm>
        </p:grpSpPr>
        <p:sp>
          <p:nvSpPr>
            <p:cNvPr id="41053" name="Text Box 53"/>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1054" name="Line 54"/>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0984" name="Line 55"/>
          <p:cNvSpPr>
            <a:spLocks noChangeShapeType="1"/>
          </p:cNvSpPr>
          <p:nvPr/>
        </p:nvSpPr>
        <p:spPr bwMode="auto">
          <a:xfrm>
            <a:off x="2411413" y="5084763"/>
            <a:ext cx="273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5" name="Line 56"/>
          <p:cNvSpPr>
            <a:spLocks noChangeShapeType="1"/>
          </p:cNvSpPr>
          <p:nvPr/>
        </p:nvSpPr>
        <p:spPr bwMode="auto">
          <a:xfrm>
            <a:off x="2411413" y="371633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6" name="Line 57"/>
          <p:cNvSpPr>
            <a:spLocks noChangeShapeType="1"/>
          </p:cNvSpPr>
          <p:nvPr/>
        </p:nvSpPr>
        <p:spPr bwMode="auto">
          <a:xfrm flipH="1" flipV="1">
            <a:off x="2987675" y="3717925"/>
            <a:ext cx="0" cy="790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7" name="Line 58"/>
          <p:cNvSpPr>
            <a:spLocks noChangeShapeType="1"/>
          </p:cNvSpPr>
          <p:nvPr/>
        </p:nvSpPr>
        <p:spPr bwMode="auto">
          <a:xfrm>
            <a:off x="2987675" y="4508500"/>
            <a:ext cx="2160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8" name="Text Box 59"/>
          <p:cNvSpPr txBox="1">
            <a:spLocks noChangeArrowheads="1"/>
          </p:cNvSpPr>
          <p:nvPr/>
        </p:nvSpPr>
        <p:spPr bwMode="auto">
          <a:xfrm>
            <a:off x="2411413" y="4791075"/>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C0</a:t>
            </a:r>
          </a:p>
        </p:txBody>
      </p:sp>
      <p:sp>
        <p:nvSpPr>
          <p:cNvPr id="40989" name="Text Box 60"/>
          <p:cNvSpPr txBox="1">
            <a:spLocks noChangeArrowheads="1"/>
          </p:cNvSpPr>
          <p:nvPr/>
        </p:nvSpPr>
        <p:spPr bwMode="auto">
          <a:xfrm>
            <a:off x="2339975" y="342265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C1</a:t>
            </a:r>
          </a:p>
        </p:txBody>
      </p:sp>
      <p:grpSp>
        <p:nvGrpSpPr>
          <p:cNvPr id="40990" name="Group 61"/>
          <p:cNvGrpSpPr>
            <a:grpSpLocks/>
          </p:cNvGrpSpPr>
          <p:nvPr/>
        </p:nvGrpSpPr>
        <p:grpSpPr bwMode="auto">
          <a:xfrm>
            <a:off x="5507038" y="2420938"/>
            <a:ext cx="503237" cy="431800"/>
            <a:chOff x="2677" y="936"/>
            <a:chExt cx="483" cy="318"/>
          </a:xfrm>
        </p:grpSpPr>
        <p:grpSp>
          <p:nvGrpSpPr>
            <p:cNvPr id="41047" name="Group 62"/>
            <p:cNvGrpSpPr>
              <a:grpSpLocks/>
            </p:cNvGrpSpPr>
            <p:nvPr/>
          </p:nvGrpSpPr>
          <p:grpSpPr bwMode="auto">
            <a:xfrm>
              <a:off x="2677" y="936"/>
              <a:ext cx="431" cy="318"/>
              <a:chOff x="1315" y="3521"/>
              <a:chExt cx="431" cy="318"/>
            </a:xfrm>
          </p:grpSpPr>
          <p:sp>
            <p:nvSpPr>
              <p:cNvPr id="41049" name="Line 63"/>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0" name="Line 64"/>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1" name="Freeform 65"/>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2" name="Line 66"/>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48" name="Oval 67"/>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40991" name="Oval 68"/>
          <p:cNvSpPr>
            <a:spLocks noChangeArrowheads="1"/>
          </p:cNvSpPr>
          <p:nvPr/>
        </p:nvSpPr>
        <p:spPr bwMode="auto">
          <a:xfrm flipH="1">
            <a:off x="6875463" y="2565400"/>
            <a:ext cx="106362" cy="1285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992" name="Line 69"/>
          <p:cNvSpPr>
            <a:spLocks noChangeShapeType="1"/>
          </p:cNvSpPr>
          <p:nvPr/>
        </p:nvSpPr>
        <p:spPr bwMode="auto">
          <a:xfrm>
            <a:off x="5653088" y="4437063"/>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3" name="Line 70"/>
          <p:cNvSpPr>
            <a:spLocks noChangeShapeType="1"/>
          </p:cNvSpPr>
          <p:nvPr/>
        </p:nvSpPr>
        <p:spPr bwMode="auto">
          <a:xfrm flipH="1">
            <a:off x="6229350" y="4581525"/>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4" name="Line 71"/>
          <p:cNvSpPr>
            <a:spLocks noChangeShapeType="1"/>
          </p:cNvSpPr>
          <p:nvPr/>
        </p:nvSpPr>
        <p:spPr bwMode="auto">
          <a:xfrm flipV="1">
            <a:off x="6229350" y="443706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5" name="Line 72"/>
          <p:cNvSpPr>
            <a:spLocks noChangeShapeType="1"/>
          </p:cNvSpPr>
          <p:nvPr/>
        </p:nvSpPr>
        <p:spPr bwMode="auto">
          <a:xfrm flipH="1">
            <a:off x="6229350" y="4797425"/>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6" name="Line 73"/>
          <p:cNvSpPr>
            <a:spLocks noChangeShapeType="1"/>
          </p:cNvSpPr>
          <p:nvPr/>
        </p:nvSpPr>
        <p:spPr bwMode="auto">
          <a:xfrm flipV="1">
            <a:off x="6229350" y="47974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7" name="Line 74"/>
          <p:cNvSpPr>
            <a:spLocks noChangeShapeType="1"/>
          </p:cNvSpPr>
          <p:nvPr/>
        </p:nvSpPr>
        <p:spPr bwMode="auto">
          <a:xfrm>
            <a:off x="5653088" y="49418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8" name="Line 75"/>
          <p:cNvSpPr>
            <a:spLocks noChangeShapeType="1"/>
          </p:cNvSpPr>
          <p:nvPr/>
        </p:nvSpPr>
        <p:spPr bwMode="auto">
          <a:xfrm flipH="1" flipV="1">
            <a:off x="2987675" y="2205038"/>
            <a:ext cx="0" cy="1509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9" name="Line 76"/>
          <p:cNvSpPr>
            <a:spLocks noChangeShapeType="1"/>
          </p:cNvSpPr>
          <p:nvPr/>
        </p:nvSpPr>
        <p:spPr bwMode="auto">
          <a:xfrm flipV="1">
            <a:off x="3132138" y="3284538"/>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0" name="Line 77"/>
          <p:cNvSpPr>
            <a:spLocks noChangeShapeType="1"/>
          </p:cNvSpPr>
          <p:nvPr/>
        </p:nvSpPr>
        <p:spPr bwMode="auto">
          <a:xfrm>
            <a:off x="3132138" y="3284538"/>
            <a:ext cx="3311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1" name="Line 78"/>
          <p:cNvSpPr>
            <a:spLocks noChangeShapeType="1"/>
          </p:cNvSpPr>
          <p:nvPr/>
        </p:nvSpPr>
        <p:spPr bwMode="auto">
          <a:xfrm flipV="1">
            <a:off x="3276600" y="2781300"/>
            <a:ext cx="2232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2" name="Line 79"/>
          <p:cNvSpPr>
            <a:spLocks noChangeShapeType="1"/>
          </p:cNvSpPr>
          <p:nvPr/>
        </p:nvSpPr>
        <p:spPr bwMode="auto">
          <a:xfrm flipV="1">
            <a:off x="2987675" y="2205038"/>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3" name="Line 80"/>
          <p:cNvSpPr>
            <a:spLocks noChangeShapeType="1"/>
          </p:cNvSpPr>
          <p:nvPr/>
        </p:nvSpPr>
        <p:spPr bwMode="auto">
          <a:xfrm>
            <a:off x="6011863" y="2636838"/>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4" name="Line 81"/>
          <p:cNvSpPr>
            <a:spLocks noChangeShapeType="1"/>
          </p:cNvSpPr>
          <p:nvPr/>
        </p:nvSpPr>
        <p:spPr bwMode="auto">
          <a:xfrm flipH="1">
            <a:off x="6443663" y="2852738"/>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5" name="Line 82"/>
          <p:cNvSpPr>
            <a:spLocks noChangeShapeType="1"/>
          </p:cNvSpPr>
          <p:nvPr/>
        </p:nvSpPr>
        <p:spPr bwMode="auto">
          <a:xfrm>
            <a:off x="6443663" y="285273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6" name="Line 83"/>
          <p:cNvSpPr>
            <a:spLocks noChangeShapeType="1"/>
          </p:cNvSpPr>
          <p:nvPr/>
        </p:nvSpPr>
        <p:spPr bwMode="auto">
          <a:xfrm>
            <a:off x="6011863"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7" name="Line 84"/>
          <p:cNvSpPr>
            <a:spLocks noChangeShapeType="1"/>
          </p:cNvSpPr>
          <p:nvPr/>
        </p:nvSpPr>
        <p:spPr bwMode="auto">
          <a:xfrm flipH="1">
            <a:off x="6443663" y="2492375"/>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8" name="Line 85"/>
          <p:cNvSpPr>
            <a:spLocks noChangeShapeType="1"/>
          </p:cNvSpPr>
          <p:nvPr/>
        </p:nvSpPr>
        <p:spPr bwMode="auto">
          <a:xfrm>
            <a:off x="6443663"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1009" name="Group 86"/>
          <p:cNvGrpSpPr>
            <a:grpSpLocks/>
          </p:cNvGrpSpPr>
          <p:nvPr/>
        </p:nvGrpSpPr>
        <p:grpSpPr bwMode="auto">
          <a:xfrm rot="5400000">
            <a:off x="3996532" y="1701006"/>
            <a:ext cx="360362" cy="504825"/>
            <a:chOff x="1519" y="2069"/>
            <a:chExt cx="227" cy="318"/>
          </a:xfrm>
        </p:grpSpPr>
        <p:sp>
          <p:nvSpPr>
            <p:cNvPr id="41045" name="AutoShape 87"/>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46" name="Oval 88"/>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41010" name="Line 89"/>
          <p:cNvSpPr>
            <a:spLocks noChangeShapeType="1"/>
          </p:cNvSpPr>
          <p:nvPr/>
        </p:nvSpPr>
        <p:spPr bwMode="auto">
          <a:xfrm>
            <a:off x="4427538" y="1989138"/>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1" name="Line 90"/>
          <p:cNvSpPr>
            <a:spLocks noChangeShapeType="1"/>
          </p:cNvSpPr>
          <p:nvPr/>
        </p:nvSpPr>
        <p:spPr bwMode="auto">
          <a:xfrm>
            <a:off x="4859338" y="1989138"/>
            <a:ext cx="0" cy="280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2" name="Line 91"/>
          <p:cNvSpPr>
            <a:spLocks noChangeShapeType="1"/>
          </p:cNvSpPr>
          <p:nvPr/>
        </p:nvSpPr>
        <p:spPr bwMode="auto">
          <a:xfrm>
            <a:off x="4859338" y="47974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3" name="Line 92"/>
          <p:cNvSpPr>
            <a:spLocks noChangeShapeType="1"/>
          </p:cNvSpPr>
          <p:nvPr/>
        </p:nvSpPr>
        <p:spPr bwMode="auto">
          <a:xfrm>
            <a:off x="1835150" y="1989138"/>
            <a:ext cx="2089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4" name="Line 93"/>
          <p:cNvSpPr>
            <a:spLocks noChangeShapeType="1"/>
          </p:cNvSpPr>
          <p:nvPr/>
        </p:nvSpPr>
        <p:spPr bwMode="auto">
          <a:xfrm>
            <a:off x="3563938" y="1989138"/>
            <a:ext cx="0" cy="2303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5" name="Line 94"/>
          <p:cNvSpPr>
            <a:spLocks noChangeShapeType="1"/>
          </p:cNvSpPr>
          <p:nvPr/>
        </p:nvSpPr>
        <p:spPr bwMode="auto">
          <a:xfrm>
            <a:off x="3563938" y="4292600"/>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6" name="Line 95"/>
          <p:cNvSpPr>
            <a:spLocks noChangeShapeType="1"/>
          </p:cNvSpPr>
          <p:nvPr/>
        </p:nvSpPr>
        <p:spPr bwMode="auto">
          <a:xfrm flipH="1">
            <a:off x="3563938" y="2492375"/>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7" name="Text Box 96"/>
          <p:cNvSpPr txBox="1">
            <a:spLocks noChangeArrowheads="1"/>
          </p:cNvSpPr>
          <p:nvPr/>
        </p:nvSpPr>
        <p:spPr bwMode="auto">
          <a:xfrm>
            <a:off x="6084888" y="1628775"/>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SC1</a:t>
            </a:r>
          </a:p>
        </p:txBody>
      </p:sp>
      <p:sp>
        <p:nvSpPr>
          <p:cNvPr id="41018" name="Line 97"/>
          <p:cNvSpPr>
            <a:spLocks noChangeShapeType="1"/>
          </p:cNvSpPr>
          <p:nvPr/>
        </p:nvSpPr>
        <p:spPr bwMode="auto">
          <a:xfrm>
            <a:off x="6156325" y="17002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9" name="Text Box 98"/>
          <p:cNvSpPr txBox="1">
            <a:spLocks noChangeArrowheads="1"/>
          </p:cNvSpPr>
          <p:nvPr/>
        </p:nvSpPr>
        <p:spPr bwMode="auto">
          <a:xfrm>
            <a:off x="5940425" y="234156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SC1</a:t>
            </a:r>
          </a:p>
        </p:txBody>
      </p:sp>
      <p:sp>
        <p:nvSpPr>
          <p:cNvPr id="41020" name="Line 99"/>
          <p:cNvSpPr>
            <a:spLocks noChangeShapeType="1"/>
          </p:cNvSpPr>
          <p:nvPr/>
        </p:nvSpPr>
        <p:spPr bwMode="auto">
          <a:xfrm>
            <a:off x="6227763" y="24130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1" name="Text Box 100"/>
          <p:cNvSpPr txBox="1">
            <a:spLocks noChangeArrowheads="1"/>
          </p:cNvSpPr>
          <p:nvPr/>
        </p:nvSpPr>
        <p:spPr bwMode="auto">
          <a:xfrm>
            <a:off x="6156325" y="32845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C0</a:t>
            </a:r>
          </a:p>
        </p:txBody>
      </p:sp>
      <p:sp>
        <p:nvSpPr>
          <p:cNvPr id="41022" name="Line 101"/>
          <p:cNvSpPr>
            <a:spLocks noChangeShapeType="1"/>
          </p:cNvSpPr>
          <p:nvPr/>
        </p:nvSpPr>
        <p:spPr bwMode="auto">
          <a:xfrm>
            <a:off x="6300788" y="335597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3" name="Text Box 102"/>
          <p:cNvSpPr txBox="1">
            <a:spLocks noChangeArrowheads="1"/>
          </p:cNvSpPr>
          <p:nvPr/>
        </p:nvSpPr>
        <p:spPr bwMode="auto">
          <a:xfrm>
            <a:off x="5651500" y="464661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SC0</a:t>
            </a:r>
          </a:p>
        </p:txBody>
      </p:sp>
      <p:sp>
        <p:nvSpPr>
          <p:cNvPr id="41024" name="Line 103"/>
          <p:cNvSpPr>
            <a:spLocks noChangeShapeType="1"/>
          </p:cNvSpPr>
          <p:nvPr/>
        </p:nvSpPr>
        <p:spPr bwMode="auto">
          <a:xfrm>
            <a:off x="5722938" y="471805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5" name="Text Box 104"/>
          <p:cNvSpPr txBox="1">
            <a:spLocks noChangeArrowheads="1"/>
          </p:cNvSpPr>
          <p:nvPr/>
        </p:nvSpPr>
        <p:spPr bwMode="auto">
          <a:xfrm>
            <a:off x="5651500" y="40703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SC1</a:t>
            </a:r>
          </a:p>
        </p:txBody>
      </p:sp>
      <p:sp>
        <p:nvSpPr>
          <p:cNvPr id="41026" name="Text Box 105"/>
          <p:cNvSpPr txBox="1">
            <a:spLocks noChangeArrowheads="1"/>
          </p:cNvSpPr>
          <p:nvPr/>
        </p:nvSpPr>
        <p:spPr bwMode="auto">
          <a:xfrm>
            <a:off x="1571625" y="17668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a:t>
            </a:r>
          </a:p>
        </p:txBody>
      </p:sp>
      <p:sp>
        <p:nvSpPr>
          <p:cNvPr id="41027" name="Line 106"/>
          <p:cNvSpPr>
            <a:spLocks noChangeShapeType="1"/>
          </p:cNvSpPr>
          <p:nvPr/>
        </p:nvSpPr>
        <p:spPr bwMode="auto">
          <a:xfrm>
            <a:off x="7019925" y="46529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8" name="Line 107"/>
          <p:cNvSpPr>
            <a:spLocks noChangeShapeType="1"/>
          </p:cNvSpPr>
          <p:nvPr/>
        </p:nvSpPr>
        <p:spPr bwMode="auto">
          <a:xfrm>
            <a:off x="7308850" y="4652963"/>
            <a:ext cx="0" cy="1223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9" name="Line 108"/>
          <p:cNvSpPr>
            <a:spLocks noChangeShapeType="1"/>
          </p:cNvSpPr>
          <p:nvPr/>
        </p:nvSpPr>
        <p:spPr bwMode="auto">
          <a:xfrm flipH="1">
            <a:off x="1547813" y="5876925"/>
            <a:ext cx="5761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0" name="Line 109"/>
          <p:cNvSpPr>
            <a:spLocks noChangeShapeType="1"/>
          </p:cNvSpPr>
          <p:nvPr/>
        </p:nvSpPr>
        <p:spPr bwMode="auto">
          <a:xfrm flipV="1">
            <a:off x="1547813" y="5373688"/>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1" name="Line 110"/>
          <p:cNvSpPr>
            <a:spLocks noChangeShapeType="1"/>
          </p:cNvSpPr>
          <p:nvPr/>
        </p:nvSpPr>
        <p:spPr bwMode="auto">
          <a:xfrm>
            <a:off x="1547813" y="53736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2" name="Line 111"/>
          <p:cNvSpPr>
            <a:spLocks noChangeShapeType="1"/>
          </p:cNvSpPr>
          <p:nvPr/>
        </p:nvSpPr>
        <p:spPr bwMode="auto">
          <a:xfrm>
            <a:off x="7380288" y="26368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3" name="Line 112"/>
          <p:cNvSpPr>
            <a:spLocks noChangeShapeType="1"/>
          </p:cNvSpPr>
          <p:nvPr/>
        </p:nvSpPr>
        <p:spPr bwMode="auto">
          <a:xfrm>
            <a:off x="7596188" y="2636838"/>
            <a:ext cx="0" cy="3384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4" name="Line 113"/>
          <p:cNvSpPr>
            <a:spLocks noChangeShapeType="1"/>
          </p:cNvSpPr>
          <p:nvPr/>
        </p:nvSpPr>
        <p:spPr bwMode="auto">
          <a:xfrm flipH="1">
            <a:off x="1331913" y="6021388"/>
            <a:ext cx="62642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5" name="Line 114"/>
          <p:cNvSpPr>
            <a:spLocks noChangeShapeType="1"/>
          </p:cNvSpPr>
          <p:nvPr/>
        </p:nvSpPr>
        <p:spPr bwMode="auto">
          <a:xfrm flipV="1">
            <a:off x="1331913" y="3933825"/>
            <a:ext cx="0" cy="20875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6" name="Line 115"/>
          <p:cNvSpPr>
            <a:spLocks noChangeShapeType="1"/>
          </p:cNvSpPr>
          <p:nvPr/>
        </p:nvSpPr>
        <p:spPr bwMode="auto">
          <a:xfrm>
            <a:off x="1331913" y="393382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7" name="Line 116"/>
          <p:cNvSpPr>
            <a:spLocks noChangeShapeType="1"/>
          </p:cNvSpPr>
          <p:nvPr/>
        </p:nvSpPr>
        <p:spPr bwMode="auto">
          <a:xfrm flipH="1">
            <a:off x="1763713" y="4652963"/>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8" name="Line 117"/>
          <p:cNvSpPr>
            <a:spLocks noChangeShapeType="1"/>
          </p:cNvSpPr>
          <p:nvPr/>
        </p:nvSpPr>
        <p:spPr bwMode="auto">
          <a:xfrm>
            <a:off x="1763713" y="4652963"/>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9" name="Line 118"/>
          <p:cNvSpPr>
            <a:spLocks noChangeShapeType="1"/>
          </p:cNvSpPr>
          <p:nvPr/>
        </p:nvSpPr>
        <p:spPr bwMode="auto">
          <a:xfrm flipH="1">
            <a:off x="1042988" y="6237288"/>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0" name="Text Box 119"/>
          <p:cNvSpPr txBox="1">
            <a:spLocks noChangeArrowheads="1"/>
          </p:cNvSpPr>
          <p:nvPr/>
        </p:nvSpPr>
        <p:spPr bwMode="auto">
          <a:xfrm>
            <a:off x="611188" y="5876925"/>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CLK</a:t>
            </a:r>
          </a:p>
        </p:txBody>
      </p:sp>
      <p:sp>
        <p:nvSpPr>
          <p:cNvPr id="41041" name="Text Box 120"/>
          <p:cNvSpPr txBox="1">
            <a:spLocks noChangeArrowheads="1"/>
          </p:cNvSpPr>
          <p:nvPr/>
        </p:nvSpPr>
        <p:spPr bwMode="auto">
          <a:xfrm>
            <a:off x="7380288" y="2276475"/>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N1</a:t>
            </a:r>
          </a:p>
        </p:txBody>
      </p:sp>
      <p:sp>
        <p:nvSpPr>
          <p:cNvPr id="41042" name="Text Box 121"/>
          <p:cNvSpPr txBox="1">
            <a:spLocks noChangeArrowheads="1"/>
          </p:cNvSpPr>
          <p:nvPr/>
        </p:nvSpPr>
        <p:spPr bwMode="auto">
          <a:xfrm>
            <a:off x="6948488" y="4221163"/>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N0</a:t>
            </a:r>
          </a:p>
        </p:txBody>
      </p:sp>
      <p:sp>
        <p:nvSpPr>
          <p:cNvPr id="41043" name="Line 122"/>
          <p:cNvSpPr>
            <a:spLocks noChangeShapeType="1"/>
          </p:cNvSpPr>
          <p:nvPr/>
        </p:nvSpPr>
        <p:spPr bwMode="auto">
          <a:xfrm>
            <a:off x="2411413" y="4221163"/>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4" name="Line 123"/>
          <p:cNvSpPr>
            <a:spLocks noChangeShapeType="1"/>
          </p:cNvSpPr>
          <p:nvPr/>
        </p:nvSpPr>
        <p:spPr bwMode="auto">
          <a:xfrm flipV="1">
            <a:off x="3276600" y="2781300"/>
            <a:ext cx="0" cy="143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テキスト ボックス 1"/>
          <p:cNvSpPr txBox="1"/>
          <p:nvPr/>
        </p:nvSpPr>
        <p:spPr>
          <a:xfrm>
            <a:off x="6159690" y="707242"/>
            <a:ext cx="3084499" cy="954107"/>
          </a:xfrm>
          <a:prstGeom prst="rect">
            <a:avLst/>
          </a:prstGeom>
          <a:noFill/>
        </p:spPr>
        <p:txBody>
          <a:bodyPr wrap="none" rtlCol="0">
            <a:spAutoFit/>
          </a:bodyPr>
          <a:lstStyle/>
          <a:p>
            <a:r>
              <a:rPr lang="ja-JP" altLang="en-US" sz="2800" dirty="0"/>
              <a:t>ゲート</a:t>
            </a:r>
            <a:r>
              <a:rPr lang="en-US" altLang="ja-JP" sz="2800" dirty="0"/>
              <a:t>1</a:t>
            </a:r>
            <a:r>
              <a:rPr lang="ja-JP" altLang="en-US" sz="2800" dirty="0"/>
              <a:t>段</a:t>
            </a:r>
            <a:endParaRPr lang="en-US" altLang="ja-JP" sz="2800" dirty="0"/>
          </a:p>
          <a:p>
            <a:r>
              <a:rPr kumimoji="1" lang="en-US" altLang="ja-JP" sz="2800" dirty="0" err="1"/>
              <a:t>tpd</a:t>
            </a:r>
            <a:r>
              <a:rPr kumimoji="1" lang="en-US" altLang="ja-JP" sz="2800" dirty="0"/>
              <a:t>=8.5nsec</a:t>
            </a:r>
            <a:r>
              <a:rPr kumimoji="1" lang="ja-JP" altLang="en-US" sz="2800" dirty="0"/>
              <a:t>とする</a:t>
            </a:r>
          </a:p>
        </p:txBody>
      </p:sp>
      <p:pic>
        <p:nvPicPr>
          <p:cNvPr id="3" name="オーディオ 2">
            <a:hlinkClick r:id="" action="ppaction://media"/>
            <a:extLst>
              <a:ext uri="{FF2B5EF4-FFF2-40B4-BE49-F238E27FC236}">
                <a16:creationId xmlns:a16="http://schemas.microsoft.com/office/drawing/2014/main" id="{661DFCF0-DC45-4B90-86C7-17A47193F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120296"/>
      </p:ext>
    </p:extLst>
  </p:cSld>
  <p:clrMapOvr>
    <a:masterClrMapping/>
  </p:clrMapOvr>
  <mc:AlternateContent xmlns:mc="http://schemas.openxmlformats.org/markup-compatibility/2006">
    <mc:Choice xmlns:p14="http://schemas.microsoft.com/office/powerpoint/2010/main" Requires="p14">
      <p:transition spd="slow" p14:dur="2000" advTm="27057"/>
    </mc:Choice>
    <mc:Fallback>
      <p:transition spd="slow" advTm="2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37" x="8951913" y="3502025"/>
          <p14:tracePt t="545" x="8824913" y="3502025"/>
          <p14:tracePt t="553" x="8770938" y="3502025"/>
          <p14:tracePt t="561" x="8734425" y="3502025"/>
          <p14:tracePt t="569" x="8715375" y="3502025"/>
          <p14:tracePt t="843" x="8624888" y="3502025"/>
          <p14:tracePt t="853" x="8496300" y="3502025"/>
          <p14:tracePt t="857" x="8313738" y="3482975"/>
          <p14:tracePt t="865" x="8104188" y="3419475"/>
          <p14:tracePt t="873" x="7921625" y="3382963"/>
          <p14:tracePt t="881" x="7748588" y="3328988"/>
          <p14:tracePt t="889" x="7585075" y="3282950"/>
          <p14:tracePt t="898" x="7475538" y="3255963"/>
          <p14:tracePt t="905" x="7375525" y="3236913"/>
          <p14:tracePt t="913" x="7312025" y="3209925"/>
          <p14:tracePt t="922" x="7275513" y="3200400"/>
          <p14:tracePt t="929" x="7265988" y="3200400"/>
          <p14:tracePt t="1170" x="7256463" y="3200400"/>
          <p14:tracePt t="1178" x="7248525" y="3200400"/>
          <p14:tracePt t="1186" x="7239000" y="3200400"/>
          <p14:tracePt t="1194" x="7202488" y="3200400"/>
          <p14:tracePt t="1203" x="7165975" y="3200400"/>
          <p14:tracePt t="1216" x="7119938" y="3200400"/>
          <p14:tracePt t="1219" x="7019925" y="3219450"/>
          <p14:tracePt t="1230" x="6964363" y="3228975"/>
          <p14:tracePt t="1234" x="6873875" y="3246438"/>
          <p14:tracePt t="1242" x="6764338" y="3246438"/>
          <p14:tracePt t="1250" x="6645275" y="3273425"/>
          <p14:tracePt t="1258" x="6537325" y="3273425"/>
          <p14:tracePt t="1266" x="6427788" y="3273425"/>
          <p14:tracePt t="1274" x="6318250" y="3273425"/>
          <p14:tracePt t="1282" x="6291263" y="3273425"/>
          <p14:tracePt t="1290" x="6235700" y="3273425"/>
          <p14:tracePt t="1298" x="6218238" y="3273425"/>
          <p14:tracePt t="1306" x="6199188" y="3273425"/>
          <p14:tracePt t="1314" x="6181725" y="3273425"/>
          <p14:tracePt t="1377" x="6181725" y="3246438"/>
          <p14:tracePt t="1385" x="6181725" y="3228975"/>
          <p14:tracePt t="1393" x="6162675" y="3182938"/>
          <p14:tracePt t="1401" x="6135688" y="3163888"/>
          <p14:tracePt t="1411" x="6126163" y="3119438"/>
          <p14:tracePt t="1419" x="6116638" y="3090863"/>
          <p14:tracePt t="1436" x="6099175" y="3000375"/>
          <p14:tracePt t="1449" x="6089650" y="2973388"/>
          <p14:tracePt t="1450" x="6089650" y="2954338"/>
          <p14:tracePt t="1458" x="6089650" y="2909888"/>
          <p14:tracePt t="1465" x="6089650" y="2873375"/>
          <p14:tracePt t="1473" x="6089650" y="2854325"/>
          <p14:tracePt t="1483" x="6089650" y="2836863"/>
          <p14:tracePt t="1491" x="6089650" y="2817813"/>
          <p14:tracePt t="1499" x="6089650" y="2790825"/>
          <p14:tracePt t="1508" x="6089650" y="2771775"/>
          <p14:tracePt t="1513" x="6089650" y="2744788"/>
          <p14:tracePt t="1521" x="6089650" y="2727325"/>
          <p14:tracePt t="1529" x="6089650" y="2698750"/>
          <p14:tracePt t="1537" x="6089650" y="2681288"/>
          <p14:tracePt t="1545" x="6089650" y="2654300"/>
          <p14:tracePt t="1553" x="6089650" y="2635250"/>
          <p14:tracePt t="1561" x="6089650" y="2598738"/>
          <p14:tracePt t="1569" x="6089650" y="2581275"/>
          <p14:tracePt t="1578" x="6099175" y="2581275"/>
          <p14:tracePt t="1585" x="6108700" y="2535238"/>
          <p14:tracePt t="1594" x="6126163" y="2517775"/>
          <p14:tracePt t="1601" x="6153150" y="2489200"/>
          <p14:tracePt t="1611" x="6189663" y="2452688"/>
          <p14:tracePt t="1617" x="6235700" y="2408238"/>
          <p14:tracePt t="1626" x="6272213" y="2379663"/>
          <p14:tracePt t="1633" x="6299200" y="2362200"/>
          <p14:tracePt t="1641" x="6354763" y="2316163"/>
          <p14:tracePt t="1649" x="6399213" y="2298700"/>
          <p14:tracePt t="1659" x="6454775" y="2262188"/>
          <p14:tracePt t="1668" x="6508750" y="2243138"/>
          <p14:tracePt t="1674" x="6537325" y="2233613"/>
          <p14:tracePt t="1682" x="6610350" y="2197100"/>
          <p14:tracePt t="1690" x="6673850" y="2189163"/>
          <p14:tracePt t="1699" x="6746875" y="2179638"/>
          <p14:tracePt t="1706" x="6783388" y="2179638"/>
          <p14:tracePt t="1715" x="6819900" y="2179638"/>
          <p14:tracePt t="1722" x="6892925" y="2152650"/>
          <p14:tracePt t="1731" x="6929438" y="2152650"/>
          <p14:tracePt t="1737" x="6973888" y="2152650"/>
          <p14:tracePt t="1747" x="7010400" y="2152650"/>
          <p14:tracePt t="1754" x="7029450" y="2152650"/>
          <p14:tracePt t="1764" x="7065963" y="2152650"/>
          <p14:tracePt t="1770" x="7083425" y="2152650"/>
          <p14:tracePt t="1779" x="7083425" y="2160588"/>
          <p14:tracePt t="1785" x="7110413" y="2170113"/>
          <p14:tracePt t="1795" x="7146925" y="2197100"/>
          <p14:tracePt t="1801" x="7165975" y="2206625"/>
          <p14:tracePt t="1811" x="7183438" y="2243138"/>
          <p14:tracePt t="1817" x="7192963" y="2252663"/>
          <p14:tracePt t="1827" x="7212013" y="2270125"/>
          <p14:tracePt t="1841" x="7212013" y="2279650"/>
          <p14:tracePt t="2105" x="7212013" y="2289175"/>
          <p14:tracePt t="2113" x="7202488" y="2352675"/>
          <p14:tracePt t="2121" x="7083425" y="2444750"/>
          <p14:tracePt t="2129" x="6946900" y="2544763"/>
          <p14:tracePt t="2137" x="6810375" y="2654300"/>
          <p14:tracePt t="2146" x="6700838" y="2744788"/>
          <p14:tracePt t="2153" x="6618288" y="2827338"/>
          <p14:tracePt t="2163" x="6564313" y="2927350"/>
          <p14:tracePt t="2169" x="6491288" y="3027363"/>
          <p14:tracePt t="2177" x="6435725" y="3146425"/>
          <p14:tracePt t="2185" x="6381750" y="3228975"/>
          <p14:tracePt t="2194" x="6308725" y="3328988"/>
          <p14:tracePt t="2201" x="6235700" y="3429000"/>
          <p14:tracePt t="2210" x="6162675" y="3529013"/>
          <p14:tracePt t="2217" x="6089650" y="3611563"/>
          <p14:tracePt t="2225" x="6026150" y="3711575"/>
          <p14:tracePt t="2233" x="5972175" y="3775075"/>
          <p14:tracePt t="2241" x="5889625" y="3848100"/>
          <p14:tracePt t="2249" x="5780088" y="3948113"/>
          <p14:tracePt t="2257" x="5743575" y="3994150"/>
          <p14:tracePt t="2265" x="5697538" y="4049713"/>
          <p14:tracePt t="2273" x="5670550" y="4094163"/>
          <p14:tracePt t="2281" x="5653088" y="4113213"/>
          <p14:tracePt t="2289" x="5653088" y="4140200"/>
          <p14:tracePt t="2297" x="5643563" y="4149725"/>
          <p14:tracePt t="2314" x="5643563" y="4159250"/>
          <p14:tracePt t="2332" x="5643563" y="4167188"/>
          <p14:tracePt t="2370" x="5643563" y="4176713"/>
          <p14:tracePt t="2386" x="5653088" y="4195763"/>
          <p14:tracePt t="2394" x="5661025" y="4203700"/>
          <p14:tracePt t="2410" x="5670550" y="4222750"/>
          <p14:tracePt t="2428" x="5680075" y="4232275"/>
          <p14:tracePt t="2441" x="5680075" y="4259263"/>
          <p14:tracePt t="2449" x="5680075" y="4268788"/>
          <p14:tracePt t="2457" x="5697538" y="4295775"/>
          <p14:tracePt t="2465" x="5707063" y="4313238"/>
          <p14:tracePt t="2473" x="5716588" y="4332288"/>
          <p14:tracePt t="2481" x="5724525" y="4368800"/>
          <p14:tracePt t="2489" x="5753100" y="4413250"/>
          <p14:tracePt t="2497" x="5770563" y="4459288"/>
          <p14:tracePt t="2506" x="5789613" y="4486275"/>
          <p14:tracePt t="2513" x="5826125" y="4551363"/>
          <p14:tracePt t="2522" x="5834063" y="4595813"/>
          <p14:tracePt t="2529" x="5880100" y="4660900"/>
          <p14:tracePt t="2537" x="5889625" y="4697413"/>
          <p14:tracePt t="2545" x="5899150" y="4741863"/>
          <p14:tracePt t="2553" x="5926138" y="4768850"/>
          <p14:tracePt t="2563" x="5943600" y="4814888"/>
          <p14:tracePt t="2569" x="5943600" y="4824413"/>
          <p14:tracePt t="2579" x="5943600" y="4851400"/>
          <p14:tracePt t="2594" x="5943600" y="4860925"/>
          <p14:tracePt t="2634" x="5853113" y="4878388"/>
          <p14:tracePt t="2642" x="5724525" y="4906963"/>
          <p14:tracePt t="2650" x="5561013" y="4914900"/>
          <p14:tracePt t="2657" x="5334000" y="4933950"/>
          <p14:tracePt t="2665" x="5059363" y="4951413"/>
          <p14:tracePt t="2673" x="4813300" y="4987925"/>
          <p14:tracePt t="2681" x="4540250" y="5024438"/>
          <p14:tracePt t="2689" x="4311650" y="5024438"/>
          <p14:tracePt t="2697" x="4129088" y="5024438"/>
          <p14:tracePt t="2705" x="3965575" y="5024438"/>
          <p14:tracePt t="2713" x="3819525" y="5024438"/>
          <p14:tracePt t="2721" x="3692525" y="5024438"/>
          <p14:tracePt t="2730" x="3636963" y="5024438"/>
          <p14:tracePt t="2738" x="3592513" y="5024438"/>
          <p14:tracePt t="3010" x="3536950" y="5060950"/>
          <p14:tracePt t="3017" x="3473450" y="5089525"/>
          <p14:tracePt t="3025" x="3409950" y="5106988"/>
          <p14:tracePt t="3033" x="3382963" y="5133975"/>
          <p14:tracePt t="3041" x="3354388" y="5153025"/>
          <p14:tracePt t="3049" x="3309938" y="5189538"/>
          <p14:tracePt t="3057" x="3273425" y="5207000"/>
          <p14:tracePt t="3078" x="3208338" y="5253038"/>
          <p14:tracePt t="3081" x="3163888" y="5280025"/>
          <p14:tracePt t="3089" x="3136900" y="5289550"/>
          <p14:tracePt t="3105" x="3108325" y="5299075"/>
          <p14:tracePt t="3113" x="3100388" y="5299075"/>
          <p14:tracePt t="3137" x="3090863" y="5299075"/>
          <p14:tracePt t="3162" x="3081338" y="5299075"/>
          <p14:tracePt t="3194" x="3071813" y="5299075"/>
          <p14:tracePt t="3201" x="3035300" y="5316538"/>
          <p14:tracePt t="3209" x="2981325" y="5316538"/>
          <p14:tracePt t="3217" x="2889250" y="5316538"/>
          <p14:tracePt t="3227" x="2817813" y="5316538"/>
          <p14:tracePt t="3233" x="2744788" y="5316538"/>
          <p14:tracePt t="3241" x="2671763" y="5316538"/>
          <p14:tracePt t="3249" x="2625725" y="5307013"/>
          <p14:tracePt t="3257" x="2579688" y="5289550"/>
          <p14:tracePt t="3265" x="2552700" y="5280025"/>
          <p14:tracePt t="3275" x="2525713" y="5280025"/>
          <p14:tracePt t="3449" x="2516188" y="5270500"/>
          <p14:tracePt t="3474" x="2506663" y="5226050"/>
          <p14:tracePt t="3481" x="2479675" y="5160963"/>
          <p14:tracePt t="3490" x="2470150" y="5116513"/>
          <p14:tracePt t="3497" x="2462213" y="5060950"/>
          <p14:tracePt t="3505" x="2443163" y="5024438"/>
          <p14:tracePt t="3513" x="2425700" y="4970463"/>
          <p14:tracePt t="3521" x="2425700" y="4951413"/>
          <p14:tracePt t="3529" x="2425700" y="4897438"/>
          <p14:tracePt t="3537" x="2425700" y="4860925"/>
          <p14:tracePt t="3545" x="2416175" y="4814888"/>
          <p14:tracePt t="3553" x="2416175" y="4787900"/>
          <p14:tracePt t="3561" x="2406650" y="4741863"/>
          <p14:tracePt t="3569" x="2406650" y="4714875"/>
          <p14:tracePt t="3578" x="2406650" y="4687888"/>
          <p14:tracePt t="3585" x="2397125" y="4660900"/>
          <p14:tracePt t="3593" x="2397125" y="4614863"/>
          <p14:tracePt t="3601" x="2370138" y="4595813"/>
          <p14:tracePt t="3610" x="2370138" y="4568825"/>
          <p14:tracePt t="3617" x="2370138" y="4541838"/>
          <p14:tracePt t="3632" x="2360613" y="4495800"/>
          <p14:tracePt t="3635" x="2360613" y="4468813"/>
          <p14:tracePt t="3647" x="2360613" y="4441825"/>
          <p14:tracePt t="3650" x="2352675" y="4405313"/>
          <p14:tracePt t="3658" x="2352675" y="4368800"/>
          <p14:tracePt t="3665" x="2352675" y="4349750"/>
          <p14:tracePt t="3673" x="2352675" y="4322763"/>
          <p14:tracePt t="3681" x="2343150" y="4286250"/>
          <p14:tracePt t="3690" x="2343150" y="4259263"/>
          <p14:tracePt t="3698" x="2343150" y="4222750"/>
          <p14:tracePt t="3706" x="2343150" y="4186238"/>
          <p14:tracePt t="3714" x="2343150" y="4159250"/>
          <p14:tracePt t="3724" x="2343150" y="4122738"/>
          <p14:tracePt t="3730" x="2343150" y="4103688"/>
          <p14:tracePt t="3739" x="2343150" y="4094163"/>
          <p14:tracePt t="3746" x="2343150" y="4067175"/>
          <p14:tracePt t="3754" x="2343150" y="4049713"/>
          <p14:tracePt t="3765" x="2343150" y="4021138"/>
          <p14:tracePt t="3770" x="2343150" y="4013200"/>
          <p14:tracePt t="3781" x="2343150" y="3984625"/>
          <p14:tracePt t="3786" x="2343150" y="3967163"/>
          <p14:tracePt t="3795" x="2343150" y="3940175"/>
          <p14:tracePt t="3801" x="2343150" y="3921125"/>
          <p14:tracePt t="3810" x="2343150" y="3894138"/>
          <p14:tracePt t="3817" x="2343150" y="3867150"/>
          <p14:tracePt t="3827" x="2343150" y="3821113"/>
          <p14:tracePt t="3833" x="2343150" y="3794125"/>
          <p14:tracePt t="3844" x="2343150" y="3767138"/>
          <p14:tracePt t="3849" x="2343150" y="3738563"/>
          <p14:tracePt t="3857" x="2343150" y="3694113"/>
          <p14:tracePt t="3865" x="2343150" y="3665538"/>
          <p14:tracePt t="3873" x="2343150" y="3638550"/>
          <p14:tracePt t="3881" x="2360613" y="3602038"/>
          <p14:tracePt t="3890" x="2360613" y="3584575"/>
          <p14:tracePt t="3899" x="2370138" y="3565525"/>
          <p14:tracePt t="3907" x="2370138" y="3538538"/>
          <p14:tracePt t="3915" x="2370138" y="3529013"/>
          <p14:tracePt t="3921" x="2370138" y="3502025"/>
          <p14:tracePt t="3929" x="2379663" y="3502025"/>
          <p14:tracePt t="3937" x="2379663" y="3492500"/>
          <p14:tracePt t="3945" x="2389188" y="3465513"/>
          <p14:tracePt t="3953" x="2406650" y="3446463"/>
          <p14:tracePt t="3962" x="2416175" y="3438525"/>
          <p14:tracePt t="3969" x="2416175" y="3419475"/>
          <p14:tracePt t="3977" x="2433638" y="3402013"/>
          <p14:tracePt t="3985" x="2462213" y="3365500"/>
          <p14:tracePt t="3995" x="2479675" y="3346450"/>
          <p14:tracePt t="4003" x="2516188" y="3273425"/>
          <p14:tracePt t="4015" x="2533650" y="3246438"/>
          <p14:tracePt t="4018" x="2562225" y="3209925"/>
          <p14:tracePt t="4031" x="2579688" y="3192463"/>
          <p14:tracePt t="4035" x="2589213" y="3155950"/>
          <p14:tracePt t="4044" x="2606675" y="3146425"/>
          <p14:tracePt t="4049" x="2616200" y="3136900"/>
          <p14:tracePt t="4089" x="2616200" y="3127375"/>
          <p14:tracePt t="4233" x="2616200" y="3136900"/>
          <p14:tracePt t="4242" x="2625725" y="3182938"/>
          <p14:tracePt t="4249" x="2635250" y="3200400"/>
          <p14:tracePt t="4257" x="2635250" y="3228975"/>
          <p14:tracePt t="4265" x="2635250" y="3246438"/>
          <p14:tracePt t="4273" x="2662238" y="3292475"/>
          <p14:tracePt t="4281" x="2671763" y="3309938"/>
          <p14:tracePt t="4289" x="2689225" y="3338513"/>
          <p14:tracePt t="4297" x="2698750" y="3355975"/>
          <p14:tracePt t="4305" x="2725738" y="3382963"/>
          <p14:tracePt t="4313" x="2735263" y="3411538"/>
          <p14:tracePt t="4329" x="2744788" y="3429000"/>
          <p14:tracePt t="4346" x="2744788" y="3438525"/>
          <p14:tracePt t="4353" x="2752725" y="3446463"/>
          <p14:tracePt t="4362" x="2762250" y="3455988"/>
          <p14:tracePt t="4385" x="2771775" y="3465513"/>
          <p14:tracePt t="4394" x="2781300" y="3482975"/>
          <p14:tracePt t="4412" x="2789238" y="3502025"/>
          <p14:tracePt t="4417" x="2789238" y="3511550"/>
          <p14:tracePt t="4428" x="2808288" y="3529013"/>
          <p14:tracePt t="4449" x="2817813" y="3556000"/>
          <p14:tracePt t="4465" x="2825750" y="3592513"/>
          <p14:tracePt t="4481" x="2852738" y="3611563"/>
          <p14:tracePt t="4489" x="2852738" y="3621088"/>
          <p14:tracePt t="4497" x="2862263" y="3621088"/>
          <p14:tracePt t="4513" x="2871788" y="3629025"/>
          <p14:tracePt t="4521" x="2881313" y="3629025"/>
          <p14:tracePt t="4529" x="2889250" y="3638550"/>
          <p14:tracePt t="4546" x="2898775" y="3648075"/>
          <p14:tracePt t="4554" x="2908300" y="3665538"/>
          <p14:tracePt t="4569" x="2917825" y="3702050"/>
          <p14:tracePt t="4580" x="2935288" y="3738563"/>
          <p14:tracePt t="4586" x="2954338" y="3784600"/>
          <p14:tracePt t="4597" x="2971800" y="3811588"/>
          <p14:tracePt t="4602" x="2990850" y="3857625"/>
          <p14:tracePt t="4611" x="3017838" y="3921125"/>
          <p14:tracePt t="4617" x="3027363" y="3957638"/>
          <p14:tracePt t="4627" x="3044825" y="3994150"/>
          <p14:tracePt t="4633" x="3054350" y="4021138"/>
          <p14:tracePt t="4641" x="3063875" y="4057650"/>
          <p14:tracePt t="4649" x="3071813" y="4076700"/>
          <p14:tracePt t="4657" x="3071813" y="4113213"/>
          <p14:tracePt t="4665" x="3100388" y="4140200"/>
          <p14:tracePt t="4673" x="3100388" y="4167188"/>
          <p14:tracePt t="4681" x="3108325" y="4203700"/>
          <p14:tracePt t="4689" x="3108325" y="4213225"/>
          <p14:tracePt t="4697" x="3108325" y="4232275"/>
          <p14:tracePt t="4705" x="3108325" y="4268788"/>
          <p14:tracePt t="4713" x="3108325" y="4276725"/>
          <p14:tracePt t="4721" x="3108325" y="4295775"/>
          <p14:tracePt t="4729" x="3108325" y="4332288"/>
          <p14:tracePt t="4738" x="3108325" y="4349750"/>
          <p14:tracePt t="4745" x="3108325" y="4359275"/>
          <p14:tracePt t="4753" x="3108325" y="4368800"/>
          <p14:tracePt t="4761" x="3108325" y="4405313"/>
          <p14:tracePt t="4769" x="3108325" y="4432300"/>
          <p14:tracePt t="4777" x="3108325" y="4449763"/>
          <p14:tracePt t="4785" x="3108325" y="4495800"/>
          <p14:tracePt t="4794" x="3090863" y="4514850"/>
          <p14:tracePt t="4802" x="3081338" y="4568825"/>
          <p14:tracePt t="4814" x="3071813" y="4614863"/>
          <p14:tracePt t="4818" x="3054350" y="4660900"/>
          <p14:tracePt t="4830" x="3044825" y="4687888"/>
          <p14:tracePt t="4834" x="3027363" y="4714875"/>
          <p14:tracePt t="4844" x="3017838" y="4751388"/>
          <p14:tracePt t="4850" x="2998788" y="4778375"/>
          <p14:tracePt t="4857" x="2990850" y="4805363"/>
          <p14:tracePt t="4866" x="2981325" y="4814888"/>
          <p14:tracePt t="4873" x="2981325" y="4841875"/>
          <p14:tracePt t="4881" x="2971800" y="4851400"/>
          <p14:tracePt t="4889" x="2944813" y="4878388"/>
          <p14:tracePt t="4897" x="2944813" y="4897438"/>
          <p14:tracePt t="4905" x="2917825" y="4924425"/>
          <p14:tracePt t="4913" x="2881313" y="4960938"/>
          <p14:tracePt t="4921" x="2835275" y="5006975"/>
          <p14:tracePt t="4929" x="2817813" y="5024438"/>
          <p14:tracePt t="4937" x="2771775" y="5070475"/>
          <p14:tracePt t="4945" x="2735263" y="5133975"/>
          <p14:tracePt t="4953" x="2698750" y="5189538"/>
          <p14:tracePt t="4962" x="2643188" y="5253038"/>
          <p14:tracePt t="4970" x="2606675" y="5280025"/>
          <p14:tracePt t="4982" x="2543175" y="5353050"/>
          <p14:tracePt t="4986" x="2525713" y="5380038"/>
          <p14:tracePt t="4997" x="2489200" y="5399088"/>
          <p14:tracePt t="5002" x="2479675" y="5416550"/>
          <p14:tracePt t="5015" x="2470150" y="5435600"/>
          <p14:tracePt t="5019" x="2462213" y="5453063"/>
          <p14:tracePt t="5030" x="2443163" y="5481638"/>
          <p14:tracePt t="5041" x="2433638" y="5481638"/>
          <p14:tracePt t="5099" x="2425700" y="5481638"/>
          <p14:tracePt t="5114" x="2406650" y="5481638"/>
          <p14:tracePt t="5130" x="2397125" y="5481638"/>
          <p14:tracePt t="5249" x="2379663" y="5481638"/>
          <p14:tracePt t="5257" x="2360613" y="5453063"/>
          <p14:tracePt t="5266" x="2333625" y="5399088"/>
          <p14:tracePt t="5273" x="2297113" y="5335588"/>
          <p14:tracePt t="5283" x="2270125" y="5289550"/>
          <p14:tracePt t="5290" x="2233613" y="5226050"/>
          <p14:tracePt t="5299" x="2224088" y="5180013"/>
          <p14:tracePt t="5306" x="2206625" y="5153025"/>
          <p14:tracePt t="5314" x="2170113" y="5089525"/>
          <p14:tracePt t="5321" x="2160588" y="5060950"/>
          <p14:tracePt t="5329" x="2151063" y="5016500"/>
          <p14:tracePt t="5337" x="2124075" y="4987925"/>
          <p14:tracePt t="5346" x="2114550" y="4960938"/>
          <p14:tracePt t="5354" x="2114550" y="4951413"/>
          <p14:tracePt t="5363" x="2097088" y="4914900"/>
          <p14:tracePt t="5369" x="2078038" y="4870450"/>
          <p14:tracePt t="5377" x="2051050" y="4824413"/>
          <p14:tracePt t="5385" x="2041525" y="4760913"/>
          <p14:tracePt t="5394" x="2005013" y="4714875"/>
          <p14:tracePt t="5401" x="1978025" y="4632325"/>
          <p14:tracePt t="5410" x="1960563" y="4595813"/>
          <p14:tracePt t="5417" x="1931988" y="4532313"/>
          <p14:tracePt t="5428" x="1924050" y="4486275"/>
          <p14:tracePt t="5434" x="1895475" y="4422775"/>
          <p14:tracePt t="5448" x="1887538" y="4386263"/>
          <p14:tracePt t="5449" x="1878013" y="4322763"/>
          <p14:tracePt t="5463" x="1878013" y="4295775"/>
          <p14:tracePt t="5465" x="1868488" y="4268788"/>
          <p14:tracePt t="5473" x="1868488" y="4232275"/>
          <p14:tracePt t="5481" x="1841500" y="4213225"/>
          <p14:tracePt t="5489" x="1841500" y="4176713"/>
          <p14:tracePt t="5497" x="1841500" y="4167188"/>
          <p14:tracePt t="5505" x="1841500" y="4130675"/>
          <p14:tracePt t="5513" x="1841500" y="4103688"/>
          <p14:tracePt t="5521" x="1841500" y="4076700"/>
          <p14:tracePt t="5529" x="1841500" y="4030663"/>
          <p14:tracePt t="5537" x="1841500" y="3994150"/>
          <p14:tracePt t="5545" x="1841500" y="3948113"/>
          <p14:tracePt t="5553" x="1841500" y="3921125"/>
          <p14:tracePt t="5561" x="1851025" y="3875088"/>
          <p14:tracePt t="5569" x="1860550" y="3821113"/>
          <p14:tracePt t="5578" x="1868488" y="3794125"/>
          <p14:tracePt t="5585" x="1905000" y="3730625"/>
          <p14:tracePt t="5593" x="1914525" y="3711575"/>
          <p14:tracePt t="5601" x="1924050" y="3684588"/>
          <p14:tracePt t="5610" x="1931988" y="3648075"/>
          <p14:tracePt t="5617" x="1951038" y="3629025"/>
          <p14:tracePt t="5627" x="1960563" y="3611563"/>
          <p14:tracePt t="5633" x="1968500" y="3592513"/>
          <p14:tracePt t="5641" x="2005013" y="3548063"/>
          <p14:tracePt t="5649" x="2024063" y="3529013"/>
          <p14:tracePt t="5657" x="2041525" y="3502025"/>
          <p14:tracePt t="5665" x="2060575" y="3482975"/>
          <p14:tracePt t="5673" x="2097088" y="3446463"/>
          <p14:tracePt t="5681" x="2106613" y="3438525"/>
          <p14:tracePt t="5689" x="2143125" y="3419475"/>
          <p14:tracePt t="5697" x="2170113" y="3392488"/>
          <p14:tracePt t="5705" x="2206625" y="3375025"/>
          <p14:tracePt t="5713" x="2243138" y="3355975"/>
          <p14:tracePt t="5721" x="2279650" y="3338513"/>
          <p14:tracePt t="5729" x="2324100" y="3319463"/>
          <p14:tracePt t="5737" x="2352675" y="3309938"/>
          <p14:tracePt t="5745" x="2370138" y="3302000"/>
          <p14:tracePt t="5753" x="2406650" y="3292475"/>
          <p14:tracePt t="5761" x="2452688" y="3265488"/>
          <p14:tracePt t="5769" x="2498725" y="3255963"/>
          <p14:tracePt t="5777" x="2562225" y="3246438"/>
          <p14:tracePt t="5785" x="2616200" y="3228975"/>
          <p14:tracePt t="5793" x="2662238" y="3209925"/>
          <p14:tracePt t="5801" x="2708275" y="3209925"/>
          <p14:tracePt t="5810" x="2762250" y="3200400"/>
          <p14:tracePt t="5817" x="2798763" y="3200400"/>
          <p14:tracePt t="5827" x="2825750" y="3200400"/>
          <p14:tracePt t="5833" x="2844800" y="3200400"/>
          <p14:tracePt t="5841" x="2889250" y="3200400"/>
          <p14:tracePt t="5849" x="2925763" y="3200400"/>
          <p14:tracePt t="5857" x="2981325" y="3200400"/>
          <p14:tracePt t="5865" x="3008313" y="3200400"/>
          <p14:tracePt t="5873" x="3063875" y="3200400"/>
          <p14:tracePt t="5882" x="3108325" y="3200400"/>
          <p14:tracePt t="5889" x="3136900" y="3200400"/>
          <p14:tracePt t="5897" x="3154363" y="3200400"/>
          <p14:tracePt t="5905" x="3181350" y="3200400"/>
          <p14:tracePt t="5913" x="3190875" y="3209925"/>
          <p14:tracePt t="5921" x="3208338" y="3209925"/>
          <p14:tracePt t="5929" x="3227388" y="3209925"/>
          <p14:tracePt t="5937" x="3236913" y="3236913"/>
          <p14:tracePt t="5945" x="3244850" y="3236913"/>
          <p14:tracePt t="5953" x="3244850" y="3273425"/>
          <p14:tracePt t="5962" x="3244850" y="3309938"/>
          <p14:tracePt t="5972" x="3254375" y="3346450"/>
          <p14:tracePt t="5977" x="3254375" y="3375025"/>
          <p14:tracePt t="5985" x="3254375" y="3411538"/>
          <p14:tracePt t="5993" x="3254375" y="3438525"/>
          <p14:tracePt t="6001" x="3254375" y="3475038"/>
          <p14:tracePt t="6010" x="3254375" y="3492500"/>
          <p14:tracePt t="6017" x="3254375" y="3538538"/>
          <p14:tracePt t="6027" x="3254375" y="3556000"/>
          <p14:tracePt t="6033" x="3254375" y="3584575"/>
          <p14:tracePt t="6041" x="3254375" y="3602038"/>
          <p14:tracePt t="6049" x="3254375" y="3638550"/>
          <p14:tracePt t="6057" x="3254375" y="3684588"/>
          <p14:tracePt t="6065" x="3254375" y="3702050"/>
          <p14:tracePt t="6073" x="3254375" y="3757613"/>
          <p14:tracePt t="6081" x="3254375" y="3794125"/>
          <p14:tracePt t="6089" x="3254375" y="3840163"/>
          <p14:tracePt t="6097" x="3254375" y="3903663"/>
          <p14:tracePt t="6105" x="3254375" y="3948113"/>
          <p14:tracePt t="6113" x="3254375" y="4003675"/>
          <p14:tracePt t="6121" x="3236913" y="4057650"/>
          <p14:tracePt t="6129" x="3227388" y="4122738"/>
          <p14:tracePt t="6147" x="3200400" y="4259263"/>
          <p14:tracePt t="6153" x="3171825" y="4332288"/>
          <p14:tracePt t="6162" x="3154363" y="4395788"/>
          <p14:tracePt t="6169" x="3136900" y="4505325"/>
          <p14:tracePt t="6177" x="3108325" y="4568825"/>
          <p14:tracePt t="6185" x="3100388" y="4632325"/>
          <p14:tracePt t="6194" x="3090863" y="4687888"/>
          <p14:tracePt t="6202" x="3081338" y="4732338"/>
          <p14:tracePt t="6210" x="3044825" y="4778375"/>
          <p14:tracePt t="6219" x="3035300" y="4824413"/>
          <p14:tracePt t="6227" x="3035300" y="4851400"/>
          <p14:tracePt t="6234" x="3008313" y="4906963"/>
          <p14:tracePt t="6241" x="2990850" y="4924425"/>
          <p14:tracePt t="6249" x="2981325" y="4970463"/>
          <p14:tracePt t="6257" x="2944813" y="5033963"/>
          <p14:tracePt t="6265" x="2917825" y="5060950"/>
          <p14:tracePt t="6273" x="2908300" y="5097463"/>
          <p14:tracePt t="6281" x="2881313" y="5126038"/>
          <p14:tracePt t="6289" x="2852738" y="5189538"/>
          <p14:tracePt t="6297" x="2835275" y="5216525"/>
          <p14:tracePt t="6305" x="2817813" y="5253038"/>
          <p14:tracePt t="6313" x="2781300" y="5299075"/>
          <p14:tracePt t="6321" x="2771775" y="5316538"/>
          <p14:tracePt t="6329" x="2762250" y="5353050"/>
          <p14:tracePt t="6337" x="2752725" y="5362575"/>
          <p14:tracePt t="6345" x="2735263" y="5380038"/>
          <p14:tracePt t="6353" x="2725738" y="5399088"/>
          <p14:tracePt t="6362" x="2716213" y="5408613"/>
          <p14:tracePt t="6374" x="2708275" y="5435600"/>
          <p14:tracePt t="6381" x="2689225" y="5445125"/>
          <p14:tracePt t="6398" x="2679700" y="5453063"/>
          <p14:tracePt t="6411" x="2662238" y="5462588"/>
          <p14:tracePt t="6433" x="2643188" y="5462588"/>
          <p14:tracePt t="6443" x="2598738" y="5481638"/>
          <p14:tracePt t="6449" x="2589213" y="5481638"/>
          <p14:tracePt t="6457" x="2562225" y="5489575"/>
          <p14:tracePt t="6465" x="2533650" y="5489575"/>
          <p14:tracePt t="6473" x="2506663" y="5499100"/>
          <p14:tracePt t="6481" x="2489200" y="5499100"/>
          <p14:tracePt t="6489" x="2462213" y="5499100"/>
          <p14:tracePt t="6497" x="2433638" y="5508625"/>
          <p14:tracePt t="6505" x="2425700" y="5508625"/>
          <p14:tracePt t="6513" x="2406650" y="5508625"/>
          <p14:tracePt t="6521" x="2370138" y="5508625"/>
          <p14:tracePt t="6529" x="2352675" y="5508625"/>
          <p14:tracePt t="6537" x="2324100" y="5508625"/>
          <p14:tracePt t="6545" x="2297113" y="5508625"/>
          <p14:tracePt t="6553" x="2279650" y="5508625"/>
          <p14:tracePt t="6561" x="2260600" y="5508625"/>
          <p14:tracePt t="6569" x="2233613" y="5508625"/>
          <p14:tracePt t="6578" x="2214563" y="5508625"/>
          <p14:tracePt t="6585" x="2206625" y="5508625"/>
          <p14:tracePt t="6594" x="2179638" y="5508625"/>
          <p14:tracePt t="6601" x="2160588" y="5508625"/>
          <p14:tracePt t="6613" x="2133600" y="5508625"/>
          <p14:tracePt t="6618" x="2106613" y="5481638"/>
          <p14:tracePt t="6632" x="2051050" y="5426075"/>
          <p14:tracePt t="6635" x="2005013" y="5362575"/>
          <p14:tracePt t="6641" x="1941513" y="5262563"/>
          <p14:tracePt t="6649" x="1905000" y="5180013"/>
          <p14:tracePt t="6657" x="1860550" y="5070475"/>
          <p14:tracePt t="6665" x="1831975" y="4987925"/>
          <p14:tracePt t="6673" x="1795463" y="4924425"/>
          <p14:tracePt t="6681" x="1787525" y="4833938"/>
          <p14:tracePt t="6689" x="1741488" y="4732338"/>
          <p14:tracePt t="6697" x="1741488" y="4678363"/>
          <p14:tracePt t="6705" x="1741488" y="4624388"/>
          <p14:tracePt t="6713" x="1731963" y="4541838"/>
          <p14:tracePt t="6721" x="1731963" y="4486275"/>
          <p14:tracePt t="6729" x="1731963" y="4432300"/>
          <p14:tracePt t="6737" x="1731963" y="4340225"/>
          <p14:tracePt t="6745" x="1731963" y="4276725"/>
          <p14:tracePt t="6753" x="1731963" y="4203700"/>
          <p14:tracePt t="6761" x="1731963" y="4149725"/>
          <p14:tracePt t="6769" x="1731963" y="4113213"/>
          <p14:tracePt t="6777" x="1741488" y="4040188"/>
          <p14:tracePt t="6785" x="1758950" y="3976688"/>
          <p14:tracePt t="6793" x="1795463" y="3894138"/>
          <p14:tracePt t="6801" x="1804988" y="3857625"/>
          <p14:tracePt t="6810" x="1851025" y="3757613"/>
          <p14:tracePt t="6817" x="1868488" y="3711575"/>
          <p14:tracePt t="6827" x="1895475" y="3665538"/>
          <p14:tracePt t="6834" x="1914525" y="3621088"/>
          <p14:tracePt t="6846" x="1924050" y="3592513"/>
          <p14:tracePt t="6853" x="1931988" y="3565525"/>
          <p14:tracePt t="6858" x="1931988" y="3529013"/>
          <p14:tracePt t="6868" x="1941513" y="3502025"/>
          <p14:tracePt t="6876" x="1968500" y="3475038"/>
          <p14:tracePt t="6882" x="1978025" y="3455988"/>
          <p14:tracePt t="6890" x="1987550" y="3411538"/>
          <p14:tracePt t="6897" x="1987550" y="3402013"/>
          <p14:tracePt t="6905" x="2014538" y="3375025"/>
          <p14:tracePt t="6913" x="2024063" y="3346450"/>
          <p14:tracePt t="6921" x="2033588" y="3328988"/>
          <p14:tracePt t="6929" x="2060575" y="3292475"/>
          <p14:tracePt t="6937" x="2070100" y="3292475"/>
          <p14:tracePt t="6945" x="2097088" y="3265488"/>
          <p14:tracePt t="6953" x="2114550" y="3236913"/>
          <p14:tracePt t="6961" x="2151063" y="3219450"/>
          <p14:tracePt t="6969" x="2160588" y="3209925"/>
          <p14:tracePt t="6977" x="2179638" y="3200400"/>
          <p14:tracePt t="6993" x="2187575" y="3200400"/>
          <p14:tracePt t="7001" x="2197100" y="3200400"/>
          <p14:tracePt t="7097" x="2206625" y="3200400"/>
          <p14:tracePt t="7129" x="2233613" y="3200400"/>
          <p14:tracePt t="7138" x="2279650" y="3246438"/>
          <p14:tracePt t="7146" x="2333625" y="3292475"/>
          <p14:tracePt t="7154" x="2397125" y="3328988"/>
          <p14:tracePt t="7163" x="2425700" y="3365500"/>
          <p14:tracePt t="7170" x="2489200" y="3411538"/>
          <p14:tracePt t="7177" x="2525713" y="3438525"/>
          <p14:tracePt t="7185" x="2543175" y="3465513"/>
          <p14:tracePt t="7193" x="2562225" y="3475038"/>
          <p14:tracePt t="7201" x="2570163" y="3482975"/>
          <p14:tracePt t="7210" x="2579688" y="3482975"/>
          <p14:tracePt t="7475" x="2589213" y="3482975"/>
          <p14:tracePt t="7482" x="2635250" y="3519488"/>
          <p14:tracePt t="7489" x="2771775" y="3575050"/>
          <p14:tracePt t="7497" x="2889250" y="3621088"/>
          <p14:tracePt t="7505" x="3090863" y="3738563"/>
          <p14:tracePt t="7513" x="3300413" y="3840163"/>
          <p14:tracePt t="7521" x="3536950" y="3930650"/>
          <p14:tracePt t="7529" x="3738563" y="4021138"/>
          <p14:tracePt t="7537" x="3938588" y="4103688"/>
          <p14:tracePt t="7545" x="4094163" y="4176713"/>
          <p14:tracePt t="7553" x="4284663" y="4276725"/>
          <p14:tracePt t="7562" x="4440238" y="4340225"/>
          <p14:tracePt t="7569" x="4557713" y="4376738"/>
          <p14:tracePt t="7579" x="4630738" y="4422775"/>
          <p14:tracePt t="7585" x="4713288" y="4449763"/>
          <p14:tracePt t="7594" x="4749800" y="4478338"/>
          <p14:tracePt t="7601" x="4776788" y="4486275"/>
          <p14:tracePt t="7610" x="4803775" y="4522788"/>
          <p14:tracePt t="7617" x="4813300" y="4522788"/>
          <p14:tracePt t="7626" x="4840288" y="4541838"/>
          <p14:tracePt t="7633" x="4859338" y="4551363"/>
          <p14:tracePt t="7642" x="4868863" y="4559300"/>
          <p14:tracePt t="7649" x="4876800" y="4559300"/>
          <p14:tracePt t="7657" x="4886325" y="4568825"/>
          <p14:tracePt t="7665" x="4895850" y="4578350"/>
          <p14:tracePt t="7673" x="4913313" y="4595813"/>
          <p14:tracePt t="7681" x="4913313" y="4605338"/>
          <p14:tracePt t="7689" x="4922838" y="4614863"/>
          <p14:tracePt t="7697" x="4941888" y="4632325"/>
          <p14:tracePt t="7713" x="4949825" y="4641850"/>
          <p14:tracePt t="7721" x="4959350" y="4651375"/>
          <p14:tracePt t="7729" x="4968875" y="4668838"/>
          <p14:tracePt t="7737" x="4968875" y="4687888"/>
          <p14:tracePt t="7745" x="4986338" y="4714875"/>
          <p14:tracePt t="7753" x="4995863" y="4732338"/>
          <p14:tracePt t="7761" x="5005388" y="4778375"/>
          <p14:tracePt t="7769" x="5014913" y="4824413"/>
          <p14:tracePt t="7778" x="5014913" y="4851400"/>
          <p14:tracePt t="7785" x="5032375" y="4906963"/>
          <p14:tracePt t="7793" x="5041900" y="4933950"/>
          <p14:tracePt t="7801" x="5049838" y="5006975"/>
          <p14:tracePt t="7810" x="5059363" y="5053013"/>
          <p14:tracePt t="7817" x="5068888" y="5089525"/>
          <p14:tracePt t="7826" x="5095875" y="5153025"/>
          <p14:tracePt t="7835" x="5105400" y="5180013"/>
          <p14:tracePt t="7847" x="5105400" y="5226050"/>
          <p14:tracePt t="7852" x="5105400" y="5262563"/>
          <p14:tracePt t="7858" x="5105400" y="5280025"/>
          <p14:tracePt t="7866" x="5114925" y="5326063"/>
          <p14:tracePt t="7874" x="5114925" y="5353050"/>
          <p14:tracePt t="7882" x="5114925" y="5372100"/>
          <p14:tracePt t="7890" x="5114925" y="5399088"/>
          <p14:tracePt t="7898" x="5095875" y="5445125"/>
          <p14:tracePt t="7907" x="5095875" y="5462588"/>
          <p14:tracePt t="7914" x="5086350" y="5481638"/>
          <p14:tracePt t="7922" x="5059363" y="5526088"/>
          <p14:tracePt t="7929" x="5049838" y="5526088"/>
          <p14:tracePt t="7938" x="5041900" y="5535613"/>
          <p14:tracePt t="7945" x="5041900" y="5545138"/>
          <p14:tracePt t="7954" x="5022850" y="5562600"/>
          <p14:tracePt t="7963" x="5005388" y="5572125"/>
          <p14:tracePt t="7969" x="4986338" y="5581650"/>
          <p14:tracePt t="7977" x="4949825" y="5581650"/>
          <p14:tracePt t="7985" x="4913313" y="5581650"/>
          <p14:tracePt t="7993" x="4859338" y="5581650"/>
          <p14:tracePt t="8002" x="4803775" y="5581650"/>
          <p14:tracePt t="8010" x="4759325" y="5581650"/>
          <p14:tracePt t="8017" x="4703763" y="5581650"/>
          <p14:tracePt t="8027" x="4630738" y="5581650"/>
          <p14:tracePt t="8033" x="4557713" y="5572125"/>
          <p14:tracePt t="8043" x="4476750" y="5518150"/>
          <p14:tracePt t="8049" x="4376738" y="5462588"/>
          <p14:tracePt t="8057" x="4294188" y="5389563"/>
          <p14:tracePt t="8065" x="4202113" y="5307013"/>
          <p14:tracePt t="8073" x="4129088" y="5207000"/>
          <p14:tracePt t="8082" x="4065588" y="5106988"/>
          <p14:tracePt t="8089" x="4038600" y="5060950"/>
          <p14:tracePt t="8097" x="4002088" y="4979988"/>
          <p14:tracePt t="8106" x="3975100" y="4887913"/>
          <p14:tracePt t="8113" x="3919538" y="4805363"/>
          <p14:tracePt t="8122" x="3875088" y="4705350"/>
          <p14:tracePt t="8129" x="3846513" y="4641850"/>
          <p14:tracePt t="8138" x="3792538" y="4541838"/>
          <p14:tracePt t="8145" x="3738563" y="4478338"/>
          <p14:tracePt t="8154" x="3709988" y="4395788"/>
          <p14:tracePt t="8163" x="3673475" y="4303713"/>
          <p14:tracePt t="8170" x="3646488" y="4203700"/>
          <p14:tracePt t="8180" x="3600450" y="4122738"/>
          <p14:tracePt t="8186" x="3573463" y="4030663"/>
          <p14:tracePt t="8196" x="3563938" y="3967163"/>
          <p14:tracePt t="8202" x="3536950" y="3875088"/>
          <p14:tracePt t="8211" x="3536950" y="3811588"/>
          <p14:tracePt t="8218" x="3527425" y="3757613"/>
          <p14:tracePt t="8228" x="3527425" y="3702050"/>
          <p14:tracePt t="8234" x="3527425" y="3629025"/>
          <p14:tracePt t="8245" x="3527425" y="3565525"/>
          <p14:tracePt t="8250" x="3527425" y="3492500"/>
          <p14:tracePt t="8258" x="3527425" y="3419475"/>
          <p14:tracePt t="8266" x="3527425" y="3328988"/>
          <p14:tracePt t="8275" x="3556000" y="3246438"/>
          <p14:tracePt t="8282" x="3600450" y="3146425"/>
          <p14:tracePt t="8291" x="3609975" y="3073400"/>
          <p14:tracePt t="8297" x="3636963" y="2982913"/>
          <p14:tracePt t="8307" x="3665538" y="2900363"/>
          <p14:tracePt t="8313" x="3673475" y="2836863"/>
          <p14:tracePt t="8321" x="3702050" y="2781300"/>
          <p14:tracePt t="8329" x="3729038" y="2698750"/>
          <p14:tracePt t="8338" x="3738563" y="2654300"/>
          <p14:tracePt t="8345" x="3765550" y="2608263"/>
          <p14:tracePt t="8353" x="3792538" y="2562225"/>
          <p14:tracePt t="8361" x="3819525" y="2517775"/>
          <p14:tracePt t="8369" x="3856038" y="2471738"/>
          <p14:tracePt t="8378" x="3875088" y="2452688"/>
          <p14:tracePt t="8385" x="3919538" y="2408238"/>
          <p14:tracePt t="8395" x="3965575" y="2352675"/>
          <p14:tracePt t="8401" x="4021138" y="2306638"/>
          <p14:tracePt t="8410" x="4121150" y="2252663"/>
          <p14:tracePt t="8417" x="4184650" y="2225675"/>
          <p14:tracePt t="8428" x="4275138" y="2170113"/>
          <p14:tracePt t="8433" x="4394200" y="2097088"/>
          <p14:tracePt t="8443" x="4530725" y="2024063"/>
          <p14:tracePt t="8449" x="4667250" y="1960563"/>
          <p14:tracePt t="8457" x="4813300" y="1914525"/>
          <p14:tracePt t="8465" x="4986338" y="1841500"/>
          <p14:tracePt t="8473" x="5114925" y="1778000"/>
          <p14:tracePt t="8481" x="5214938" y="1724025"/>
          <p14:tracePt t="8489" x="5314950" y="1714500"/>
          <p14:tracePt t="8497" x="5424488" y="1668463"/>
          <p14:tracePt t="8508" x="5514975" y="1651000"/>
          <p14:tracePt t="8514" x="5597525" y="1624013"/>
          <p14:tracePt t="8522" x="5670550" y="1624013"/>
          <p14:tracePt t="8531" x="5716588" y="1604963"/>
          <p14:tracePt t="8537" x="5761038" y="1604963"/>
          <p14:tracePt t="8545" x="5789613" y="1604963"/>
          <p14:tracePt t="8553" x="5816600" y="1604963"/>
          <p14:tracePt t="8561" x="5862638" y="1604963"/>
          <p14:tracePt t="8569" x="5889625" y="1604963"/>
          <p14:tracePt t="8577" x="5916613" y="1604963"/>
          <p14:tracePt t="8585" x="5972175" y="1604963"/>
          <p14:tracePt t="8594" x="6053138" y="1631950"/>
          <p14:tracePt t="8602" x="6135688" y="1668463"/>
          <p14:tracePt t="8610" x="6226175" y="1697038"/>
          <p14:tracePt t="8617" x="6345238" y="1760538"/>
          <p14:tracePt t="8627" x="6481763" y="1814513"/>
          <p14:tracePt t="8633" x="6581775" y="1887538"/>
          <p14:tracePt t="8643" x="6710363" y="1906588"/>
          <p14:tracePt t="8649" x="6827838" y="1960563"/>
          <p14:tracePt t="8657" x="6919913" y="2016125"/>
          <p14:tracePt t="8665" x="7037388" y="2079625"/>
          <p14:tracePt t="8673" x="7102475" y="2133600"/>
          <p14:tracePt t="8681" x="7175500" y="2197100"/>
          <p14:tracePt t="8689" x="7202488" y="2225675"/>
          <p14:tracePt t="8697" x="7248525" y="2306638"/>
          <p14:tracePt t="8705" x="7256463" y="2371725"/>
          <p14:tracePt t="8713" x="7265988" y="2425700"/>
          <p14:tracePt t="8721" x="7283450" y="2544763"/>
          <p14:tracePt t="8729" x="7292975" y="2598738"/>
          <p14:tracePt t="8737" x="7292975" y="2654300"/>
          <p14:tracePt t="8745" x="7292975" y="2708275"/>
          <p14:tracePt t="8753" x="7292975" y="2754313"/>
          <p14:tracePt t="8761" x="7292975" y="2781300"/>
          <p14:tracePt t="8769" x="7302500" y="2836863"/>
          <p14:tracePt t="8777" x="7302500" y="2881313"/>
          <p14:tracePt t="8785" x="7319963" y="2936875"/>
          <p14:tracePt t="8794" x="7319963" y="2973388"/>
          <p14:tracePt t="8801" x="7329488" y="3036888"/>
          <p14:tracePt t="8810" x="7329488" y="3073400"/>
          <p14:tracePt t="8817" x="7329488" y="3100388"/>
          <p14:tracePt t="8827" x="7329488" y="3155950"/>
          <p14:tracePt t="8833" x="7329488" y="3200400"/>
          <p14:tracePt t="8844" x="7329488" y="3236913"/>
          <p14:tracePt t="8849" x="7329488" y="3292475"/>
          <p14:tracePt t="8858" x="7329488" y="3346450"/>
          <p14:tracePt t="8865" x="7329488" y="3392488"/>
          <p14:tracePt t="8873" x="7329488" y="3446463"/>
          <p14:tracePt t="8881" x="7302500" y="3511550"/>
          <p14:tracePt t="8889" x="7275513" y="3584575"/>
          <p14:tracePt t="8898" x="7248525" y="3665538"/>
          <p14:tracePt t="8906" x="7212013" y="3730625"/>
          <p14:tracePt t="8913" x="7165975" y="3811588"/>
          <p14:tracePt t="8921" x="7129463" y="3875088"/>
          <p14:tracePt t="8929" x="7092950" y="3957638"/>
          <p14:tracePt t="8938" x="7056438" y="4021138"/>
          <p14:tracePt t="8945" x="7010400" y="4086225"/>
          <p14:tracePt t="8953" x="6973888" y="4130675"/>
          <p14:tracePt t="8961" x="6946900" y="4176713"/>
          <p14:tracePt t="8969" x="6892925" y="4240213"/>
          <p14:tracePt t="8979" x="6856413" y="4276725"/>
          <p14:tracePt t="8986" x="6837363" y="4340225"/>
          <p14:tracePt t="8997" x="6783388" y="4386263"/>
          <p14:tracePt t="9002" x="6718300" y="4459288"/>
          <p14:tracePt t="9013" x="6681788" y="4505325"/>
          <p14:tracePt t="9018" x="6645275" y="4551363"/>
          <p14:tracePt t="9030" x="6600825" y="4595813"/>
          <p14:tracePt t="9034" x="6573838" y="4632325"/>
          <p14:tracePt t="9044" x="6545263" y="4678363"/>
          <p14:tracePt t="9049" x="6491288" y="4724400"/>
          <p14:tracePt t="9057" x="6472238" y="4751388"/>
          <p14:tracePt t="9065" x="6427788" y="4805363"/>
          <p14:tracePt t="9073" x="6391275" y="4833938"/>
          <p14:tracePt t="9082" x="6362700" y="4851400"/>
          <p14:tracePt t="9089" x="6318250" y="4887913"/>
          <p14:tracePt t="9097" x="6254750" y="4914900"/>
          <p14:tracePt t="9106" x="6235700" y="4943475"/>
          <p14:tracePt t="9113" x="6208713" y="4951413"/>
          <p14:tracePt t="9122" x="6162675" y="4987925"/>
          <p14:tracePt t="9129" x="6116638" y="5006975"/>
          <p14:tracePt t="9138" x="6072188" y="5033963"/>
          <p14:tracePt t="9145" x="6026150" y="5070475"/>
          <p14:tracePt t="9155" x="5943600" y="5106988"/>
          <p14:tracePt t="9163" x="5862638" y="5133975"/>
          <p14:tracePt t="9170" x="5789613" y="5160963"/>
          <p14:tracePt t="9179" x="5724525" y="5189538"/>
          <p14:tracePt t="9186" x="5624513" y="5216525"/>
          <p14:tracePt t="9195" x="5588000" y="5226050"/>
          <p14:tracePt t="9201" x="5543550" y="5243513"/>
          <p14:tracePt t="9210" x="5497513" y="5253038"/>
          <p14:tracePt t="9217" x="5470525" y="5270500"/>
          <p14:tracePt t="9227" x="5405438" y="5289550"/>
          <p14:tracePt t="9233" x="5351463" y="5299075"/>
          <p14:tracePt t="9244" x="5305425" y="5299075"/>
          <p14:tracePt t="9250" x="5268913" y="5307013"/>
          <p14:tracePt t="9257" x="5214938" y="5307013"/>
          <p14:tracePt t="9266" x="5195888" y="5326063"/>
          <p14:tracePt t="9273" x="5159375" y="5326063"/>
          <p14:tracePt t="9281" x="5141913" y="5326063"/>
          <p14:tracePt t="9289" x="5114925" y="5326063"/>
          <p14:tracePt t="9297" x="5105400" y="5326063"/>
          <p14:tracePt t="9306" x="5086350" y="5326063"/>
          <p14:tracePt t="9313" x="5049838" y="5326063"/>
          <p14:tracePt t="9322" x="5022850" y="5326063"/>
          <p14:tracePt t="9329" x="4986338" y="5326063"/>
          <p14:tracePt t="9338" x="4949825" y="5326063"/>
          <p14:tracePt t="9345" x="4913313" y="5326063"/>
          <p14:tracePt t="9355" x="4859338" y="5316538"/>
          <p14:tracePt t="9362" x="4776788" y="5280025"/>
          <p14:tracePt t="9369" x="4713288" y="5243513"/>
          <p14:tracePt t="9377" x="4613275" y="5153025"/>
          <p14:tracePt t="9385" x="4494213" y="5080000"/>
          <p14:tracePt t="9393" x="4357688" y="4987925"/>
          <p14:tracePt t="9401" x="4284663" y="4906963"/>
          <p14:tracePt t="9410" x="4184650" y="4814888"/>
          <p14:tracePt t="9417" x="4048125" y="4697413"/>
          <p14:tracePt t="9428" x="3948113" y="4605338"/>
          <p14:tracePt t="9433" x="3846513" y="4522788"/>
          <p14:tracePt t="9448" x="3746500" y="4432300"/>
          <p14:tracePt t="9450" x="3673475" y="4349750"/>
          <p14:tracePt t="9460" x="3629025" y="4303713"/>
          <p14:tracePt t="9466" x="3573463" y="4222750"/>
          <p14:tracePt t="9474" x="3527425" y="4159250"/>
          <p14:tracePt t="9483" x="3490913" y="4094163"/>
          <p14:tracePt t="9489" x="3463925" y="4030663"/>
          <p14:tracePt t="9497" x="3427413" y="3967163"/>
          <p14:tracePt t="9506" x="3390900" y="3867150"/>
          <p14:tracePt t="9513" x="3363913" y="3803650"/>
          <p14:tracePt t="9521" x="3317875" y="3694113"/>
          <p14:tracePt t="9529" x="3290888" y="3592513"/>
          <p14:tracePt t="9537" x="3281363" y="3465513"/>
          <p14:tracePt t="9545" x="3254375" y="3355975"/>
          <p14:tracePt t="9554" x="3254375" y="3246438"/>
          <p14:tracePt t="9561" x="3236913" y="3127375"/>
          <p14:tracePt t="9569" x="3236913" y="3054350"/>
          <p14:tracePt t="9578" x="3236913" y="2963863"/>
          <p14:tracePt t="9585" x="3236913" y="2873375"/>
          <p14:tracePt t="9594" x="3236913" y="2800350"/>
          <p14:tracePt t="9601" x="3236913" y="2727325"/>
          <p14:tracePt t="9610" x="3236913" y="2635250"/>
          <p14:tracePt t="9617" x="3236913" y="2571750"/>
          <p14:tracePt t="9627" x="3263900" y="2481263"/>
          <p14:tracePt t="9633" x="3309938" y="2398713"/>
          <p14:tracePt t="9643" x="3327400" y="2335213"/>
          <p14:tracePt t="9650" x="3390900" y="2233613"/>
          <p14:tracePt t="9657" x="3446463" y="2133600"/>
          <p14:tracePt t="9665" x="3519488" y="2052638"/>
          <p14:tracePt t="9673" x="3582988" y="1987550"/>
          <p14:tracePt t="9681" x="3646488" y="1914525"/>
          <p14:tracePt t="9689" x="3746500" y="1841500"/>
          <p14:tracePt t="9697" x="3846513" y="1787525"/>
          <p14:tracePt t="9705" x="3965575" y="1731963"/>
          <p14:tracePt t="9713" x="4065588" y="1687513"/>
          <p14:tracePt t="9721" x="4165600" y="1631950"/>
          <p14:tracePt t="9729" x="4248150" y="1558925"/>
          <p14:tracePt t="9737" x="4376738" y="1504950"/>
          <p14:tracePt t="9745" x="4476750" y="1477963"/>
          <p14:tracePt t="9753" x="4603750" y="1412875"/>
          <p14:tracePt t="9762" x="4740275" y="1358900"/>
          <p14:tracePt t="9769" x="4876800" y="1295400"/>
          <p14:tracePt t="9777" x="4968875" y="1268413"/>
          <p14:tracePt t="9785" x="5086350" y="1258888"/>
          <p14:tracePt t="9793" x="5159375" y="1231900"/>
          <p14:tracePt t="9801" x="5224463" y="1203325"/>
          <p14:tracePt t="9809" x="5297488" y="1195388"/>
          <p14:tracePt t="9817" x="5341938" y="1166813"/>
          <p14:tracePt t="9826" x="5387975" y="1166813"/>
          <p14:tracePt t="9833" x="5424488" y="1166813"/>
          <p14:tracePt t="9843" x="5461000" y="1166813"/>
          <p14:tracePt t="9849" x="5507038" y="1166813"/>
          <p14:tracePt t="9857" x="5570538" y="1166813"/>
          <p14:tracePt t="9865" x="5643563" y="1166813"/>
          <p14:tracePt t="9873" x="5680075" y="1166813"/>
          <p14:tracePt t="9881" x="5734050" y="1166813"/>
          <p14:tracePt t="9889" x="5853113" y="1185863"/>
          <p14:tracePt t="9897" x="5943600" y="1231900"/>
          <p14:tracePt t="9905" x="6043613" y="1258888"/>
          <p14:tracePt t="9913" x="6108700" y="1295400"/>
          <p14:tracePt t="9921" x="6189663" y="1339850"/>
          <p14:tracePt t="9929" x="6235700" y="1385888"/>
          <p14:tracePt t="9937" x="6308725" y="1449388"/>
          <p14:tracePt t="9945" x="6354763" y="1504950"/>
          <p14:tracePt t="9954" x="6408738" y="1587500"/>
          <p14:tracePt t="9963" x="6445250" y="1651000"/>
          <p14:tracePt t="9969" x="6472238" y="1741488"/>
          <p14:tracePt t="9977" x="6518275" y="1841500"/>
          <p14:tracePt t="9985" x="6518275" y="1897063"/>
          <p14:tracePt t="9994" x="6518275" y="1960563"/>
          <p14:tracePt t="10001" x="6527800" y="2052638"/>
          <p14:tracePt t="10010" x="6545263" y="2125663"/>
          <p14:tracePt t="10017" x="6554788" y="2206625"/>
          <p14:tracePt t="10027" x="6554788" y="2243138"/>
          <p14:tracePt t="10033" x="6581775" y="2316163"/>
          <p14:tracePt t="10043" x="6581775" y="2371725"/>
          <p14:tracePt t="10049" x="6591300" y="2435225"/>
          <p14:tracePt t="10057" x="6600825" y="2489200"/>
          <p14:tracePt t="10065" x="6618288" y="2571750"/>
          <p14:tracePt t="10073" x="6645275" y="2625725"/>
          <p14:tracePt t="10081" x="6664325" y="2708275"/>
          <p14:tracePt t="10089" x="6681788" y="2771775"/>
          <p14:tracePt t="10097" x="6710363" y="2863850"/>
          <p14:tracePt t="10105" x="6737350" y="2963863"/>
          <p14:tracePt t="10113" x="6764338" y="3054350"/>
          <p14:tracePt t="10121" x="6783388" y="3119438"/>
          <p14:tracePt t="10129" x="6800850" y="3182938"/>
          <p14:tracePt t="10137" x="6810375" y="3273425"/>
          <p14:tracePt t="10145" x="6810375" y="3346450"/>
          <p14:tracePt t="10155" x="6837363" y="3411538"/>
          <p14:tracePt t="10162" x="6846888" y="3482975"/>
          <p14:tracePt t="10169" x="6864350" y="3575050"/>
          <p14:tracePt t="10177" x="6864350" y="3657600"/>
          <p14:tracePt t="10185" x="6864350" y="3730625"/>
          <p14:tracePt t="10194" x="6864350" y="3784600"/>
          <p14:tracePt t="10201" x="6864350" y="3875088"/>
          <p14:tracePt t="10210" x="6864350" y="3948113"/>
          <p14:tracePt t="10217" x="6864350" y="4021138"/>
          <p14:tracePt t="10227" x="6864350" y="4094163"/>
          <p14:tracePt t="10233" x="6864350" y="4176713"/>
          <p14:tracePt t="10244" x="6864350" y="4286250"/>
          <p14:tracePt t="10250" x="6846888" y="4332288"/>
          <p14:tracePt t="10257" x="6819900" y="4405313"/>
          <p14:tracePt t="10265" x="6764338" y="4505325"/>
          <p14:tracePt t="10273" x="6746875" y="4568825"/>
          <p14:tracePt t="10281" x="6691313" y="4632325"/>
          <p14:tracePt t="10289" x="6654800" y="4697413"/>
          <p14:tracePt t="10297" x="6627813" y="4724400"/>
          <p14:tracePt t="10305" x="6581775" y="4760913"/>
          <p14:tracePt t="10313" x="6554788" y="4797425"/>
          <p14:tracePt t="10321" x="6537325" y="4814888"/>
          <p14:tracePt t="10329" x="6472238" y="4860925"/>
          <p14:tracePt t="10337" x="6408738" y="4897438"/>
          <p14:tracePt t="10345" x="6362700" y="4933950"/>
          <p14:tracePt t="10353" x="6281738" y="4987925"/>
          <p14:tracePt t="10361" x="6199188" y="5033963"/>
          <p14:tracePt t="10369" x="6116638" y="5070475"/>
          <p14:tracePt t="10377" x="6043613" y="5097463"/>
          <p14:tracePt t="10385" x="5980113" y="5126038"/>
          <p14:tracePt t="10394" x="5899150" y="5160963"/>
          <p14:tracePt t="10401" x="5816600" y="5189538"/>
          <p14:tracePt t="10410" x="5761038" y="5197475"/>
          <p14:tracePt t="10417" x="5670550" y="5197475"/>
          <p14:tracePt t="10428" x="5580063" y="5197475"/>
          <p14:tracePt t="10433" x="5497513" y="5197475"/>
          <p14:tracePt t="10443" x="5424488" y="5197475"/>
          <p14:tracePt t="10449" x="5314950" y="5153025"/>
          <p14:tracePt t="10457" x="5195888" y="5089525"/>
          <p14:tracePt t="10465" x="5059363" y="5016500"/>
          <p14:tracePt t="10474" x="4978400" y="4951413"/>
          <p14:tracePt t="10483" x="4859338" y="4878388"/>
          <p14:tracePt t="10491" x="4776788" y="4805363"/>
          <p14:tracePt t="10499" x="4676775" y="4714875"/>
          <p14:tracePt t="10506" x="4576763" y="4632325"/>
          <p14:tracePt t="10513" x="4521200" y="4568825"/>
          <p14:tracePt t="10521" x="4430713" y="4478338"/>
          <p14:tracePt t="10529" x="4384675" y="4432300"/>
          <p14:tracePt t="10537" x="4348163" y="4386263"/>
          <p14:tracePt t="10545" x="4294188" y="4313238"/>
          <p14:tracePt t="10553" x="4257675" y="4249738"/>
          <p14:tracePt t="10561" x="4221163" y="4176713"/>
          <p14:tracePt t="10569" x="4194175" y="4113213"/>
          <p14:tracePt t="10577" x="4165600" y="4049713"/>
          <p14:tracePt t="10586" x="4165600" y="3994150"/>
          <p14:tracePt t="10594" x="4129088" y="3894138"/>
          <p14:tracePt t="10601" x="4111625" y="3821113"/>
          <p14:tracePt t="10610" x="4102100" y="3738563"/>
          <p14:tracePt t="10618" x="4102100" y="3629025"/>
          <p14:tracePt t="10626" x="4084638" y="3556000"/>
          <p14:tracePt t="10633" x="4084638" y="3482975"/>
          <p14:tracePt t="10643" x="4084638" y="3411538"/>
          <p14:tracePt t="10650" x="4084638" y="3328988"/>
          <p14:tracePt t="10657" x="4084638" y="3255963"/>
          <p14:tracePt t="10665" x="4084638" y="3219450"/>
          <p14:tracePt t="10673" x="4084638" y="3192463"/>
          <p14:tracePt t="10682" x="4094163" y="3146425"/>
          <p14:tracePt t="10689" x="4111625" y="3100388"/>
          <p14:tracePt t="10697" x="4121150" y="3082925"/>
          <p14:tracePt t="10705" x="4129088" y="3073400"/>
          <p14:tracePt t="10713" x="4138613" y="3054350"/>
          <p14:tracePt t="10721" x="4165600" y="3027363"/>
          <p14:tracePt t="10729" x="4202113" y="2990850"/>
          <p14:tracePt t="10737" x="4238625" y="2982913"/>
          <p14:tracePt t="10745" x="4321175" y="2954338"/>
          <p14:tracePt t="10753" x="4476750" y="2909888"/>
          <p14:tracePt t="10762" x="4649788" y="2900363"/>
          <p14:tracePt t="10770" x="4941888" y="2844800"/>
          <p14:tracePt t="10781" x="5324475" y="2817813"/>
          <p14:tracePt t="10786" x="5816600" y="2771775"/>
          <p14:tracePt t="10796" x="6281738" y="2727325"/>
          <p14:tracePt t="10802" x="6691313" y="2727325"/>
          <p14:tracePt t="10813" x="6946900" y="2727325"/>
          <p14:tracePt t="10818" x="7129463" y="2727325"/>
          <p14:tracePt t="10830" x="7256463" y="2727325"/>
          <p14:tracePt t="10834" x="7319963" y="2727325"/>
          <p14:tracePt t="10844" x="7348538" y="2727325"/>
          <p14:tracePt t="11113" x="7356475" y="2717800"/>
          <p14:tracePt t="11145" x="7356475" y="2708275"/>
          <p14:tracePt t="11387" x="7385050" y="2717800"/>
          <p14:tracePt t="11393" x="7421563" y="2735263"/>
          <p14:tracePt t="11401" x="7448550" y="2744788"/>
          <p14:tracePt t="11411" x="7475538" y="2754313"/>
          <p14:tracePt t="11417" x="7512050" y="2763838"/>
          <p14:tracePt t="11427" x="7512050" y="2771775"/>
          <p14:tracePt t="11433" x="7521575" y="2781300"/>
          <p14:tracePt t="11443" x="7531100" y="2781300"/>
          <p14:tracePt t="11651" x="7539038" y="2781300"/>
          <p14:tracePt t="11660" x="7539038" y="2836863"/>
          <p14:tracePt t="11666" x="7539038" y="2909888"/>
          <p14:tracePt t="11674" x="7539038" y="3000375"/>
          <p14:tracePt t="11684" x="7548563" y="3090863"/>
          <p14:tracePt t="11689" x="7567613" y="3200400"/>
          <p14:tracePt t="11697" x="7612063" y="3302000"/>
          <p14:tracePt t="11705" x="7612063" y="3411538"/>
          <p14:tracePt t="11713" x="7612063" y="3519488"/>
          <p14:tracePt t="11721" x="7612063" y="3611563"/>
          <p14:tracePt t="11729" x="7621588" y="3748088"/>
          <p14:tracePt t="11737" x="7639050" y="3857625"/>
          <p14:tracePt t="11745" x="7648575" y="3967163"/>
          <p14:tracePt t="11753" x="7675563" y="4067175"/>
          <p14:tracePt t="11762" x="7694613" y="4176713"/>
          <p14:tracePt t="11769" x="7704138" y="4268788"/>
          <p14:tracePt t="11777" x="7704138" y="4313238"/>
          <p14:tracePt t="11786" x="7740650" y="4395788"/>
          <p14:tracePt t="11796" x="7758113" y="4486275"/>
          <p14:tracePt t="11803" x="7767638" y="4605338"/>
          <p14:tracePt t="11814" x="7777163" y="4632325"/>
          <p14:tracePt t="11818" x="7777163" y="4741863"/>
          <p14:tracePt t="11829" x="7821613" y="4860925"/>
          <p14:tracePt t="11834" x="7850188" y="4979988"/>
          <p14:tracePt t="11844" x="7877175" y="5053013"/>
          <p14:tracePt t="11850" x="7904163" y="5170488"/>
          <p14:tracePt t="11862" x="7921625" y="5262563"/>
          <p14:tracePt t="11866" x="7921625" y="5353050"/>
          <p14:tracePt t="11873" x="7958138" y="5416550"/>
          <p14:tracePt t="11881" x="7958138" y="5445125"/>
          <p14:tracePt t="11889" x="7967663" y="5481638"/>
          <p14:tracePt t="11897" x="7977188" y="5499100"/>
          <p14:tracePt t="11905" x="7977188" y="5508625"/>
          <p14:tracePt t="11913" x="7977188" y="5518150"/>
          <p14:tracePt t="12066" x="7977188" y="5526088"/>
          <p14:tracePt t="12075" x="7977188" y="5535613"/>
          <p14:tracePt t="12083" x="7977188" y="5554663"/>
          <p14:tracePt t="12092" x="7977188" y="5581650"/>
          <p14:tracePt t="12098" x="7977188" y="5626100"/>
          <p14:tracePt t="12106" x="7958138" y="5654675"/>
          <p14:tracePt t="12114" x="7950200" y="5681663"/>
          <p14:tracePt t="12122" x="7931150" y="5727700"/>
          <p14:tracePt t="12130" x="7904163" y="5754688"/>
          <p14:tracePt t="12138" x="7894638" y="5791200"/>
          <p14:tracePt t="12146" x="7885113" y="5818188"/>
          <p14:tracePt t="12154" x="7850188" y="5864225"/>
          <p14:tracePt t="12164" x="7840663" y="5891213"/>
          <p14:tracePt t="12170" x="7831138" y="5927725"/>
          <p14:tracePt t="12178" x="7821613" y="5964238"/>
          <p14:tracePt t="12186" x="7794625" y="5991225"/>
          <p14:tracePt t="12194" x="7785100" y="6037263"/>
          <p14:tracePt t="12202" x="7777163" y="6064250"/>
          <p14:tracePt t="12211" x="7767638" y="6083300"/>
          <p14:tracePt t="12218" x="7748588" y="6110288"/>
          <p14:tracePt t="12228" x="7748588" y="6119813"/>
          <p14:tracePt t="12234" x="7740650" y="6127750"/>
          <p14:tracePt t="12245" x="7740650" y="6137275"/>
          <p14:tracePt t="12250" x="7731125" y="6156325"/>
          <p14:tracePt t="12258" x="7721600" y="6164263"/>
          <p14:tracePt t="12266" x="7712075" y="6183313"/>
          <p14:tracePt t="12274" x="7712075" y="6192838"/>
          <p14:tracePt t="12284" x="7685088" y="6219825"/>
          <p14:tracePt t="12290" x="7675563" y="6229350"/>
          <p14:tracePt t="12299" x="7667625" y="6229350"/>
          <p14:tracePt t="12305" x="7658100" y="6246813"/>
          <p14:tracePt t="12313" x="7648575" y="6256338"/>
          <p14:tracePt t="12353" x="7639050" y="6265863"/>
          <p14:tracePt t="12441" x="7621588" y="6265863"/>
          <p14:tracePt t="12449" x="7567613" y="6265863"/>
          <p14:tracePt t="12459" x="7412038" y="6265863"/>
          <p14:tracePt t="12465" x="7212013" y="6265863"/>
          <p14:tracePt t="12473" x="7029450" y="6265863"/>
          <p14:tracePt t="12481" x="6827838" y="6265863"/>
          <p14:tracePt t="12489" x="6627813" y="6265863"/>
          <p14:tracePt t="12497" x="6408738" y="6265863"/>
          <p14:tracePt t="12505" x="6226175" y="6265863"/>
          <p14:tracePt t="12513" x="6026150" y="6237288"/>
          <p14:tracePt t="12521" x="5826125" y="6229350"/>
          <p14:tracePt t="12529" x="5643563" y="6210300"/>
          <p14:tracePt t="12538" x="5478463" y="6183313"/>
          <p14:tracePt t="12546" x="5360988" y="6164263"/>
          <p14:tracePt t="12553" x="5268913" y="6164263"/>
          <p14:tracePt t="12561" x="5178425" y="6164263"/>
          <p14:tracePt t="12569" x="5086350" y="6164263"/>
          <p14:tracePt t="12577" x="4995863" y="6164263"/>
          <p14:tracePt t="12585" x="4905375" y="6164263"/>
          <p14:tracePt t="12594" x="4813300" y="6164263"/>
          <p14:tracePt t="12601" x="4703763" y="6164263"/>
          <p14:tracePt t="12610" x="4613275" y="6164263"/>
          <p14:tracePt t="12617" x="4503738" y="6164263"/>
          <p14:tracePt t="12626" x="4430713" y="6164263"/>
          <p14:tracePt t="12633" x="4348163" y="6164263"/>
          <p14:tracePt t="12643" x="4238625" y="6164263"/>
          <p14:tracePt t="12649" x="4148138" y="6164263"/>
          <p14:tracePt t="12657" x="4038600" y="6164263"/>
          <p14:tracePt t="12665" x="3948113" y="6164263"/>
          <p14:tracePt t="12673" x="3819525" y="6164263"/>
          <p14:tracePt t="12681" x="3709988" y="6164263"/>
          <p14:tracePt t="12689" x="3600450" y="6164263"/>
          <p14:tracePt t="12697" x="3455988" y="6164263"/>
          <p14:tracePt t="12705" x="3327400" y="6164263"/>
          <p14:tracePt t="12713" x="3181350" y="6164263"/>
          <p14:tracePt t="12721" x="3071813" y="6164263"/>
          <p14:tracePt t="12729" x="2962275" y="6164263"/>
          <p14:tracePt t="12737" x="2835275" y="6164263"/>
          <p14:tracePt t="12745" x="2725738" y="6164263"/>
          <p14:tracePt t="12753" x="2616200" y="6164263"/>
          <p14:tracePt t="12763" x="2506663" y="6164263"/>
          <p14:tracePt t="12770" x="2416175" y="6164263"/>
          <p14:tracePt t="12780" x="2306638" y="6164263"/>
          <p14:tracePt t="12786" x="2233613" y="6164263"/>
          <p14:tracePt t="12795" x="2160588" y="6164263"/>
          <p14:tracePt t="12801" x="2106613" y="6164263"/>
          <p14:tracePt t="12810" x="1997075" y="6164263"/>
          <p14:tracePt t="12817" x="1914525" y="6164263"/>
          <p14:tracePt t="12827" x="1841500" y="6164263"/>
          <p14:tracePt t="12833" x="1751013" y="6164263"/>
          <p14:tracePt t="12844" x="1695450" y="6164263"/>
          <p14:tracePt t="12849" x="1641475" y="6164263"/>
          <p14:tracePt t="12857" x="1585913" y="6164263"/>
          <p14:tracePt t="12865" x="1522413" y="6164263"/>
          <p14:tracePt t="12873" x="1495425" y="6164263"/>
          <p14:tracePt t="12881" x="1458913" y="6164263"/>
          <p14:tracePt t="12889" x="1412875" y="6164263"/>
          <p14:tracePt t="12897" x="1376363" y="6164263"/>
          <p14:tracePt t="12905" x="1366838" y="6164263"/>
          <p14:tracePt t="13067" x="1358900" y="6110288"/>
          <p14:tracePt t="13073" x="1358900" y="5937250"/>
          <p14:tracePt t="13081" x="1358900" y="5800725"/>
          <p14:tracePt t="13094" x="1358900" y="5654675"/>
          <p14:tracePt t="13097" x="1358900" y="5453063"/>
          <p14:tracePt t="13105" x="1358900" y="5253038"/>
          <p14:tracePt t="13113" x="1376363" y="5053013"/>
          <p14:tracePt t="13121" x="1376363" y="4887913"/>
          <p14:tracePt t="13129" x="1376363" y="4705350"/>
          <p14:tracePt t="13137" x="1376363" y="4595813"/>
          <p14:tracePt t="13145" x="1376363" y="4486275"/>
          <p14:tracePt t="13153" x="1376363" y="4413250"/>
          <p14:tracePt t="13161" x="1376363" y="4340225"/>
          <p14:tracePt t="13169" x="1376363" y="4268788"/>
          <p14:tracePt t="13177" x="1376363" y="4222750"/>
          <p14:tracePt t="13186" x="1376363" y="4167188"/>
          <p14:tracePt t="13193" x="1385888" y="4130675"/>
          <p14:tracePt t="13201" x="1385888" y="4086225"/>
          <p14:tracePt t="13210" x="1395413" y="4067175"/>
          <p14:tracePt t="13217" x="1422400" y="4013200"/>
          <p14:tracePt t="13226" x="1431925" y="3994150"/>
          <p14:tracePt t="13233" x="1431925" y="3976688"/>
          <p14:tracePt t="13242" x="1439863" y="3967163"/>
          <p14:tracePt t="13249" x="1439863" y="3940175"/>
          <p14:tracePt t="13257" x="1449388" y="3930650"/>
          <p14:tracePt t="13266" x="1449388" y="3921125"/>
          <p14:tracePt t="13274" x="1449388" y="3903663"/>
          <p14:tracePt t="13281" x="1449388" y="3894138"/>
          <p14:tracePt t="13290" x="1458913" y="3884613"/>
          <p14:tracePt t="13356" x="1468438" y="3875088"/>
          <p14:tracePt t="13368" x="1476375" y="3857625"/>
          <p14:tracePt t="13466" x="1522413" y="3875088"/>
          <p14:tracePt t="13476" x="1604963" y="3911600"/>
          <p14:tracePt t="13481" x="1677988" y="3940175"/>
          <p14:tracePt t="13489" x="1758950" y="3948113"/>
          <p14:tracePt t="13497" x="1814513" y="3976688"/>
          <p14:tracePt t="13505" x="1851025" y="3984625"/>
          <p14:tracePt t="13513" x="1878013" y="3994150"/>
          <p14:tracePt t="13643" x="1887538" y="3994150"/>
          <p14:tracePt t="13650" x="1895475" y="3994150"/>
          <p14:tracePt t="13659" x="1914525" y="3994150"/>
          <p14:tracePt t="13667" x="1914525" y="4003675"/>
          <p14:tracePt t="13675" x="1914525" y="4040188"/>
          <p14:tracePt t="13682" x="1887538" y="4140200"/>
          <p14:tracePt t="13691" x="1831975" y="4240213"/>
          <p14:tracePt t="13698" x="1758950" y="4359275"/>
          <p14:tracePt t="13706" x="1704975" y="4459288"/>
          <p14:tracePt t="13713" x="1677988" y="4551363"/>
          <p14:tracePt t="13721" x="1631950" y="4651375"/>
          <p14:tracePt t="13729" x="1622425" y="4741863"/>
          <p14:tracePt t="13737" x="1604963" y="4841875"/>
          <p14:tracePt t="13745" x="1585913" y="4906963"/>
          <p14:tracePt t="13753" x="1585913" y="4943475"/>
          <p14:tracePt t="13761" x="1568450" y="4970463"/>
          <p14:tracePt t="13769" x="1568450" y="5016500"/>
          <p14:tracePt t="13779" x="1558925" y="5070475"/>
          <p14:tracePt t="13785" x="1558925" y="5097463"/>
          <p14:tracePt t="13793" x="1549400" y="5126038"/>
          <p14:tracePt t="13801" x="1549400" y="5170488"/>
          <p14:tracePt t="13810" x="1549400" y="5207000"/>
          <p14:tracePt t="13818" x="1549400" y="5253038"/>
          <p14:tracePt t="13826" x="1549400" y="5307013"/>
          <p14:tracePt t="13833" x="1549400" y="5335588"/>
          <p14:tracePt t="13843" x="1549400" y="5380038"/>
          <p14:tracePt t="13849" x="1549400" y="5435600"/>
          <p14:tracePt t="13857" x="1531938" y="5462588"/>
          <p14:tracePt t="13865" x="1531938" y="5489575"/>
          <p14:tracePt t="13873" x="1531938" y="5535613"/>
          <p14:tracePt t="13881" x="1531938" y="5562600"/>
          <p14:tracePt t="13889" x="1522413" y="5581650"/>
          <p14:tracePt t="13897" x="1522413" y="5589588"/>
          <p14:tracePt t="13905" x="1522413" y="5618163"/>
          <p14:tracePt t="13913" x="1522413" y="5635625"/>
          <p14:tracePt t="13921" x="1512888" y="5654675"/>
          <p14:tracePt t="13929" x="1512888" y="5672138"/>
          <p14:tracePt t="13937" x="1512888" y="5699125"/>
          <p14:tracePt t="13953" x="1512888" y="5708650"/>
          <p14:tracePt t="14114" x="1504950" y="5718175"/>
          <p14:tracePt t="14130" x="1504950" y="5735638"/>
          <p14:tracePt t="14138" x="1495425" y="5745163"/>
          <p14:tracePt t="14227" x="1512888" y="5727700"/>
          <p14:tracePt t="14236" x="1549400" y="5662613"/>
          <p14:tracePt t="14244" x="1604963" y="5599113"/>
          <p14:tracePt t="14251" x="1631950" y="5554663"/>
          <p14:tracePt t="14262" x="1649413" y="5489575"/>
          <p14:tracePt t="14268" x="1677988" y="5462588"/>
          <p14:tracePt t="14273" x="1685925" y="5426075"/>
          <p14:tracePt t="14281" x="1714500" y="5380038"/>
          <p14:tracePt t="14297" x="1722438" y="5353050"/>
          <p14:tracePt t="14305" x="1731963" y="5343525"/>
          <p14:tracePt t="14393" x="1741488" y="5343525"/>
          <p14:tracePt t="14401" x="1758950" y="5343525"/>
          <p14:tracePt t="14409" x="1787525" y="5343525"/>
          <p14:tracePt t="14417" x="1795463" y="5343525"/>
          <p14:tracePt t="14433" x="1804988" y="5343525"/>
          <p14:tracePt t="14497" x="1831975" y="5343525"/>
          <p14:tracePt t="14505" x="1860550" y="5343525"/>
          <p14:tracePt t="14513" x="1914525" y="5343525"/>
          <p14:tracePt t="14521" x="1951038" y="5343525"/>
          <p14:tracePt t="14529" x="1987550" y="5343525"/>
          <p14:tracePt t="14553" x="1997075" y="5343525"/>
          <p14:tracePt t="14651" x="2005013" y="5343525"/>
          <p14:tracePt t="14660" x="2024063" y="5343525"/>
          <p14:tracePt t="14667" x="2033588" y="5353050"/>
          <p14:tracePt t="14675" x="2041525" y="5353050"/>
          <p14:tracePt t="14683" x="2051050" y="5353050"/>
          <p14:tracePt t="14691" x="2051050" y="5362575"/>
          <p14:tracePt t="14698" x="2060575" y="5362575"/>
          <p14:tracePt t="14705" x="2070100" y="5362575"/>
          <p14:tracePt t="14713" x="2078038" y="5372100"/>
          <p14:tracePt t="14737" x="2087563" y="5372100"/>
          <p14:tracePt t="14745" x="2097088" y="5389563"/>
          <p14:tracePt t="14753" x="2097088" y="5399088"/>
          <p14:tracePt t="14761" x="2106613" y="5408613"/>
          <p14:tracePt t="14769" x="2106613" y="5416550"/>
          <p14:tracePt t="14777" x="2106613" y="5426075"/>
          <p14:tracePt t="14785" x="2106613" y="5435600"/>
          <p14:tracePt t="14793" x="2114550" y="5445125"/>
          <p14:tracePt t="14810" x="2114550" y="5462588"/>
          <p14:tracePt t="14827" x="2114550" y="5472113"/>
          <p14:tracePt t="14834" x="2114550" y="5499100"/>
          <p14:tracePt t="14844" x="2114550" y="5508625"/>
          <p14:tracePt t="14850" x="2114550" y="5518150"/>
          <p14:tracePt t="14860" x="2114550" y="5526088"/>
          <p14:tracePt t="14867" x="2114550" y="5554663"/>
          <p14:tracePt t="14881" x="2124075" y="5554663"/>
          <p14:tracePt t="14890" x="2133600" y="5562600"/>
          <p14:tracePt t="14897" x="2133600" y="5581650"/>
          <p14:tracePt t="14913" x="2133600" y="5589588"/>
          <p14:tracePt t="14937" x="2133600" y="5599113"/>
          <p14:tracePt t="15153" x="2133600" y="5608638"/>
          <p14:tracePt t="15185" x="2124075" y="5589588"/>
          <p14:tracePt t="15193" x="2087563" y="5526088"/>
          <p14:tracePt t="15201" x="2070100" y="5462588"/>
          <p14:tracePt t="15209" x="2041525" y="5408613"/>
          <p14:tracePt t="15217" x="1968500" y="5335588"/>
          <p14:tracePt t="15226" x="1951038" y="5280025"/>
          <p14:tracePt t="15233" x="1905000" y="5197475"/>
          <p14:tracePt t="15243" x="1905000" y="5180013"/>
          <p14:tracePt t="15249" x="1905000" y="5160963"/>
          <p14:tracePt t="15259" x="1887538" y="5116513"/>
          <p14:tracePt t="15265" x="1851025" y="5053013"/>
          <p14:tracePt t="15273" x="1851025" y="5024438"/>
          <p14:tracePt t="15281" x="1841500" y="4979988"/>
          <p14:tracePt t="15293" x="1824038" y="4943475"/>
          <p14:tracePt t="15297" x="1824038" y="4906963"/>
          <p14:tracePt t="15305" x="1824038" y="4870450"/>
          <p14:tracePt t="15313" x="1824038" y="4851400"/>
          <p14:tracePt t="15321" x="1804988" y="4797425"/>
          <p14:tracePt t="15329" x="1804988" y="4732338"/>
          <p14:tracePt t="15337" x="1804988" y="4678363"/>
          <p14:tracePt t="15345" x="1804988" y="4624388"/>
          <p14:tracePt t="15353" x="1804988" y="4568825"/>
          <p14:tracePt t="15361" x="1804988" y="4514850"/>
          <p14:tracePt t="15369" x="1804988" y="4441825"/>
          <p14:tracePt t="15377" x="1804988" y="4395788"/>
          <p14:tracePt t="15385" x="1804988" y="4340225"/>
          <p14:tracePt t="15393" x="1804988" y="4303713"/>
          <p14:tracePt t="15401" x="1804988" y="4240213"/>
          <p14:tracePt t="15409" x="1831975" y="4167188"/>
          <p14:tracePt t="15418" x="1831975" y="4113213"/>
          <p14:tracePt t="15426" x="1868488" y="4030663"/>
          <p14:tracePt t="15433" x="1887538" y="3967163"/>
          <p14:tracePt t="15443" x="1924050" y="3884613"/>
          <p14:tracePt t="15449" x="1951038" y="3830638"/>
          <p14:tracePt t="15457" x="1960563" y="3767138"/>
          <p14:tracePt t="15465" x="2014538" y="3702050"/>
          <p14:tracePt t="15473" x="2051050" y="3621088"/>
          <p14:tracePt t="15481" x="2078038" y="3592513"/>
          <p14:tracePt t="15489" x="2124075" y="3529013"/>
          <p14:tracePt t="15497" x="2160588" y="3482975"/>
          <p14:tracePt t="15506" x="2179638" y="3465513"/>
          <p14:tracePt t="15513" x="2197100" y="3446463"/>
          <p14:tracePt t="15522" x="2214563" y="3429000"/>
          <p14:tracePt t="15529" x="2224088" y="3419475"/>
          <p14:tracePt t="15537" x="2233613" y="3411538"/>
          <p14:tracePt t="15710" x="2251075" y="3411538"/>
          <p14:tracePt t="15714" x="2270125" y="3446463"/>
          <p14:tracePt t="15721" x="2270125" y="3556000"/>
          <p14:tracePt t="15729" x="2297113" y="3665538"/>
          <p14:tracePt t="15738" x="2324100" y="3794125"/>
          <p14:tracePt t="15745" x="2370138" y="3930650"/>
          <p14:tracePt t="15753" x="2397125" y="4040188"/>
          <p14:tracePt t="15761" x="2416175" y="4176713"/>
          <p14:tracePt t="15770" x="2443163" y="4286250"/>
          <p14:tracePt t="15779" x="2470150" y="4376738"/>
          <p14:tracePt t="15787" x="2470150" y="4495800"/>
          <p14:tracePt t="15798" x="2479675" y="4551363"/>
          <p14:tracePt t="15802" x="2479675" y="4605338"/>
          <p14:tracePt t="15812" x="2498725" y="4668838"/>
          <p14:tracePt t="15818" x="2506663" y="4724400"/>
          <p14:tracePt t="15827" x="2506663" y="4732338"/>
          <p14:tracePt t="15834" x="2506663" y="4760913"/>
          <p14:tracePt t="15845" x="2506663" y="4778375"/>
          <p14:tracePt t="15850" x="2506663" y="4787900"/>
          <p14:tracePt t="15861" x="2506663" y="4805363"/>
          <p14:tracePt t="15875" x="2506663" y="4814888"/>
          <p14:tracePt t="15882" x="2489200" y="4833938"/>
          <p14:tracePt t="15899" x="2489200" y="4841875"/>
          <p14:tracePt t="15905" x="2479675" y="4851400"/>
          <p14:tracePt t="15913" x="2479675" y="4860925"/>
          <p14:tracePt t="15921" x="2479675" y="4870450"/>
          <p14:tracePt t="15929" x="2470150" y="4878388"/>
          <p14:tracePt t="15937" x="2470150" y="4887913"/>
          <p14:tracePt t="15945" x="2462213" y="4906963"/>
          <p14:tracePt t="15953" x="2443163" y="4924425"/>
          <p14:tracePt t="15961" x="2433638" y="4960938"/>
          <p14:tracePt t="15970" x="2425700" y="4987925"/>
          <p14:tracePt t="15979" x="2379663" y="5033963"/>
          <p14:tracePt t="15985" x="2370138" y="5060950"/>
          <p14:tracePt t="15997" x="2360613" y="5106988"/>
          <p14:tracePt t="16003" x="2324100" y="5153025"/>
          <p14:tracePt t="16013" x="2297113" y="5216525"/>
          <p14:tracePt t="16018" x="2287588" y="5243513"/>
          <p14:tracePt t="16027" x="2243138" y="5289550"/>
          <p14:tracePt t="16034" x="2224088" y="5335588"/>
          <p14:tracePt t="16044" x="2214563" y="5343525"/>
          <p14:tracePt t="16050" x="2206625" y="5362575"/>
          <p14:tracePt t="16060" x="2197100" y="5372100"/>
          <p14:tracePt t="16079" x="2197100" y="5380038"/>
          <p14:tracePt t="16113" x="2187575" y="5380038"/>
          <p14:tracePt t="16178" x="2179638" y="5389563"/>
          <p14:tracePt t="16195" x="2151063" y="5399088"/>
          <p14:tracePt t="16203" x="2133600" y="5416550"/>
          <p14:tracePt t="16210" x="2114550" y="5426075"/>
          <p14:tracePt t="16218" x="2087563" y="5426075"/>
          <p14:tracePt t="16227" x="2070100" y="5435600"/>
          <p14:tracePt t="16234" x="2051050" y="5462588"/>
          <p14:tracePt t="16244" x="2014538" y="5462588"/>
          <p14:tracePt t="16250" x="1997075" y="5472113"/>
          <p14:tracePt t="16260" x="1968500" y="5481638"/>
          <p14:tracePt t="16266" x="1951038" y="5489575"/>
          <p14:tracePt t="16274" x="1931988" y="5489575"/>
          <p14:tracePt t="16282" x="1924050" y="5489575"/>
          <p14:tracePt t="16290" x="1895475" y="5508625"/>
          <p14:tracePt t="16297" x="1878013" y="5508625"/>
          <p14:tracePt t="16305" x="1860550" y="5518150"/>
          <p14:tracePt t="16313" x="1831975" y="5526088"/>
          <p14:tracePt t="16321" x="1804988" y="5526088"/>
          <p14:tracePt t="16329" x="1787525" y="5535613"/>
          <p14:tracePt t="16337" x="1768475" y="5535613"/>
          <p14:tracePt t="16345" x="1751013" y="5554663"/>
          <p14:tracePt t="16353" x="1741488" y="5554663"/>
          <p14:tracePt t="16361" x="1722438" y="5554663"/>
          <p14:tracePt t="16377" x="1704975" y="5562600"/>
          <p14:tracePt t="16579" x="1704975" y="5545138"/>
          <p14:tracePt t="16586" x="1704975" y="5499100"/>
          <p14:tracePt t="16593" x="1704975" y="5472113"/>
          <p14:tracePt t="16601" x="1704975" y="5445125"/>
          <p14:tracePt t="16613" x="1704975" y="5416550"/>
          <p14:tracePt t="16619" x="1695450" y="5362575"/>
          <p14:tracePt t="16630" x="1658938" y="5326063"/>
          <p14:tracePt t="16635" x="1658938" y="5299075"/>
          <p14:tracePt t="16644" x="1658938" y="5243513"/>
          <p14:tracePt t="16649" x="1649413" y="5180013"/>
          <p14:tracePt t="16660" x="1649413" y="5126038"/>
          <p14:tracePt t="16665" x="1641475" y="5070475"/>
          <p14:tracePt t="16673" x="1641475" y="5016500"/>
          <p14:tracePt t="16681" x="1641475" y="4951413"/>
          <p14:tracePt t="16689" x="1641475" y="4897438"/>
          <p14:tracePt t="16697" x="1641475" y="4824413"/>
          <p14:tracePt t="16705" x="1641475" y="4768850"/>
          <p14:tracePt t="16713" x="1641475" y="4678363"/>
          <p14:tracePt t="16721" x="1641475" y="4587875"/>
          <p14:tracePt t="16729" x="1641475" y="4522788"/>
          <p14:tracePt t="16737" x="1641475" y="4449763"/>
          <p14:tracePt t="16745" x="1658938" y="4359275"/>
          <p14:tracePt t="16753" x="1685925" y="4276725"/>
          <p14:tracePt t="16761" x="1695450" y="4240213"/>
          <p14:tracePt t="16769" x="1722438" y="4176713"/>
          <p14:tracePt t="16777" x="1741488" y="4113213"/>
          <p14:tracePt t="16785" x="1778000" y="4049713"/>
          <p14:tracePt t="16795" x="1824038" y="3967163"/>
          <p14:tracePt t="16801" x="1851025" y="3940175"/>
          <p14:tracePt t="16809" x="1895475" y="3875088"/>
          <p14:tracePt t="16817" x="1941513" y="3803650"/>
          <p14:tracePt t="16825" x="2014538" y="3721100"/>
          <p14:tracePt t="16833" x="2060575" y="3675063"/>
          <p14:tracePt t="16842" x="2143125" y="3621088"/>
          <p14:tracePt t="16849" x="2197100" y="3565525"/>
          <p14:tracePt t="16859" x="2260600" y="3519488"/>
          <p14:tracePt t="16866" x="2306638" y="3482975"/>
          <p14:tracePt t="16873" x="2370138" y="3438525"/>
          <p14:tracePt t="16881" x="2433638" y="3419475"/>
          <p14:tracePt t="16889" x="2498725" y="3382963"/>
          <p14:tracePt t="16897" x="2525713" y="3365500"/>
          <p14:tracePt t="16905" x="2562225" y="3346450"/>
          <p14:tracePt t="16913" x="2579688" y="3338513"/>
          <p14:tracePt t="16921" x="2589213" y="3338513"/>
          <p14:tracePt t="16986" x="2598738" y="3338513"/>
          <p14:tracePt t="17009" x="2616200" y="3338513"/>
          <p14:tracePt t="17017" x="2625725" y="3338513"/>
          <p14:tracePt t="17025" x="2652713" y="3346450"/>
          <p14:tracePt t="17033" x="2689225" y="3438525"/>
          <p14:tracePt t="17043" x="2708275" y="3465513"/>
          <p14:tracePt t="17049" x="2744788" y="3529013"/>
          <p14:tracePt t="17059" x="2771775" y="3575050"/>
          <p14:tracePt t="17065" x="2789238" y="3592513"/>
          <p14:tracePt t="17080" x="2808288" y="3621088"/>
          <p14:tracePt t="17081" x="2808288" y="3629025"/>
          <p14:tracePt t="17100" x="2817813" y="3638550"/>
          <p14:tracePt t="17290" x="2835275" y="3638550"/>
          <p14:tracePt t="17297" x="2852738" y="3657600"/>
          <p14:tracePt t="17305" x="2871788" y="3657600"/>
          <p14:tracePt t="17313" x="2881313" y="3657600"/>
          <p14:tracePt t="17321" x="2889250" y="3657600"/>
          <p14:tracePt t="17337" x="2908300" y="3657600"/>
          <p14:tracePt t="17386" x="2917825" y="3657600"/>
          <p14:tracePt t="17402" x="2954338" y="3657600"/>
          <p14:tracePt t="17409" x="3008313" y="3638550"/>
          <p14:tracePt t="17417" x="3071813" y="3602038"/>
          <p14:tracePt t="17425" x="3154363" y="3575050"/>
          <p14:tracePt t="17433" x="3163888" y="3565525"/>
          <p14:tracePt t="17443" x="3217863" y="3538538"/>
          <p14:tracePt t="17449" x="3244850" y="3519488"/>
          <p14:tracePt t="17458" x="3273425" y="3502025"/>
          <p14:tracePt t="17465" x="3317875" y="3475038"/>
          <p14:tracePt t="17474" x="3336925" y="3465513"/>
          <p14:tracePt t="17481" x="3354388" y="3446463"/>
          <p14:tracePt t="17490" x="3363913" y="3438525"/>
          <p14:tracePt t="17497" x="3373438" y="3438525"/>
          <p14:tracePt t="17697" x="3363913" y="3438525"/>
          <p14:tracePt t="17705" x="3309938" y="3465513"/>
          <p14:tracePt t="17713" x="3244850" y="3502025"/>
          <p14:tracePt t="17721" x="3200400" y="3529013"/>
          <p14:tracePt t="17729" x="3181350" y="3548063"/>
          <p14:tracePt t="17737" x="3144838" y="3575050"/>
          <p14:tracePt t="17745" x="3100388" y="3629025"/>
          <p14:tracePt t="17753" x="3044825" y="3675063"/>
          <p14:tracePt t="17761" x="3027363" y="3684588"/>
          <p14:tracePt t="17769" x="2998788" y="3702050"/>
          <p14:tracePt t="17883" x="2971800" y="3711575"/>
          <p14:tracePt t="17890" x="2954338" y="3738563"/>
          <p14:tracePt t="17897" x="2917825" y="3748088"/>
          <p14:tracePt t="17906" x="2898775" y="3757613"/>
          <p14:tracePt t="17916" x="2862263" y="3767138"/>
          <p14:tracePt t="17922" x="2852738" y="3775075"/>
          <p14:tracePt t="17930" x="2835275" y="3784600"/>
          <p14:tracePt t="17947" x="2825750" y="3784600"/>
          <p14:tracePt t="18029" x="2808288" y="3794125"/>
          <p14:tracePt t="18035" x="2781300" y="3811588"/>
          <p14:tracePt t="18045" x="2762250" y="3830638"/>
          <p14:tracePt t="18050" x="2716213" y="3848100"/>
          <p14:tracePt t="18062" x="2679700" y="3884613"/>
          <p14:tracePt t="18066" x="2652713" y="3911600"/>
          <p14:tracePt t="18076" x="2635250" y="3930650"/>
          <p14:tracePt t="18098" x="2562225" y="3994150"/>
          <p14:tracePt t="18105" x="2552700" y="4003675"/>
          <p14:tracePt t="18258" x="2598738" y="3984625"/>
          <p14:tracePt t="18267" x="2652713" y="3957638"/>
          <p14:tracePt t="18277" x="2771775" y="3911600"/>
          <p14:tracePt t="18284" x="2881313" y="3903663"/>
          <p14:tracePt t="18290" x="3027363" y="3884613"/>
          <p14:tracePt t="18297" x="3236913" y="3840163"/>
          <p14:tracePt t="18305" x="3473450" y="3821113"/>
          <p14:tracePt t="18313" x="3756025" y="3784600"/>
          <p14:tracePt t="18321" x="4111625" y="3721100"/>
          <p14:tracePt t="18329" x="4467225" y="3675063"/>
          <p14:tracePt t="18337" x="4786313" y="3638550"/>
          <p14:tracePt t="18345" x="5059363" y="3621088"/>
          <p14:tracePt t="18353" x="5241925" y="3602038"/>
          <p14:tracePt t="18361" x="5414963" y="3592513"/>
          <p14:tracePt t="18369" x="5534025" y="3592513"/>
          <p14:tracePt t="18377" x="5624513" y="3592513"/>
          <p14:tracePt t="18385" x="5697538" y="3592513"/>
          <p14:tracePt t="18393" x="5724525" y="3592513"/>
          <p14:tracePt t="18401" x="5743575" y="3592513"/>
          <p14:tracePt t="18409" x="5753100" y="3592513"/>
          <p14:tracePt t="18417" x="5761038" y="3592513"/>
          <p14:tracePt t="18428" x="5770563" y="3592513"/>
          <p14:tracePt t="18433" x="5780088" y="3602038"/>
          <p14:tracePt t="18442" x="5789613" y="3621088"/>
          <p14:tracePt t="18449" x="5834063" y="3665538"/>
          <p14:tracePt t="18460" x="5853113" y="3684588"/>
          <p14:tracePt t="18465" x="5899150" y="3721100"/>
          <p14:tracePt t="18477" x="5953125" y="3757613"/>
          <p14:tracePt t="18481" x="5999163" y="3775075"/>
          <p14:tracePt t="18489" x="6089650" y="3840163"/>
          <p14:tracePt t="18497" x="6135688" y="3857625"/>
          <p14:tracePt t="18505" x="6235700" y="3911600"/>
          <p14:tracePt t="18513" x="6318250" y="3967163"/>
          <p14:tracePt t="18522" x="6418263" y="3994150"/>
          <p14:tracePt t="18529" x="6500813" y="4040188"/>
          <p14:tracePt t="18537" x="6554788" y="4067175"/>
          <p14:tracePt t="18545" x="6627813" y="4113213"/>
          <p14:tracePt t="18553" x="6681788" y="4140200"/>
          <p14:tracePt t="18561" x="6737350" y="4186238"/>
          <p14:tracePt t="18569" x="6773863" y="4240213"/>
          <p14:tracePt t="18577" x="6819900" y="4286250"/>
          <p14:tracePt t="18585" x="6837363" y="4303713"/>
          <p14:tracePt t="18594" x="6856413" y="4322763"/>
          <p14:tracePt t="18601" x="6892925" y="4359275"/>
          <p14:tracePt t="18610" x="6910388" y="4405313"/>
          <p14:tracePt t="18617" x="6919913" y="4413250"/>
          <p14:tracePt t="18626" x="6937375" y="4441825"/>
          <p14:tracePt t="18633" x="6956425" y="4468813"/>
          <p14:tracePt t="18643" x="6973888" y="4495800"/>
          <p14:tracePt t="18650" x="6973888" y="4505325"/>
          <p14:tracePt t="18659" x="7000875" y="4541838"/>
          <p14:tracePt t="18665" x="7010400" y="4578350"/>
          <p14:tracePt t="18673" x="7010400" y="4595813"/>
          <p14:tracePt t="18681" x="7010400" y="4632325"/>
          <p14:tracePt t="18689" x="7010400" y="4678363"/>
          <p14:tracePt t="18698" x="7010400" y="4705350"/>
          <p14:tracePt t="18706" x="6983413" y="4751388"/>
          <p14:tracePt t="18715" x="6964363" y="4797425"/>
          <p14:tracePt t="18722" x="6910388" y="4860925"/>
          <p14:tracePt t="18732" x="6883400" y="4924425"/>
          <p14:tracePt t="18737" x="6837363" y="4970463"/>
          <p14:tracePt t="18745" x="6764338" y="5053013"/>
          <p14:tracePt t="18753" x="6737350" y="5089525"/>
          <p14:tracePt t="18761" x="6664325" y="5153025"/>
          <p14:tracePt t="18769" x="6618288" y="5216525"/>
          <p14:tracePt t="18777" x="6545263" y="5270500"/>
          <p14:tracePt t="18785" x="6500813" y="5316538"/>
          <p14:tracePt t="18794" x="6435725" y="5372100"/>
          <p14:tracePt t="18801" x="6391275" y="5399088"/>
          <p14:tracePt t="18809" x="6326188" y="5445125"/>
          <p14:tracePt t="18817" x="6291263" y="5472113"/>
          <p14:tracePt t="18825" x="6235700" y="5518150"/>
          <p14:tracePt t="18833" x="6181725" y="5554663"/>
          <p14:tracePt t="18843" x="6135688" y="5572125"/>
          <p14:tracePt t="18850" x="6053138" y="5626100"/>
          <p14:tracePt t="18860" x="5999163" y="5654675"/>
          <p14:tracePt t="18866" x="5916613" y="5708650"/>
          <p14:tracePt t="18879" x="5834063" y="5764213"/>
          <p14:tracePt t="18884" x="5770563" y="5791200"/>
          <p14:tracePt t="18891" x="5653088" y="5845175"/>
          <p14:tracePt t="18900" x="5570538" y="5900738"/>
          <p14:tracePt t="18907" x="5434013" y="5973763"/>
          <p14:tracePt t="18917" x="5368925" y="6000750"/>
          <p14:tracePt t="18921" x="5278438" y="6054725"/>
          <p14:tracePt t="18929" x="5214938" y="6083300"/>
          <p14:tracePt t="18937" x="5151438" y="6110288"/>
          <p14:tracePt t="18945" x="5105400" y="6119813"/>
          <p14:tracePt t="18953" x="5078413" y="6127750"/>
          <p14:tracePt t="18961" x="5059363" y="6127750"/>
          <p14:tracePt t="18969" x="5049838" y="6127750"/>
          <p14:tracePt t="18985" x="5041900" y="6127750"/>
          <p14:tracePt t="18993" x="5032375" y="6127750"/>
          <p14:tracePt t="19002" x="5014913" y="6127750"/>
          <p14:tracePt t="19009" x="4959350" y="6127750"/>
          <p14:tracePt t="19017" x="4905375" y="6127750"/>
          <p14:tracePt t="19026" x="4795838" y="6127750"/>
          <p14:tracePt t="19033" x="4649788" y="6127750"/>
          <p14:tracePt t="19042" x="4503738" y="6127750"/>
          <p14:tracePt t="19049" x="4321175" y="6091238"/>
          <p14:tracePt t="19059" x="4084638" y="6054725"/>
          <p14:tracePt t="19065" x="3883025" y="6046788"/>
          <p14:tracePt t="19074" x="3673475" y="5991225"/>
          <p14:tracePt t="19081" x="3509963" y="5983288"/>
          <p14:tracePt t="19089" x="3190875" y="5881688"/>
          <p14:tracePt t="19099" x="3090863" y="5845175"/>
          <p14:tracePt t="19106" x="2944813" y="5808663"/>
          <p14:tracePt t="19116" x="2862263" y="5800725"/>
          <p14:tracePt t="19121" x="2771775" y="5772150"/>
          <p14:tracePt t="19130" x="2708275" y="5764213"/>
          <p14:tracePt t="19139" x="2643188" y="5735638"/>
          <p14:tracePt t="19145" x="2589213" y="5727700"/>
          <p14:tracePt t="19155" x="2570163" y="5718175"/>
          <p14:tracePt t="19164" x="2516188" y="5699125"/>
          <p14:tracePt t="19181" x="2389188" y="5662613"/>
          <p14:tracePt t="19186" x="2333625" y="5654675"/>
          <p14:tracePt t="19194" x="2233613" y="5626100"/>
          <p14:tracePt t="19201" x="2160588" y="5618163"/>
          <p14:tracePt t="19213" x="2078038" y="5572125"/>
          <p14:tracePt t="19218" x="1968500" y="5545138"/>
          <p14:tracePt t="19227" x="1887538" y="5508625"/>
          <p14:tracePt t="19233" x="1804988" y="5481638"/>
          <p14:tracePt t="19242" x="1722438" y="5426075"/>
          <p14:tracePt t="19249" x="1668463" y="5416550"/>
          <p14:tracePt t="19259" x="1612900" y="5380038"/>
          <p14:tracePt t="19265" x="1585913" y="5353050"/>
          <p14:tracePt t="19273" x="1558925" y="5335588"/>
          <p14:tracePt t="19281" x="1549400" y="5326063"/>
          <p14:tracePt t="19289" x="1522413" y="5307013"/>
          <p14:tracePt t="19305" x="1476375" y="5280025"/>
          <p14:tracePt t="19313" x="1468438" y="5270500"/>
          <p14:tracePt t="19321" x="1458913" y="5253038"/>
          <p14:tracePt t="19330" x="1449388" y="5233988"/>
          <p14:tracePt t="19337" x="1412875" y="5170488"/>
          <p14:tracePt t="19346" x="1403350" y="5143500"/>
          <p14:tracePt t="19353" x="1395413" y="5116513"/>
          <p14:tracePt t="19362" x="1366838" y="5053013"/>
          <p14:tracePt t="19369" x="1358900" y="4997450"/>
          <p14:tracePt t="19377" x="1358900" y="4951413"/>
          <p14:tracePt t="19385" x="1358900" y="4897438"/>
          <p14:tracePt t="19394" x="1358900" y="4860925"/>
          <p14:tracePt t="19402" x="1358900" y="4805363"/>
          <p14:tracePt t="19411" x="1358900" y="4741863"/>
          <p14:tracePt t="19417" x="1403350" y="4678363"/>
          <p14:tracePt t="19426" x="1468438" y="4614863"/>
          <p14:tracePt t="19435" x="1512888" y="4578350"/>
          <p14:tracePt t="19448" x="1612900" y="4522788"/>
          <p14:tracePt t="19451" x="1695450" y="4486275"/>
          <p14:tracePt t="19460" x="1795463" y="4441825"/>
          <p14:tracePt t="19465" x="1905000" y="4395788"/>
          <p14:tracePt t="19473" x="2005013" y="4368800"/>
          <p14:tracePt t="19481" x="2133600" y="4322763"/>
          <p14:tracePt t="19490" x="2270125" y="4295775"/>
          <p14:tracePt t="19497" x="2416175" y="4240213"/>
          <p14:tracePt t="19509" x="2543175" y="4240213"/>
          <p14:tracePt t="19513" x="2652713" y="4222750"/>
          <p14:tracePt t="19521" x="2808288" y="4195763"/>
          <p14:tracePt t="19529" x="2935288" y="4176713"/>
          <p14:tracePt t="19537" x="3081338" y="4167188"/>
          <p14:tracePt t="19545" x="3227388" y="4167188"/>
          <p14:tracePt t="19553" x="3354388" y="4167188"/>
          <p14:tracePt t="19562" x="3482975" y="4167188"/>
          <p14:tracePt t="19569" x="3592513" y="4167188"/>
          <p14:tracePt t="19577" x="3719513" y="4167188"/>
          <p14:tracePt t="19585" x="3792538" y="4167188"/>
          <p14:tracePt t="19593" x="3883025" y="4167188"/>
          <p14:tracePt t="19601" x="3929063" y="4167188"/>
          <p14:tracePt t="19609" x="3965575" y="4167188"/>
          <p14:tracePt t="19618" x="3992563" y="4167188"/>
          <p14:tracePt t="19626" x="4002088" y="4167188"/>
          <p14:tracePt t="19633" x="4011613" y="4167188"/>
          <p14:tracePt t="19649" x="4029075" y="4167188"/>
          <p14:tracePt t="19659" x="4038600" y="4167188"/>
          <p14:tracePt t="19665" x="4048125" y="4167188"/>
          <p14:tracePt t="19673" x="4065588" y="4167188"/>
          <p14:tracePt t="19681" x="4121150" y="4167188"/>
          <p14:tracePt t="19690" x="4138613" y="4167188"/>
          <p14:tracePt t="19697" x="4148138" y="4167188"/>
          <p14:tracePt t="19705" x="4165600" y="4167188"/>
          <p14:tracePt t="19713" x="4175125" y="4167188"/>
          <p14:tracePt t="20265" x="4248150" y="4149725"/>
          <p14:tracePt t="20273" x="4311650" y="4086225"/>
          <p14:tracePt t="20281" x="4430713" y="4013200"/>
          <p14:tracePt t="20289" x="4567238" y="3940175"/>
          <p14:tracePt t="20297" x="4703763" y="3848100"/>
          <p14:tracePt t="20305" x="4822825" y="3794125"/>
          <p14:tracePt t="20313" x="4949825" y="3711575"/>
          <p14:tracePt t="20321" x="5032375" y="3657600"/>
          <p14:tracePt t="20329" x="5132388" y="3602038"/>
          <p14:tracePt t="20337" x="5178425" y="3584575"/>
          <p14:tracePt t="20393" x="5195888" y="3584575"/>
          <p14:tracePt t="20457" x="5205413" y="3584575"/>
          <p14:tracePt t="20481" x="5205413" y="3592513"/>
          <p14:tracePt t="20514" x="5205413" y="3602038"/>
          <p14:tracePt t="20954" x="5205413" y="3575050"/>
          <p14:tracePt t="20961" x="5241925" y="3548063"/>
          <p14:tracePt t="20969" x="5287963" y="3482975"/>
          <p14:tracePt t="20977" x="5324475" y="3446463"/>
          <p14:tracePt t="20985" x="5368925" y="3411538"/>
          <p14:tracePt t="20993" x="5405438" y="3382963"/>
          <p14:tracePt t="21001" x="5424488" y="3365500"/>
          <p14:tracePt t="21010" x="5470525" y="3328988"/>
          <p14:tracePt t="21017" x="5470525" y="3319463"/>
          <p14:tracePt t="21026" x="5487988" y="3309938"/>
          <p14:tracePt t="21033" x="5497513" y="3302000"/>
          <p14:tracePt t="21362" x="5551488" y="3246438"/>
          <p14:tracePt t="21370" x="5597525" y="3200400"/>
          <p14:tracePt t="21378" x="5653088" y="3163888"/>
          <p14:tracePt t="21386" x="5680075" y="3136900"/>
          <p14:tracePt t="21395" x="5734050" y="3063875"/>
          <p14:tracePt t="21402" x="5770563" y="3017838"/>
          <p14:tracePt t="21411" x="5807075" y="2973388"/>
          <p14:tracePt t="21417" x="5853113" y="2927350"/>
          <p14:tracePt t="21426" x="5870575" y="2890838"/>
          <p14:tracePt t="21433" x="5916613" y="2844800"/>
          <p14:tracePt t="21442" x="5953125" y="2817813"/>
          <p14:tracePt t="21449" x="5962650" y="2808288"/>
          <p14:tracePt t="21460" x="5989638" y="2781300"/>
          <p14:tracePt t="21465" x="5999163" y="2771775"/>
          <p14:tracePt t="21473" x="6016625" y="2754313"/>
          <p14:tracePt t="21481" x="6035675" y="2744788"/>
          <p14:tracePt t="21489" x="6053138" y="2727325"/>
          <p14:tracePt t="21497" x="6072188" y="2708275"/>
          <p14:tracePt t="21505" x="6080125" y="2698750"/>
          <p14:tracePt t="21513" x="6108700" y="2671763"/>
          <p14:tracePt t="21521" x="6126163" y="2662238"/>
          <p14:tracePt t="21529" x="6145213" y="2644775"/>
          <p14:tracePt t="21537" x="6189663" y="2608263"/>
          <p14:tracePt t="21546" x="6208713" y="2589213"/>
          <p14:tracePt t="21553" x="6235700" y="2554288"/>
          <p14:tracePt t="21561" x="6281738" y="2535238"/>
          <p14:tracePt t="21569" x="6308725" y="2517775"/>
          <p14:tracePt t="21579" x="6335713" y="2481263"/>
          <p14:tracePt t="21585" x="6372225" y="2435225"/>
          <p14:tracePt t="21593" x="6391275" y="2408238"/>
          <p14:tracePt t="21601" x="6435725" y="2362200"/>
          <p14:tracePt t="21609" x="6472238" y="2343150"/>
          <p14:tracePt t="21617" x="6527800" y="2306638"/>
          <p14:tracePt t="21625" x="6564313" y="2270125"/>
          <p14:tracePt t="21633" x="6591300" y="2243138"/>
          <p14:tracePt t="21642" x="6637338" y="2189163"/>
          <p14:tracePt t="21649" x="6664325" y="2170113"/>
          <p14:tracePt t="21659" x="6710363" y="2125663"/>
          <p14:tracePt t="21665" x="6727825" y="2097088"/>
          <p14:tracePt t="21673" x="6746875" y="2079625"/>
          <p14:tracePt t="21681" x="6764338" y="2033588"/>
          <p14:tracePt t="21689" x="6791325" y="2016125"/>
          <p14:tracePt t="21697" x="6791325" y="2006600"/>
          <p14:tracePt t="21705" x="6791325" y="1987550"/>
          <p14:tracePt t="21713" x="6800850" y="1979613"/>
          <p14:tracePt t="21723" x="6800850" y="1951038"/>
          <p14:tracePt t="21729" x="6810375" y="1943100"/>
          <p14:tracePt t="21738" x="6819900" y="1943100"/>
          <p14:tracePt t="21754" x="6827838" y="1933575"/>
          <p14:tracePt t="21835" x="6827838" y="1914525"/>
          <p14:tracePt t="21849" x="6837363" y="1897063"/>
          <p14:tracePt t="21865" x="6846888" y="1878013"/>
          <p14:tracePt t="21873" x="6846888" y="1870075"/>
          <p14:tracePt t="21881" x="6846888" y="1860550"/>
          <p14:tracePt t="21889" x="6864350" y="1833563"/>
          <p14:tracePt t="21897" x="6873875" y="1814513"/>
          <p14:tracePt t="21907" x="6883400" y="1797050"/>
          <p14:tracePt t="21913" x="6892925" y="1768475"/>
          <p14:tracePt t="21922" x="6892925" y="1751013"/>
          <p14:tracePt t="21930" x="6929438" y="1704975"/>
          <p14:tracePt t="21944" x="6937375" y="1677988"/>
          <p14:tracePt t="21947" x="6946900" y="1651000"/>
          <p14:tracePt t="21954" x="6973888" y="1614488"/>
          <p14:tracePt t="21963" x="6983413" y="1604963"/>
          <p14:tracePt t="21969" x="6992938" y="1568450"/>
          <p14:tracePt t="21985" x="7029450" y="1531938"/>
          <p14:tracePt t="21993" x="7029450" y="1522413"/>
          <p14:tracePt t="22009" x="7037388" y="1504950"/>
          <p14:tracePt t="22156" x="7056438" y="1504950"/>
          <p14:tracePt t="22163" x="7065963" y="1504950"/>
          <p14:tracePt t="22251" x="7073900" y="1504950"/>
          <p14:tracePt t="22283" x="7083425" y="1514475"/>
          <p14:tracePt t="22299" x="7083425" y="1522413"/>
          <p14:tracePt t="22322" x="7083425" y="1541463"/>
          <p14:tracePt t="22329" x="7083425" y="1550988"/>
          <p14:tracePt t="22634" x="7083425" y="1558925"/>
          <p14:tracePt t="22642" x="7110413" y="1558925"/>
          <p14:tracePt t="22650" x="7129463" y="1550988"/>
          <p14:tracePt t="22659" x="7156450" y="1550988"/>
          <p14:tracePt t="22666" x="7183438" y="1522413"/>
          <p14:tracePt t="22677" x="7202488" y="1504950"/>
          <p14:tracePt t="22682" x="7212013" y="1504950"/>
          <p14:tracePt t="22690" x="7239000" y="1495425"/>
          <p14:tracePt t="22724" x="7248525" y="1485900"/>
          <p14:tracePt t="22730" x="7256463" y="1485900"/>
          <p14:tracePt t="22865" x="7275513" y="1485900"/>
          <p14:tracePt t="22874" x="7283450" y="1485900"/>
          <p14:tracePt t="22882" x="7292975" y="1485900"/>
          <p14:tracePt t="22897" x="7312025" y="1485900"/>
          <p14:tracePt t="22913" x="7319963" y="1495425"/>
          <p14:tracePt t="22921" x="7319963" y="1514475"/>
          <p14:tracePt t="22929" x="7319963" y="1541463"/>
          <p14:tracePt t="22937" x="7319963" y="1550988"/>
          <p14:tracePt t="22953" x="7319963" y="1558925"/>
          <p14:tracePt t="23241" x="7312025" y="1577975"/>
          <p14:tracePt t="23249" x="7283450" y="1595438"/>
          <p14:tracePt t="23258" x="7265988" y="1624013"/>
          <p14:tracePt t="23282" x="7248525" y="1641475"/>
          <p14:tracePt t="23289" x="7239000" y="1651000"/>
          <p14:tracePt t="23539" x="7256463" y="1631950"/>
          <p14:tracePt t="23554" x="7283450" y="1624013"/>
          <p14:tracePt t="23562" x="7292975" y="1614488"/>
          <p14:tracePt t="23578" x="7312025" y="1604963"/>
          <p14:tracePt t="23650" x="7319963" y="1595438"/>
          <p14:tracePt t="23986" x="7319963" y="1604963"/>
          <p14:tracePt t="24002" x="7319963" y="1624013"/>
          <p14:tracePt t="24385" x="7319963" y="1631950"/>
          <p14:tracePt t="24393" x="7319963" y="1641475"/>
          <p14:tracePt t="24401" x="7319963" y="1651000"/>
          <p14:tracePt t="24409" x="7319963" y="1660525"/>
          <p14:tracePt t="24417" x="7319963" y="1668463"/>
          <p14:tracePt t="24514" x="7319963" y="1677988"/>
          <p14:tracePt t="24547" x="7319963" y="1687513"/>
          <p14:tracePt t="24588" x="7319963" y="1704975"/>
          <p14:tracePt t="24617" x="7319963" y="1714500"/>
          <p14:tracePt t="24625" x="7329488" y="1714500"/>
          <p14:tracePt t="24674" x="7339013" y="1724025"/>
          <p14:tracePt t="24682" x="7375525" y="1724025"/>
          <p14:tracePt t="24690" x="7429500" y="1724025"/>
          <p14:tracePt t="24698" x="7485063" y="1724025"/>
          <p14:tracePt t="24706" x="7558088" y="1724025"/>
          <p14:tracePt t="24715" x="7658100" y="1724025"/>
          <p14:tracePt t="24721" x="7731125" y="1724025"/>
          <p14:tracePt t="24729" x="7804150" y="1724025"/>
          <p14:tracePt t="24737" x="7877175" y="1724025"/>
          <p14:tracePt t="24745" x="7931150" y="1724025"/>
          <p14:tracePt t="24753" x="7986713" y="1724025"/>
          <p14:tracePt t="24761" x="8023225" y="1724025"/>
          <p14:tracePt t="24769" x="8031163" y="1724025"/>
          <p14:tracePt t="24777" x="8050213" y="1724025"/>
          <p14:tracePt t="24785" x="8059738" y="1724025"/>
          <p14:tracePt t="24801" x="8067675" y="1724025"/>
          <p14:tracePt t="25121" x="8086725" y="1751013"/>
          <p14:tracePt t="25131" x="8086725" y="1760538"/>
          <p14:tracePt t="25137" x="8086725" y="1778000"/>
          <p14:tracePt t="25146" x="8086725" y="1804988"/>
          <p14:tracePt t="25153" x="8104188" y="1824038"/>
          <p14:tracePt t="25161" x="8113713" y="1860550"/>
          <p14:tracePt t="25177" x="8123238" y="1878013"/>
          <p14:tracePt t="25185" x="8132763" y="1906588"/>
          <p14:tracePt t="25202" x="8159750" y="1924050"/>
          <p14:tracePt t="25209" x="8159750" y="1933575"/>
          <p14:tracePt t="25217" x="8159750" y="1943100"/>
          <p14:tracePt t="25226" x="8169275" y="1951038"/>
          <p14:tracePt t="25242" x="8177213" y="1951038"/>
          <p14:tracePt t="25274" x="8186738" y="1979613"/>
          <p14:tracePt t="25329" x="8196263" y="1987550"/>
          <p14:tracePt t="25442" x="8196263" y="1997075"/>
          <p14:tracePt t="25449" x="8196263" y="2016125"/>
          <p14:tracePt t="25458" x="8196263" y="2024063"/>
          <p14:tracePt t="25465" x="8196263" y="2033588"/>
          <p14:tracePt t="25481" x="8196263" y="2052638"/>
          <p14:tracePt t="25490" x="8186738" y="2070100"/>
          <p14:tracePt t="25506" x="8169275" y="2097088"/>
          <p14:tracePt t="25513" x="8150225" y="2106613"/>
          <p14:tracePt t="25521" x="8123238" y="2125663"/>
          <p14:tracePt t="25529" x="8104188" y="2143125"/>
          <p14:tracePt t="25537" x="8086725" y="2160588"/>
          <p14:tracePt t="25545" x="8077200" y="2170113"/>
          <p14:tracePt t="25553" x="8050213" y="2189163"/>
          <p14:tracePt t="25561" x="8031163" y="2206625"/>
          <p14:tracePt t="25569" x="8013700" y="2225675"/>
          <p14:tracePt t="25577" x="7994650" y="2243138"/>
          <p14:tracePt t="25585" x="7967663" y="2262188"/>
          <p14:tracePt t="25593" x="7940675" y="2289175"/>
          <p14:tracePt t="25601" x="7921625" y="2316163"/>
          <p14:tracePt t="25610" x="7904163" y="2316163"/>
          <p14:tracePt t="25617" x="7885113" y="2335213"/>
          <p14:tracePt t="25625" x="7867650" y="2352675"/>
          <p14:tracePt t="25633" x="7858125" y="2362200"/>
          <p14:tracePt t="25642" x="7850188" y="2371725"/>
          <p14:tracePt t="25650" x="7840663" y="2389188"/>
          <p14:tracePt t="25665" x="7821613" y="2408238"/>
          <p14:tracePt t="25690" x="7813675" y="2416175"/>
          <p14:tracePt t="25833" x="7813675" y="2435225"/>
          <p14:tracePt t="25866" x="7813675" y="2444750"/>
          <p14:tracePt t="25875" x="7804150" y="2452688"/>
          <p14:tracePt t="25884" x="7804150" y="2471738"/>
          <p14:tracePt t="25892" x="7804150" y="2489200"/>
          <p14:tracePt t="25898" x="7804150" y="2525713"/>
          <p14:tracePt t="25907" x="7804150" y="2544763"/>
          <p14:tracePt t="25914" x="7804150" y="2571750"/>
          <p14:tracePt t="25921" x="7831138" y="2635250"/>
          <p14:tracePt t="25929" x="7877175" y="2654300"/>
          <p14:tracePt t="25937" x="7958138" y="2708275"/>
          <p14:tracePt t="25945" x="8031163" y="2735263"/>
          <p14:tracePt t="25953" x="8113713" y="2808288"/>
          <p14:tracePt t="25962" x="8213725" y="2854325"/>
          <p14:tracePt t="25969" x="8313738" y="2881313"/>
          <p14:tracePt t="25977" x="8386763" y="2917825"/>
          <p14:tracePt t="25985" x="8432800" y="2927350"/>
          <p14:tracePt t="25993" x="8515350" y="2982913"/>
          <p14:tracePt t="26001" x="8532813" y="2982913"/>
          <p14:tracePt t="26010" x="8551863" y="2990850"/>
          <p14:tracePt t="26019" x="8578850" y="3000375"/>
          <p14:tracePt t="26036" x="8605838" y="3017838"/>
          <p14:tracePt t="26050" x="8605838" y="3027363"/>
          <p14:tracePt t="26063" x="8624888" y="3036888"/>
          <p14:tracePt t="26066" x="8632825" y="3046413"/>
          <p14:tracePt t="26077" x="8661400" y="3063875"/>
          <p14:tracePt t="26100" x="8770938" y="3119438"/>
          <p14:tracePt t="26106" x="8797925" y="3119438"/>
          <p14:tracePt t="26115" x="8851900" y="3127375"/>
          <p14:tracePt t="26121" x="8915400" y="3136900"/>
          <p14:tracePt t="26130" x="8970963" y="3155950"/>
          <p14:tracePt t="26137" x="9043988" y="31559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9388" y="0"/>
            <a:ext cx="8229600" cy="1143000"/>
          </a:xfrm>
        </p:spPr>
        <p:txBody>
          <a:bodyPr/>
          <a:lstStyle/>
          <a:p>
            <a:pPr eaLnBrk="1" hangingPunct="1"/>
            <a:r>
              <a:rPr lang="ja-JP" altLang="en-US"/>
              <a:t>クリティカルパスの計算</a:t>
            </a:r>
          </a:p>
        </p:txBody>
      </p:sp>
      <p:sp>
        <p:nvSpPr>
          <p:cNvPr id="43011" name="Rectangle 3"/>
          <p:cNvSpPr>
            <a:spLocks noChangeArrowheads="1"/>
          </p:cNvSpPr>
          <p:nvPr/>
        </p:nvSpPr>
        <p:spPr bwMode="auto">
          <a:xfrm>
            <a:off x="1836738" y="4941888"/>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12" name="Text Box 4"/>
          <p:cNvSpPr txBox="1">
            <a:spLocks noChangeArrowheads="1"/>
          </p:cNvSpPr>
          <p:nvPr/>
        </p:nvSpPr>
        <p:spPr bwMode="auto">
          <a:xfrm>
            <a:off x="1765300" y="51577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3013" name="Text Box 5"/>
          <p:cNvSpPr txBox="1">
            <a:spLocks noChangeArrowheads="1"/>
          </p:cNvSpPr>
          <p:nvPr/>
        </p:nvSpPr>
        <p:spPr bwMode="auto">
          <a:xfrm>
            <a:off x="2122488" y="49418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3014" name="Line 6"/>
          <p:cNvSpPr>
            <a:spLocks noChangeShapeType="1"/>
          </p:cNvSpPr>
          <p:nvPr/>
        </p:nvSpPr>
        <p:spPr bwMode="auto">
          <a:xfrm flipH="1">
            <a:off x="2124075" y="5805488"/>
            <a:ext cx="1588"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5" name="Line 7"/>
          <p:cNvSpPr>
            <a:spLocks noChangeShapeType="1"/>
          </p:cNvSpPr>
          <p:nvPr/>
        </p:nvSpPr>
        <p:spPr bwMode="auto">
          <a:xfrm flipV="1">
            <a:off x="2052638" y="5589588"/>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6" name="Line 8"/>
          <p:cNvSpPr>
            <a:spLocks noChangeShapeType="1"/>
          </p:cNvSpPr>
          <p:nvPr/>
        </p:nvSpPr>
        <p:spPr bwMode="auto">
          <a:xfrm>
            <a:off x="2124075" y="5589588"/>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7" name="Rectangle 9"/>
          <p:cNvSpPr>
            <a:spLocks noChangeArrowheads="1"/>
          </p:cNvSpPr>
          <p:nvPr/>
        </p:nvSpPr>
        <p:spPr bwMode="auto">
          <a:xfrm>
            <a:off x="1836738" y="3573463"/>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18" name="Text Box 10"/>
          <p:cNvSpPr txBox="1">
            <a:spLocks noChangeArrowheads="1"/>
          </p:cNvSpPr>
          <p:nvPr/>
        </p:nvSpPr>
        <p:spPr bwMode="auto">
          <a:xfrm>
            <a:off x="1765300" y="37893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3019" name="Text Box 11"/>
          <p:cNvSpPr txBox="1">
            <a:spLocks noChangeArrowheads="1"/>
          </p:cNvSpPr>
          <p:nvPr/>
        </p:nvSpPr>
        <p:spPr bwMode="auto">
          <a:xfrm>
            <a:off x="2122488" y="35734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3020" name="Line 12"/>
          <p:cNvSpPr>
            <a:spLocks noChangeShapeType="1"/>
          </p:cNvSpPr>
          <p:nvPr/>
        </p:nvSpPr>
        <p:spPr bwMode="auto">
          <a:xfrm>
            <a:off x="2125663" y="44370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21" name="Line 13"/>
          <p:cNvSpPr>
            <a:spLocks noChangeShapeType="1"/>
          </p:cNvSpPr>
          <p:nvPr/>
        </p:nvSpPr>
        <p:spPr bwMode="auto">
          <a:xfrm flipV="1">
            <a:off x="2052638" y="4221163"/>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22" name="Line 14"/>
          <p:cNvSpPr>
            <a:spLocks noChangeShapeType="1"/>
          </p:cNvSpPr>
          <p:nvPr/>
        </p:nvSpPr>
        <p:spPr bwMode="auto">
          <a:xfrm>
            <a:off x="2124075" y="4221163"/>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023" name="Group 15"/>
          <p:cNvGrpSpPr>
            <a:grpSpLocks/>
          </p:cNvGrpSpPr>
          <p:nvPr/>
        </p:nvGrpSpPr>
        <p:grpSpPr bwMode="auto">
          <a:xfrm>
            <a:off x="6445250" y="4365625"/>
            <a:ext cx="576263" cy="623888"/>
            <a:chOff x="3493" y="951"/>
            <a:chExt cx="499" cy="438"/>
          </a:xfrm>
        </p:grpSpPr>
        <p:grpSp>
          <p:nvGrpSpPr>
            <p:cNvPr id="43143" name="Group 16"/>
            <p:cNvGrpSpPr>
              <a:grpSpLocks/>
            </p:cNvGrpSpPr>
            <p:nvPr/>
          </p:nvGrpSpPr>
          <p:grpSpPr bwMode="auto">
            <a:xfrm>
              <a:off x="3493" y="951"/>
              <a:ext cx="499" cy="438"/>
              <a:chOff x="3152" y="3536"/>
              <a:chExt cx="499" cy="438"/>
            </a:xfrm>
          </p:grpSpPr>
          <p:sp>
            <p:nvSpPr>
              <p:cNvPr id="43146" name="Freeform 17"/>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47" name="Freeform 18"/>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48" name="Freeform 19"/>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144" name="Oval 20"/>
            <p:cNvSpPr>
              <a:spLocks noChangeArrowheads="1"/>
            </p:cNvSpPr>
            <p:nvPr/>
          </p:nvSpPr>
          <p:spPr bwMode="auto">
            <a:xfrm flipH="1">
              <a:off x="3583" y="1073"/>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45" name="Oval 21"/>
            <p:cNvSpPr>
              <a:spLocks noChangeArrowheads="1"/>
            </p:cNvSpPr>
            <p:nvPr/>
          </p:nvSpPr>
          <p:spPr bwMode="auto">
            <a:xfrm flipH="1">
              <a:off x="3583" y="120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24" name="Group 22"/>
          <p:cNvGrpSpPr>
            <a:grpSpLocks/>
          </p:cNvGrpSpPr>
          <p:nvPr/>
        </p:nvGrpSpPr>
        <p:grpSpPr bwMode="auto">
          <a:xfrm>
            <a:off x="5149850" y="4221163"/>
            <a:ext cx="503238" cy="431800"/>
            <a:chOff x="2677" y="936"/>
            <a:chExt cx="483" cy="318"/>
          </a:xfrm>
        </p:grpSpPr>
        <p:grpSp>
          <p:nvGrpSpPr>
            <p:cNvPr id="43137" name="Group 23"/>
            <p:cNvGrpSpPr>
              <a:grpSpLocks/>
            </p:cNvGrpSpPr>
            <p:nvPr/>
          </p:nvGrpSpPr>
          <p:grpSpPr bwMode="auto">
            <a:xfrm>
              <a:off x="2677" y="936"/>
              <a:ext cx="431" cy="318"/>
              <a:chOff x="1315" y="3521"/>
              <a:chExt cx="431" cy="318"/>
            </a:xfrm>
          </p:grpSpPr>
          <p:sp>
            <p:nvSpPr>
              <p:cNvPr id="43139" name="Line 24"/>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40" name="Line 25"/>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41" name="Freeform 26"/>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42" name="Line 27"/>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138" name="Oval 28"/>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25" name="Group 29"/>
          <p:cNvGrpSpPr>
            <a:grpSpLocks/>
          </p:cNvGrpSpPr>
          <p:nvPr/>
        </p:nvGrpSpPr>
        <p:grpSpPr bwMode="auto">
          <a:xfrm>
            <a:off x="5148263" y="4725988"/>
            <a:ext cx="503237" cy="431800"/>
            <a:chOff x="2677" y="936"/>
            <a:chExt cx="483" cy="318"/>
          </a:xfrm>
        </p:grpSpPr>
        <p:grpSp>
          <p:nvGrpSpPr>
            <p:cNvPr id="43131" name="Group 30"/>
            <p:cNvGrpSpPr>
              <a:grpSpLocks/>
            </p:cNvGrpSpPr>
            <p:nvPr/>
          </p:nvGrpSpPr>
          <p:grpSpPr bwMode="auto">
            <a:xfrm>
              <a:off x="2677" y="936"/>
              <a:ext cx="431" cy="318"/>
              <a:chOff x="1315" y="3521"/>
              <a:chExt cx="431" cy="318"/>
            </a:xfrm>
          </p:grpSpPr>
          <p:sp>
            <p:nvSpPr>
              <p:cNvPr id="43133" name="Line 31"/>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4" name="Line 32"/>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5" name="Freeform 33"/>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6" name="Line 34"/>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132" name="Oval 35"/>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26" name="Group 36"/>
          <p:cNvGrpSpPr>
            <a:grpSpLocks/>
          </p:cNvGrpSpPr>
          <p:nvPr/>
        </p:nvGrpSpPr>
        <p:grpSpPr bwMode="auto">
          <a:xfrm>
            <a:off x="6804025" y="2301875"/>
            <a:ext cx="576263" cy="623888"/>
            <a:chOff x="3152" y="3536"/>
            <a:chExt cx="499" cy="438"/>
          </a:xfrm>
        </p:grpSpPr>
        <p:sp>
          <p:nvSpPr>
            <p:cNvPr id="43128" name="Freeform 37"/>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9" name="Freeform 38"/>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30" name="Freeform 39"/>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027" name="Oval 40"/>
          <p:cNvSpPr>
            <a:spLocks noChangeArrowheads="1"/>
          </p:cNvSpPr>
          <p:nvPr/>
        </p:nvSpPr>
        <p:spPr bwMode="auto">
          <a:xfrm flipH="1">
            <a:off x="6804025" y="2420938"/>
            <a:ext cx="106363" cy="1285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28" name="Oval 41"/>
          <p:cNvSpPr>
            <a:spLocks noChangeArrowheads="1"/>
          </p:cNvSpPr>
          <p:nvPr/>
        </p:nvSpPr>
        <p:spPr bwMode="auto">
          <a:xfrm flipH="1">
            <a:off x="6804025" y="2781300"/>
            <a:ext cx="106363" cy="1285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3029" name="Group 42"/>
          <p:cNvGrpSpPr>
            <a:grpSpLocks/>
          </p:cNvGrpSpPr>
          <p:nvPr/>
        </p:nvGrpSpPr>
        <p:grpSpPr bwMode="auto">
          <a:xfrm>
            <a:off x="5508625" y="1916113"/>
            <a:ext cx="503238" cy="431800"/>
            <a:chOff x="2677" y="936"/>
            <a:chExt cx="483" cy="318"/>
          </a:xfrm>
        </p:grpSpPr>
        <p:grpSp>
          <p:nvGrpSpPr>
            <p:cNvPr id="43122" name="Group 43"/>
            <p:cNvGrpSpPr>
              <a:grpSpLocks/>
            </p:cNvGrpSpPr>
            <p:nvPr/>
          </p:nvGrpSpPr>
          <p:grpSpPr bwMode="auto">
            <a:xfrm>
              <a:off x="2677" y="936"/>
              <a:ext cx="431" cy="318"/>
              <a:chOff x="1315" y="3521"/>
              <a:chExt cx="431" cy="318"/>
            </a:xfrm>
          </p:grpSpPr>
          <p:sp>
            <p:nvSpPr>
              <p:cNvPr id="43124" name="Line 44"/>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5" name="Line 45"/>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6" name="Freeform 46"/>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7" name="Line 47"/>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123" name="Oval 48"/>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30" name="Group 49"/>
          <p:cNvGrpSpPr>
            <a:grpSpLocks/>
          </p:cNvGrpSpPr>
          <p:nvPr/>
        </p:nvGrpSpPr>
        <p:grpSpPr bwMode="auto">
          <a:xfrm>
            <a:off x="5507038" y="2925763"/>
            <a:ext cx="503237" cy="431800"/>
            <a:chOff x="2677" y="936"/>
            <a:chExt cx="483" cy="318"/>
          </a:xfrm>
        </p:grpSpPr>
        <p:grpSp>
          <p:nvGrpSpPr>
            <p:cNvPr id="43116" name="Group 50"/>
            <p:cNvGrpSpPr>
              <a:grpSpLocks/>
            </p:cNvGrpSpPr>
            <p:nvPr/>
          </p:nvGrpSpPr>
          <p:grpSpPr bwMode="auto">
            <a:xfrm>
              <a:off x="2677" y="936"/>
              <a:ext cx="431" cy="318"/>
              <a:chOff x="1315" y="3521"/>
              <a:chExt cx="431" cy="318"/>
            </a:xfrm>
          </p:grpSpPr>
          <p:sp>
            <p:nvSpPr>
              <p:cNvPr id="43118" name="Line 51"/>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9" name="Line 52"/>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0" name="Freeform 53"/>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1" name="Line 54"/>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117" name="Oval 55"/>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3031" name="Group 56"/>
          <p:cNvGrpSpPr>
            <a:grpSpLocks/>
          </p:cNvGrpSpPr>
          <p:nvPr/>
        </p:nvGrpSpPr>
        <p:grpSpPr bwMode="auto">
          <a:xfrm>
            <a:off x="2124075" y="4070350"/>
            <a:ext cx="361950" cy="366713"/>
            <a:chOff x="1338" y="2564"/>
            <a:chExt cx="228" cy="231"/>
          </a:xfrm>
        </p:grpSpPr>
        <p:sp>
          <p:nvSpPr>
            <p:cNvPr id="43114" name="Text Box 57"/>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3115" name="Line 58"/>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32" name="Group 59"/>
          <p:cNvGrpSpPr>
            <a:grpSpLocks/>
          </p:cNvGrpSpPr>
          <p:nvPr/>
        </p:nvGrpSpPr>
        <p:grpSpPr bwMode="auto">
          <a:xfrm>
            <a:off x="2124075" y="5445125"/>
            <a:ext cx="361950" cy="366713"/>
            <a:chOff x="1338" y="2564"/>
            <a:chExt cx="228" cy="231"/>
          </a:xfrm>
        </p:grpSpPr>
        <p:sp>
          <p:nvSpPr>
            <p:cNvPr id="43112" name="Text Box 60"/>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3113" name="Line 61"/>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033" name="Line 62"/>
          <p:cNvSpPr>
            <a:spLocks noChangeShapeType="1"/>
          </p:cNvSpPr>
          <p:nvPr/>
        </p:nvSpPr>
        <p:spPr bwMode="auto">
          <a:xfrm>
            <a:off x="2411413" y="5084763"/>
            <a:ext cx="273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4" name="Line 63"/>
          <p:cNvSpPr>
            <a:spLocks noChangeShapeType="1"/>
          </p:cNvSpPr>
          <p:nvPr/>
        </p:nvSpPr>
        <p:spPr bwMode="auto">
          <a:xfrm flipV="1">
            <a:off x="2987675" y="2997200"/>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5" name="Line 64"/>
          <p:cNvSpPr>
            <a:spLocks noChangeShapeType="1"/>
          </p:cNvSpPr>
          <p:nvPr/>
        </p:nvSpPr>
        <p:spPr bwMode="auto">
          <a:xfrm>
            <a:off x="2411413" y="371633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6" name="Line 65"/>
          <p:cNvSpPr>
            <a:spLocks noChangeShapeType="1"/>
          </p:cNvSpPr>
          <p:nvPr/>
        </p:nvSpPr>
        <p:spPr bwMode="auto">
          <a:xfrm flipH="1" flipV="1">
            <a:off x="2987675" y="3717925"/>
            <a:ext cx="0" cy="790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7" name="Line 66"/>
          <p:cNvSpPr>
            <a:spLocks noChangeShapeType="1"/>
          </p:cNvSpPr>
          <p:nvPr/>
        </p:nvSpPr>
        <p:spPr bwMode="auto">
          <a:xfrm>
            <a:off x="2987675" y="4508500"/>
            <a:ext cx="2160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8" name="Text Box 67"/>
          <p:cNvSpPr txBox="1">
            <a:spLocks noChangeArrowheads="1"/>
          </p:cNvSpPr>
          <p:nvPr/>
        </p:nvSpPr>
        <p:spPr bwMode="auto">
          <a:xfrm>
            <a:off x="2411413" y="4791075"/>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C0</a:t>
            </a:r>
          </a:p>
        </p:txBody>
      </p:sp>
      <p:sp>
        <p:nvSpPr>
          <p:cNvPr id="43039" name="Text Box 68"/>
          <p:cNvSpPr txBox="1">
            <a:spLocks noChangeArrowheads="1"/>
          </p:cNvSpPr>
          <p:nvPr/>
        </p:nvSpPr>
        <p:spPr bwMode="auto">
          <a:xfrm>
            <a:off x="2339975" y="342265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C1</a:t>
            </a:r>
          </a:p>
        </p:txBody>
      </p:sp>
      <p:grpSp>
        <p:nvGrpSpPr>
          <p:cNvPr id="43040" name="Group 69"/>
          <p:cNvGrpSpPr>
            <a:grpSpLocks/>
          </p:cNvGrpSpPr>
          <p:nvPr/>
        </p:nvGrpSpPr>
        <p:grpSpPr bwMode="auto">
          <a:xfrm>
            <a:off x="5507038" y="2420938"/>
            <a:ext cx="503237" cy="431800"/>
            <a:chOff x="2677" y="936"/>
            <a:chExt cx="483" cy="318"/>
          </a:xfrm>
        </p:grpSpPr>
        <p:grpSp>
          <p:nvGrpSpPr>
            <p:cNvPr id="43106" name="Group 70"/>
            <p:cNvGrpSpPr>
              <a:grpSpLocks/>
            </p:cNvGrpSpPr>
            <p:nvPr/>
          </p:nvGrpSpPr>
          <p:grpSpPr bwMode="auto">
            <a:xfrm>
              <a:off x="2677" y="936"/>
              <a:ext cx="431" cy="318"/>
              <a:chOff x="1315" y="3521"/>
              <a:chExt cx="431" cy="318"/>
            </a:xfrm>
          </p:grpSpPr>
          <p:sp>
            <p:nvSpPr>
              <p:cNvPr id="43108" name="Line 71"/>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9" name="Line 72"/>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0" name="Freeform 73"/>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1" name="Line 74"/>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107" name="Oval 75"/>
            <p:cNvSpPr>
              <a:spLocks noChangeArrowheads="1"/>
            </p:cNvSpPr>
            <p:nvPr/>
          </p:nvSpPr>
          <p:spPr bwMode="auto">
            <a:xfrm flipH="1">
              <a:off x="3069" y="1027"/>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43041" name="Oval 76"/>
          <p:cNvSpPr>
            <a:spLocks noChangeArrowheads="1"/>
          </p:cNvSpPr>
          <p:nvPr/>
        </p:nvSpPr>
        <p:spPr bwMode="auto">
          <a:xfrm flipH="1">
            <a:off x="6875463" y="2565400"/>
            <a:ext cx="106362" cy="1285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042" name="Line 77"/>
          <p:cNvSpPr>
            <a:spLocks noChangeShapeType="1"/>
          </p:cNvSpPr>
          <p:nvPr/>
        </p:nvSpPr>
        <p:spPr bwMode="auto">
          <a:xfrm>
            <a:off x="5653088" y="4437063"/>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3" name="Line 78"/>
          <p:cNvSpPr>
            <a:spLocks noChangeShapeType="1"/>
          </p:cNvSpPr>
          <p:nvPr/>
        </p:nvSpPr>
        <p:spPr bwMode="auto">
          <a:xfrm flipH="1">
            <a:off x="6229350" y="4581525"/>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4" name="Line 79"/>
          <p:cNvSpPr>
            <a:spLocks noChangeShapeType="1"/>
          </p:cNvSpPr>
          <p:nvPr/>
        </p:nvSpPr>
        <p:spPr bwMode="auto">
          <a:xfrm flipV="1">
            <a:off x="6229350" y="443706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5" name="Line 80"/>
          <p:cNvSpPr>
            <a:spLocks noChangeShapeType="1"/>
          </p:cNvSpPr>
          <p:nvPr/>
        </p:nvSpPr>
        <p:spPr bwMode="auto">
          <a:xfrm flipH="1">
            <a:off x="6229350" y="4797425"/>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6" name="Line 81"/>
          <p:cNvSpPr>
            <a:spLocks noChangeShapeType="1"/>
          </p:cNvSpPr>
          <p:nvPr/>
        </p:nvSpPr>
        <p:spPr bwMode="auto">
          <a:xfrm flipV="1">
            <a:off x="6229350" y="47974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7" name="Line 82"/>
          <p:cNvSpPr>
            <a:spLocks noChangeShapeType="1"/>
          </p:cNvSpPr>
          <p:nvPr/>
        </p:nvSpPr>
        <p:spPr bwMode="auto">
          <a:xfrm>
            <a:off x="5653088" y="49418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8" name="Line 83"/>
          <p:cNvSpPr>
            <a:spLocks noChangeShapeType="1"/>
          </p:cNvSpPr>
          <p:nvPr/>
        </p:nvSpPr>
        <p:spPr bwMode="auto">
          <a:xfrm flipH="1" flipV="1">
            <a:off x="2987675" y="2205038"/>
            <a:ext cx="0" cy="1509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9" name="Line 84"/>
          <p:cNvSpPr>
            <a:spLocks noChangeShapeType="1"/>
          </p:cNvSpPr>
          <p:nvPr/>
        </p:nvSpPr>
        <p:spPr bwMode="auto">
          <a:xfrm>
            <a:off x="2411413" y="5589588"/>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0" name="Line 85"/>
          <p:cNvSpPr>
            <a:spLocks noChangeShapeType="1"/>
          </p:cNvSpPr>
          <p:nvPr/>
        </p:nvSpPr>
        <p:spPr bwMode="auto">
          <a:xfrm flipV="1">
            <a:off x="3132138" y="3284538"/>
            <a:ext cx="0" cy="2305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1" name="Line 86"/>
          <p:cNvSpPr>
            <a:spLocks noChangeShapeType="1"/>
          </p:cNvSpPr>
          <p:nvPr/>
        </p:nvSpPr>
        <p:spPr bwMode="auto">
          <a:xfrm>
            <a:off x="3132138" y="3284538"/>
            <a:ext cx="23764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2" name="Line 87"/>
          <p:cNvSpPr>
            <a:spLocks noChangeShapeType="1"/>
          </p:cNvSpPr>
          <p:nvPr/>
        </p:nvSpPr>
        <p:spPr bwMode="auto">
          <a:xfrm flipV="1">
            <a:off x="2987675" y="2781300"/>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3" name="Line 88"/>
          <p:cNvSpPr>
            <a:spLocks noChangeShapeType="1"/>
          </p:cNvSpPr>
          <p:nvPr/>
        </p:nvSpPr>
        <p:spPr bwMode="auto">
          <a:xfrm flipV="1">
            <a:off x="2987675" y="2205038"/>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4" name="Line 89"/>
          <p:cNvSpPr>
            <a:spLocks noChangeShapeType="1"/>
          </p:cNvSpPr>
          <p:nvPr/>
        </p:nvSpPr>
        <p:spPr bwMode="auto">
          <a:xfrm>
            <a:off x="6011863" y="2636838"/>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5" name="Line 90"/>
          <p:cNvSpPr>
            <a:spLocks noChangeShapeType="1"/>
          </p:cNvSpPr>
          <p:nvPr/>
        </p:nvSpPr>
        <p:spPr bwMode="auto">
          <a:xfrm>
            <a:off x="6011863" y="31416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6" name="Line 91"/>
          <p:cNvSpPr>
            <a:spLocks noChangeShapeType="1"/>
          </p:cNvSpPr>
          <p:nvPr/>
        </p:nvSpPr>
        <p:spPr bwMode="auto">
          <a:xfrm flipH="1">
            <a:off x="6443663" y="2852738"/>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7" name="Line 92"/>
          <p:cNvSpPr>
            <a:spLocks noChangeShapeType="1"/>
          </p:cNvSpPr>
          <p:nvPr/>
        </p:nvSpPr>
        <p:spPr bwMode="auto">
          <a:xfrm>
            <a:off x="6443663" y="285273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8" name="Line 93"/>
          <p:cNvSpPr>
            <a:spLocks noChangeShapeType="1"/>
          </p:cNvSpPr>
          <p:nvPr/>
        </p:nvSpPr>
        <p:spPr bwMode="auto">
          <a:xfrm>
            <a:off x="6011863" y="21336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9" name="Line 94"/>
          <p:cNvSpPr>
            <a:spLocks noChangeShapeType="1"/>
          </p:cNvSpPr>
          <p:nvPr/>
        </p:nvSpPr>
        <p:spPr bwMode="auto">
          <a:xfrm flipH="1">
            <a:off x="6443663" y="2492375"/>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0" name="Line 95"/>
          <p:cNvSpPr>
            <a:spLocks noChangeShapeType="1"/>
          </p:cNvSpPr>
          <p:nvPr/>
        </p:nvSpPr>
        <p:spPr bwMode="auto">
          <a:xfrm>
            <a:off x="6443663"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061" name="Group 96"/>
          <p:cNvGrpSpPr>
            <a:grpSpLocks/>
          </p:cNvGrpSpPr>
          <p:nvPr/>
        </p:nvGrpSpPr>
        <p:grpSpPr bwMode="auto">
          <a:xfrm rot="5400000">
            <a:off x="3996532" y="1701006"/>
            <a:ext cx="360362" cy="504825"/>
            <a:chOff x="1519" y="2069"/>
            <a:chExt cx="227" cy="318"/>
          </a:xfrm>
        </p:grpSpPr>
        <p:sp>
          <p:nvSpPr>
            <p:cNvPr id="43104" name="AutoShape 97"/>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05" name="Oval 98"/>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43062" name="Line 99"/>
          <p:cNvSpPr>
            <a:spLocks noChangeShapeType="1"/>
          </p:cNvSpPr>
          <p:nvPr/>
        </p:nvSpPr>
        <p:spPr bwMode="auto">
          <a:xfrm>
            <a:off x="4427538" y="1989138"/>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3" name="Line 100"/>
          <p:cNvSpPr>
            <a:spLocks noChangeShapeType="1"/>
          </p:cNvSpPr>
          <p:nvPr/>
        </p:nvSpPr>
        <p:spPr bwMode="auto">
          <a:xfrm>
            <a:off x="4859338" y="1989138"/>
            <a:ext cx="0" cy="280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4" name="Line 101"/>
          <p:cNvSpPr>
            <a:spLocks noChangeShapeType="1"/>
          </p:cNvSpPr>
          <p:nvPr/>
        </p:nvSpPr>
        <p:spPr bwMode="auto">
          <a:xfrm>
            <a:off x="4859338" y="47974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5" name="Line 102"/>
          <p:cNvSpPr>
            <a:spLocks noChangeShapeType="1"/>
          </p:cNvSpPr>
          <p:nvPr/>
        </p:nvSpPr>
        <p:spPr bwMode="auto">
          <a:xfrm>
            <a:off x="1835150" y="1989138"/>
            <a:ext cx="2089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6" name="Line 103"/>
          <p:cNvSpPr>
            <a:spLocks noChangeShapeType="1"/>
          </p:cNvSpPr>
          <p:nvPr/>
        </p:nvSpPr>
        <p:spPr bwMode="auto">
          <a:xfrm>
            <a:off x="3563938" y="1989138"/>
            <a:ext cx="0" cy="2303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7" name="Line 104"/>
          <p:cNvSpPr>
            <a:spLocks noChangeShapeType="1"/>
          </p:cNvSpPr>
          <p:nvPr/>
        </p:nvSpPr>
        <p:spPr bwMode="auto">
          <a:xfrm>
            <a:off x="3563938" y="4292600"/>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8" name="Line 105"/>
          <p:cNvSpPr>
            <a:spLocks noChangeShapeType="1"/>
          </p:cNvSpPr>
          <p:nvPr/>
        </p:nvSpPr>
        <p:spPr bwMode="auto">
          <a:xfrm flipH="1">
            <a:off x="3563938" y="2492375"/>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9" name="Text Box 106"/>
          <p:cNvSpPr txBox="1">
            <a:spLocks noChangeArrowheads="1"/>
          </p:cNvSpPr>
          <p:nvPr/>
        </p:nvSpPr>
        <p:spPr bwMode="auto">
          <a:xfrm>
            <a:off x="6084888" y="1628775"/>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SC1</a:t>
            </a:r>
          </a:p>
        </p:txBody>
      </p:sp>
      <p:sp>
        <p:nvSpPr>
          <p:cNvPr id="43070" name="Line 107"/>
          <p:cNvSpPr>
            <a:spLocks noChangeShapeType="1"/>
          </p:cNvSpPr>
          <p:nvPr/>
        </p:nvSpPr>
        <p:spPr bwMode="auto">
          <a:xfrm>
            <a:off x="6156325" y="17002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1" name="Text Box 108"/>
          <p:cNvSpPr txBox="1">
            <a:spLocks noChangeArrowheads="1"/>
          </p:cNvSpPr>
          <p:nvPr/>
        </p:nvSpPr>
        <p:spPr bwMode="auto">
          <a:xfrm>
            <a:off x="5940425" y="234156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SC1</a:t>
            </a:r>
          </a:p>
        </p:txBody>
      </p:sp>
      <p:sp>
        <p:nvSpPr>
          <p:cNvPr id="43072" name="Line 109"/>
          <p:cNvSpPr>
            <a:spLocks noChangeShapeType="1"/>
          </p:cNvSpPr>
          <p:nvPr/>
        </p:nvSpPr>
        <p:spPr bwMode="auto">
          <a:xfrm>
            <a:off x="6227763" y="24130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3" name="Text Box 110"/>
          <p:cNvSpPr txBox="1">
            <a:spLocks noChangeArrowheads="1"/>
          </p:cNvSpPr>
          <p:nvPr/>
        </p:nvSpPr>
        <p:spPr bwMode="auto">
          <a:xfrm>
            <a:off x="6084888" y="314007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C1C0</a:t>
            </a:r>
          </a:p>
        </p:txBody>
      </p:sp>
      <p:sp>
        <p:nvSpPr>
          <p:cNvPr id="43074" name="Line 111"/>
          <p:cNvSpPr>
            <a:spLocks noChangeShapeType="1"/>
          </p:cNvSpPr>
          <p:nvPr/>
        </p:nvSpPr>
        <p:spPr bwMode="auto">
          <a:xfrm>
            <a:off x="6515100" y="32115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5" name="Text Box 112"/>
          <p:cNvSpPr txBox="1">
            <a:spLocks noChangeArrowheads="1"/>
          </p:cNvSpPr>
          <p:nvPr/>
        </p:nvSpPr>
        <p:spPr bwMode="auto">
          <a:xfrm>
            <a:off x="5651500" y="464661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SC0</a:t>
            </a:r>
          </a:p>
        </p:txBody>
      </p:sp>
      <p:sp>
        <p:nvSpPr>
          <p:cNvPr id="43076" name="Line 113"/>
          <p:cNvSpPr>
            <a:spLocks noChangeShapeType="1"/>
          </p:cNvSpPr>
          <p:nvPr/>
        </p:nvSpPr>
        <p:spPr bwMode="auto">
          <a:xfrm>
            <a:off x="5722938" y="471805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7" name="Text Box 114"/>
          <p:cNvSpPr txBox="1">
            <a:spLocks noChangeArrowheads="1"/>
          </p:cNvSpPr>
          <p:nvPr/>
        </p:nvSpPr>
        <p:spPr bwMode="auto">
          <a:xfrm>
            <a:off x="5651500" y="40703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SC1</a:t>
            </a:r>
          </a:p>
        </p:txBody>
      </p:sp>
      <p:sp>
        <p:nvSpPr>
          <p:cNvPr id="43078" name="Text Box 115"/>
          <p:cNvSpPr txBox="1">
            <a:spLocks noChangeArrowheads="1"/>
          </p:cNvSpPr>
          <p:nvPr/>
        </p:nvSpPr>
        <p:spPr bwMode="auto">
          <a:xfrm>
            <a:off x="1571625" y="17668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a:t>
            </a:r>
          </a:p>
        </p:txBody>
      </p:sp>
      <p:sp>
        <p:nvSpPr>
          <p:cNvPr id="43079" name="Line 116"/>
          <p:cNvSpPr>
            <a:spLocks noChangeShapeType="1"/>
          </p:cNvSpPr>
          <p:nvPr/>
        </p:nvSpPr>
        <p:spPr bwMode="auto">
          <a:xfrm>
            <a:off x="7019925" y="46529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0" name="Line 117"/>
          <p:cNvSpPr>
            <a:spLocks noChangeShapeType="1"/>
          </p:cNvSpPr>
          <p:nvPr/>
        </p:nvSpPr>
        <p:spPr bwMode="auto">
          <a:xfrm>
            <a:off x="7308850" y="4652963"/>
            <a:ext cx="0" cy="1223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1" name="Line 118"/>
          <p:cNvSpPr>
            <a:spLocks noChangeShapeType="1"/>
          </p:cNvSpPr>
          <p:nvPr/>
        </p:nvSpPr>
        <p:spPr bwMode="auto">
          <a:xfrm flipH="1">
            <a:off x="1547813" y="5876925"/>
            <a:ext cx="5761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2" name="Line 119"/>
          <p:cNvSpPr>
            <a:spLocks noChangeShapeType="1"/>
          </p:cNvSpPr>
          <p:nvPr/>
        </p:nvSpPr>
        <p:spPr bwMode="auto">
          <a:xfrm flipV="1">
            <a:off x="1547813" y="5373688"/>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3" name="Line 120"/>
          <p:cNvSpPr>
            <a:spLocks noChangeShapeType="1"/>
          </p:cNvSpPr>
          <p:nvPr/>
        </p:nvSpPr>
        <p:spPr bwMode="auto">
          <a:xfrm>
            <a:off x="1547813" y="53736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4" name="Line 121"/>
          <p:cNvSpPr>
            <a:spLocks noChangeShapeType="1"/>
          </p:cNvSpPr>
          <p:nvPr/>
        </p:nvSpPr>
        <p:spPr bwMode="auto">
          <a:xfrm>
            <a:off x="7380288" y="26368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5" name="Line 122"/>
          <p:cNvSpPr>
            <a:spLocks noChangeShapeType="1"/>
          </p:cNvSpPr>
          <p:nvPr/>
        </p:nvSpPr>
        <p:spPr bwMode="auto">
          <a:xfrm>
            <a:off x="7596188" y="2636838"/>
            <a:ext cx="0" cy="3384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6" name="Line 123"/>
          <p:cNvSpPr>
            <a:spLocks noChangeShapeType="1"/>
          </p:cNvSpPr>
          <p:nvPr/>
        </p:nvSpPr>
        <p:spPr bwMode="auto">
          <a:xfrm flipH="1">
            <a:off x="1331913" y="6021388"/>
            <a:ext cx="62642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7" name="Line 124"/>
          <p:cNvSpPr>
            <a:spLocks noChangeShapeType="1"/>
          </p:cNvSpPr>
          <p:nvPr/>
        </p:nvSpPr>
        <p:spPr bwMode="auto">
          <a:xfrm flipV="1">
            <a:off x="1331913" y="3933825"/>
            <a:ext cx="0" cy="20875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8" name="Line 125"/>
          <p:cNvSpPr>
            <a:spLocks noChangeShapeType="1"/>
          </p:cNvSpPr>
          <p:nvPr/>
        </p:nvSpPr>
        <p:spPr bwMode="auto">
          <a:xfrm>
            <a:off x="1331913" y="393382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9" name="Line 126"/>
          <p:cNvSpPr>
            <a:spLocks noChangeShapeType="1"/>
          </p:cNvSpPr>
          <p:nvPr/>
        </p:nvSpPr>
        <p:spPr bwMode="auto">
          <a:xfrm flipH="1">
            <a:off x="1763713" y="4652963"/>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0" name="Line 127"/>
          <p:cNvSpPr>
            <a:spLocks noChangeShapeType="1"/>
          </p:cNvSpPr>
          <p:nvPr/>
        </p:nvSpPr>
        <p:spPr bwMode="auto">
          <a:xfrm>
            <a:off x="1763713" y="4652963"/>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1" name="Line 128"/>
          <p:cNvSpPr>
            <a:spLocks noChangeShapeType="1"/>
          </p:cNvSpPr>
          <p:nvPr/>
        </p:nvSpPr>
        <p:spPr bwMode="auto">
          <a:xfrm flipH="1">
            <a:off x="1042988" y="6237288"/>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2" name="Text Box 129"/>
          <p:cNvSpPr txBox="1">
            <a:spLocks noChangeArrowheads="1"/>
          </p:cNvSpPr>
          <p:nvPr/>
        </p:nvSpPr>
        <p:spPr bwMode="auto">
          <a:xfrm>
            <a:off x="611188" y="5876925"/>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CLK</a:t>
            </a:r>
          </a:p>
        </p:txBody>
      </p:sp>
      <p:sp>
        <p:nvSpPr>
          <p:cNvPr id="43093" name="Text Box 130"/>
          <p:cNvSpPr txBox="1">
            <a:spLocks noChangeArrowheads="1"/>
          </p:cNvSpPr>
          <p:nvPr/>
        </p:nvSpPr>
        <p:spPr bwMode="auto">
          <a:xfrm>
            <a:off x="7380288" y="2276475"/>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N1</a:t>
            </a:r>
          </a:p>
        </p:txBody>
      </p:sp>
      <p:sp>
        <p:nvSpPr>
          <p:cNvPr id="43094" name="Text Box 131"/>
          <p:cNvSpPr txBox="1">
            <a:spLocks noChangeArrowheads="1"/>
          </p:cNvSpPr>
          <p:nvPr/>
        </p:nvSpPr>
        <p:spPr bwMode="auto">
          <a:xfrm>
            <a:off x="6948488" y="4221163"/>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N0</a:t>
            </a:r>
          </a:p>
        </p:txBody>
      </p:sp>
      <p:sp>
        <p:nvSpPr>
          <p:cNvPr id="43095" name="Freeform 132"/>
          <p:cNvSpPr>
            <a:spLocks/>
          </p:cNvSpPr>
          <p:nvPr/>
        </p:nvSpPr>
        <p:spPr bwMode="auto">
          <a:xfrm>
            <a:off x="2038350" y="3703638"/>
            <a:ext cx="301625" cy="446087"/>
          </a:xfrm>
          <a:custGeom>
            <a:avLst/>
            <a:gdLst>
              <a:gd name="T0" fmla="*/ 12700 w 190"/>
              <a:gd name="T1" fmla="*/ 446087 h 281"/>
              <a:gd name="T2" fmla="*/ 12700 w 190"/>
              <a:gd name="T3" fmla="*/ 85725 h 281"/>
              <a:gd name="T4" fmla="*/ 85725 w 190"/>
              <a:gd name="T5" fmla="*/ 12700 h 281"/>
              <a:gd name="T6" fmla="*/ 301625 w 190"/>
              <a:gd name="T7" fmla="*/ 12700 h 2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0" h="281">
                <a:moveTo>
                  <a:pt x="8" y="281"/>
                </a:moveTo>
                <a:cubicBezTo>
                  <a:pt x="4" y="190"/>
                  <a:pt x="0" y="99"/>
                  <a:pt x="8" y="54"/>
                </a:cubicBezTo>
                <a:cubicBezTo>
                  <a:pt x="16" y="9"/>
                  <a:pt x="24" y="16"/>
                  <a:pt x="54" y="8"/>
                </a:cubicBezTo>
                <a:cubicBezTo>
                  <a:pt x="84" y="0"/>
                  <a:pt x="167" y="8"/>
                  <a:pt x="190" y="8"/>
                </a:cubicBezTo>
              </a:path>
            </a:pathLst>
          </a:custGeom>
          <a:noFill/>
          <a:ln w="3810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6" name="Freeform 133"/>
          <p:cNvSpPr>
            <a:spLocks/>
          </p:cNvSpPr>
          <p:nvPr/>
        </p:nvSpPr>
        <p:spPr bwMode="auto">
          <a:xfrm>
            <a:off x="2124075" y="2876550"/>
            <a:ext cx="5400675" cy="481013"/>
          </a:xfrm>
          <a:custGeom>
            <a:avLst/>
            <a:gdLst>
              <a:gd name="T0" fmla="*/ 392835 w 3327"/>
              <a:gd name="T1" fmla="*/ 481013 h 212"/>
              <a:gd name="T2" fmla="*/ 834369 w 3327"/>
              <a:gd name="T3" fmla="*/ 68068 h 212"/>
              <a:gd name="T4" fmla="*/ 5400675 w 3327"/>
              <a:gd name="T5" fmla="*/ 68068 h 212"/>
              <a:gd name="T6" fmla="*/ 0 60000 65536"/>
              <a:gd name="T7" fmla="*/ 0 60000 65536"/>
              <a:gd name="T8" fmla="*/ 0 60000 65536"/>
            </a:gdLst>
            <a:ahLst/>
            <a:cxnLst>
              <a:cxn ang="T6">
                <a:pos x="T0" y="T1"/>
              </a:cxn>
              <a:cxn ang="T7">
                <a:pos x="T2" y="T3"/>
              </a:cxn>
              <a:cxn ang="T8">
                <a:pos x="T4" y="T5"/>
              </a:cxn>
            </a:cxnLst>
            <a:rect l="0" t="0" r="r" b="b"/>
            <a:pathLst>
              <a:path w="3327" h="212">
                <a:moveTo>
                  <a:pt x="242" y="212"/>
                </a:moveTo>
                <a:cubicBezTo>
                  <a:pt x="121" y="136"/>
                  <a:pt x="0" y="60"/>
                  <a:pt x="514" y="30"/>
                </a:cubicBezTo>
                <a:cubicBezTo>
                  <a:pt x="1028" y="0"/>
                  <a:pt x="2858" y="30"/>
                  <a:pt x="3327" y="30"/>
                </a:cubicBezTo>
              </a:path>
            </a:pathLst>
          </a:custGeom>
          <a:noFill/>
          <a:ln w="3810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7" name="Line 134"/>
          <p:cNvSpPr>
            <a:spLocks noChangeShapeType="1"/>
          </p:cNvSpPr>
          <p:nvPr/>
        </p:nvSpPr>
        <p:spPr bwMode="auto">
          <a:xfrm flipV="1">
            <a:off x="1476375" y="3716338"/>
            <a:ext cx="358775" cy="1444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8" name="Text Box 135"/>
          <p:cNvSpPr txBox="1">
            <a:spLocks noChangeArrowheads="1"/>
          </p:cNvSpPr>
          <p:nvPr/>
        </p:nvSpPr>
        <p:spPr bwMode="auto">
          <a:xfrm>
            <a:off x="5272088" y="34290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ｔ</a:t>
            </a:r>
            <a:r>
              <a:rPr lang="en-US" altLang="ja-JP"/>
              <a:t>pHL+tpLH</a:t>
            </a:r>
          </a:p>
        </p:txBody>
      </p:sp>
      <p:sp>
        <p:nvSpPr>
          <p:cNvPr id="43099" name="Text Box 136"/>
          <p:cNvSpPr txBox="1">
            <a:spLocks noChangeArrowheads="1"/>
          </p:cNvSpPr>
          <p:nvPr/>
        </p:nvSpPr>
        <p:spPr bwMode="auto">
          <a:xfrm>
            <a:off x="931433" y="2547361"/>
            <a:ext cx="19534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t>F.F. </a:t>
            </a:r>
            <a:r>
              <a:rPr lang="en-US" altLang="ja-JP" sz="2400" dirty="0" err="1"/>
              <a:t>tpd</a:t>
            </a:r>
            <a:r>
              <a:rPr lang="en-US" altLang="ja-JP" sz="2400" dirty="0"/>
              <a:t>=10.5</a:t>
            </a:r>
          </a:p>
        </p:txBody>
      </p:sp>
      <p:sp>
        <p:nvSpPr>
          <p:cNvPr id="43100" name="Text Box 137"/>
          <p:cNvSpPr txBox="1">
            <a:spLocks noChangeArrowheads="1"/>
          </p:cNvSpPr>
          <p:nvPr/>
        </p:nvSpPr>
        <p:spPr bwMode="auto">
          <a:xfrm>
            <a:off x="955132" y="3251764"/>
            <a:ext cx="9460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err="1"/>
              <a:t>tsu</a:t>
            </a:r>
            <a:r>
              <a:rPr lang="en-US" altLang="ja-JP" sz="2400" dirty="0"/>
              <a:t>=3</a:t>
            </a:r>
          </a:p>
          <a:p>
            <a:pPr eaLnBrk="1" hangingPunct="1"/>
            <a:endParaRPr lang="en-US" altLang="ja-JP" sz="2400" dirty="0"/>
          </a:p>
        </p:txBody>
      </p:sp>
      <p:sp>
        <p:nvSpPr>
          <p:cNvPr id="43102" name="Text Box 139"/>
          <p:cNvSpPr txBox="1">
            <a:spLocks noChangeArrowheads="1"/>
          </p:cNvSpPr>
          <p:nvPr/>
        </p:nvSpPr>
        <p:spPr bwMode="auto">
          <a:xfrm>
            <a:off x="4067175" y="6165850"/>
            <a:ext cx="4390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t>1/(</a:t>
            </a:r>
            <a:r>
              <a:rPr lang="en-US" altLang="ja-JP" sz="2400" dirty="0" err="1"/>
              <a:t>tpd</a:t>
            </a:r>
            <a:r>
              <a:rPr lang="en-US" altLang="ja-JP" sz="2400" dirty="0"/>
              <a:t>(F.F)+</a:t>
            </a:r>
            <a:r>
              <a:rPr lang="en-US" altLang="ja-JP" sz="2400" dirty="0" err="1"/>
              <a:t>tpHL+tpLH+tsu</a:t>
            </a:r>
            <a:r>
              <a:rPr lang="en-US" altLang="ja-JP" sz="2400" dirty="0"/>
              <a:t>) = f</a:t>
            </a:r>
          </a:p>
        </p:txBody>
      </p:sp>
      <p:sp>
        <p:nvSpPr>
          <p:cNvPr id="43103" name="Text Box 140"/>
          <p:cNvSpPr txBox="1">
            <a:spLocks noChangeArrowheads="1"/>
          </p:cNvSpPr>
          <p:nvPr/>
        </p:nvSpPr>
        <p:spPr bwMode="auto">
          <a:xfrm>
            <a:off x="2339975" y="964473"/>
            <a:ext cx="59378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もっとも遅延の大きいパス＝クリティカルパス</a:t>
            </a:r>
          </a:p>
        </p:txBody>
      </p:sp>
      <p:sp>
        <p:nvSpPr>
          <p:cNvPr id="2" name="テキスト ボックス 1"/>
          <p:cNvSpPr txBox="1"/>
          <p:nvPr/>
        </p:nvSpPr>
        <p:spPr>
          <a:xfrm>
            <a:off x="7814701" y="1412395"/>
            <a:ext cx="1460656" cy="1938992"/>
          </a:xfrm>
          <a:prstGeom prst="rect">
            <a:avLst/>
          </a:prstGeom>
          <a:noFill/>
        </p:spPr>
        <p:txBody>
          <a:bodyPr wrap="none" rtlCol="0">
            <a:spAutoFit/>
          </a:bodyPr>
          <a:lstStyle/>
          <a:p>
            <a:r>
              <a:rPr kumimoji="1" lang="en-US" altLang="ja-JP" sz="2400" dirty="0"/>
              <a:t>10.5+</a:t>
            </a:r>
          </a:p>
          <a:p>
            <a:r>
              <a:rPr lang="en-US" altLang="ja-JP" sz="2400" dirty="0"/>
              <a:t>8.5×2</a:t>
            </a:r>
            <a:r>
              <a:rPr lang="ja-JP" altLang="en-US" sz="2400" dirty="0"/>
              <a:t>＋</a:t>
            </a:r>
            <a:endParaRPr lang="en-US" altLang="ja-JP" sz="2400" dirty="0"/>
          </a:p>
          <a:p>
            <a:r>
              <a:rPr kumimoji="1" lang="en-US" altLang="ja-JP" sz="2400" dirty="0"/>
              <a:t>3=30.5ns</a:t>
            </a:r>
          </a:p>
          <a:p>
            <a:r>
              <a:rPr lang="en-US" altLang="ja-JP" sz="2400" dirty="0"/>
              <a:t>1/30.5=</a:t>
            </a:r>
          </a:p>
          <a:p>
            <a:r>
              <a:rPr kumimoji="1" lang="en-US" altLang="ja-JP" sz="2400" dirty="0"/>
              <a:t>32.7MHz</a:t>
            </a:r>
            <a:endParaRPr kumimoji="1" lang="ja-JP" altLang="en-US" sz="2400" dirty="0"/>
          </a:p>
        </p:txBody>
      </p:sp>
      <p:pic>
        <p:nvPicPr>
          <p:cNvPr id="3" name="オーディオ 2">
            <a:hlinkClick r:id="" action="ppaction://media"/>
            <a:extLst>
              <a:ext uri="{FF2B5EF4-FFF2-40B4-BE49-F238E27FC236}">
                <a16:creationId xmlns:a16="http://schemas.microsoft.com/office/drawing/2014/main" id="{7CE5EC02-2792-4CBE-8881-506D1B55BD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20405912"/>
      </p:ext>
    </p:extLst>
  </p:cSld>
  <p:clrMapOvr>
    <a:masterClrMapping/>
  </p:clrMapOvr>
  <mc:AlternateContent xmlns:mc="http://schemas.openxmlformats.org/markup-compatibility/2006">
    <mc:Choice xmlns:p14="http://schemas.microsoft.com/office/powerpoint/2010/main" Requires="p14">
      <p:transition spd="slow" p14:dur="2000" advTm="115791"/>
    </mc:Choice>
    <mc:Fallback>
      <p:transition spd="slow" advTm="11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86" x="8232775" y="3429000"/>
          <p14:tracePt t="894" x="7494588" y="3429000"/>
          <p14:tracePt t="902" x="6791325" y="3429000"/>
          <p14:tracePt t="911" x="6126163" y="3429000"/>
          <p14:tracePt t="918" x="5534025" y="3429000"/>
          <p14:tracePt t="927" x="5049838" y="3429000"/>
          <p14:tracePt t="934" x="4640263" y="3429000"/>
          <p14:tracePt t="945" x="4457700" y="3429000"/>
          <p14:tracePt t="950" x="4311650" y="3429000"/>
          <p14:tracePt t="958" x="4221163" y="3429000"/>
          <p14:tracePt t="966" x="4165600" y="3429000"/>
          <p14:tracePt t="974" x="4157663" y="3429000"/>
          <p14:tracePt t="2448" x="4221163" y="3392488"/>
          <p14:tracePt t="2456" x="4267200" y="3355975"/>
          <p14:tracePt t="2462" x="4284663" y="3338513"/>
          <p14:tracePt t="2471" x="4330700" y="3319463"/>
          <p14:tracePt t="2479" x="4340225" y="3309938"/>
          <p14:tracePt t="2486" x="4357688" y="3302000"/>
          <p14:tracePt t="2494" x="4384675" y="3302000"/>
          <p14:tracePt t="2502" x="4403725" y="3292475"/>
          <p14:tracePt t="2510" x="4413250" y="3292475"/>
          <p14:tracePt t="2527" x="4421188" y="3282950"/>
          <p14:tracePt t="2550" x="4430713" y="3282950"/>
          <p14:tracePt t="2558" x="4440238" y="3282950"/>
          <p14:tracePt t="2566" x="4440238" y="3273425"/>
          <p14:tracePt t="2583" x="4448175" y="3255963"/>
          <p14:tracePt t="3810" x="4467225" y="3255963"/>
          <p14:tracePt t="3822" x="4476750" y="3255963"/>
          <p14:tracePt t="3854" x="4503738" y="3255963"/>
          <p14:tracePt t="3862" x="4521200" y="3255963"/>
          <p14:tracePt t="3878" x="4549775" y="3265488"/>
          <p14:tracePt t="3886" x="4567238" y="3273425"/>
          <p14:tracePt t="3894" x="4603750" y="3273425"/>
          <p14:tracePt t="3902" x="4613275" y="3282950"/>
          <p14:tracePt t="3911" x="4630738" y="3309938"/>
          <p14:tracePt t="3918" x="4630738" y="3319463"/>
          <p14:tracePt t="3926" x="4659313" y="3346450"/>
          <p14:tracePt t="3945" x="4667250" y="3365500"/>
          <p14:tracePt t="4007" x="4649788" y="3382963"/>
          <p14:tracePt t="4014" x="4649788" y="3392488"/>
          <p14:tracePt t="4022" x="4640263" y="3392488"/>
          <p14:tracePt t="4031" x="4622800" y="3402013"/>
          <p14:tracePt t="4039" x="4594225" y="3402013"/>
          <p14:tracePt t="4047" x="4576763" y="3411538"/>
          <p14:tracePt t="4054" x="4557713" y="3411538"/>
          <p14:tracePt t="4063" x="4540250" y="3411538"/>
          <p14:tracePt t="4070" x="4521200" y="3411538"/>
          <p14:tracePt t="4078" x="4513263" y="3411538"/>
          <p14:tracePt t="4086" x="4503738" y="3411538"/>
          <p14:tracePt t="4098" x="4476750" y="3411538"/>
          <p14:tracePt t="4104" x="4467225" y="3411538"/>
          <p14:tracePt t="4112" x="4457700" y="3411538"/>
          <p14:tracePt t="4118" x="4440238" y="3392488"/>
          <p14:tracePt t="4127" x="4413250" y="3346450"/>
          <p14:tracePt t="4134" x="4403725" y="3338513"/>
          <p14:tracePt t="4144" x="4384675" y="3309938"/>
          <p14:tracePt t="4150" x="4376738" y="3282950"/>
          <p14:tracePt t="4160" x="4348163" y="3236913"/>
          <p14:tracePt t="4166" x="4321175" y="3192463"/>
          <p14:tracePt t="4174" x="4303713" y="3136900"/>
          <p14:tracePt t="4182" x="4294188" y="3119438"/>
          <p14:tracePt t="4190" x="4275138" y="3073400"/>
          <p14:tracePt t="4198" x="4267200" y="3009900"/>
          <p14:tracePt t="4207" x="4248150" y="2973388"/>
          <p14:tracePt t="4214" x="4248150" y="2909888"/>
          <p14:tracePt t="4222" x="4248150" y="2873375"/>
          <p14:tracePt t="4230" x="4248150" y="2817813"/>
          <p14:tracePt t="4238" x="4248150" y="2763838"/>
          <p14:tracePt t="4246" x="4248150" y="2708275"/>
          <p14:tracePt t="4254" x="4248150" y="2644775"/>
          <p14:tracePt t="4262" x="4284663" y="2581275"/>
          <p14:tracePt t="4270" x="4321175" y="2508250"/>
          <p14:tracePt t="4278" x="4367213" y="2452688"/>
          <p14:tracePt t="4286" x="4440238" y="2371725"/>
          <p14:tracePt t="4294" x="4494213" y="2325688"/>
          <p14:tracePt t="4308" x="4540250" y="2270125"/>
          <p14:tracePt t="4315" x="4622800" y="2216150"/>
          <p14:tracePt t="4320" x="4722813" y="2143125"/>
          <p14:tracePt t="4328" x="4795838" y="2133600"/>
          <p14:tracePt t="4334" x="4876800" y="2089150"/>
          <p14:tracePt t="4344" x="4986338" y="2079625"/>
          <p14:tracePt t="4352" x="5086350" y="2052638"/>
          <p14:tracePt t="4365" x="5151438" y="2043113"/>
          <p14:tracePt t="4368" x="5241925" y="2043113"/>
          <p14:tracePt t="4377" x="5334000" y="2043113"/>
          <p14:tracePt t="4382" x="5441950" y="2043113"/>
          <p14:tracePt t="4391" x="5551488" y="2043113"/>
          <p14:tracePt t="4398" x="5661025" y="2043113"/>
          <p14:tracePt t="4407" x="5770563" y="2043113"/>
          <p14:tracePt t="4414" x="5899150" y="2070100"/>
          <p14:tracePt t="4422" x="6035675" y="2133600"/>
          <p14:tracePt t="4430" x="6099175" y="2189163"/>
          <p14:tracePt t="4438" x="6162675" y="2206625"/>
          <p14:tracePt t="4446" x="6226175" y="2243138"/>
          <p14:tracePt t="4454" x="6272213" y="2298700"/>
          <p14:tracePt t="4462" x="6308725" y="2316163"/>
          <p14:tracePt t="4470" x="6354763" y="2352675"/>
          <p14:tracePt t="4478" x="6381750" y="2379663"/>
          <p14:tracePt t="4486" x="6418263" y="2416175"/>
          <p14:tracePt t="4495" x="6445250" y="2444750"/>
          <p14:tracePt t="4502" x="6481763" y="2481263"/>
          <p14:tracePt t="4511" x="6500813" y="2508250"/>
          <p14:tracePt t="4517" x="6527800" y="2544763"/>
          <p14:tracePt t="4526" x="6581775" y="2589213"/>
          <p14:tracePt t="4534" x="6610350" y="2617788"/>
          <p14:tracePt t="4543" x="6627813" y="2644775"/>
          <p14:tracePt t="4549" x="6664325" y="2690813"/>
          <p14:tracePt t="4559" x="6681788" y="2717800"/>
          <p14:tracePt t="4566" x="6691313" y="2735263"/>
          <p14:tracePt t="4574" x="6718300" y="2781300"/>
          <p14:tracePt t="4582" x="6718300" y="2817813"/>
          <p14:tracePt t="4591" x="6718300" y="2844800"/>
          <p14:tracePt t="4600" x="6718300" y="2900363"/>
          <p14:tracePt t="4612" x="6718300" y="2946400"/>
          <p14:tracePt t="4614" x="6718300" y="3000375"/>
          <p14:tracePt t="4623" x="6718300" y="3036888"/>
          <p14:tracePt t="4629" x="6718300" y="3082925"/>
          <p14:tracePt t="4638" x="6700838" y="3136900"/>
          <p14:tracePt t="4646" x="6691313" y="3173413"/>
          <p14:tracePt t="4654" x="6681788" y="3209925"/>
          <p14:tracePt t="4662" x="6664325" y="3246438"/>
          <p14:tracePt t="4670" x="6664325" y="3265488"/>
          <p14:tracePt t="4678" x="6645275" y="3292475"/>
          <p14:tracePt t="4686" x="6627813" y="3319463"/>
          <p14:tracePt t="4694" x="6610350" y="3328988"/>
          <p14:tracePt t="4702" x="6610350" y="3338513"/>
          <p14:tracePt t="4710" x="6591300" y="3355975"/>
          <p14:tracePt t="4718" x="6573838" y="3375025"/>
          <p14:tracePt t="4727" x="6564313" y="3382963"/>
          <p14:tracePt t="4734" x="6537325" y="3402013"/>
          <p14:tracePt t="4743" x="6518275" y="3411538"/>
          <p14:tracePt t="4750" x="6472238" y="3419475"/>
          <p14:tracePt t="4760" x="6427788" y="3446463"/>
          <p14:tracePt t="4766" x="6372225" y="3455988"/>
          <p14:tracePt t="4774" x="6308725" y="3465513"/>
          <p14:tracePt t="4782" x="6254750" y="3482975"/>
          <p14:tracePt t="4790" x="6172200" y="3502025"/>
          <p14:tracePt t="4798" x="6126163" y="3519488"/>
          <p14:tracePt t="4806" x="6072188" y="3519488"/>
          <p14:tracePt t="4814" x="6016625" y="3529013"/>
          <p14:tracePt t="4822" x="5972175" y="3529013"/>
          <p14:tracePt t="4830" x="5943600" y="3529013"/>
          <p14:tracePt t="4839" x="5899150" y="3529013"/>
          <p14:tracePt t="4846" x="5862638" y="3529013"/>
          <p14:tracePt t="4854" x="5807075" y="3529013"/>
          <p14:tracePt t="4861" x="5753100" y="3529013"/>
          <p14:tracePt t="4870" x="5697538" y="3529013"/>
          <p14:tracePt t="4878" x="5634038" y="3529013"/>
          <p14:tracePt t="4886" x="5580063" y="3538538"/>
          <p14:tracePt t="4896" x="5534025" y="3538538"/>
          <p14:tracePt t="4903" x="5514975" y="3538538"/>
          <p14:tracePt t="4919" x="5497513" y="3538538"/>
          <p14:tracePt t="11808" x="5534025" y="3475038"/>
          <p14:tracePt t="11814" x="5607050" y="3375025"/>
          <p14:tracePt t="11822" x="5716588" y="3219450"/>
          <p14:tracePt t="11830" x="5807075" y="3100388"/>
          <p14:tracePt t="11838" x="5899150" y="2946400"/>
          <p14:tracePt t="11846" x="5953125" y="2836863"/>
          <p14:tracePt t="11854" x="6043613" y="2735263"/>
          <p14:tracePt t="11862" x="6099175" y="2617788"/>
          <p14:tracePt t="11870" x="6172200" y="2535238"/>
          <p14:tracePt t="11878" x="6245225" y="2416175"/>
          <p14:tracePt t="11886" x="6308725" y="2343150"/>
          <p14:tracePt t="11894" x="6381750" y="2262188"/>
          <p14:tracePt t="11902" x="6399213" y="2216150"/>
          <p14:tracePt t="11914" x="6418263" y="2197100"/>
          <p14:tracePt t="11920" x="6445250" y="2152650"/>
          <p14:tracePt t="11930" x="6454775" y="2125663"/>
          <p14:tracePt t="11934" x="6464300" y="2116138"/>
          <p14:tracePt t="11943" x="6472238" y="2106613"/>
          <p14:tracePt t="11962" x="6472238" y="2089150"/>
          <p14:tracePt t="11965" x="6481763" y="2079625"/>
          <p14:tracePt t="11974" x="6491288" y="2070100"/>
          <p14:tracePt t="11990" x="6500813" y="2052638"/>
          <p14:tracePt t="11998" x="6500813" y="2043113"/>
          <p14:tracePt t="12006" x="6500813" y="2033588"/>
          <p14:tracePt t="12014" x="6508750" y="2024063"/>
          <p14:tracePt t="12030" x="6518275" y="2016125"/>
          <p14:tracePt t="12038" x="6518275" y="2006600"/>
          <p14:tracePt t="12054" x="6518275" y="1997075"/>
          <p14:tracePt t="12062" x="6518275" y="1987550"/>
          <p14:tracePt t="12078" x="6537325" y="1970088"/>
          <p14:tracePt t="12095" x="6537325" y="1951038"/>
          <p14:tracePt t="12102" x="6537325" y="1943100"/>
          <p14:tracePt t="12110" x="6545263" y="1943100"/>
          <p14:tracePt t="12118" x="6554788" y="1924050"/>
          <p14:tracePt t="12128" x="6554788" y="1906588"/>
          <p14:tracePt t="12134" x="6554788" y="1887538"/>
          <p14:tracePt t="12142" x="6564313" y="1860550"/>
          <p14:tracePt t="12150" x="6573838" y="1851025"/>
          <p14:tracePt t="12159" x="6573838" y="1824038"/>
          <p14:tracePt t="12166" x="6573838" y="1804988"/>
          <p14:tracePt t="12176" x="6591300" y="1778000"/>
          <p14:tracePt t="12182" x="6591300" y="1760538"/>
          <p14:tracePt t="12190" x="6600825" y="1724025"/>
          <p14:tracePt t="12198" x="6600825" y="1704975"/>
          <p14:tracePt t="12206" x="6610350" y="1677988"/>
          <p14:tracePt t="12214" x="6610350" y="1660525"/>
          <p14:tracePt t="12222" x="6610350" y="1631950"/>
          <p14:tracePt t="12229" x="6618288" y="1614488"/>
          <p14:tracePt t="12239" x="6627813" y="1595438"/>
          <p14:tracePt t="12247" x="6627813" y="1577975"/>
          <p14:tracePt t="12255" x="6627813" y="1568450"/>
          <p14:tracePt t="12264" x="6627813" y="1541463"/>
          <p14:tracePt t="12270" x="6627813" y="1531938"/>
          <p14:tracePt t="12286" x="6627813" y="1514475"/>
          <p14:tracePt t="12296" x="6627813" y="1504950"/>
          <p14:tracePt t="12302" x="6627813" y="1495425"/>
          <p14:tracePt t="12311" x="6627813" y="1485900"/>
          <p14:tracePt t="12598" x="6637338" y="1477963"/>
          <p14:tracePt t="12816" x="6645275" y="1477963"/>
          <p14:tracePt t="12833" x="6654800" y="1477963"/>
          <p14:tracePt t="12854" x="6664325" y="1485900"/>
          <p14:tracePt t="13024" x="6673850" y="1495425"/>
          <p14:tracePt t="13078" x="6700838" y="1504950"/>
          <p14:tracePt t="13246" x="6710363" y="1504950"/>
          <p14:tracePt t="13278" x="6710363" y="1468438"/>
          <p14:tracePt t="13286" x="6710363" y="1441450"/>
          <p14:tracePt t="13294" x="6727825" y="1412875"/>
          <p14:tracePt t="13301" x="6727825" y="1404938"/>
          <p14:tracePt t="13311" x="6727825" y="1395413"/>
          <p14:tracePt t="13719" x="6710363" y="1385888"/>
          <p14:tracePt t="13726" x="6681788" y="1385888"/>
          <p14:tracePt t="13734" x="6664325" y="1385888"/>
          <p14:tracePt t="13742" x="6627813" y="1385888"/>
          <p14:tracePt t="13750" x="6610350" y="1376363"/>
          <p14:tracePt t="13759" x="6591300" y="1368425"/>
          <p14:tracePt t="13766" x="6573838" y="1368425"/>
          <p14:tracePt t="13776" x="6564313" y="1368425"/>
          <p14:tracePt t="13782" x="6545263" y="1368425"/>
          <p14:tracePt t="13790" x="6537325" y="1358900"/>
          <p14:tracePt t="13798" x="6527800" y="1358900"/>
          <p14:tracePt t="14007" x="6518275" y="1349375"/>
          <p14:tracePt t="14037" x="6518275" y="1339850"/>
          <p14:tracePt t="14046" x="6518275" y="1322388"/>
          <p14:tracePt t="14054" x="6518275" y="1285875"/>
          <p14:tracePt t="14062" x="6518275" y="1276350"/>
          <p14:tracePt t="14070" x="6518275" y="1239838"/>
          <p14:tracePt t="14079" x="6518275" y="1231900"/>
          <p14:tracePt t="14086" x="6518275" y="1203325"/>
          <p14:tracePt t="14094" x="6518275" y="1195388"/>
          <p14:tracePt t="14102" x="6518275" y="1176338"/>
          <p14:tracePt t="14111" x="6518275" y="1158875"/>
          <p14:tracePt t="14118" x="6518275" y="1130300"/>
          <p14:tracePt t="14126" x="6545263" y="1093788"/>
          <p14:tracePt t="14133" x="6591300" y="1057275"/>
          <p14:tracePt t="14143" x="6637338" y="1020763"/>
          <p14:tracePt t="14150" x="6673850" y="1012825"/>
          <p14:tracePt t="14159" x="6710363" y="1003300"/>
          <p14:tracePt t="14166" x="6737350" y="984250"/>
          <p14:tracePt t="14224" x="6746875" y="984250"/>
          <p14:tracePt t="14231" x="6764338" y="984250"/>
          <p14:tracePt t="14240" x="6791325" y="984250"/>
          <p14:tracePt t="14247" x="6800850" y="984250"/>
          <p14:tracePt t="14255" x="6810375" y="984250"/>
          <p14:tracePt t="14265" x="6846888" y="993775"/>
          <p14:tracePt t="14270" x="6856413" y="1003300"/>
          <p14:tracePt t="14279" x="6883400" y="1020763"/>
          <p14:tracePt t="14286" x="6910388" y="1030288"/>
          <p14:tracePt t="14296" x="6929438" y="1030288"/>
          <p14:tracePt t="14302" x="6946900" y="1030288"/>
          <p14:tracePt t="14318" x="6964363" y="1030288"/>
          <p14:tracePt t="14430" x="6973888" y="1039813"/>
          <p14:tracePt t="14927" x="6973888" y="1020763"/>
          <p14:tracePt t="14942" x="6983413" y="1012825"/>
          <p14:tracePt t="19167" x="6992938" y="1003300"/>
          <p14:tracePt t="49278" x="7000875" y="1003300"/>
          <p14:tracePt t="49286" x="7558088" y="1003300"/>
          <p14:tracePt t="49294" x="8415338" y="1249363"/>
          <p14:tracePt t="49302" x="9090025" y="1522413"/>
          <p14:tracePt t="49918" x="8915400" y="3319463"/>
          <p14:tracePt t="49925" x="8770938" y="3292475"/>
          <p14:tracePt t="49933" x="8624888" y="3246438"/>
          <p14:tracePt t="49943" x="8488363" y="3200400"/>
          <p14:tracePt t="49950" x="8386763" y="3146425"/>
          <p14:tracePt t="49958" x="8277225" y="3100388"/>
          <p14:tracePt t="49967" x="8177213" y="3046413"/>
          <p14:tracePt t="49977" x="8096250" y="3009900"/>
          <p14:tracePt t="49983" x="7994650" y="2963863"/>
          <p14:tracePt t="49993" x="7913688" y="2927350"/>
          <p14:tracePt t="49999" x="7858125" y="2900363"/>
          <p14:tracePt t="50009" x="7813675" y="2881313"/>
          <p14:tracePt t="50014" x="7777163" y="2863850"/>
          <p14:tracePt t="50024" x="7758113" y="2854325"/>
          <p14:tracePt t="50061" x="7748588" y="2854325"/>
          <p14:tracePt t="50079" x="7740650" y="2854325"/>
          <p14:tracePt t="50087" x="7712075" y="2854325"/>
          <p14:tracePt t="50095" x="7694613" y="2854325"/>
          <p14:tracePt t="50103" x="7639050" y="2844800"/>
          <p14:tracePt t="50110" x="7612063" y="2844800"/>
          <p14:tracePt t="50118" x="7548563" y="2827338"/>
          <p14:tracePt t="50126" x="7512050" y="2827338"/>
          <p14:tracePt t="50134" x="7466013" y="2827338"/>
          <p14:tracePt t="50142" x="7429500" y="2827338"/>
          <p14:tracePt t="50150" x="7375525" y="2827338"/>
          <p14:tracePt t="50158" x="7329488" y="2827338"/>
          <p14:tracePt t="50166" x="7292975" y="2827338"/>
          <p14:tracePt t="50176" x="7202488" y="2827338"/>
          <p14:tracePt t="50182" x="7129463" y="2854325"/>
          <p14:tracePt t="50192" x="7046913" y="2890838"/>
          <p14:tracePt t="50199" x="6983413" y="2917825"/>
          <p14:tracePt t="50209" x="6900863" y="2954338"/>
          <p14:tracePt t="50215" x="6864350" y="2973388"/>
          <p14:tracePt t="50224" x="6800850" y="3009900"/>
          <p14:tracePt t="50230" x="6764338" y="3017838"/>
          <p14:tracePt t="50239" x="6737350" y="3027363"/>
          <p14:tracePt t="50246" x="6691313" y="3073400"/>
          <p14:tracePt t="50256" x="6673850" y="3073400"/>
          <p14:tracePt t="50261" x="6645275" y="3082925"/>
          <p14:tracePt t="50270" x="6600825" y="3109913"/>
          <p14:tracePt t="50278" x="6573838" y="3127375"/>
          <p14:tracePt t="50286" x="6554788" y="3136900"/>
          <p14:tracePt t="50294" x="6518275" y="3146425"/>
          <p14:tracePt t="50302" x="6491288" y="3163888"/>
          <p14:tracePt t="50309" x="6464300" y="3173413"/>
          <p14:tracePt t="50317" x="6427788" y="3182938"/>
          <p14:tracePt t="50325" x="6372225" y="3200400"/>
          <p14:tracePt t="50333" x="6354763" y="3219450"/>
          <p14:tracePt t="50341" x="6326188" y="3228975"/>
          <p14:tracePt t="50349" x="6308725" y="3228975"/>
          <p14:tracePt t="50358" x="6281738" y="3236913"/>
          <p14:tracePt t="50366" x="6254750" y="3246438"/>
          <p14:tracePt t="50374" x="6245225" y="3246438"/>
          <p14:tracePt t="50381" x="6208713" y="3255963"/>
          <p14:tracePt t="50390" x="6199188" y="3265488"/>
          <p14:tracePt t="50398" x="6189663" y="3273425"/>
          <p14:tracePt t="50407" x="6145213" y="3292475"/>
          <p14:tracePt t="50413" x="6108700" y="3309938"/>
          <p14:tracePt t="50423" x="6072188" y="3338513"/>
          <p14:tracePt t="50430" x="6016625" y="3375025"/>
          <p14:tracePt t="50439" x="5972175" y="3392488"/>
          <p14:tracePt t="50446" x="5953125" y="3402013"/>
          <p14:tracePt t="50455" x="5907088" y="3438525"/>
          <p14:tracePt t="50462" x="5889625" y="3446463"/>
          <p14:tracePt t="50534" x="5916613" y="3446463"/>
          <p14:tracePt t="50542" x="5935663" y="3438525"/>
          <p14:tracePt t="50550" x="5943600" y="3429000"/>
          <p14:tracePt t="51025" x="5935663" y="3438525"/>
          <p14:tracePt t="51032" x="5926138" y="3438525"/>
          <p14:tracePt t="51046" x="5907088" y="3446463"/>
          <p14:tracePt t="51063" x="5899150" y="3455988"/>
          <p14:tracePt t="51086" x="5889625" y="3475038"/>
          <p14:tracePt t="51247" x="5870575" y="3475038"/>
          <p14:tracePt t="51255" x="5843588" y="3475038"/>
          <p14:tracePt t="51262" x="5807075" y="3475038"/>
          <p14:tracePt t="51270" x="5753100" y="3475038"/>
          <p14:tracePt t="51278" x="5697538" y="3475038"/>
          <p14:tracePt t="51286" x="5653088" y="3475038"/>
          <p14:tracePt t="51294" x="5616575" y="3475038"/>
          <p14:tracePt t="51302" x="5570538" y="3475038"/>
          <p14:tracePt t="51310" x="5543550" y="3475038"/>
          <p14:tracePt t="51318" x="5487988" y="3475038"/>
          <p14:tracePt t="51326" x="5441950" y="3475038"/>
          <p14:tracePt t="51334" x="5387975" y="3475038"/>
          <p14:tracePt t="51341" x="5360988" y="3465513"/>
          <p14:tracePt t="51350" x="5334000" y="3446463"/>
          <p14:tracePt t="51358" x="5287963" y="3419475"/>
          <p14:tracePt t="51366" x="5278438" y="3411538"/>
          <p14:tracePt t="51374" x="5260975" y="3411538"/>
          <p14:tracePt t="51382" x="5232400" y="3375025"/>
          <p14:tracePt t="51390" x="5224463" y="3365500"/>
          <p14:tracePt t="51397" x="5205413" y="3338513"/>
          <p14:tracePt t="51407" x="5205413" y="3309938"/>
          <p14:tracePt t="51414" x="5195888" y="3292475"/>
          <p14:tracePt t="51422" x="5195888" y="3273425"/>
          <p14:tracePt t="51429" x="5195888" y="3265488"/>
          <p14:tracePt t="51438" x="5195888" y="3236913"/>
          <p14:tracePt t="51446" x="5195888" y="3219450"/>
          <p14:tracePt t="51456" x="5195888" y="3200400"/>
          <p14:tracePt t="51471" x="5195888" y="3182938"/>
          <p14:tracePt t="51478" x="5195888" y="3163888"/>
          <p14:tracePt t="51487" x="5195888" y="3146425"/>
          <p14:tracePt t="51494" x="5205413" y="3127375"/>
          <p14:tracePt t="51502" x="5224463" y="3090863"/>
          <p14:tracePt t="51510" x="5260975" y="3073400"/>
          <p14:tracePt t="51518" x="5297488" y="3046413"/>
          <p14:tracePt t="51525" x="5341938" y="3017838"/>
          <p14:tracePt t="51534" x="5424488" y="2982913"/>
          <p14:tracePt t="51541" x="5524500" y="2917825"/>
          <p14:tracePt t="51550" x="5570538" y="2900363"/>
          <p14:tracePt t="51557" x="5653088" y="2844800"/>
          <p14:tracePt t="51566" x="5734050" y="2817813"/>
          <p14:tracePt t="51573" x="5780088" y="2800350"/>
          <p14:tracePt t="51582" x="5807075" y="2781300"/>
          <p14:tracePt t="51590" x="5826125" y="2771775"/>
          <p14:tracePt t="51598" x="5843588" y="2771775"/>
          <p14:tracePt t="51614" x="5853113" y="2771775"/>
          <p14:tracePt t="51662" x="5862638" y="2771775"/>
          <p14:tracePt t="51686" x="5870575" y="2771775"/>
          <p14:tracePt t="51694" x="5907088" y="2790825"/>
          <p14:tracePt t="51702" x="5916613" y="2790825"/>
          <p14:tracePt t="51711" x="5935663" y="2808288"/>
          <p14:tracePt t="51718" x="5953125" y="2827338"/>
          <p14:tracePt t="51726" x="5962650" y="2844800"/>
          <p14:tracePt t="51734" x="5972175" y="2881313"/>
          <p14:tracePt t="51743" x="5972175" y="2917825"/>
          <p14:tracePt t="51750" x="5972175" y="2936875"/>
          <p14:tracePt t="51758" x="5980113" y="2982913"/>
          <p14:tracePt t="51765" x="5989638" y="3000375"/>
          <p14:tracePt t="51775" x="5989638" y="3027363"/>
          <p14:tracePt t="51783" x="5989638" y="3046413"/>
          <p14:tracePt t="51792" x="5989638" y="3073400"/>
          <p14:tracePt t="51799" x="5989638" y="3090863"/>
          <p14:tracePt t="51808" x="5989638" y="3136900"/>
          <p14:tracePt t="51815" x="5989638" y="3163888"/>
          <p14:tracePt t="51825" x="5980113" y="3182938"/>
          <p14:tracePt t="51830" x="5972175" y="3209925"/>
          <p14:tracePt t="51840" x="5953125" y="3228975"/>
          <p14:tracePt t="51846" x="5935663" y="3265488"/>
          <p14:tracePt t="51857" x="5916613" y="3282950"/>
          <p14:tracePt t="51862" x="5907088" y="3302000"/>
          <p14:tracePt t="51874" x="5899150" y="3309938"/>
          <p14:tracePt t="51878" x="5899150" y="3319463"/>
          <p14:tracePt t="51894" x="5889625" y="3328988"/>
          <p14:tracePt t="52029" x="5943600" y="3328988"/>
          <p14:tracePt t="52038" x="6126163" y="3328988"/>
          <p14:tracePt t="52046" x="6391275" y="3273425"/>
          <p14:tracePt t="52055" x="6654800" y="3192463"/>
          <p14:tracePt t="52062" x="6827838" y="3136900"/>
          <p14:tracePt t="52070" x="6919913" y="3090863"/>
          <p14:tracePt t="52078" x="6973888" y="3046413"/>
          <p14:tracePt t="52086" x="7000875" y="3009900"/>
          <p14:tracePt t="52094" x="7010400" y="3000375"/>
          <p14:tracePt t="52166" x="7019925" y="2982913"/>
          <p14:tracePt t="52182" x="7029450" y="2973388"/>
          <p14:tracePt t="52190" x="7037388" y="2954338"/>
          <p14:tracePt t="52198" x="7056438" y="2946400"/>
          <p14:tracePt t="52207" x="7065963" y="2936875"/>
          <p14:tracePt t="52214" x="7083425" y="2917825"/>
          <p14:tracePt t="52223" x="7083425" y="2909888"/>
          <p14:tracePt t="52230" x="7102475" y="2890838"/>
          <p14:tracePt t="52239" x="7129463" y="2873375"/>
          <p14:tracePt t="52246" x="7156450" y="2863850"/>
          <p14:tracePt t="52262" x="7165975" y="2854325"/>
          <p14:tracePt t="52277" x="7165975" y="2836863"/>
          <p14:tracePt t="52286" x="7183438" y="2817813"/>
          <p14:tracePt t="52302" x="7192963" y="2808288"/>
          <p14:tracePt t="52309" x="7202488" y="2808288"/>
          <p14:tracePt t="52631" x="7065963" y="2817813"/>
          <p14:tracePt t="52638" x="6919913" y="2890838"/>
          <p14:tracePt t="52646" x="6746875" y="2936875"/>
          <p14:tracePt t="52654" x="6564313" y="3000375"/>
          <p14:tracePt t="52662" x="6345238" y="3054350"/>
          <p14:tracePt t="52672" x="6208713" y="3100388"/>
          <p14:tracePt t="52678" x="6116638" y="3127375"/>
          <p14:tracePt t="52686" x="6016625" y="3127375"/>
          <p14:tracePt t="52694" x="5962650" y="3146425"/>
          <p14:tracePt t="52710" x="5953125" y="3146425"/>
          <p14:tracePt t="52782" x="5943600" y="3155950"/>
          <p14:tracePt t="52798" x="5935663" y="3173413"/>
          <p14:tracePt t="52806" x="5907088" y="3192463"/>
          <p14:tracePt t="52814" x="5899150" y="3200400"/>
          <p14:tracePt t="52822" x="5889625" y="3200400"/>
          <p14:tracePt t="52830" x="5880100" y="3209925"/>
          <p14:tracePt t="52951" x="5880100" y="3246438"/>
          <p14:tracePt t="52960" x="5843588" y="3338513"/>
          <p14:tracePt t="52971" x="5834063" y="3429000"/>
          <p14:tracePt t="52974" x="5807075" y="3529013"/>
          <p14:tracePt t="52982" x="5780088" y="3602038"/>
          <p14:tracePt t="52990" x="5780088" y="3648075"/>
          <p14:tracePt t="53000" x="5780088" y="3730625"/>
          <p14:tracePt t="53010" x="5780088" y="3821113"/>
          <p14:tracePt t="53015" x="5761038" y="3948113"/>
          <p14:tracePt t="53026" x="5753100" y="4040188"/>
          <p14:tracePt t="53030" x="5716588" y="4176713"/>
          <p14:tracePt t="53040" x="5707063" y="4249738"/>
          <p14:tracePt t="53046" x="5688013" y="4359275"/>
          <p14:tracePt t="53056" x="5688013" y="4405313"/>
          <p14:tracePt t="53062" x="5680075" y="4478338"/>
          <p14:tracePt t="53072" x="5653088" y="4551363"/>
          <p14:tracePt t="53078" x="5653088" y="4595813"/>
          <p14:tracePt t="53086" x="5643563" y="4668838"/>
          <p14:tracePt t="53094" x="5634038" y="4724400"/>
          <p14:tracePt t="53102" x="5634038" y="4778375"/>
          <p14:tracePt t="53110" x="5634038" y="4805363"/>
          <p14:tracePt t="53118" x="5624513" y="4841875"/>
          <p14:tracePt t="53127" x="5624513" y="4897438"/>
          <p14:tracePt t="53134" x="5597525" y="4924425"/>
          <p14:tracePt t="53142" x="5597525" y="4933950"/>
          <p14:tracePt t="53150" x="5597525" y="4943475"/>
          <p14:tracePt t="53459" x="5661025" y="4951413"/>
          <p14:tracePt t="53463" x="5862638" y="4943475"/>
          <p14:tracePt t="53470" x="6072188" y="4878388"/>
          <p14:tracePt t="53478" x="6335713" y="4805363"/>
          <p14:tracePt t="53486" x="6673850" y="4697413"/>
          <p14:tracePt t="53493" x="6892925" y="4651375"/>
          <p14:tracePt t="53502" x="7037388" y="4605338"/>
          <p14:tracePt t="53510" x="7202488" y="4587875"/>
          <p14:tracePt t="53518" x="7283450" y="4559300"/>
          <p14:tracePt t="53526" x="7348538" y="4551363"/>
          <p14:tracePt t="53534" x="7348538" y="4541838"/>
          <p14:tracePt t="53863" x="7339013" y="4541838"/>
          <p14:tracePt t="53875" x="7265988" y="4559300"/>
          <p14:tracePt t="53878" x="7202488" y="4568825"/>
          <p14:tracePt t="53886" x="7146925" y="4568825"/>
          <p14:tracePt t="53893" x="7102475" y="4578350"/>
          <p14:tracePt t="53902" x="7046913" y="4578350"/>
          <p14:tracePt t="53910" x="7010400" y="4578350"/>
          <p14:tracePt t="53918" x="6992938" y="4578350"/>
          <p14:tracePt t="53926" x="6964363" y="4578350"/>
          <p14:tracePt t="53940" x="6956425" y="4578350"/>
          <p14:tracePt t="53942" x="6937375" y="4568825"/>
          <p14:tracePt t="53950" x="6929438" y="4551363"/>
          <p14:tracePt t="53958" x="6929438" y="4514850"/>
          <p14:tracePt t="53966" x="6929438" y="4459288"/>
          <p14:tracePt t="53973" x="6900863" y="4413250"/>
          <p14:tracePt t="53982" x="6900863" y="4359275"/>
          <p14:tracePt t="53990" x="6900863" y="4295775"/>
          <p14:tracePt t="53998" x="6900863" y="4259263"/>
          <p14:tracePt t="54006" x="6900863" y="4232275"/>
          <p14:tracePt t="54014" x="6900863" y="4176713"/>
          <p14:tracePt t="54022" x="6900863" y="4130675"/>
          <p14:tracePt t="54030" x="6900863" y="4076700"/>
          <p14:tracePt t="54038" x="6900863" y="4040188"/>
          <p14:tracePt t="54046" x="6900863" y="3994150"/>
          <p14:tracePt t="54055" x="6900863" y="3967163"/>
          <p14:tracePt t="54062" x="6900863" y="3940175"/>
          <p14:tracePt t="54074" x="6910388" y="3930650"/>
          <p14:tracePt t="54078" x="6910388" y="3921125"/>
          <p14:tracePt t="54086" x="6919913" y="3894138"/>
          <p14:tracePt t="54094" x="6929438" y="3875088"/>
          <p14:tracePt t="54102" x="6937375" y="3867150"/>
          <p14:tracePt t="54110" x="6946900" y="3848100"/>
          <p14:tracePt t="54118" x="6946900" y="3840163"/>
          <p14:tracePt t="54126" x="6964363" y="3794125"/>
          <p14:tracePt t="54134" x="6964363" y="3767138"/>
          <p14:tracePt t="54142" x="6964363" y="3748088"/>
          <p14:tracePt t="54150" x="6964363" y="3702050"/>
          <p14:tracePt t="54158" x="6964363" y="3684588"/>
          <p14:tracePt t="54166" x="6964363" y="3648075"/>
          <p14:tracePt t="54174" x="6964363" y="3611563"/>
          <p14:tracePt t="54182" x="6964363" y="3584575"/>
          <p14:tracePt t="54190" x="6964363" y="3556000"/>
          <p14:tracePt t="54198" x="6964363" y="3538538"/>
          <p14:tracePt t="54207" x="6964363" y="3511550"/>
          <p14:tracePt t="54214" x="6964363" y="3492500"/>
          <p14:tracePt t="54223" x="6964363" y="3475038"/>
          <p14:tracePt t="54230" x="6964363" y="3455988"/>
          <p14:tracePt t="54240" x="6964363" y="3446463"/>
          <p14:tracePt t="54246" x="6956425" y="3419475"/>
          <p14:tracePt t="54257" x="6956425" y="3411538"/>
          <p14:tracePt t="54274" x="6946900" y="3411538"/>
          <p14:tracePt t="54286" x="6946900" y="3392488"/>
          <p14:tracePt t="54294" x="6937375" y="3382963"/>
          <p14:tracePt t="54302" x="6937375" y="3375025"/>
          <p14:tracePt t="54310" x="6929438" y="3365500"/>
          <p14:tracePt t="54317" x="6919913" y="3355975"/>
          <p14:tracePt t="54325" x="6910388" y="3355975"/>
          <p14:tracePt t="54342" x="6910388" y="3346450"/>
          <p14:tracePt t="54350" x="6900863" y="3338513"/>
          <p14:tracePt t="54470" x="6883400" y="3338513"/>
          <p14:tracePt t="54478" x="6827838" y="3338513"/>
          <p14:tracePt t="54486" x="6746875" y="3338513"/>
          <p14:tracePt t="54494" x="6654800" y="3338513"/>
          <p14:tracePt t="54502" x="6527800" y="3338513"/>
          <p14:tracePt t="54510" x="6399213" y="3338513"/>
          <p14:tracePt t="54518" x="6291263" y="3319463"/>
          <p14:tracePt t="54526" x="6181725" y="3309938"/>
          <p14:tracePt t="54534" x="6099175" y="3265488"/>
          <p14:tracePt t="54542" x="6007100" y="3265488"/>
          <p14:tracePt t="54550" x="5953125" y="3265488"/>
          <p14:tracePt t="54558" x="5935663" y="3255963"/>
          <p14:tracePt t="54566" x="5926138" y="3255963"/>
          <p14:tracePt t="54638" x="5907088" y="3255963"/>
          <p14:tracePt t="54846" x="5916613" y="3228975"/>
          <p14:tracePt t="54854" x="6007100" y="3192463"/>
          <p14:tracePt t="54862" x="6072188" y="3155950"/>
          <p14:tracePt t="54873" x="6172200" y="3090863"/>
          <p14:tracePt t="54877" x="6281738" y="3054350"/>
          <p14:tracePt t="54888" x="6362700" y="3009900"/>
          <p14:tracePt t="54894" x="6445250" y="2982913"/>
          <p14:tracePt t="54903" x="6564313" y="2927350"/>
          <p14:tracePt t="54910" x="6637338" y="2900363"/>
          <p14:tracePt t="54920" x="6718300" y="2844800"/>
          <p14:tracePt t="54925" x="6783388" y="2808288"/>
          <p14:tracePt t="54940" x="6827838" y="2781300"/>
          <p14:tracePt t="54955" x="6883400" y="2754313"/>
          <p14:tracePt t="54958" x="6910388" y="2754313"/>
          <p14:tracePt t="54966" x="6929438" y="2744788"/>
          <p14:tracePt t="54973" x="6956425" y="2735263"/>
          <p14:tracePt t="54982" x="6992938" y="2717800"/>
          <p14:tracePt t="54990" x="7010400" y="2708275"/>
          <p14:tracePt t="55006" x="7019925" y="2698750"/>
          <p14:tracePt t="55014" x="7056438" y="2690813"/>
          <p14:tracePt t="55022" x="7065963" y="2690813"/>
          <p14:tracePt t="55031" x="7092950" y="2671763"/>
          <p14:tracePt t="55042" x="7110413" y="2662238"/>
          <p14:tracePt t="55047" x="7119938" y="2654300"/>
          <p14:tracePt t="55059" x="7156450" y="2644775"/>
          <p14:tracePt t="55391" x="7165975" y="2625725"/>
          <p14:tracePt t="55399" x="7156450" y="2581275"/>
          <p14:tracePt t="55406" x="7156450" y="2554288"/>
          <p14:tracePt t="55414" x="7146925" y="2525713"/>
          <p14:tracePt t="55423" x="7138988" y="2517775"/>
          <p14:tracePt t="55430" x="7129463" y="2489200"/>
          <p14:tracePt t="55438" x="7110413" y="2471738"/>
          <p14:tracePt t="55446" x="7102475" y="2462213"/>
          <p14:tracePt t="55462" x="7092950" y="2452688"/>
          <p14:tracePt t="55672" x="7083425" y="2489200"/>
          <p14:tracePt t="55677" x="7083425" y="2535238"/>
          <p14:tracePt t="55686" x="7056438" y="2581275"/>
          <p14:tracePt t="55694" x="7056438" y="2617788"/>
          <p14:tracePt t="55702" x="7046913" y="2654300"/>
          <p14:tracePt t="55709" x="7037388" y="2690813"/>
          <p14:tracePt t="55718" x="7029450" y="2735263"/>
          <p14:tracePt t="55726" x="7010400" y="2781300"/>
          <p14:tracePt t="55734" x="7010400" y="2800350"/>
          <p14:tracePt t="55742" x="6992938" y="2836863"/>
          <p14:tracePt t="55750" x="6992938" y="2844800"/>
          <p14:tracePt t="55758" x="6983413" y="2873375"/>
          <p14:tracePt t="55766" x="6956425" y="2890838"/>
          <p14:tracePt t="55782" x="6956425" y="2900363"/>
          <p14:tracePt t="55790" x="6956425" y="2917825"/>
          <p14:tracePt t="55848" x="6946900" y="2927350"/>
          <p14:tracePt t="55864" x="6937375" y="2936875"/>
          <p14:tracePt t="55879" x="6919913" y="2946400"/>
          <p14:tracePt t="56135" x="6992938" y="2946400"/>
          <p14:tracePt t="56142" x="7083425" y="2946400"/>
          <p14:tracePt t="56150" x="7165975" y="2909888"/>
          <p14:tracePt t="56158" x="7248525" y="2863850"/>
          <p14:tracePt t="56166" x="7292975" y="2844800"/>
          <p14:tracePt t="56175" x="7339013" y="2817813"/>
          <p14:tracePt t="56182" x="7385050" y="2781300"/>
          <p14:tracePt t="56190" x="7402513" y="2763838"/>
          <p14:tracePt t="56198" x="7439025" y="2744788"/>
          <p14:tracePt t="56214" x="7458075" y="2727325"/>
          <p14:tracePt t="56552" x="7458075" y="2698750"/>
          <p14:tracePt t="56558" x="7458075" y="2644775"/>
          <p14:tracePt t="56568" x="7458075" y="2625725"/>
          <p14:tracePt t="56577" x="7412038" y="2571750"/>
          <p14:tracePt t="56584" x="7348538" y="2535238"/>
          <p14:tracePt t="56594" x="7302500" y="2498725"/>
          <p14:tracePt t="56598" x="7248525" y="2462213"/>
          <p14:tracePt t="56607" x="7219950" y="2444750"/>
          <p14:tracePt t="56615" x="7212013" y="2435225"/>
          <p14:tracePt t="56623" x="7175500" y="2416175"/>
          <p14:tracePt t="56630" x="7165975" y="2408238"/>
          <p14:tracePt t="56639" x="7146925" y="2408238"/>
          <p14:tracePt t="56814" x="7129463" y="2425700"/>
          <p14:tracePt t="56822" x="7083425" y="2452688"/>
          <p14:tracePt t="56830" x="7065963" y="2471738"/>
          <p14:tracePt t="56838" x="7019925" y="2489200"/>
          <p14:tracePt t="56846" x="6992938" y="2498725"/>
          <p14:tracePt t="56856" x="6964363" y="2498725"/>
          <p14:tracePt t="56862" x="6937375" y="2508250"/>
          <p14:tracePt t="56872" x="6929438" y="2517775"/>
          <p14:tracePt t="56910" x="6910388" y="2517775"/>
          <p14:tracePt t="56926" x="6873875" y="2471738"/>
          <p14:tracePt t="56942" x="6810375" y="2408238"/>
          <p14:tracePt t="56950" x="6764338" y="2379663"/>
          <p14:tracePt t="56958" x="6627813" y="2325688"/>
          <p14:tracePt t="56966" x="6481763" y="2279650"/>
          <p14:tracePt t="56974" x="6335713" y="2233613"/>
          <p14:tracePt t="56983" x="6181725" y="2189163"/>
          <p14:tracePt t="56990" x="6089650" y="2160588"/>
          <p14:tracePt t="56998" x="5972175" y="2133600"/>
          <p14:tracePt t="57007" x="5899150" y="2106613"/>
          <p14:tracePt t="57013" x="5853113" y="2097088"/>
          <p14:tracePt t="57022" x="5843588" y="2097088"/>
          <p14:tracePt t="57029" x="5826125" y="2089150"/>
          <p14:tracePt t="57422" x="5816600" y="2079625"/>
          <p14:tracePt t="57430" x="5780088" y="2106613"/>
          <p14:tracePt t="57438" x="5724525" y="2170113"/>
          <p14:tracePt t="57446" x="5688013" y="2225675"/>
          <p14:tracePt t="57455" x="5670550" y="2243138"/>
          <p14:tracePt t="57462" x="5661025" y="2270125"/>
          <p14:tracePt t="57473" x="5661025" y="2279650"/>
          <p14:tracePt t="57478" x="5661025" y="2289175"/>
          <p14:tracePt t="57656" x="5661025" y="2298700"/>
          <p14:tracePt t="57662" x="5680075" y="2298700"/>
          <p14:tracePt t="57670" x="5716588" y="2298700"/>
          <p14:tracePt t="57678" x="5789613" y="2298700"/>
          <p14:tracePt t="57688" x="5834063" y="2298700"/>
          <p14:tracePt t="57693" x="5889625" y="2270125"/>
          <p14:tracePt t="57705" x="5916613" y="2270125"/>
          <p14:tracePt t="57710" x="5962650" y="2262188"/>
          <p14:tracePt t="57718" x="6007100" y="2233613"/>
          <p14:tracePt t="57726" x="6026150" y="2225675"/>
          <p14:tracePt t="57734" x="6043613" y="2216150"/>
          <p14:tracePt t="57750" x="6053138" y="2206625"/>
          <p14:tracePt t="57766" x="6072188" y="2197100"/>
          <p14:tracePt t="57832" x="6072188" y="2189163"/>
          <p14:tracePt t="57904" x="6072188" y="2179638"/>
          <p14:tracePt t="57911" x="6043613" y="2143125"/>
          <p14:tracePt t="57918" x="6026150" y="2125663"/>
          <p14:tracePt t="57926" x="5999163" y="2097088"/>
          <p14:tracePt t="57940" x="5962650" y="2070100"/>
          <p14:tracePt t="57942" x="5935663" y="2060575"/>
          <p14:tracePt t="57950" x="5907088" y="2033588"/>
          <p14:tracePt t="57958" x="5889625" y="2024063"/>
          <p14:tracePt t="57966" x="5870575" y="2024063"/>
          <p14:tracePt t="57974" x="5853113" y="2006600"/>
          <p14:tracePt t="57982" x="5843588" y="1997075"/>
          <p14:tracePt t="57990" x="5826125" y="1987550"/>
          <p14:tracePt t="57998" x="5816600" y="1979613"/>
          <p14:tracePt t="58006" x="5797550" y="1970088"/>
          <p14:tracePt t="58032" x="5770563" y="1951038"/>
          <p14:tracePt t="58182" x="5797550" y="1951038"/>
          <p14:tracePt t="58189" x="5816600" y="1951038"/>
          <p14:tracePt t="58198" x="5816600" y="1960563"/>
          <p14:tracePt t="58206" x="5826125" y="1997075"/>
          <p14:tracePt t="58214" x="5853113" y="2016125"/>
          <p14:tracePt t="58222" x="5862638" y="2033588"/>
          <p14:tracePt t="58232" x="5862638" y="2043113"/>
          <p14:tracePt t="58238" x="5870575" y="2052638"/>
          <p14:tracePt t="58255" x="5889625" y="2070100"/>
          <p14:tracePt t="58528" x="5889625" y="2089150"/>
          <p14:tracePt t="58538" x="5889625" y="2133600"/>
          <p14:tracePt t="58544" x="5889625" y="2160588"/>
          <p14:tracePt t="58550" x="5889625" y="2179638"/>
          <p14:tracePt t="58558" x="5899150" y="2233613"/>
          <p14:tracePt t="58566" x="5899150" y="2262188"/>
          <p14:tracePt t="58574" x="5899150" y="2289175"/>
          <p14:tracePt t="58581" x="5899150" y="2335213"/>
          <p14:tracePt t="58590" x="5899150" y="2371725"/>
          <p14:tracePt t="58598" x="5899150" y="2416175"/>
          <p14:tracePt t="58606" x="5899150" y="2444750"/>
          <p14:tracePt t="58614" x="5899150" y="2498725"/>
          <p14:tracePt t="58622" x="5899150" y="2544763"/>
          <p14:tracePt t="58630" x="5916613" y="2581275"/>
          <p14:tracePt t="58639" x="5916613" y="2625725"/>
          <p14:tracePt t="58646" x="5916613" y="2654300"/>
          <p14:tracePt t="58655" x="5916613" y="2690813"/>
          <p14:tracePt t="58662" x="5916613" y="2727325"/>
          <p14:tracePt t="58672" x="5916613" y="2754313"/>
          <p14:tracePt t="58677" x="5899150" y="2800350"/>
          <p14:tracePt t="58694" x="5899150" y="2827338"/>
          <p14:tracePt t="58702" x="5889625" y="2844800"/>
          <p14:tracePt t="58718" x="5880100" y="2881313"/>
          <p14:tracePt t="58758" x="5880100" y="2890838"/>
          <p14:tracePt t="58766" x="5862638" y="2900363"/>
          <p14:tracePt t="58774" x="5834063" y="2917825"/>
          <p14:tracePt t="58782" x="5789613" y="2936875"/>
          <p14:tracePt t="58790" x="5716588" y="2946400"/>
          <p14:tracePt t="58798" x="5588000" y="2946400"/>
          <p14:tracePt t="58806" x="5441950" y="2946400"/>
          <p14:tracePt t="58814" x="5297488" y="2946400"/>
          <p14:tracePt t="58823" x="5132388" y="2946400"/>
          <p14:tracePt t="58830" x="4949825" y="2946400"/>
          <p14:tracePt t="58838" x="4767263" y="2946400"/>
          <p14:tracePt t="58846" x="4549775" y="2946400"/>
          <p14:tracePt t="58855" x="4321175" y="2946400"/>
          <p14:tracePt t="58862" x="4148138" y="2946400"/>
          <p14:tracePt t="58872" x="3984625" y="2963863"/>
          <p14:tracePt t="58877" x="3846513" y="2990850"/>
          <p14:tracePt t="58889" x="3719513" y="3000375"/>
          <p14:tracePt t="58894" x="3573463" y="3017838"/>
          <p14:tracePt t="58902" x="3436938" y="3063875"/>
          <p14:tracePt t="58910" x="3327400" y="3109913"/>
          <p14:tracePt t="58918" x="3208338" y="3146425"/>
          <p14:tracePt t="58926" x="3154363" y="3163888"/>
          <p14:tracePt t="58934" x="3054350" y="3200400"/>
          <p14:tracePt t="58942" x="3008313" y="3228975"/>
          <p14:tracePt t="58950" x="2962275" y="3236913"/>
          <p14:tracePt t="58958" x="2935288" y="3255963"/>
          <p14:tracePt t="58965" x="2917825" y="3255963"/>
          <p14:tracePt t="58974" x="2908300" y="3255963"/>
          <p14:tracePt t="58982" x="2898775" y="3265488"/>
          <p14:tracePt t="59054" x="2889250" y="3265488"/>
          <p14:tracePt t="59062" x="2871788" y="3265488"/>
          <p14:tracePt t="59070" x="2835275" y="3273425"/>
          <p14:tracePt t="59078" x="2808288" y="3282950"/>
          <p14:tracePt t="59089" x="2752725" y="3309938"/>
          <p14:tracePt t="59094" x="2698750" y="3309938"/>
          <p14:tracePt t="59102" x="2616200" y="3319463"/>
          <p14:tracePt t="59110" x="2525713" y="3338513"/>
          <p14:tracePt t="59118" x="2452688" y="3338513"/>
          <p14:tracePt t="59126" x="2389188" y="3346450"/>
          <p14:tracePt t="59134" x="2333625" y="3346450"/>
          <p14:tracePt t="59142" x="2287588" y="3365500"/>
          <p14:tracePt t="59150" x="2260600" y="3365500"/>
          <p14:tracePt t="59158" x="2243138" y="3365500"/>
          <p14:tracePt t="59246" x="2233613" y="3365500"/>
          <p14:tracePt t="59262" x="2243138" y="3346450"/>
          <p14:tracePt t="59270" x="2260600" y="3328988"/>
          <p14:tracePt t="59278" x="2279650" y="3302000"/>
          <p14:tracePt t="59286" x="2297113" y="3282950"/>
          <p14:tracePt t="59294" x="2333625" y="3273425"/>
          <p14:tracePt t="59302" x="2397125" y="3265488"/>
          <p14:tracePt t="59310" x="2498725" y="3246438"/>
          <p14:tracePt t="59318" x="2606675" y="3246438"/>
          <p14:tracePt t="59325" x="2771775" y="3246438"/>
          <p14:tracePt t="59333" x="2990850" y="3246438"/>
          <p14:tracePt t="59344" x="3290888" y="3246438"/>
          <p14:tracePt t="59351" x="3775075" y="3246438"/>
          <p14:tracePt t="59359" x="4221163" y="3246438"/>
          <p14:tracePt t="59367" x="4622800" y="3246438"/>
          <p14:tracePt t="59376" x="5105400" y="3246438"/>
          <p14:tracePt t="59381" x="5551488" y="3246438"/>
          <p14:tracePt t="59389" x="5962650" y="3246438"/>
          <p14:tracePt t="59398" x="6372225" y="3246438"/>
          <p14:tracePt t="59406" x="6710363" y="3246438"/>
          <p14:tracePt t="59414" x="6956425" y="3219450"/>
          <p14:tracePt t="59423" x="7239000" y="3182938"/>
          <p14:tracePt t="59430" x="7429500" y="3182938"/>
          <p14:tracePt t="59439" x="7585075" y="3163888"/>
          <p14:tracePt t="59446" x="7675563" y="3136900"/>
          <p14:tracePt t="59455" x="7767638" y="3119438"/>
          <p14:tracePt t="59462" x="7785100" y="3119438"/>
          <p14:tracePt t="59471" x="7794625" y="3119438"/>
          <p14:tracePt t="59568" x="7740650" y="3136900"/>
          <p14:tracePt t="59576" x="7594600" y="3200400"/>
          <p14:tracePt t="59582" x="7458075" y="3292475"/>
          <p14:tracePt t="59589" x="7302500" y="3365500"/>
          <p14:tracePt t="59598" x="7129463" y="3455988"/>
          <p14:tracePt t="59606" x="6964363" y="3538538"/>
          <p14:tracePt t="59614" x="6783388" y="3629025"/>
          <p14:tracePt t="59623" x="6637338" y="3702050"/>
          <p14:tracePt t="59630" x="6464300" y="3803650"/>
          <p14:tracePt t="59641" x="6308725" y="3894138"/>
          <p14:tracePt t="59645" x="6172200" y="3967163"/>
          <p14:tracePt t="59655" x="6043613" y="4013200"/>
          <p14:tracePt t="59662" x="5889625" y="4076700"/>
          <p14:tracePt t="59672" x="5761038" y="4130675"/>
          <p14:tracePt t="59678" x="5624513" y="4159250"/>
          <p14:tracePt t="59688" x="5497513" y="4203700"/>
          <p14:tracePt t="59694" x="5341938" y="4232275"/>
          <p14:tracePt t="59704" x="5195888" y="4276725"/>
          <p14:tracePt t="59710" x="5049838" y="4313238"/>
          <p14:tracePt t="59718" x="4913313" y="4349750"/>
          <p14:tracePt t="59726" x="4786313" y="4368800"/>
          <p14:tracePt t="59734" x="4713288" y="4368800"/>
          <p14:tracePt t="59741" x="4640263" y="4376738"/>
          <p14:tracePt t="59750" x="4576763" y="4422775"/>
          <p14:tracePt t="59758" x="4530725" y="4422775"/>
          <p14:tracePt t="59766" x="4476750" y="4441825"/>
          <p14:tracePt t="59774" x="4467225" y="4441825"/>
          <p14:tracePt t="59782" x="4430713" y="4459288"/>
          <p14:tracePt t="59790" x="4394200" y="4468813"/>
          <p14:tracePt t="59798" x="4367213" y="4478338"/>
          <p14:tracePt t="59807" x="4348163" y="4478338"/>
          <p14:tracePt t="59814" x="4330700" y="4486275"/>
          <p14:tracePt t="59822" x="4311650" y="4514850"/>
          <p14:tracePt t="59830" x="4303713" y="4514850"/>
          <p14:tracePt t="59838" x="4294188" y="4514850"/>
          <p14:tracePt t="59942" x="4348163" y="4514850"/>
          <p14:tracePt t="59950" x="4494213" y="4514850"/>
          <p14:tracePt t="59958" x="4695825" y="4551363"/>
          <p14:tracePt t="59967" x="4886325" y="4578350"/>
          <p14:tracePt t="59975" x="5114925" y="4614863"/>
          <p14:tracePt t="59983" x="5297488" y="4624388"/>
          <p14:tracePt t="59992" x="5441950" y="4668838"/>
          <p14:tracePt t="59998" x="5597525" y="4732338"/>
          <p14:tracePt t="60006" x="5707063" y="4760913"/>
          <p14:tracePt t="60014" x="5807075" y="4778375"/>
          <p14:tracePt t="60022" x="5899150" y="4814888"/>
          <p14:tracePt t="60030" x="5962650" y="4824413"/>
          <p14:tracePt t="60039" x="5989638" y="4841875"/>
          <p14:tracePt t="60046" x="6016625" y="4841875"/>
          <p14:tracePt t="60102" x="6026150" y="4841875"/>
          <p14:tracePt t="60110" x="6072188" y="4841875"/>
          <p14:tracePt t="60120" x="6116638" y="4841875"/>
          <p14:tracePt t="60125" x="6189663" y="4814888"/>
          <p14:tracePt t="60134" x="6218238" y="4797425"/>
          <p14:tracePt t="60142" x="6235700" y="4797425"/>
          <p14:tracePt t="60150" x="6272213" y="4778375"/>
          <p14:tracePt t="60174" x="6281738" y="4778375"/>
          <p14:tracePt t="60190" x="6291263" y="4768850"/>
          <p14:tracePt t="61478" x="6299200" y="4760913"/>
          <p14:tracePt t="61537" x="6299200" y="4751388"/>
          <p14:tracePt t="61544" x="6299200" y="4732338"/>
          <p14:tracePt t="61551" x="6335713" y="4687888"/>
          <p14:tracePt t="61559" x="6354763" y="4668838"/>
          <p14:tracePt t="61574" x="6354763" y="4651375"/>
          <p14:tracePt t="61725" x="6354763" y="4614863"/>
          <p14:tracePt t="61734" x="6381750" y="4568825"/>
          <p14:tracePt t="61742" x="6391275" y="4551363"/>
          <p14:tracePt t="61750" x="6391275" y="4495800"/>
          <p14:tracePt t="61758" x="6391275" y="4432300"/>
          <p14:tracePt t="61766" x="6391275" y="4376738"/>
          <p14:tracePt t="61774" x="6391275" y="4286250"/>
          <p14:tracePt t="61782" x="6391275" y="4259263"/>
          <p14:tracePt t="61790" x="6362700" y="4167188"/>
          <p14:tracePt t="61798" x="6354763" y="4113213"/>
          <p14:tracePt t="61806" x="6354763" y="4057650"/>
          <p14:tracePt t="61814" x="6354763" y="3994150"/>
          <p14:tracePt t="61824" x="6354763" y="3921125"/>
          <p14:tracePt t="61831" x="6354763" y="3848100"/>
          <p14:tracePt t="61841" x="6354763" y="3738563"/>
          <p14:tracePt t="61847" x="6354763" y="3648075"/>
          <p14:tracePt t="61858" x="6354763" y="3519488"/>
          <p14:tracePt t="61863" x="6354763" y="3429000"/>
          <p14:tracePt t="61874" x="6354763" y="3319463"/>
          <p14:tracePt t="61878" x="6354763" y="3246438"/>
          <p14:tracePt t="61889" x="6354763" y="3136900"/>
          <p14:tracePt t="61893" x="6354763" y="3082925"/>
          <p14:tracePt t="61902" x="6372225" y="3000375"/>
          <p14:tracePt t="61910" x="6408738" y="2917825"/>
          <p14:tracePt t="61918" x="6481763" y="2854325"/>
          <p14:tracePt t="61925" x="6527800" y="2800350"/>
          <p14:tracePt t="61935" x="6600825" y="2735263"/>
          <p14:tracePt t="61947" x="6664325" y="2671763"/>
          <p14:tracePt t="61951" x="6746875" y="2625725"/>
          <p14:tracePt t="61959" x="6791325" y="2589213"/>
          <p14:tracePt t="61966" x="6837363" y="2581275"/>
          <p14:tracePt t="61975" x="6864350" y="2571750"/>
          <p14:tracePt t="61982" x="6873875" y="2571750"/>
          <p14:tracePt t="62007" x="6883400" y="2571750"/>
          <p14:tracePt t="62022" x="6900863" y="2571750"/>
          <p14:tracePt t="62029" x="6919913" y="2571750"/>
          <p14:tracePt t="62040" x="6983413" y="2598738"/>
          <p14:tracePt t="62046" x="7029450" y="2617788"/>
          <p14:tracePt t="62054" x="7092950" y="2654300"/>
          <p14:tracePt t="62062" x="7165975" y="2698750"/>
          <p14:tracePt t="62071" x="7239000" y="2754313"/>
          <p14:tracePt t="62078" x="7283450" y="2800350"/>
          <p14:tracePt t="62087" x="7302500" y="2808288"/>
          <p14:tracePt t="62093" x="7348538" y="2817813"/>
          <p14:tracePt t="62102" x="7385050" y="2827338"/>
          <p14:tracePt t="62111" x="7392988" y="2836863"/>
          <p14:tracePt t="62119" x="7421563" y="2836863"/>
          <p14:tracePt t="62135" x="7429500" y="2836863"/>
          <p14:tracePt t="62150" x="7439025" y="2836863"/>
          <p14:tracePt t="62225" x="7448550" y="2844800"/>
          <p14:tracePt t="62239" x="7448550" y="2854325"/>
          <p14:tracePt t="62246" x="7448550" y="2873375"/>
          <p14:tracePt t="62262" x="7448550" y="2881313"/>
          <p14:tracePt t="62278" x="7448550" y="2890838"/>
          <p14:tracePt t="62287" x="7448550" y="2927350"/>
          <p14:tracePt t="62296" x="7448550" y="2936875"/>
          <p14:tracePt t="62310" x="7448550" y="2954338"/>
          <p14:tracePt t="62318" x="7448550" y="2963863"/>
          <p14:tracePt t="62327" x="7448550" y="2973388"/>
          <p14:tracePt t="62333" x="7448550" y="2982913"/>
          <p14:tracePt t="62342" x="7448550" y="3000375"/>
          <p14:tracePt t="62462" x="7448550" y="2973388"/>
          <p14:tracePt t="62470" x="7448550" y="2954338"/>
          <p14:tracePt t="62478" x="7448550" y="2917825"/>
          <p14:tracePt t="62487" x="7458075" y="2900363"/>
          <p14:tracePt t="62494" x="7475538" y="2881313"/>
          <p14:tracePt t="62502" x="7485063" y="2863850"/>
          <p14:tracePt t="62510" x="7494588" y="2854325"/>
          <p14:tracePt t="62517" x="7502525" y="2836863"/>
          <p14:tracePt t="62534" x="7521575" y="2817813"/>
          <p14:tracePt t="62647" x="7512050" y="2817813"/>
          <p14:tracePt t="62654" x="7485063" y="2817813"/>
          <p14:tracePt t="62662" x="7475538" y="2827338"/>
          <p14:tracePt t="62934" x="7439025" y="2844800"/>
          <p14:tracePt t="62942" x="7356475" y="2900363"/>
          <p14:tracePt t="62950" x="7312025" y="2909888"/>
          <p14:tracePt t="62958" x="7229475" y="2954338"/>
          <p14:tracePt t="62966" x="7202488" y="2954338"/>
          <p14:tracePt t="62974" x="7175500" y="2954338"/>
          <p14:tracePt t="62982" x="7156450" y="2954338"/>
          <p14:tracePt t="62990" x="7138988" y="2954338"/>
          <p14:tracePt t="62997" x="7129463" y="2954338"/>
          <p14:tracePt t="63006" x="7102475" y="2954338"/>
          <p14:tracePt t="63014" x="7065963" y="2954338"/>
          <p14:tracePt t="63022" x="7029450" y="2954338"/>
          <p14:tracePt t="63030" x="6964363" y="2954338"/>
          <p14:tracePt t="63037" x="6873875" y="2954338"/>
          <p14:tracePt t="63046" x="6810375" y="2954338"/>
          <p14:tracePt t="63054" x="6754813" y="2954338"/>
          <p14:tracePt t="63062" x="6718300" y="2954338"/>
          <p14:tracePt t="63071" x="6691313" y="2954338"/>
          <p14:tracePt t="63078" x="6673850" y="2954338"/>
          <p14:tracePt t="63088" x="6654800" y="2954338"/>
          <p14:tracePt t="63095" x="6645275" y="2954338"/>
          <p14:tracePt t="63110" x="6627813" y="2954338"/>
          <p14:tracePt t="63174" x="6618288" y="2954338"/>
          <p14:tracePt t="63182" x="6600825" y="2954338"/>
          <p14:tracePt t="63190" x="6564313" y="2954338"/>
          <p14:tracePt t="63198" x="6518275" y="2954338"/>
          <p14:tracePt t="63214" x="6508750" y="2954338"/>
          <p14:tracePt t="63222" x="6491288" y="2954338"/>
          <p14:tracePt t="63239" x="6481763" y="2954338"/>
          <p14:tracePt t="64358" x="6472238" y="2954338"/>
          <p14:tracePt t="64366" x="6435725" y="2973388"/>
          <p14:tracePt t="64374" x="6372225" y="3017838"/>
          <p14:tracePt t="64381" x="6326188" y="3036888"/>
          <p14:tracePt t="64391" x="6299200" y="3054350"/>
          <p14:tracePt t="64397" x="6272213" y="3063875"/>
          <p14:tracePt t="64406" x="6226175" y="3073400"/>
          <p14:tracePt t="64414" x="6208713" y="3082925"/>
          <p14:tracePt t="64423" x="6181725" y="3100388"/>
          <p14:tracePt t="64430" x="6145213" y="3109913"/>
          <p14:tracePt t="64445" x="6116638" y="3119438"/>
          <p14:tracePt t="64606" x="6099175" y="3136900"/>
          <p14:tracePt t="64622" x="6080125" y="3155950"/>
          <p14:tracePt t="64630" x="6072188" y="3155950"/>
          <p14:tracePt t="64638" x="6053138" y="3163888"/>
          <p14:tracePt t="64646" x="6026150" y="3163888"/>
          <p14:tracePt t="64654" x="6016625" y="3163888"/>
          <p14:tracePt t="64662" x="6007100" y="3163888"/>
          <p14:tracePt t="64671" x="5980113" y="3173413"/>
          <p14:tracePt t="64678" x="5962650" y="3173413"/>
          <p14:tracePt t="64687" x="5935663" y="3200400"/>
          <p14:tracePt t="64694" x="5889625" y="3209925"/>
          <p14:tracePt t="64702" x="5870575" y="3209925"/>
          <p14:tracePt t="64710" x="5843588" y="3219450"/>
          <p14:tracePt t="64717" x="5816600" y="3228975"/>
          <p14:tracePt t="64726" x="5761038" y="3228975"/>
          <p14:tracePt t="64734" x="5643563" y="3255963"/>
          <p14:tracePt t="64742" x="5551488" y="3273425"/>
          <p14:tracePt t="64750" x="5424488" y="3273425"/>
          <p14:tracePt t="64758" x="5314950" y="3282950"/>
          <p14:tracePt t="64766" x="5224463" y="3302000"/>
          <p14:tracePt t="64774" x="5105400" y="3328988"/>
          <p14:tracePt t="64782" x="5032375" y="3328988"/>
          <p14:tracePt t="64790" x="4959350" y="3328988"/>
          <p14:tracePt t="64798" x="4876800" y="3338513"/>
          <p14:tracePt t="64806" x="4786313" y="3355975"/>
          <p14:tracePt t="64815" x="4713288" y="3365500"/>
          <p14:tracePt t="64823" x="4630738" y="3402013"/>
          <p14:tracePt t="64830" x="4557713" y="3402013"/>
          <p14:tracePt t="64841" x="4494213" y="3419475"/>
          <p14:tracePt t="64849" x="4394200" y="3455988"/>
          <p14:tracePt t="64858" x="4321175" y="3475038"/>
          <p14:tracePt t="64863" x="4248150" y="3482975"/>
          <p14:tracePt t="64875" x="4165600" y="3492500"/>
          <p14:tracePt t="64880" x="4065588" y="3538538"/>
          <p14:tracePt t="64887" x="3992563" y="3548063"/>
          <p14:tracePt t="64894" x="3938588" y="3565525"/>
          <p14:tracePt t="64902" x="3892550" y="3565525"/>
          <p14:tracePt t="64910" x="3865563" y="3584575"/>
          <p14:tracePt t="64918" x="3846513" y="3584575"/>
          <p14:tracePt t="64926" x="3829050" y="3592513"/>
          <p14:tracePt t="64940" x="3802063" y="3592513"/>
          <p14:tracePt t="64942" x="3783013" y="3592513"/>
          <p14:tracePt t="64950" x="3746500" y="3592513"/>
          <p14:tracePt t="64966" x="3738563" y="3602038"/>
          <p14:tracePt t="64974" x="3709988" y="3602038"/>
          <p14:tracePt t="64982" x="3692525" y="3611563"/>
          <p14:tracePt t="64990" x="3665538" y="3611563"/>
          <p14:tracePt t="64998" x="3629025" y="3629025"/>
          <p14:tracePt t="65006" x="3592513" y="3629025"/>
          <p14:tracePt t="65014" x="3546475" y="3629025"/>
          <p14:tracePt t="65022" x="3509963" y="3638550"/>
          <p14:tracePt t="65031" x="3490913" y="3638550"/>
          <p14:tracePt t="65038" x="3446463" y="3638550"/>
          <p14:tracePt t="65046" x="3409950" y="3648075"/>
          <p14:tracePt t="65057" x="3373438" y="3648075"/>
          <p14:tracePt t="65064" x="3336925" y="3665538"/>
          <p14:tracePt t="65074" x="3273425" y="3675063"/>
          <p14:tracePt t="65079" x="3227388" y="3694113"/>
          <p14:tracePt t="65090" x="3190875" y="3711575"/>
          <p14:tracePt t="65095" x="3127375" y="3721100"/>
          <p14:tracePt t="65106" x="3100388" y="3738563"/>
          <p14:tracePt t="65110" x="3054350" y="3748088"/>
          <p14:tracePt t="65119" x="2998788" y="3767138"/>
          <p14:tracePt t="65128" x="2935288" y="3803650"/>
          <p14:tracePt t="65134" x="2871788" y="3821113"/>
          <p14:tracePt t="65142" x="2789238" y="3867150"/>
          <p14:tracePt t="65150" x="2744788" y="3875088"/>
          <p14:tracePt t="65158" x="2689225" y="3903663"/>
          <p14:tracePt t="65166" x="2652713" y="3921125"/>
          <p14:tracePt t="65174" x="2635250" y="3930650"/>
          <p14:tracePt t="65215" x="2598738" y="3940175"/>
          <p14:tracePt t="65262" x="2562225" y="3940175"/>
          <p14:tracePt t="65269" x="2533650" y="3948113"/>
          <p14:tracePt t="65278" x="2462213" y="3957638"/>
          <p14:tracePt t="65286" x="2443163" y="3967163"/>
          <p14:tracePt t="65294" x="2389188" y="3984625"/>
          <p14:tracePt t="65302" x="2306638" y="4003675"/>
          <p14:tracePt t="65310" x="2251075" y="4030663"/>
          <p14:tracePt t="65318" x="2206625" y="4040188"/>
          <p14:tracePt t="65326" x="2187575" y="4040188"/>
          <p14:tracePt t="65334" x="2160588" y="4049713"/>
          <p14:tracePt t="65343" x="2151063" y="4057650"/>
          <p14:tracePt t="65349" x="2143125" y="4057650"/>
          <p14:tracePt t="65358" x="2124075" y="4076700"/>
          <p14:tracePt t="65366" x="2114550" y="4086225"/>
          <p14:tracePt t="65382" x="2097088" y="4094163"/>
          <p14:tracePt t="65414" x="2097088" y="4103688"/>
          <p14:tracePt t="65910" x="2097088" y="4122738"/>
          <p14:tracePt t="65926" x="2097088" y="4130675"/>
          <p14:tracePt t="65934" x="2097088" y="4149725"/>
          <p14:tracePt t="65942" x="2097088" y="4159250"/>
          <p14:tracePt t="65954" x="2097088" y="4167188"/>
          <p14:tracePt t="66230" x="2097088" y="4176713"/>
          <p14:tracePt t="66238" x="2124075" y="4167188"/>
          <p14:tracePt t="66254" x="2124075" y="4159250"/>
          <p14:tracePt t="66262" x="2124075" y="4149725"/>
          <p14:tracePt t="66286" x="2124075" y="4140200"/>
          <p14:tracePt t="66293" x="2124075" y="4130675"/>
          <p14:tracePt t="66302" x="2124075" y="4122738"/>
          <p14:tracePt t="66334" x="2124075" y="4113213"/>
          <p14:tracePt t="66550" x="2133600" y="4103688"/>
          <p14:tracePt t="66558" x="2143125" y="4103688"/>
          <p14:tracePt t="66574" x="2151063" y="4103688"/>
          <p14:tracePt t="66775" x="2151063" y="4122738"/>
          <p14:tracePt t="66782" x="2143125" y="4122738"/>
          <p14:tracePt t="66799" x="2133600" y="4130675"/>
          <p14:tracePt t="66815" x="2133600" y="4149725"/>
          <p14:tracePt t="66846" x="2133600" y="4159250"/>
          <p14:tracePt t="66894" x="2124075" y="4167188"/>
          <p14:tracePt t="67000" x="2124075" y="4176713"/>
          <p14:tracePt t="67078" x="2114550" y="4186238"/>
          <p14:tracePt t="67086" x="2106613" y="4195763"/>
          <p14:tracePt t="67094" x="2097088" y="4203700"/>
          <p14:tracePt t="67102" x="2078038" y="4232275"/>
          <p14:tracePt t="67109" x="2070100" y="4259263"/>
          <p14:tracePt t="67118" x="2060575" y="4295775"/>
          <p14:tracePt t="67126" x="2051050" y="4313238"/>
          <p14:tracePt t="67135" x="2024063" y="4368800"/>
          <p14:tracePt t="67142" x="2014538" y="4395788"/>
          <p14:tracePt t="67153" x="2014538" y="4413250"/>
          <p14:tracePt t="67157" x="2005013" y="4459288"/>
          <p14:tracePt t="67166" x="1997075" y="4486275"/>
          <p14:tracePt t="67174" x="1997075" y="4514850"/>
          <p14:tracePt t="67182" x="1997075" y="4559300"/>
          <p14:tracePt t="67190" x="1968500" y="4605338"/>
          <p14:tracePt t="67198" x="1968500" y="4624388"/>
          <p14:tracePt t="67206" x="1960563" y="4651375"/>
          <p14:tracePt t="67214" x="1960563" y="4668838"/>
          <p14:tracePt t="67221" x="1960563" y="4687888"/>
          <p14:tracePt t="67230" x="1951038" y="4705350"/>
          <p14:tracePt t="67239" x="1951038" y="4714875"/>
          <p14:tracePt t="67246" x="1951038" y="4732338"/>
          <p14:tracePt t="67262" x="1941513" y="4751388"/>
          <p14:tracePt t="67271" x="1931988" y="4787900"/>
          <p14:tracePt t="67278" x="1924050" y="4787900"/>
          <p14:tracePt t="67293" x="1924050" y="4797425"/>
          <p14:tracePt t="67304" x="1924050" y="4814888"/>
          <p14:tracePt t="67309" x="1924050" y="4824413"/>
          <p14:tracePt t="67318" x="1914525" y="4833938"/>
          <p14:tracePt t="67334" x="1905000" y="4851400"/>
          <p14:tracePt t="67342" x="1905000" y="4860925"/>
          <p14:tracePt t="67382" x="1905000" y="4870450"/>
          <p14:tracePt t="67832" x="1895475" y="4878388"/>
          <p14:tracePt t="69414" x="1887538" y="4887913"/>
          <p14:tracePt t="69422" x="1895475" y="4887913"/>
          <p14:tracePt t="69430" x="1978025" y="4887913"/>
          <p14:tracePt t="69439" x="2051050" y="4887913"/>
          <p14:tracePt t="69446" x="2106613" y="4887913"/>
          <p14:tracePt t="69454" x="2170113" y="4887913"/>
          <p14:tracePt t="69461" x="2187575" y="4887913"/>
          <p14:tracePt t="69470" x="2214563" y="4887913"/>
          <p14:tracePt t="69478" x="2224088" y="4887913"/>
          <p14:tracePt t="69801" x="2233613" y="4878388"/>
          <p14:tracePt t="69806" x="2233613" y="4870450"/>
          <p14:tracePt t="69814" x="2233613" y="4851400"/>
          <p14:tracePt t="69822" x="2233613" y="4833938"/>
          <p14:tracePt t="69838" x="2233613" y="4824413"/>
          <p14:tracePt t="69846" x="2233613" y="4814888"/>
          <p14:tracePt t="69854" x="2233613" y="4787900"/>
          <p14:tracePt t="69862" x="2233613" y="4778375"/>
          <p14:tracePt t="69871" x="2233613" y="4768850"/>
          <p14:tracePt t="69878" x="2233613" y="4751388"/>
          <p14:tracePt t="69887" x="2233613" y="4741863"/>
          <p14:tracePt t="69894" x="2233613" y="4732338"/>
          <p14:tracePt t="69903" x="2233613" y="4714875"/>
          <p14:tracePt t="69910" x="2233613" y="4705350"/>
          <p14:tracePt t="69918" x="2233613" y="4697413"/>
          <p14:tracePt t="69934" x="2233613" y="4687888"/>
          <p14:tracePt t="69955" x="2233613" y="4678363"/>
          <p14:tracePt t="70199" x="2224088" y="4678363"/>
          <p14:tracePt t="70206" x="2214563" y="4687888"/>
          <p14:tracePt t="70213" x="2206625" y="4697413"/>
          <p14:tracePt t="70230" x="2197100" y="4705350"/>
          <p14:tracePt t="70480" x="2206625" y="4697413"/>
          <p14:tracePt t="70489" x="2224088" y="4687888"/>
          <p14:tracePt t="70495" x="2233613" y="4678363"/>
          <p14:tracePt t="70510" x="2243138" y="4668838"/>
          <p14:tracePt t="70518" x="2251075" y="4660900"/>
          <p14:tracePt t="70534" x="2260600" y="4660900"/>
          <p14:tracePt t="70550" x="2260600" y="4651375"/>
          <p14:tracePt t="70566" x="2270125" y="4641850"/>
          <p14:tracePt t="70573" x="2270125" y="4632325"/>
          <p14:tracePt t="70582" x="2279650" y="4624388"/>
          <p14:tracePt t="70598" x="2279650" y="4614863"/>
          <p14:tracePt t="70606" x="2279650" y="4587875"/>
          <p14:tracePt t="70622" x="2279650" y="4578350"/>
          <p14:tracePt t="70630" x="2279650" y="4551363"/>
          <p14:tracePt t="70638" x="2279650" y="4541838"/>
          <p14:tracePt t="70646" x="2279650" y="4522788"/>
          <p14:tracePt t="70654" x="2279650" y="4495800"/>
          <p14:tracePt t="70662" x="2279650" y="4486275"/>
          <p14:tracePt t="70670" x="2279650" y="4459288"/>
          <p14:tracePt t="70678" x="2279650" y="4449763"/>
          <p14:tracePt t="70687" x="2279650" y="4441825"/>
          <p14:tracePt t="70703" x="2279650" y="4405313"/>
          <p14:tracePt t="70723" x="2279650" y="4395788"/>
          <p14:tracePt t="70735" x="2279650" y="4376738"/>
          <p14:tracePt t="70745" x="2279650" y="4368800"/>
          <p14:tracePt t="70749" x="2279650" y="4359275"/>
          <p14:tracePt t="70758" x="2279650" y="4349750"/>
          <p14:tracePt t="70775" x="2260600" y="4332288"/>
          <p14:tracePt t="70790" x="2260600" y="4322763"/>
          <p14:tracePt t="70822" x="2260600" y="4313238"/>
          <p14:tracePt t="70830" x="2260600" y="4295775"/>
          <p14:tracePt t="70838" x="2260600" y="4286250"/>
          <p14:tracePt t="70846" x="2260600" y="4276725"/>
          <p14:tracePt t="70854" x="2260600" y="4268788"/>
          <p14:tracePt t="70862" x="2251075" y="4240213"/>
          <p14:tracePt t="70904" x="2243138" y="4222750"/>
          <p14:tracePt t="70912" x="2243138" y="4213225"/>
          <p14:tracePt t="70927" x="2243138" y="4203700"/>
          <p14:tracePt t="70943" x="2233613" y="4186238"/>
          <p14:tracePt t="70960" x="2224088" y="4176713"/>
          <p14:tracePt t="70967" x="2214563" y="4167188"/>
          <p14:tracePt t="70976" x="2214563" y="4149725"/>
          <p14:tracePt t="70982" x="2206625" y="4149725"/>
          <p14:tracePt t="70991" x="2197100" y="4140200"/>
          <p14:tracePt t="71005" x="2179638" y="4130675"/>
          <p14:tracePt t="71016" x="2170113" y="4122738"/>
          <p14:tracePt t="71039" x="2160588" y="4113213"/>
          <p14:tracePt t="71319" x="2151063" y="4103688"/>
          <p14:tracePt t="71582" x="2143125" y="4103688"/>
          <p14:tracePt t="71605" x="2124075" y="4113213"/>
          <p14:tracePt t="71646" x="2114550" y="4122738"/>
          <p14:tracePt t="71662" x="2106613" y="4122738"/>
          <p14:tracePt t="71838" x="2087563" y="4122738"/>
          <p14:tracePt t="71847" x="2078038" y="4122738"/>
          <p14:tracePt t="71854" x="2070100" y="4122738"/>
          <p14:tracePt t="71862" x="2060575" y="4122738"/>
          <p14:tracePt t="71880" x="2051050" y="4122738"/>
          <p14:tracePt t="71890" x="2041525" y="4113213"/>
          <p14:tracePt t="71907" x="2033588" y="4103688"/>
          <p14:tracePt t="71911" x="2033588" y="4094163"/>
          <p14:tracePt t="71923" x="2033588" y="4086225"/>
          <p14:tracePt t="71927" x="2033588" y="4076700"/>
          <p14:tracePt t="71934" x="2033588" y="4067175"/>
          <p14:tracePt t="71942" x="2033588" y="4049713"/>
          <p14:tracePt t="71956" x="2024063" y="4040188"/>
          <p14:tracePt t="71958" x="2014538" y="4040188"/>
          <p14:tracePt t="71982" x="2014538" y="4030663"/>
          <p14:tracePt t="71990" x="2014538" y="4013200"/>
          <p14:tracePt t="72006" x="2014538" y="3994150"/>
          <p14:tracePt t="72022" x="2014538" y="3984625"/>
          <p14:tracePt t="72038" x="2014538" y="3967163"/>
          <p14:tracePt t="72054" x="2014538" y="3957638"/>
          <p14:tracePt t="72078" x="2014538" y="3948113"/>
          <p14:tracePt t="72094" x="2014538" y="3930650"/>
          <p14:tracePt t="72104" x="2014538" y="3921125"/>
          <p14:tracePt t="72118" x="2014538" y="3911600"/>
          <p14:tracePt t="72141" x="2014538" y="3903663"/>
          <p14:tracePt t="72198" x="2014538" y="3875088"/>
          <p14:tracePt t="72231" x="2014538" y="3867150"/>
          <p14:tracePt t="72238" x="2024063" y="3857625"/>
          <p14:tracePt t="72254" x="2024063" y="3848100"/>
          <p14:tracePt t="72270" x="2024063" y="3840163"/>
          <p14:tracePt t="72279" x="2024063" y="3830638"/>
          <p14:tracePt t="72285" x="2024063" y="3821113"/>
          <p14:tracePt t="72310" x="2024063" y="3811588"/>
          <p14:tracePt t="72318" x="2033588" y="3803650"/>
          <p14:tracePt t="72392" x="2041525" y="3794125"/>
          <p14:tracePt t="72406" x="2051050" y="3784600"/>
          <p14:tracePt t="72440" x="2060575" y="3784600"/>
          <p14:tracePt t="72446" x="2070100" y="3775075"/>
          <p14:tracePt t="72470" x="2070100" y="3767138"/>
          <p14:tracePt t="72478" x="2078038" y="3767138"/>
          <p14:tracePt t="72494" x="2087563" y="3767138"/>
          <p14:tracePt t="72502" x="2106613" y="3757613"/>
          <p14:tracePt t="72517" x="2114550" y="3748088"/>
          <p14:tracePt t="72526" x="2124075" y="3748088"/>
          <p14:tracePt t="72550" x="2143125" y="3738563"/>
          <p14:tracePt t="72582" x="2160588" y="3738563"/>
          <p14:tracePt t="72598" x="2170113" y="3730625"/>
          <p14:tracePt t="72606" x="2179638" y="3721100"/>
          <p14:tracePt t="72638" x="2187575" y="3711575"/>
          <p14:tracePt t="72654" x="2214563" y="3702050"/>
          <p14:tracePt t="72670" x="2233613" y="3702050"/>
          <p14:tracePt t="72678" x="2260600" y="3702050"/>
          <p14:tracePt t="72686" x="2270125" y="3694113"/>
          <p14:tracePt t="72694" x="2297113" y="3694113"/>
          <p14:tracePt t="72704" x="2316163" y="3694113"/>
          <p14:tracePt t="72721" x="2343150" y="3675063"/>
          <p14:tracePt t="72727" x="2352675" y="3675063"/>
          <p14:tracePt t="72736" x="2360613" y="3675063"/>
          <p14:tracePt t="72743" x="2379663" y="3675063"/>
          <p14:tracePt t="72750" x="2389188" y="3675063"/>
          <p14:tracePt t="72757" x="2397125" y="3675063"/>
          <p14:tracePt t="72774" x="2416175" y="3675063"/>
          <p14:tracePt t="72782" x="2425700" y="3675063"/>
          <p14:tracePt t="72790" x="2443163" y="3675063"/>
          <p14:tracePt t="72799" x="2470150" y="3675063"/>
          <p14:tracePt t="72806" x="2489200" y="3675063"/>
          <p14:tracePt t="72814" x="2516188" y="3675063"/>
          <p14:tracePt t="72822" x="2570163" y="3675063"/>
          <p14:tracePt t="72830" x="2589213" y="3675063"/>
          <p14:tracePt t="72838" x="2635250" y="3675063"/>
          <p14:tracePt t="72846" x="2643188" y="3675063"/>
          <p14:tracePt t="72854" x="2662238" y="3675063"/>
          <p14:tracePt t="74064" x="2662238" y="3648075"/>
          <p14:tracePt t="74070" x="2662238" y="3592513"/>
          <p14:tracePt t="74078" x="2662238" y="3565525"/>
          <p14:tracePt t="74086" x="2662238" y="3529013"/>
          <p14:tracePt t="74094" x="2662238" y="3492500"/>
          <p14:tracePt t="74103" x="2662238" y="3475038"/>
          <p14:tracePt t="74110" x="2662238" y="3446463"/>
          <p14:tracePt t="74118" x="2662238" y="3419475"/>
          <p14:tracePt t="74125" x="2662238" y="3402013"/>
          <p14:tracePt t="74134" x="2662238" y="3382963"/>
          <p14:tracePt t="74142" x="2662238" y="3375025"/>
          <p14:tracePt t="74150" x="2662238" y="3355975"/>
          <p14:tracePt t="74158" x="2662238" y="3338513"/>
          <p14:tracePt t="74166" x="2662238" y="3328988"/>
          <p14:tracePt t="74182" x="2662238" y="3309938"/>
          <p14:tracePt t="74206" x="2671763" y="3292475"/>
          <p14:tracePt t="74430" x="2679700" y="3292475"/>
          <p14:tracePt t="74438" x="2689225" y="3282950"/>
          <p14:tracePt t="74446" x="2708275" y="3265488"/>
          <p14:tracePt t="74454" x="2716213" y="3255963"/>
          <p14:tracePt t="74462" x="2725738" y="3246438"/>
          <p14:tracePt t="74470" x="2735263" y="3236913"/>
          <p14:tracePt t="74478" x="2735263" y="3228975"/>
          <p14:tracePt t="74487" x="2744788" y="3209925"/>
          <p14:tracePt t="74504" x="2752725" y="3209925"/>
          <p14:tracePt t="74510" x="2762250" y="3200400"/>
          <p14:tracePt t="74521" x="2771775" y="3192463"/>
          <p14:tracePt t="74534" x="2798763" y="3163888"/>
          <p14:tracePt t="74542" x="2844800" y="3109913"/>
          <p14:tracePt t="74558" x="2871788" y="3090863"/>
          <p14:tracePt t="74574" x="2898775" y="3082925"/>
          <p14:tracePt t="74582" x="2908300" y="3073400"/>
          <p14:tracePt t="74598" x="2917825" y="3063875"/>
          <p14:tracePt t="74614" x="2925763" y="3054350"/>
          <p14:tracePt t="74638" x="2935288" y="3054350"/>
          <p14:tracePt t="74678" x="2944813" y="3046413"/>
          <p14:tracePt t="74999" x="2954338" y="3036888"/>
          <p14:tracePt t="75014" x="2981325" y="3036888"/>
          <p14:tracePt t="75022" x="2998788" y="3036888"/>
          <p14:tracePt t="75031" x="3035300" y="3036888"/>
          <p14:tracePt t="75039" x="3063875" y="3036888"/>
          <p14:tracePt t="75045" x="3081338" y="3036888"/>
          <p14:tracePt t="75055" x="3117850" y="3036888"/>
          <p14:tracePt t="75063" x="3127375" y="3036888"/>
          <p14:tracePt t="75073" x="3136900" y="3036888"/>
          <p14:tracePt t="75078" x="3163888" y="3036888"/>
          <p14:tracePt t="75089" x="3171825" y="3036888"/>
          <p14:tracePt t="75094" x="3181350" y="3036888"/>
          <p14:tracePt t="75106" x="3200400" y="3036888"/>
          <p14:tracePt t="75111" x="3208338" y="3036888"/>
          <p14:tracePt t="75261" x="3217863" y="3036888"/>
          <p14:tracePt t="75270" x="3244850" y="3036888"/>
          <p14:tracePt t="75278" x="3290888" y="3036888"/>
          <p14:tracePt t="75286" x="3346450" y="3036888"/>
          <p14:tracePt t="75294" x="3373438" y="3036888"/>
          <p14:tracePt t="75304" x="3427413" y="3036888"/>
          <p14:tracePt t="75310" x="3500438" y="3036888"/>
          <p14:tracePt t="75319" x="3527425" y="3036888"/>
          <p14:tracePt t="75325" x="3573463" y="3036888"/>
          <p14:tracePt t="75333" x="3609975" y="3036888"/>
          <p14:tracePt t="75342" x="3629025" y="3036888"/>
          <p14:tracePt t="75350" x="3656013" y="3036888"/>
          <p14:tracePt t="75358" x="3683000" y="3036888"/>
          <p14:tracePt t="75366" x="3729038" y="3036888"/>
          <p14:tracePt t="75374" x="3765550" y="3036888"/>
          <p14:tracePt t="75382" x="3783013" y="3036888"/>
          <p14:tracePt t="75389" x="3819525" y="3036888"/>
          <p14:tracePt t="75397" x="3856038" y="3036888"/>
          <p14:tracePt t="75406" x="3883025" y="3036888"/>
          <p14:tracePt t="75414" x="3938588" y="3036888"/>
          <p14:tracePt t="75422" x="3992563" y="3036888"/>
          <p14:tracePt t="75429" x="4084638" y="3036888"/>
          <p14:tracePt t="75439" x="4165600" y="3036888"/>
          <p14:tracePt t="75447" x="4238625" y="3036888"/>
          <p14:tracePt t="75458" x="4348163" y="3036888"/>
          <p14:tracePt t="75462" x="4440238" y="3036888"/>
          <p14:tracePt t="75471" x="4549775" y="3036888"/>
          <p14:tracePt t="75478" x="4640263" y="3036888"/>
          <p14:tracePt t="75487" x="4749800" y="3036888"/>
          <p14:tracePt t="75494" x="4840288" y="3036888"/>
          <p14:tracePt t="75503" x="4968875" y="3036888"/>
          <p14:tracePt t="75510" x="5059363" y="3036888"/>
          <p14:tracePt t="75520" x="5168900" y="3036888"/>
          <p14:tracePt t="75526" x="5241925" y="3036888"/>
          <p14:tracePt t="75534" x="5334000" y="3036888"/>
          <p14:tracePt t="75542" x="5414963" y="3036888"/>
          <p14:tracePt t="75550" x="5470525" y="3036888"/>
          <p14:tracePt t="75558" x="5524500" y="3036888"/>
          <p14:tracePt t="75566" x="5561013" y="3036888"/>
          <p14:tracePt t="75574" x="5597525" y="3036888"/>
          <p14:tracePt t="75582" x="5634038" y="3036888"/>
          <p14:tracePt t="75590" x="5680075" y="3036888"/>
          <p14:tracePt t="75598" x="5707063" y="3036888"/>
          <p14:tracePt t="75606" x="5724525" y="3036888"/>
          <p14:tracePt t="75614" x="5743575" y="3036888"/>
          <p14:tracePt t="75622" x="5753100" y="3036888"/>
          <p14:tracePt t="75630" x="5761038" y="3036888"/>
          <p14:tracePt t="75638" x="5780088" y="3036888"/>
          <p14:tracePt t="75646" x="5789613" y="3036888"/>
          <p14:tracePt t="75655" x="5807075" y="3036888"/>
          <p14:tracePt t="75662" x="5826125" y="3036888"/>
          <p14:tracePt t="75671" x="5862638" y="3036888"/>
          <p14:tracePt t="75678" x="5907088" y="3036888"/>
          <p14:tracePt t="75686" x="5935663" y="3036888"/>
          <p14:tracePt t="75694" x="5980113" y="3036888"/>
          <p14:tracePt t="75704" x="6016625" y="3036888"/>
          <p14:tracePt t="75710" x="6053138" y="3036888"/>
          <p14:tracePt t="75719" x="6089650" y="3036888"/>
          <p14:tracePt t="75727" x="6126163" y="3036888"/>
          <p14:tracePt t="75736" x="6172200" y="3036888"/>
          <p14:tracePt t="75743" x="6199188" y="3036888"/>
          <p14:tracePt t="75751" x="6218238" y="3036888"/>
          <p14:tracePt t="75759" x="6226175" y="3036888"/>
          <p14:tracePt t="75767" x="6254750" y="3036888"/>
          <p14:tracePt t="75782" x="6262688" y="3036888"/>
          <p14:tracePt t="75791" x="6281738" y="3036888"/>
          <p14:tracePt t="75799" x="6299200" y="3036888"/>
          <p14:tracePt t="75807" x="6308725" y="3036888"/>
          <p14:tracePt t="75815" x="6318250" y="3036888"/>
          <p14:tracePt t="75839" x="6326188" y="3036888"/>
          <p14:tracePt t="75855" x="6335713" y="3036888"/>
          <p14:tracePt t="75862" x="6345238" y="3036888"/>
          <p14:tracePt t="75871" x="6354763" y="3036888"/>
          <p14:tracePt t="75878" x="6381750" y="3036888"/>
          <p14:tracePt t="75887" x="6399213" y="3036888"/>
          <p14:tracePt t="75894" x="6418263" y="3036888"/>
          <p14:tracePt t="75903" x="6435725" y="3036888"/>
          <p14:tracePt t="75910" x="6445250" y="3036888"/>
          <p14:tracePt t="75919" x="6464300" y="3036888"/>
          <p14:tracePt t="75940" x="6472238" y="3036888"/>
          <p14:tracePt t="75950" x="6481763" y="3036888"/>
          <p14:tracePt t="76184" x="6508750" y="3036888"/>
          <p14:tracePt t="76190" x="6618288" y="3036888"/>
          <p14:tracePt t="76198" x="6800850" y="3036888"/>
          <p14:tracePt t="76206" x="7056438" y="3036888"/>
          <p14:tracePt t="76214" x="7312025" y="3036888"/>
          <p14:tracePt t="76222" x="7575550" y="3036888"/>
          <p14:tracePt t="76230" x="7804150" y="3036888"/>
          <p14:tracePt t="76238" x="7967663" y="3036888"/>
          <p14:tracePt t="76246" x="8077200" y="3036888"/>
          <p14:tracePt t="76254" x="8113713" y="3036888"/>
          <p14:tracePt t="76262" x="8123238" y="3036888"/>
          <p14:tracePt t="76478" x="8059738" y="3036888"/>
          <p14:tracePt t="76486" x="7967663" y="3054350"/>
          <p14:tracePt t="76494" x="7840663" y="3054350"/>
          <p14:tracePt t="76502" x="7731125" y="3063875"/>
          <p14:tracePt t="76510" x="7621588" y="3090863"/>
          <p14:tracePt t="76520" x="7558088" y="3090863"/>
          <p14:tracePt t="76526" x="7521575" y="3090863"/>
          <p14:tracePt t="76534" x="7512050" y="3090863"/>
          <p14:tracePt t="76542" x="7502525" y="3090863"/>
          <p14:tracePt t="77034" x="7502525" y="3119438"/>
          <p14:tracePt t="77038" x="7531100" y="3163888"/>
          <p14:tracePt t="77047" x="7567613" y="3228975"/>
          <p14:tracePt t="77056" x="7585075" y="3255963"/>
          <p14:tracePt t="77062" x="7621588" y="3302000"/>
          <p14:tracePt t="77070" x="7658100" y="3355975"/>
          <p14:tracePt t="77077" x="7694613" y="3402013"/>
          <p14:tracePt t="77086" x="7712075" y="3429000"/>
          <p14:tracePt t="77094" x="7731125" y="3465513"/>
          <p14:tracePt t="77103" x="7748588" y="3482975"/>
          <p14:tracePt t="77110" x="7758113" y="3502025"/>
          <p14:tracePt t="77120" x="7777163" y="3529013"/>
          <p14:tracePt t="77126" x="7777163" y="3538538"/>
          <p14:tracePt t="77134" x="7785100" y="3548063"/>
          <p14:tracePt t="77150" x="7794625" y="3575050"/>
          <p14:tracePt t="77158" x="7804150" y="3584575"/>
          <p14:tracePt t="77166" x="7813675" y="3584575"/>
          <p14:tracePt t="77174" x="7821613" y="3592513"/>
          <p14:tracePt t="77182" x="7831138" y="3602038"/>
          <p14:tracePt t="77190" x="7831138" y="3611563"/>
          <p14:tracePt t="77198" x="7840663" y="3629025"/>
          <p14:tracePt t="77206" x="7850188" y="3648075"/>
          <p14:tracePt t="77214" x="7850188" y="3657600"/>
          <p14:tracePt t="77222" x="7850188" y="3675063"/>
          <p14:tracePt t="77238" x="7858125" y="3694113"/>
          <p14:tracePt t="77246" x="7858125" y="3711575"/>
          <p14:tracePt t="77254" x="7858125" y="3730625"/>
          <p14:tracePt t="77262" x="7858125" y="3748088"/>
          <p14:tracePt t="77270" x="7867650" y="3775075"/>
          <p14:tracePt t="77278" x="7885113" y="3811588"/>
          <p14:tracePt t="77287" x="7885113" y="3830638"/>
          <p14:tracePt t="77293" x="7885113" y="3857625"/>
          <p14:tracePt t="77304" x="7885113" y="3884613"/>
          <p14:tracePt t="77310" x="7885113" y="3921125"/>
          <p14:tracePt t="77320" x="7885113" y="3957638"/>
          <p14:tracePt t="77326" x="7885113" y="3984625"/>
          <p14:tracePt t="77334" x="7885113" y="4040188"/>
          <p14:tracePt t="77343" x="7885113" y="4057650"/>
          <p14:tracePt t="77351" x="7885113" y="4113213"/>
          <p14:tracePt t="77358" x="7885113" y="4149725"/>
          <p14:tracePt t="77365" x="7885113" y="4203700"/>
          <p14:tracePt t="77374" x="7885113" y="4259263"/>
          <p14:tracePt t="77382" x="7885113" y="4322763"/>
          <p14:tracePt t="77390" x="7894638" y="4376738"/>
          <p14:tracePt t="77397" x="7921625" y="4459288"/>
          <p14:tracePt t="77406" x="7921625" y="4514850"/>
          <p14:tracePt t="77414" x="7931150" y="4559300"/>
          <p14:tracePt t="77422" x="7931150" y="4632325"/>
          <p14:tracePt t="77430" x="7940675" y="4724400"/>
          <p14:tracePt t="77437" x="7940675" y="4778375"/>
          <p14:tracePt t="77446" x="7940675" y="4833938"/>
          <p14:tracePt t="77454" x="7940675" y="4897438"/>
          <p14:tracePt t="77462" x="7940675" y="4924425"/>
          <p14:tracePt t="77470" x="7940675" y="4960938"/>
          <p14:tracePt t="77478" x="7940675" y="4970463"/>
          <p14:tracePt t="77486" x="7940675" y="5006975"/>
          <p14:tracePt t="77493" x="7940675" y="5060950"/>
          <p14:tracePt t="77503" x="7940675" y="5116513"/>
          <p14:tracePt t="77510" x="7931150" y="5180013"/>
          <p14:tracePt t="77520" x="7904163" y="5243513"/>
          <p14:tracePt t="77525" x="7894638" y="5299075"/>
          <p14:tracePt t="77534" x="7867650" y="5362575"/>
          <p14:tracePt t="77542" x="7858125" y="5426075"/>
          <p14:tracePt t="77550" x="7831138" y="5481638"/>
          <p14:tracePt t="77558" x="7831138" y="5526088"/>
          <p14:tracePt t="77567" x="7794625" y="5572125"/>
          <p14:tracePt t="77573" x="7785100" y="5589588"/>
          <p14:tracePt t="77581" x="7777163" y="5618163"/>
          <p14:tracePt t="77590" x="7758113" y="5662613"/>
          <p14:tracePt t="77598" x="7748588" y="5691188"/>
          <p14:tracePt t="77606" x="7740650" y="5727700"/>
          <p14:tracePt t="77614" x="7704138" y="5754688"/>
          <p14:tracePt t="77622" x="7685088" y="5800725"/>
          <p14:tracePt t="77630" x="7658100" y="5845175"/>
          <p14:tracePt t="77638" x="7639050" y="5864225"/>
          <p14:tracePt t="77646" x="7621588" y="5910263"/>
          <p14:tracePt t="77655" x="7594600" y="5937250"/>
          <p14:tracePt t="77662" x="7575550" y="5973763"/>
          <p14:tracePt t="77674" x="7567613" y="6000750"/>
          <p14:tracePt t="77678" x="7531100" y="6046788"/>
          <p14:tracePt t="77690" x="7512050" y="6073775"/>
          <p14:tracePt t="77695" x="7485063" y="6110288"/>
          <p14:tracePt t="77706" x="7458075" y="6127750"/>
          <p14:tracePt t="77711" x="7429500" y="6156325"/>
          <p14:tracePt t="77723" x="7412038" y="6173788"/>
          <p14:tracePt t="77726" x="7402513" y="6183313"/>
          <p14:tracePt t="77734" x="7375525" y="6200775"/>
          <p14:tracePt t="77742" x="7329488" y="6229350"/>
          <p14:tracePt t="77750" x="7302500" y="6237288"/>
          <p14:tracePt t="77758" x="7256463" y="6265863"/>
          <p14:tracePt t="77766" x="7202488" y="6283325"/>
          <p14:tracePt t="77774" x="7102475" y="6319838"/>
          <p14:tracePt t="77781" x="7037388" y="6346825"/>
          <p14:tracePt t="77790" x="6964363" y="6356350"/>
          <p14:tracePt t="77797" x="6846888" y="6383338"/>
          <p14:tracePt t="77806" x="6754813" y="6411913"/>
          <p14:tracePt t="77814" x="6637338" y="6456363"/>
          <p14:tracePt t="77822" x="6545263" y="6475413"/>
          <p14:tracePt t="77830" x="6391275" y="6529388"/>
          <p14:tracePt t="77838" x="6281738" y="6548438"/>
          <p14:tracePt t="77845" x="6172200" y="6556375"/>
          <p14:tracePt t="77855" x="6026150" y="6575425"/>
          <p14:tracePt t="77862" x="5907088" y="6602413"/>
          <p14:tracePt t="77870" x="5797550" y="6621463"/>
          <p14:tracePt t="77878" x="5688013" y="6648450"/>
          <p14:tracePt t="77886" x="5570538" y="6675438"/>
          <p14:tracePt t="77894" x="5514975" y="6675438"/>
          <p14:tracePt t="77906" x="5461000" y="6675438"/>
          <p14:tracePt t="77911" x="5434013" y="6675438"/>
          <p14:tracePt t="77919" x="5387975" y="6675438"/>
          <p14:tracePt t="77926" x="5351463" y="6675438"/>
          <p14:tracePt t="77934" x="5305425" y="6675438"/>
          <p14:tracePt t="77941" x="5278438" y="6675438"/>
          <p14:tracePt t="77954" x="5232400" y="6675438"/>
          <p14:tracePt t="77958" x="5178425" y="6675438"/>
          <p14:tracePt t="77966" x="5141913" y="6675438"/>
          <p14:tracePt t="77974" x="5086350" y="6675438"/>
          <p14:tracePt t="77982" x="5014913" y="6675438"/>
          <p14:tracePt t="77990" x="4941888" y="6675438"/>
          <p14:tracePt t="77998" x="4849813" y="6675438"/>
          <p14:tracePt t="78006" x="4749800" y="6675438"/>
          <p14:tracePt t="78014" x="4659313" y="6665913"/>
          <p14:tracePt t="78022" x="4567238" y="6665913"/>
          <p14:tracePt t="78030" x="4457700" y="6657975"/>
          <p14:tracePt t="78038" x="4357688" y="6638925"/>
          <p14:tracePt t="78046" x="4321175" y="6621463"/>
          <p14:tracePt t="78055" x="4238625" y="6602413"/>
          <p14:tracePt t="78062" x="4148138" y="6592888"/>
          <p14:tracePt t="78070" x="4102100" y="6592888"/>
          <p14:tracePt t="78078" x="4048125" y="6584950"/>
          <p14:tracePt t="78086" x="4011613" y="6584950"/>
          <p14:tracePt t="78094" x="3965575" y="6556375"/>
          <p14:tracePt t="78103" x="3938588" y="6556375"/>
          <p14:tracePt t="78110" x="3902075" y="6548438"/>
          <p14:tracePt t="78123" x="3883025" y="6548438"/>
          <p14:tracePt t="78127" x="3846513" y="6548438"/>
          <p14:tracePt t="78141" x="3802063" y="6548438"/>
          <p14:tracePt t="78143" x="3765550" y="6538913"/>
          <p14:tracePt t="78151" x="3738563" y="6538913"/>
          <p14:tracePt t="78158" x="3692525" y="6529388"/>
          <p14:tracePt t="78166" x="3636963" y="6529388"/>
          <p14:tracePt t="78174" x="3582988" y="6529388"/>
          <p14:tracePt t="78182" x="3527425" y="6529388"/>
          <p14:tracePt t="78190" x="3446463" y="6529388"/>
          <p14:tracePt t="78198" x="3354388" y="6529388"/>
          <p14:tracePt t="78206" x="3300413" y="6502400"/>
          <p14:tracePt t="78214" x="3200400" y="6492875"/>
          <p14:tracePt t="78222" x="3144838" y="6492875"/>
          <p14:tracePt t="78230" x="3081338" y="6475413"/>
          <p14:tracePt t="78238" x="3008313" y="6465888"/>
          <p14:tracePt t="78246" x="2954338" y="6465888"/>
          <p14:tracePt t="78254" x="2871788" y="6438900"/>
          <p14:tracePt t="78262" x="2798763" y="6429375"/>
          <p14:tracePt t="78270" x="2735263" y="6411913"/>
          <p14:tracePt t="78278" x="2662238" y="6411913"/>
          <p14:tracePt t="78286" x="2606675" y="6402388"/>
          <p14:tracePt t="78294" x="2543175" y="6365875"/>
          <p14:tracePt t="78303" x="2462213" y="6356350"/>
          <p14:tracePt t="78310" x="2406650" y="6338888"/>
          <p14:tracePt t="78319" x="2324100" y="6310313"/>
          <p14:tracePt t="78326" x="2243138" y="6283325"/>
          <p14:tracePt t="78346" x="2187575" y="6273800"/>
          <p14:tracePt t="78351" x="2160588" y="6256338"/>
          <p14:tracePt t="78359" x="2106613" y="6246813"/>
          <p14:tracePt t="78367" x="2060575" y="6237288"/>
          <p14:tracePt t="78375" x="2014538" y="6229350"/>
          <p14:tracePt t="78382" x="1968500" y="6200775"/>
          <p14:tracePt t="78391" x="1941513" y="6192838"/>
          <p14:tracePt t="78397" x="1905000" y="6183313"/>
          <p14:tracePt t="78406" x="1895475" y="6183313"/>
          <p14:tracePt t="78422" x="1860550" y="6173788"/>
          <p14:tracePt t="78430" x="1824038" y="6156325"/>
          <p14:tracePt t="78437" x="1814513" y="6156325"/>
          <p14:tracePt t="78446" x="1795463" y="6146800"/>
          <p14:tracePt t="78454" x="1787525" y="6146800"/>
          <p14:tracePt t="78462" x="1758950" y="6137275"/>
          <p14:tracePt t="78471" x="1751013" y="6127750"/>
          <p14:tracePt t="78477" x="1741488" y="6127750"/>
          <p14:tracePt t="78486" x="1722438" y="6127750"/>
          <p14:tracePt t="78494" x="1695450" y="6091238"/>
          <p14:tracePt t="78503" x="1677988" y="6083300"/>
          <p14:tracePt t="78510" x="1668463" y="6083300"/>
          <p14:tracePt t="78519" x="1622425" y="6037263"/>
          <p14:tracePt t="78526" x="1585913" y="6018213"/>
          <p14:tracePt t="78534" x="1549400" y="5983288"/>
          <p14:tracePt t="78542" x="1485900" y="5918200"/>
          <p14:tracePt t="78550" x="1476375" y="5910263"/>
          <p14:tracePt t="78558" x="1449388" y="5881688"/>
          <p14:tracePt t="78566" x="1412875" y="5845175"/>
          <p14:tracePt t="78574" x="1403350" y="5827713"/>
          <p14:tracePt t="78582" x="1395413" y="5800725"/>
          <p14:tracePt t="78590" x="1376363" y="5781675"/>
          <p14:tracePt t="78598" x="1366838" y="5772150"/>
          <p14:tracePt t="78608" x="1358900" y="5754688"/>
          <p14:tracePt t="78613" x="1358900" y="5735638"/>
          <p14:tracePt t="78622" x="1349375" y="5727700"/>
          <p14:tracePt t="78630" x="1349375" y="5718175"/>
          <p14:tracePt t="78637" x="1349375" y="5708650"/>
          <p14:tracePt t="78646" x="1339850" y="5691188"/>
          <p14:tracePt t="78662" x="1339850" y="5662613"/>
          <p14:tracePt t="78678" x="1339850" y="5645150"/>
          <p14:tracePt t="78687" x="1322388" y="5608638"/>
          <p14:tracePt t="78694" x="1312863" y="5589588"/>
          <p14:tracePt t="78705" x="1312863" y="5581650"/>
          <p14:tracePt t="78709" x="1312863" y="5572125"/>
          <p14:tracePt t="78719" x="1303338" y="5554663"/>
          <p14:tracePt t="78725" x="1303338" y="5518150"/>
          <p14:tracePt t="78736" x="1303338" y="5508625"/>
          <p14:tracePt t="78741" x="1303338" y="5489575"/>
          <p14:tracePt t="78751" x="1303338" y="5472113"/>
          <p14:tracePt t="78758" x="1293813" y="5462588"/>
          <p14:tracePt t="78766" x="1293813" y="5445125"/>
          <p14:tracePt t="78773" x="1293813" y="5426075"/>
          <p14:tracePt t="78782" x="1293813" y="5416550"/>
          <p14:tracePt t="78790" x="1293813" y="5389563"/>
          <p14:tracePt t="78806" x="1285875" y="5372100"/>
          <p14:tracePt t="78814" x="1276350" y="5362575"/>
          <p14:tracePt t="78830" x="1276350" y="5353050"/>
          <p14:tracePt t="78841" x="1276350" y="5343525"/>
          <p14:tracePt t="78846" x="1276350" y="5335588"/>
          <p14:tracePt t="78855" x="1276350" y="5316538"/>
          <p14:tracePt t="78862" x="1276350" y="5299075"/>
          <p14:tracePt t="78871" x="1266825" y="5280025"/>
          <p14:tracePt t="78878" x="1266825" y="5262563"/>
          <p14:tracePt t="78888" x="1266825" y="5243513"/>
          <p14:tracePt t="78894" x="1266825" y="5216525"/>
          <p14:tracePt t="78904" x="1249363" y="5197475"/>
          <p14:tracePt t="78910" x="1249363" y="5143500"/>
          <p14:tracePt t="78921" x="1249363" y="5116513"/>
          <p14:tracePt t="78926" x="1230313" y="5097463"/>
          <p14:tracePt t="78939" x="1230313" y="5070475"/>
          <p14:tracePt t="78956" x="1222375" y="5006975"/>
          <p14:tracePt t="78959" x="1222375" y="4979988"/>
          <p14:tracePt t="78967" x="1222375" y="4960938"/>
          <p14:tracePt t="78974" x="1212850" y="4933950"/>
          <p14:tracePt t="78982" x="1203325" y="4914900"/>
          <p14:tracePt t="78990" x="1203325" y="4878388"/>
          <p14:tracePt t="78997" x="1203325" y="4860925"/>
          <p14:tracePt t="79006" x="1185863" y="4841875"/>
          <p14:tracePt t="79014" x="1185863" y="4833938"/>
          <p14:tracePt t="79030" x="1185863" y="4824413"/>
          <p14:tracePt t="79038" x="1176338" y="4805363"/>
          <p14:tracePt t="79046" x="1176338" y="4787900"/>
          <p14:tracePt t="79054" x="1176338" y="4778375"/>
          <p14:tracePt t="79062" x="1176338" y="4768850"/>
          <p14:tracePt t="79070" x="1176338" y="4751388"/>
          <p14:tracePt t="79078" x="1176338" y="4732338"/>
          <p14:tracePt t="79086" x="1166813" y="4732338"/>
          <p14:tracePt t="79103" x="1166813" y="4714875"/>
          <p14:tracePt t="79121" x="1166813" y="4697413"/>
          <p14:tracePt t="79126" x="1166813" y="4687888"/>
          <p14:tracePt t="79137" x="1166813" y="4668838"/>
          <p14:tracePt t="79153" x="1166813" y="4660900"/>
          <p14:tracePt t="79167" x="1166813" y="4651375"/>
          <p14:tracePt t="79175" x="1166813" y="4632325"/>
          <p14:tracePt t="79184" x="1166813" y="4624388"/>
          <p14:tracePt t="79190" x="1166813" y="4614863"/>
          <p14:tracePt t="79198" x="1166813" y="4587875"/>
          <p14:tracePt t="79206" x="1166813" y="4578350"/>
          <p14:tracePt t="79222" x="1166813" y="4568825"/>
          <p14:tracePt t="79230" x="1166813" y="4541838"/>
          <p14:tracePt t="79246" x="1176338" y="4532313"/>
          <p14:tracePt t="79255" x="1176338" y="4522788"/>
          <p14:tracePt t="79270" x="1185863" y="4495800"/>
          <p14:tracePt t="79278" x="1193800" y="4486275"/>
          <p14:tracePt t="79286" x="1193800" y="4478338"/>
          <p14:tracePt t="79294" x="1193800" y="4468813"/>
          <p14:tracePt t="79302" x="1193800" y="4459288"/>
          <p14:tracePt t="79310" x="1203325" y="4441825"/>
          <p14:tracePt t="79327" x="1212850" y="4413250"/>
          <p14:tracePt t="79343" x="1222375" y="4405313"/>
          <p14:tracePt t="79359" x="1222375" y="4395788"/>
          <p14:tracePt t="79390" x="1230313" y="4386263"/>
          <p14:tracePt t="79398" x="1230313" y="4376738"/>
          <p14:tracePt t="79406" x="1239838" y="4359275"/>
          <p14:tracePt t="79415" x="1249363" y="4349750"/>
          <p14:tracePt t="79424" x="1258888" y="4349750"/>
          <p14:tracePt t="79430" x="1276350" y="4340225"/>
          <p14:tracePt t="79438" x="1285875" y="4332288"/>
          <p14:tracePt t="79446" x="1293813" y="4322763"/>
          <p14:tracePt t="79454" x="1322388" y="4303713"/>
          <p14:tracePt t="79470" x="1322388" y="4295775"/>
          <p14:tracePt t="79478" x="1339850" y="4276725"/>
          <p14:tracePt t="79494" x="1349375" y="4268788"/>
          <p14:tracePt t="79502" x="1358900" y="4259263"/>
          <p14:tracePt t="79542" x="1366838" y="4259263"/>
          <p14:tracePt t="79567" x="1376363" y="4249738"/>
          <p14:tracePt t="79581" x="1385888" y="4249738"/>
          <p14:tracePt t="79590" x="1385888" y="4240213"/>
          <p14:tracePt t="79606" x="1395413" y="4232275"/>
          <p14:tracePt t="79622" x="1422400" y="4222750"/>
          <p14:tracePt t="79630" x="1431925" y="4222750"/>
          <p14:tracePt t="79638" x="1458913" y="4203700"/>
          <p14:tracePt t="79645" x="1476375" y="4195763"/>
          <p14:tracePt t="79654" x="1504950" y="4195763"/>
          <p14:tracePt t="79663" x="1541463" y="4195763"/>
          <p14:tracePt t="79671" x="1568450" y="4195763"/>
          <p14:tracePt t="79679" x="1585913" y="4195763"/>
          <p14:tracePt t="79690" x="1622425" y="4186238"/>
          <p14:tracePt t="79695" x="1631950" y="4186238"/>
          <p14:tracePt t="79706" x="1668463" y="4186238"/>
          <p14:tracePt t="79709" x="1695450" y="4186238"/>
          <p14:tracePt t="79719" x="1714500" y="4186238"/>
          <p14:tracePt t="79725" x="1741488" y="4186238"/>
          <p14:tracePt t="79734" x="1758950" y="4186238"/>
          <p14:tracePt t="79741" x="1787525" y="4186238"/>
          <p14:tracePt t="79750" x="1795463" y="4186238"/>
          <p14:tracePt t="79757" x="1814513" y="4186238"/>
          <p14:tracePt t="79774" x="1831975" y="4186238"/>
          <p14:tracePt t="79790" x="1841500" y="4176713"/>
          <p14:tracePt t="80255" x="1814513" y="4176713"/>
          <p14:tracePt t="80261" x="1778000" y="4176713"/>
          <p14:tracePt t="80270" x="1685925" y="4176713"/>
          <p14:tracePt t="80278" x="1576388" y="4176713"/>
          <p14:tracePt t="80287" x="1449388" y="4176713"/>
          <p14:tracePt t="80294" x="1322388" y="4176713"/>
          <p14:tracePt t="80303" x="1193800" y="4176713"/>
          <p14:tracePt t="80310" x="1084263" y="4149725"/>
          <p14:tracePt t="80319" x="1011238" y="4149725"/>
          <p14:tracePt t="80326" x="984250" y="4140200"/>
          <p14:tracePt t="80336" x="947738" y="4140200"/>
          <p14:tracePt t="80341" x="947738" y="4130675"/>
          <p14:tracePt t="80454" x="930275" y="4113213"/>
          <p14:tracePt t="80462" x="903288" y="4086225"/>
          <p14:tracePt t="80470" x="903288" y="4067175"/>
          <p14:tracePt t="80478" x="903288" y="4040188"/>
          <p14:tracePt t="80487" x="893763" y="3994150"/>
          <p14:tracePt t="80494" x="893763" y="3967163"/>
          <p14:tracePt t="80503" x="884238" y="3921125"/>
          <p14:tracePt t="80510" x="884238" y="3903663"/>
          <p14:tracePt t="80519" x="884238" y="3867150"/>
          <p14:tracePt t="80527" x="884238" y="3840163"/>
          <p14:tracePt t="80539" x="884238" y="3803650"/>
          <p14:tracePt t="80543" x="884238" y="3784600"/>
          <p14:tracePt t="80551" x="884238" y="3757613"/>
          <p14:tracePt t="80566" x="884238" y="3748088"/>
          <p14:tracePt t="80615" x="884238" y="3738563"/>
          <p14:tracePt t="80662" x="893763" y="3730625"/>
          <p14:tracePt t="80670" x="893763" y="3721100"/>
          <p14:tracePt t="80677" x="893763" y="3702050"/>
          <p14:tracePt t="80686" x="911225" y="3684588"/>
          <p14:tracePt t="80694" x="920750" y="3675063"/>
          <p14:tracePt t="80702" x="939800" y="3657600"/>
          <p14:tracePt t="80710" x="947738" y="3648075"/>
          <p14:tracePt t="80719" x="957263" y="3648075"/>
          <p14:tracePt t="80726" x="984250" y="3621088"/>
          <p14:tracePt t="80741" x="1003300" y="3611563"/>
          <p14:tracePt t="80750" x="1011238" y="3592513"/>
          <p14:tracePt t="80758" x="1030288" y="3575050"/>
          <p14:tracePt t="80766" x="1047750" y="3565525"/>
          <p14:tracePt t="80773" x="1066800" y="3565525"/>
          <p14:tracePt t="80782" x="1084263" y="3556000"/>
          <p14:tracePt t="80790" x="1112838" y="3538538"/>
          <p14:tracePt t="80798" x="1130300" y="3538538"/>
          <p14:tracePt t="80806" x="1176338" y="3519488"/>
          <p14:tracePt t="80814" x="1212850" y="3519488"/>
          <p14:tracePt t="80822" x="1239838" y="3511550"/>
          <p14:tracePt t="80830" x="1276350" y="3502025"/>
          <p14:tracePt t="80838" x="1293813" y="3502025"/>
          <p14:tracePt t="80846" x="1330325" y="3482975"/>
          <p14:tracePt t="80854" x="1376363" y="3475038"/>
          <p14:tracePt t="80862" x="1395413" y="3475038"/>
          <p14:tracePt t="80871" x="1431925" y="3475038"/>
          <p14:tracePt t="80877" x="1468438" y="3465513"/>
          <p14:tracePt t="80887" x="1485900" y="3465513"/>
          <p14:tracePt t="80894" x="1512888" y="3465513"/>
          <p14:tracePt t="80902" x="1541463" y="3455988"/>
          <p14:tracePt t="80909" x="1568450" y="3455988"/>
          <p14:tracePt t="80919" x="1604963" y="3455988"/>
          <p14:tracePt t="80926" x="1641475" y="3429000"/>
          <p14:tracePt t="80935" x="1658938" y="3429000"/>
          <p14:tracePt t="80956" x="1722438" y="3429000"/>
          <p14:tracePt t="80957" x="1731963" y="3419475"/>
          <p14:tracePt t="80966" x="1751013" y="3419475"/>
          <p14:tracePt t="80974" x="1758950" y="3419475"/>
          <p14:tracePt t="81046" x="1768475" y="3419475"/>
          <p14:tracePt t="81070" x="1778000" y="3419475"/>
          <p14:tracePt t="81087" x="1795463" y="3419475"/>
          <p14:tracePt t="81102" x="1824038" y="3419475"/>
          <p14:tracePt t="81118" x="1851025" y="3419475"/>
          <p14:tracePt t="81126" x="1860550" y="3419475"/>
          <p14:tracePt t="81134" x="1868488" y="3419475"/>
          <p14:tracePt t="81141" x="1887538" y="3419475"/>
          <p14:tracePt t="81150" x="1914525" y="3438525"/>
          <p14:tracePt t="81166" x="1931988" y="3438525"/>
          <p14:tracePt t="81173" x="1951038" y="3446463"/>
          <p14:tracePt t="81198" x="1968500" y="3455988"/>
          <p14:tracePt t="81206" x="1978025" y="3455988"/>
          <p14:tracePt t="81230" x="1987550" y="3455988"/>
          <p14:tracePt t="81238" x="2005013" y="3465513"/>
          <p14:tracePt t="81254" x="2014538" y="3465513"/>
          <p14:tracePt t="81262" x="2014538" y="3475038"/>
          <p14:tracePt t="81270" x="2024063" y="3475038"/>
          <p14:tracePt t="81277" x="2041525" y="3482975"/>
          <p14:tracePt t="81294" x="2051050" y="3492500"/>
          <p14:tracePt t="81343" x="2051050" y="3511550"/>
          <p14:tracePt t="81391" x="2051050" y="3519488"/>
          <p14:tracePt t="81397" x="2051050" y="3548063"/>
          <p14:tracePt t="81422" x="2051050" y="3556000"/>
          <p14:tracePt t="81430" x="2051050" y="3565525"/>
          <p14:tracePt t="81438" x="2051050" y="3584575"/>
          <p14:tracePt t="81454" x="2051050" y="3592513"/>
          <p14:tracePt t="81470" x="2051050" y="3602038"/>
          <p14:tracePt t="81479" x="2051050" y="3611563"/>
          <p14:tracePt t="81486" x="2051050" y="3621088"/>
          <p14:tracePt t="81493" x="2051050" y="3629025"/>
          <p14:tracePt t="81502" x="2051050" y="3648075"/>
          <p14:tracePt t="81510" x="2033588" y="3665538"/>
          <p14:tracePt t="81519" x="2033588" y="3675063"/>
          <p14:tracePt t="81526" x="2033588" y="3694113"/>
          <p14:tracePt t="81535" x="2033588" y="3721100"/>
          <p14:tracePt t="81541" x="2033588" y="3730625"/>
          <p14:tracePt t="81550" x="2033588" y="3738563"/>
          <p14:tracePt t="81558" x="2033588" y="3757613"/>
          <p14:tracePt t="81566" x="2024063" y="3775075"/>
          <p14:tracePt t="81590" x="2024063" y="3794125"/>
          <p14:tracePt t="81606" x="2014538" y="3830638"/>
          <p14:tracePt t="81654" x="2014538" y="3840163"/>
          <p14:tracePt t="81670" x="2014538" y="3848100"/>
          <p14:tracePt t="81679" x="2014538" y="3857625"/>
          <p14:tracePt t="81686" x="2014538" y="3867150"/>
          <p14:tracePt t="81695" x="2014538" y="3884613"/>
          <p14:tracePt t="81709" x="2005013" y="3894138"/>
          <p14:tracePt t="81734" x="1987550" y="3911600"/>
          <p14:tracePt t="81775" x="1978025" y="3930650"/>
          <p14:tracePt t="81822" x="1968500" y="3940175"/>
          <p14:tracePt t="81854" x="1960563" y="3940175"/>
          <p14:tracePt t="81870" x="1941513" y="3957638"/>
          <p14:tracePt t="81886" x="1941513" y="3967163"/>
          <p14:tracePt t="81938" x="1931988" y="3976688"/>
          <p14:tracePt t="81990" x="1924050" y="3984625"/>
          <p14:tracePt t="82230" x="1914525" y="3994150"/>
          <p14:tracePt t="82238" x="1895475" y="4003675"/>
          <p14:tracePt t="82254" x="1868488" y="4021138"/>
          <p14:tracePt t="82262" x="1841500" y="4030663"/>
          <p14:tracePt t="82270" x="1795463" y="4040188"/>
          <p14:tracePt t="82278" x="1751013" y="4049713"/>
          <p14:tracePt t="82287" x="1731963" y="4049713"/>
          <p14:tracePt t="82294" x="1704975" y="4057650"/>
          <p14:tracePt t="82303" x="1695450" y="4067175"/>
          <p14:tracePt t="82310" x="1685925" y="4067175"/>
          <p14:tracePt t="82334" x="1685925" y="4076700"/>
          <p14:tracePt t="82342" x="1677988" y="4076700"/>
          <p14:tracePt t="82374" x="1668463" y="4076700"/>
          <p14:tracePt t="82382" x="1649413" y="4076700"/>
          <p14:tracePt t="82390" x="1604963" y="4076700"/>
          <p14:tracePt t="82397" x="1568450" y="4076700"/>
          <p14:tracePt t="82406" x="1549400" y="4086225"/>
          <p14:tracePt t="82414" x="1504950" y="4086225"/>
          <p14:tracePt t="82422" x="1476375" y="4086225"/>
          <p14:tracePt t="82430" x="1458913" y="4086225"/>
          <p14:tracePt t="82437" x="1431925" y="4086225"/>
          <p14:tracePt t="82446" x="1412875" y="4086225"/>
          <p14:tracePt t="82454" x="1403350" y="4086225"/>
          <p14:tracePt t="82462" x="1376363" y="4086225"/>
          <p14:tracePt t="82478" x="1349375" y="4086225"/>
          <p14:tracePt t="82487" x="1339850" y="4086225"/>
          <p14:tracePt t="82494" x="1322388" y="4086225"/>
          <p14:tracePt t="82503" x="1303338" y="4086225"/>
          <p14:tracePt t="82510" x="1293813" y="4086225"/>
          <p14:tracePt t="82519" x="1276350" y="4086225"/>
          <p14:tracePt t="82526" x="1276350" y="4076700"/>
          <p14:tracePt t="82536" x="1258888" y="4067175"/>
          <p14:tracePt t="82541" x="1239838" y="4057650"/>
          <p14:tracePt t="82558" x="1193800" y="4030663"/>
          <p14:tracePt t="82566" x="1185863" y="4021138"/>
          <p14:tracePt t="82574" x="1157288" y="3994150"/>
          <p14:tracePt t="82582" x="1139825" y="3976688"/>
          <p14:tracePt t="82590" x="1103313" y="3940175"/>
          <p14:tracePt t="82598" x="1093788" y="3921125"/>
          <p14:tracePt t="82606" x="1076325" y="3875088"/>
          <p14:tracePt t="82614" x="1057275" y="3848100"/>
          <p14:tracePt t="82622" x="1047750" y="3830638"/>
          <p14:tracePt t="82630" x="1039813" y="3811588"/>
          <p14:tracePt t="82638" x="1020763" y="3784600"/>
          <p14:tracePt t="82646" x="1003300" y="3748088"/>
          <p14:tracePt t="82654" x="1003300" y="3738563"/>
          <p14:tracePt t="82662" x="993775" y="3730625"/>
          <p14:tracePt t="82670" x="993775" y="3721100"/>
          <p14:tracePt t="82678" x="993775" y="3702050"/>
          <p14:tracePt t="82689" x="993775" y="3684588"/>
          <p14:tracePt t="82695" x="993775" y="3657600"/>
          <p14:tracePt t="82705" x="993775" y="3648075"/>
          <p14:tracePt t="82711" x="993775" y="3629025"/>
          <p14:tracePt t="82722" x="993775" y="3611563"/>
          <p14:tracePt t="82727" x="993775" y="3602038"/>
          <p14:tracePt t="82739" x="993775" y="3584575"/>
          <p14:tracePt t="82743" x="993775" y="3575050"/>
          <p14:tracePt t="82751" x="993775" y="3565525"/>
          <p14:tracePt t="82758" x="993775" y="3556000"/>
          <p14:tracePt t="82766" x="993775" y="3548063"/>
          <p14:tracePt t="82774" x="1011238" y="3529013"/>
          <p14:tracePt t="82782" x="1011238" y="3511550"/>
          <p14:tracePt t="82790" x="1011238" y="3502025"/>
          <p14:tracePt t="82798" x="1030288" y="3475038"/>
          <p14:tracePt t="82814" x="1047750" y="3465513"/>
          <p14:tracePt t="82822" x="1057275" y="3455988"/>
          <p14:tracePt t="82838" x="1076325" y="3455988"/>
          <p14:tracePt t="82846" x="1093788" y="3438525"/>
          <p14:tracePt t="82855" x="1112838" y="3419475"/>
          <p14:tracePt t="82862" x="1157288" y="3411538"/>
          <p14:tracePt t="82870" x="1193800" y="3402013"/>
          <p14:tracePt t="82879" x="1258888" y="3375025"/>
          <p14:tracePt t="82889" x="1312863" y="3375025"/>
          <p14:tracePt t="82895" x="1412875" y="3365500"/>
          <p14:tracePt t="82906" x="1504950" y="3346450"/>
          <p14:tracePt t="82911" x="1595438" y="3346450"/>
          <p14:tracePt t="82926" x="1768475" y="3309938"/>
          <p14:tracePt t="82939" x="1860550" y="3309938"/>
          <p14:tracePt t="82943" x="1951038" y="3309938"/>
          <p14:tracePt t="82961" x="2033588" y="3309938"/>
          <p14:tracePt t="82966" x="2051050" y="3309938"/>
          <p14:tracePt t="82974" x="2060575" y="3309938"/>
          <p14:tracePt t="83070" x="2070100" y="3309938"/>
          <p14:tracePt t="83078" x="2078038" y="3309938"/>
          <p14:tracePt t="83086" x="2106613" y="3309938"/>
          <p14:tracePt t="83102" x="2114550" y="3309938"/>
          <p14:tracePt t="83118" x="2124075" y="3309938"/>
          <p14:tracePt t="83126" x="2143125" y="3338513"/>
          <p14:tracePt t="83136" x="2143125" y="3346450"/>
          <p14:tracePt t="83142" x="2151063" y="3375025"/>
          <p14:tracePt t="83156" x="2151063" y="3382963"/>
          <p14:tracePt t="83168" x="2160588" y="3392488"/>
          <p14:tracePt t="83175" x="2160588" y="3402013"/>
          <p14:tracePt t="83184" x="2160588" y="3419475"/>
          <p14:tracePt t="83214" x="2160588" y="3438525"/>
          <p14:tracePt t="83222" x="2160588" y="3455988"/>
          <p14:tracePt t="83230" x="2160588" y="3465513"/>
          <p14:tracePt t="83238" x="2151063" y="3482975"/>
          <p14:tracePt t="83254" x="2143125" y="3511550"/>
          <p14:tracePt t="83262" x="2143125" y="3519488"/>
          <p14:tracePt t="83270" x="2133600" y="3538538"/>
          <p14:tracePt t="83277" x="2133600" y="3556000"/>
          <p14:tracePt t="83286" x="2133600" y="3565525"/>
          <p14:tracePt t="83294" x="2124075" y="3592513"/>
          <p14:tracePt t="83302" x="2106613" y="3621088"/>
          <p14:tracePt t="83319" x="2097088" y="3648075"/>
          <p14:tracePt t="83327" x="2087563" y="3665538"/>
          <p14:tracePt t="83336" x="2087563" y="3702050"/>
          <p14:tracePt t="83342" x="2078038" y="3702050"/>
          <p14:tracePt t="83350" x="2078038" y="3730625"/>
          <p14:tracePt t="83358" x="2060575" y="3748088"/>
          <p14:tracePt t="83366" x="2060575" y="3757613"/>
          <p14:tracePt t="83374" x="2051050" y="3767138"/>
          <p14:tracePt t="83382" x="2051050" y="3784600"/>
          <p14:tracePt t="83391" x="2041525" y="3794125"/>
          <p14:tracePt t="83415" x="2033588" y="3803650"/>
          <p14:tracePt t="83502" x="2024063" y="3811588"/>
          <p14:tracePt t="83518" x="2005013" y="3821113"/>
          <p14:tracePt t="83526" x="1997075" y="3840163"/>
          <p14:tracePt t="83542" x="1987550" y="3848100"/>
          <p14:tracePt t="83550" x="1968500" y="3857625"/>
          <p14:tracePt t="83557" x="1960563" y="3867150"/>
          <p14:tracePt t="83574" x="1960563" y="3875088"/>
          <p14:tracePt t="83581" x="1951038" y="3884613"/>
          <p14:tracePt t="83606" x="1941513" y="3894138"/>
          <p14:tracePt t="83622" x="1931988" y="3894138"/>
          <p14:tracePt t="83662" x="1931988" y="3903663"/>
          <p14:tracePt t="83942" x="1931988" y="3911600"/>
          <p14:tracePt t="83957" x="1931988" y="3921125"/>
          <p14:tracePt t="83966" x="1931988" y="3940175"/>
          <p14:tracePt t="83974" x="1924050" y="3957638"/>
          <p14:tracePt t="83982" x="1914525" y="3967163"/>
          <p14:tracePt t="83990" x="1914525" y="3984625"/>
          <p14:tracePt t="83998" x="1914525" y="4003675"/>
          <p14:tracePt t="84014" x="1895475" y="4030663"/>
          <p14:tracePt t="84030" x="1895475" y="4040188"/>
          <p14:tracePt t="84054" x="1895475" y="4049713"/>
          <p14:tracePt t="84399" x="1895475" y="4057650"/>
          <p14:tracePt t="85878" x="1924050" y="4057650"/>
          <p14:tracePt t="85887" x="1987550" y="4057650"/>
          <p14:tracePt t="85894" x="2041525" y="4030663"/>
          <p14:tracePt t="85903" x="2060575" y="4021138"/>
          <p14:tracePt t="85910" x="2124075" y="4013200"/>
          <p14:tracePt t="85919" x="2151063" y="4003675"/>
          <p14:tracePt t="85926" x="2170113" y="4003675"/>
          <p14:tracePt t="85936" x="2197100" y="4003675"/>
          <p14:tracePt t="85953" x="2233613" y="4003675"/>
          <p14:tracePt t="85958" x="2243138" y="4003675"/>
          <p14:tracePt t="85966" x="2260600" y="4003675"/>
          <p14:tracePt t="85974" x="2316163" y="4003675"/>
          <p14:tracePt t="85982" x="2352675" y="4003675"/>
          <p14:tracePt t="85990" x="2425700" y="4003675"/>
          <p14:tracePt t="85998" x="2516188" y="4003675"/>
          <p14:tracePt t="86006" x="2606675" y="4003675"/>
          <p14:tracePt t="86014" x="2716213" y="4003675"/>
          <p14:tracePt t="86022" x="2825750" y="4003675"/>
          <p14:tracePt t="86030" x="2971800" y="4003675"/>
          <p14:tracePt t="86037" x="3081338" y="4030663"/>
          <p14:tracePt t="86046" x="3217863" y="4049713"/>
          <p14:tracePt t="86054" x="3273425" y="4057650"/>
          <p14:tracePt t="86062" x="3373438" y="4103688"/>
          <p14:tracePt t="86071" x="3390900" y="4103688"/>
          <p14:tracePt t="86078" x="3419475" y="4113213"/>
          <p14:tracePt t="86086" x="3427413" y="4113213"/>
          <p14:tracePt t="86094" x="3436938" y="4122738"/>
          <p14:tracePt t="86278" x="3446463" y="4122738"/>
          <p14:tracePt t="86382" x="3446463" y="4130675"/>
          <p14:tracePt t="86391" x="3463925" y="4149725"/>
          <p14:tracePt t="86398" x="3509963" y="4167188"/>
          <p14:tracePt t="86406" x="3556000" y="4176713"/>
          <p14:tracePt t="86413" x="3573463" y="4186238"/>
          <p14:tracePt t="86421" x="3592513" y="4203700"/>
          <p14:tracePt t="86430" x="3600450" y="4203700"/>
          <p14:tracePt t="86438" x="3609975" y="4203700"/>
          <p14:tracePt t="86446" x="3629025" y="4213225"/>
          <p14:tracePt t="86576" x="3636963" y="4222750"/>
          <p14:tracePt t="86583" x="3646488" y="4222750"/>
          <p14:tracePt t="86591" x="3665538" y="4240213"/>
          <p14:tracePt t="86598" x="3673475" y="4240213"/>
          <p14:tracePt t="86606" x="3683000" y="4249738"/>
          <p14:tracePt t="86614" x="3702050" y="4259263"/>
          <p14:tracePt t="86622" x="3729038" y="4268788"/>
          <p14:tracePt t="86630" x="3756025" y="4286250"/>
          <p14:tracePt t="86638" x="3775075" y="4303713"/>
          <p14:tracePt t="86646" x="3819525" y="4313238"/>
          <p14:tracePt t="86655" x="3838575" y="4340225"/>
          <p14:tracePt t="86662" x="3883025" y="4359275"/>
          <p14:tracePt t="86670" x="3929063" y="4368800"/>
          <p14:tracePt t="86678" x="3956050" y="4405313"/>
          <p14:tracePt t="86686" x="4002088" y="4413250"/>
          <p14:tracePt t="86694" x="4038600" y="4422775"/>
          <p14:tracePt t="86702" x="4084638" y="4441825"/>
          <p14:tracePt t="86710" x="4121150" y="4468813"/>
          <p14:tracePt t="86718" x="4148138" y="4478338"/>
          <p14:tracePt t="86726" x="4194175" y="4495800"/>
          <p14:tracePt t="86735" x="4211638" y="4505325"/>
          <p14:tracePt t="86750" x="4221163" y="4505325"/>
          <p14:tracePt t="89016" x="4221163" y="4514850"/>
          <p14:tracePt t="89062" x="4230688" y="4522788"/>
          <p14:tracePt t="89070" x="4257675" y="4541838"/>
          <p14:tracePt t="89078" x="4267200" y="4551363"/>
          <p14:tracePt t="89086" x="4294188" y="4587875"/>
          <p14:tracePt t="89094" x="4303713" y="4605338"/>
          <p14:tracePt t="89102" x="4311650" y="4614863"/>
          <p14:tracePt t="89254" x="4321175" y="4614863"/>
          <p14:tracePt t="89960" x="4330700" y="4614863"/>
          <p14:tracePt t="89981" x="4367213" y="4578350"/>
          <p14:tracePt t="89990" x="4384675" y="4568825"/>
          <p14:tracePt t="89997" x="4430713" y="4532313"/>
          <p14:tracePt t="90006" x="4440238" y="4522788"/>
          <p14:tracePt t="90014" x="4448175" y="4522788"/>
          <p14:tracePt t="90021" x="4476750" y="4514850"/>
          <p14:tracePt t="90046" x="4494213" y="4495800"/>
          <p14:tracePt t="90054" x="4513263" y="4486275"/>
          <p14:tracePt t="90069" x="4521200" y="4486275"/>
          <p14:tracePt t="90078" x="4530725" y="4478338"/>
          <p14:tracePt t="90086" x="4540250" y="4478338"/>
          <p14:tracePt t="90095" x="4567238" y="4468813"/>
          <p14:tracePt t="90105" x="4576763" y="4468813"/>
          <p14:tracePt t="90111" x="4594225" y="4449763"/>
          <p14:tracePt t="90121" x="4622800" y="4441825"/>
          <p14:tracePt t="90127" x="4649788" y="4432300"/>
          <p14:tracePt t="90138" x="4667250" y="4422775"/>
          <p14:tracePt t="90143" x="4695825" y="4422775"/>
          <p14:tracePt t="90155" x="4713288" y="4405313"/>
          <p14:tracePt t="90159" x="4722813" y="4405313"/>
          <p14:tracePt t="90171" x="4740275" y="4405313"/>
          <p14:tracePt t="90175" x="4759325" y="4395788"/>
          <p14:tracePt t="90198" x="4767263" y="4395788"/>
          <p14:tracePt t="90470" x="4786313" y="4395788"/>
          <p14:tracePt t="90478" x="4813300" y="4386263"/>
          <p14:tracePt t="90486" x="4932363" y="4340225"/>
          <p14:tracePt t="90494" x="5078413" y="4332288"/>
          <p14:tracePt t="90502" x="5224463" y="4313238"/>
          <p14:tracePt t="90510" x="5387975" y="4303713"/>
          <p14:tracePt t="90519" x="5607050" y="4303713"/>
          <p14:tracePt t="90526" x="5807075" y="4303713"/>
          <p14:tracePt t="90536" x="6007100" y="4303713"/>
          <p14:tracePt t="90542" x="6226175" y="4303713"/>
          <p14:tracePt t="90552" x="6391275" y="4268788"/>
          <p14:tracePt t="90558" x="6573838" y="4268788"/>
          <p14:tracePt t="90566" x="6718300" y="4240213"/>
          <p14:tracePt t="90574" x="6827838" y="4222750"/>
          <p14:tracePt t="90582" x="6946900" y="4195763"/>
          <p14:tracePt t="90590" x="6983413" y="4195763"/>
          <p14:tracePt t="90599" x="7019925" y="4186238"/>
          <p14:tracePt t="90614" x="7037388" y="4176713"/>
          <p14:tracePt t="90750" x="7056438" y="4122738"/>
          <p14:tracePt t="90758" x="7110413" y="4040188"/>
          <p14:tracePt t="90766" x="7138988" y="3976688"/>
          <p14:tracePt t="90773" x="7175500" y="3894138"/>
          <p14:tracePt t="90782" x="7202488" y="3830638"/>
          <p14:tracePt t="90790" x="7239000" y="3767138"/>
          <p14:tracePt t="90798" x="7265988" y="3711575"/>
          <p14:tracePt t="90806" x="7275513" y="3665538"/>
          <p14:tracePt t="90814" x="7275513" y="3657600"/>
          <p14:tracePt t="90822" x="7292975" y="3638550"/>
          <p14:tracePt t="90830" x="7302500" y="3621088"/>
          <p14:tracePt t="91174" x="7312025" y="3592513"/>
          <p14:tracePt t="91182" x="7412038" y="3584575"/>
          <p14:tracePt t="91190" x="7494588" y="3565525"/>
          <p14:tracePt t="91198" x="7602538" y="3538538"/>
          <p14:tracePt t="91206" x="7712075" y="3519488"/>
          <p14:tracePt t="91214" x="7813675" y="3511550"/>
          <p14:tracePt t="91222" x="7885113" y="3475038"/>
          <p14:tracePt t="91230" x="7950200" y="3455988"/>
          <p14:tracePt t="91238" x="7994650" y="3446463"/>
          <p14:tracePt t="91246" x="8023225" y="3438525"/>
          <p14:tracePt t="91254" x="8077200" y="3429000"/>
          <p14:tracePt t="91262" x="8096250" y="3411538"/>
          <p14:tracePt t="91271" x="8104188" y="3402013"/>
          <p14:tracePt t="91278" x="8123238" y="3392488"/>
          <p14:tracePt t="91294" x="8140700" y="3375025"/>
          <p14:tracePt t="91722" x="8150225" y="3365500"/>
          <p14:tracePt t="93975" x="8123238" y="3375025"/>
          <p14:tracePt t="93984" x="8013700" y="3382963"/>
          <p14:tracePt t="93990" x="7894638" y="3402013"/>
          <p14:tracePt t="93998" x="7767638" y="3446463"/>
          <p14:tracePt t="94006" x="7675563" y="3446463"/>
          <p14:tracePt t="94014" x="7621588" y="3446463"/>
          <p14:tracePt t="94022" x="7575550" y="3446463"/>
          <p14:tracePt t="94030" x="7567613" y="3446463"/>
          <p14:tracePt t="94038" x="7558088" y="3446463"/>
          <p14:tracePt t="94550" x="7548563" y="3446463"/>
          <p14:tracePt t="94558" x="7502525" y="3382963"/>
          <p14:tracePt t="94566" x="7439025" y="3302000"/>
          <p14:tracePt t="94574" x="7392988" y="3236913"/>
          <p14:tracePt t="94584" x="7339013" y="3163888"/>
          <p14:tracePt t="94590" x="7283450" y="3100388"/>
          <p14:tracePt t="94598" x="7248525" y="3054350"/>
          <p14:tracePt t="94606" x="7239000" y="3027363"/>
          <p14:tracePt t="94614" x="7212013" y="2990850"/>
          <p14:tracePt t="94621" x="7212013" y="2973388"/>
          <p14:tracePt t="94630" x="7202488" y="2963863"/>
          <p14:tracePt t="94846" x="7202488" y="2936875"/>
          <p14:tracePt t="94853" x="7202488" y="2927350"/>
          <p14:tracePt t="94862" x="7202488" y="2917825"/>
          <p14:tracePt t="94870" x="7202488" y="2890838"/>
          <p14:tracePt t="94878" x="7202488" y="2873375"/>
          <p14:tracePt t="94886" x="7202488" y="2863850"/>
          <p14:tracePt t="94894" x="7202488" y="2844800"/>
          <p14:tracePt t="94902" x="7202488" y="2827338"/>
          <p14:tracePt t="94910" x="7202488" y="2808288"/>
          <p14:tracePt t="94918" x="7202488" y="2771775"/>
          <p14:tracePt t="94937" x="7202488" y="2754313"/>
          <p14:tracePt t="94942" x="7212013" y="2744788"/>
          <p14:tracePt t="95110" x="7146925" y="2754313"/>
          <p14:tracePt t="95117" x="7083425" y="2808288"/>
          <p14:tracePt t="95126" x="7000875" y="2844800"/>
          <p14:tracePt t="95134" x="6883400" y="2909888"/>
          <p14:tracePt t="95142" x="6791325" y="2946400"/>
          <p14:tracePt t="95151" x="6673850" y="2973388"/>
          <p14:tracePt t="95158" x="6545263" y="2990850"/>
          <p14:tracePt t="95167" x="6445250" y="3027363"/>
          <p14:tracePt t="95174" x="6335713" y="3063875"/>
          <p14:tracePt t="95182" x="6262688" y="3063875"/>
          <p14:tracePt t="95191" x="6199188" y="3082925"/>
          <p14:tracePt t="95200" x="6181725" y="3090863"/>
          <p14:tracePt t="95207" x="6172200" y="3090863"/>
          <p14:tracePt t="95216" x="6162675" y="3090863"/>
          <p14:tracePt t="95310" x="6153150" y="3100388"/>
          <p14:tracePt t="95318" x="6116638" y="3100388"/>
          <p14:tracePt t="95326" x="6053138" y="3100388"/>
          <p14:tracePt t="95334" x="5972175" y="3119438"/>
          <p14:tracePt t="95344" x="5880100" y="3146425"/>
          <p14:tracePt t="95351" x="5826125" y="3146425"/>
          <p14:tracePt t="95358" x="5789613" y="3155950"/>
          <p14:tracePt t="95371" x="5761038" y="3155950"/>
          <p14:tracePt t="95376" x="5753100" y="3155950"/>
          <p14:tracePt t="95495" x="5743575" y="3155950"/>
          <p14:tracePt t="95503" x="5724525" y="3136900"/>
          <p14:tracePt t="95518" x="5724525" y="3119438"/>
          <p14:tracePt t="95534" x="5724525" y="3109913"/>
          <p14:tracePt t="95542" x="5724525" y="3100388"/>
          <p14:tracePt t="95558" x="5724525" y="3090863"/>
          <p14:tracePt t="95614" x="5724525" y="3082925"/>
          <p14:tracePt t="95638" x="5724525" y="3073400"/>
          <p14:tracePt t="95654" x="5724525" y="3063875"/>
          <p14:tracePt t="95662" x="5724525" y="3054350"/>
          <p14:tracePt t="95670" x="5724525" y="3036888"/>
          <p14:tracePt t="95678" x="5724525" y="3027363"/>
          <p14:tracePt t="95710" x="5724525" y="3017838"/>
          <p14:tracePt t="96327" x="5724525" y="3000375"/>
          <p14:tracePt t="96350" x="5724525" y="2990850"/>
          <p14:tracePt t="96366" x="5724525" y="2982913"/>
          <p14:tracePt t="96382" x="5724525" y="2973388"/>
          <p14:tracePt t="96406" x="5724525" y="2963863"/>
          <p14:tracePt t="96511" x="5716588" y="2954338"/>
          <p14:tracePt t="96550" x="5680075" y="2954338"/>
          <p14:tracePt t="96558" x="5561013" y="2982913"/>
          <p14:tracePt t="96566" x="5397500" y="3046413"/>
          <p14:tracePt t="96574" x="5224463" y="3090863"/>
          <p14:tracePt t="96581" x="4968875" y="3136900"/>
          <p14:tracePt t="96590" x="4795838" y="3182938"/>
          <p14:tracePt t="96597" x="4594225" y="3200400"/>
          <p14:tracePt t="96606" x="4357688" y="3255963"/>
          <p14:tracePt t="96614" x="4175125" y="3265488"/>
          <p14:tracePt t="96622" x="3992563" y="3302000"/>
          <p14:tracePt t="96630" x="3810000" y="3328988"/>
          <p14:tracePt t="96638" x="3646488" y="3346450"/>
          <p14:tracePt t="96646" x="3500438" y="3355975"/>
          <p14:tracePt t="96654" x="3354388" y="3375025"/>
          <p14:tracePt t="96662" x="3244850" y="3402013"/>
          <p14:tracePt t="96670" x="3181350" y="3411538"/>
          <p14:tracePt t="96678" x="3127375" y="3411538"/>
          <p14:tracePt t="96686" x="3100388" y="3411538"/>
          <p14:tracePt t="96694" x="3063875" y="3419475"/>
          <p14:tracePt t="96702" x="3054350" y="3419475"/>
          <p14:tracePt t="96726" x="3035300" y="3419475"/>
          <p14:tracePt t="96736" x="3027363" y="3419475"/>
          <p14:tracePt t="96742" x="3017838" y="3419475"/>
          <p14:tracePt t="96752" x="3008313" y="3419475"/>
          <p14:tracePt t="96758" x="2981325" y="3419475"/>
          <p14:tracePt t="96768" x="2944813" y="3419475"/>
          <p14:tracePt t="96774" x="2925763" y="3429000"/>
          <p14:tracePt t="96782" x="2881313" y="3429000"/>
          <p14:tracePt t="96790" x="2844800" y="3455988"/>
          <p14:tracePt t="96801" x="2825750" y="3455988"/>
          <p14:tracePt t="96805" x="2789238" y="3465513"/>
          <p14:tracePt t="96814" x="2781300" y="3465513"/>
          <p14:tracePt t="96998" x="2771775" y="3475038"/>
          <p14:tracePt t="97086" x="2789238" y="3482975"/>
          <p14:tracePt t="97102" x="2808288" y="3502025"/>
          <p14:tracePt t="97118" x="2808288" y="3511550"/>
          <p14:tracePt t="97126" x="2808288" y="3538538"/>
          <p14:tracePt t="97134" x="2808288" y="3548063"/>
          <p14:tracePt t="97142" x="2808288" y="3575050"/>
          <p14:tracePt t="97151" x="2781300" y="3602038"/>
          <p14:tracePt t="97168" x="2781300" y="3611563"/>
          <p14:tracePt t="97190" x="2771775" y="3621088"/>
          <p14:tracePt t="98301" x="2781300" y="3621088"/>
          <p14:tracePt t="98309" x="2789238" y="3621088"/>
          <p14:tracePt t="98318" x="2808288" y="3621088"/>
          <p14:tracePt t="98326" x="2817813" y="3621088"/>
          <p14:tracePt t="98342" x="2835275" y="3621088"/>
          <p14:tracePt t="98366" x="2852738" y="3602038"/>
          <p14:tracePt t="98382" x="2862263" y="3602038"/>
          <p14:tracePt t="98390" x="2871788" y="3592513"/>
          <p14:tracePt t="98406" x="2871788" y="3584575"/>
          <p14:tracePt t="98430" x="2881313" y="3584575"/>
          <p14:tracePt t="98438" x="2889250" y="3584575"/>
          <p14:tracePt t="98454" x="2908300" y="3575050"/>
          <p14:tracePt t="98638" x="2917825" y="3575050"/>
          <p14:tracePt t="98646" x="2954338" y="3556000"/>
          <p14:tracePt t="98654" x="2981325" y="3556000"/>
          <p14:tracePt t="98662" x="3008313" y="3556000"/>
          <p14:tracePt t="98670" x="3054350" y="3548063"/>
          <p14:tracePt t="98678" x="3100388" y="3529013"/>
          <p14:tracePt t="98686" x="3108325" y="3529013"/>
          <p14:tracePt t="98693" x="3127375" y="3519488"/>
          <p14:tracePt t="98702" x="3163888" y="3511550"/>
          <p14:tracePt t="98710" x="3181350" y="3502025"/>
          <p14:tracePt t="98718" x="3200400" y="3492500"/>
          <p14:tracePt t="98726" x="3208338" y="3482975"/>
          <p14:tracePt t="98734" x="3236913" y="3482975"/>
          <p14:tracePt t="98800" x="3244850" y="3475038"/>
          <p14:tracePt t="98807" x="3244850" y="3465513"/>
          <p14:tracePt t="98818" x="3254375" y="3455988"/>
          <p14:tracePt t="98886" x="3263900" y="3446463"/>
          <p14:tracePt t="98893" x="3281363" y="3446463"/>
          <p14:tracePt t="98902" x="3290888" y="3446463"/>
          <p14:tracePt t="98958" x="3309938" y="3446463"/>
          <p14:tracePt t="99005" x="3309938" y="3438525"/>
          <p14:tracePt t="99014" x="3336925" y="3419475"/>
          <p14:tracePt t="99022" x="3346450" y="3419475"/>
          <p14:tracePt t="99030" x="3363913" y="3402013"/>
          <p14:tracePt t="99038" x="3409950" y="3365500"/>
          <p14:tracePt t="99046" x="3427413" y="3346450"/>
          <p14:tracePt t="99054" x="3463925" y="3309938"/>
          <p14:tracePt t="99062" x="3482975" y="3292475"/>
          <p14:tracePt t="99069" x="3490913" y="3265488"/>
          <p14:tracePt t="99078" x="3500438" y="3255963"/>
          <p14:tracePt t="99086" x="3509963" y="3246438"/>
          <p14:tracePt t="99302" x="3509963" y="3236913"/>
          <p14:tracePt t="101175" x="3546475" y="3236913"/>
          <p14:tracePt t="101182" x="3692525" y="3236913"/>
          <p14:tracePt t="101190" x="4021138" y="3236913"/>
          <p14:tracePt t="101198" x="4357688" y="3236913"/>
          <p14:tracePt t="101206" x="4695825" y="3236913"/>
          <p14:tracePt t="101214" x="4995863" y="3236913"/>
          <p14:tracePt t="101222" x="5159375" y="3236913"/>
          <p14:tracePt t="101230" x="5287963" y="3228975"/>
          <p14:tracePt t="101238" x="5360988" y="3209925"/>
          <p14:tracePt t="101246" x="5405438" y="3209925"/>
          <p14:tracePt t="101254" x="5414963" y="3209925"/>
          <p14:tracePt t="101689" x="5414963" y="3173413"/>
          <p14:tracePt t="101696" x="5414963" y="3136900"/>
          <p14:tracePt t="101702" x="5414963" y="3109913"/>
          <p14:tracePt t="101710" x="5414963" y="3054350"/>
          <p14:tracePt t="101718" x="5441950" y="2990850"/>
          <p14:tracePt t="101726" x="5470525" y="2946400"/>
          <p14:tracePt t="101734" x="5470525" y="2909888"/>
          <p14:tracePt t="101741" x="5478463" y="2836863"/>
          <p14:tracePt t="101750" x="5487988" y="2800350"/>
          <p14:tracePt t="101758" x="5497513" y="2754313"/>
          <p14:tracePt t="101768" x="5507038" y="2708275"/>
          <p14:tracePt t="101774" x="5514975" y="2681288"/>
          <p14:tracePt t="101784" x="5534025" y="2635250"/>
          <p14:tracePt t="101790" x="5543550" y="2617788"/>
          <p14:tracePt t="101797" x="5561013" y="2581275"/>
          <p14:tracePt t="101806" x="5580063" y="2554288"/>
          <p14:tracePt t="101814" x="5580063" y="2544763"/>
          <p14:tracePt t="101822" x="5588000" y="2535238"/>
          <p14:tracePt t="101829" x="5588000" y="2525713"/>
          <p14:tracePt t="101846" x="5588000" y="2508250"/>
          <p14:tracePt t="101896" x="5588000" y="2498725"/>
          <p14:tracePt t="101911" x="5597525" y="2489200"/>
          <p14:tracePt t="101918" x="5597525" y="2481263"/>
          <p14:tracePt t="101926" x="5616575" y="2471738"/>
          <p14:tracePt t="101934" x="5616575" y="2462213"/>
          <p14:tracePt t="101955" x="5624513" y="2435225"/>
          <p14:tracePt t="101957" x="5634038" y="2416175"/>
          <p14:tracePt t="101975" x="5643563" y="2398713"/>
          <p14:tracePt t="101990" x="5643563" y="2379663"/>
          <p14:tracePt t="101998" x="5661025" y="2362200"/>
          <p14:tracePt t="102021" x="5661025" y="2352675"/>
          <p14:tracePt t="102038" x="5661025" y="2335213"/>
          <p14:tracePt t="102053" x="5670550" y="2325688"/>
          <p14:tracePt t="102078" x="5680075" y="2306638"/>
          <p14:tracePt t="102102" x="5680075" y="2298700"/>
          <p14:tracePt t="102110" x="5680075" y="2289175"/>
          <p14:tracePt t="102118" x="5680075" y="2279650"/>
          <p14:tracePt t="102134" x="5680075" y="2270125"/>
          <p14:tracePt t="102150" x="5688013" y="2262188"/>
          <p14:tracePt t="102166" x="5697538" y="2252663"/>
          <p14:tracePt t="102317" x="5697538" y="2289175"/>
          <p14:tracePt t="102325" x="5753100" y="2362200"/>
          <p14:tracePt t="102333" x="5797550" y="2425700"/>
          <p14:tracePt t="102342" x="5889625" y="2517775"/>
          <p14:tracePt t="102350" x="5972175" y="2617788"/>
          <p14:tracePt t="102358" x="6043613" y="2681288"/>
          <p14:tracePt t="102367" x="6108700" y="2754313"/>
          <p14:tracePt t="102374" x="6172200" y="2817813"/>
          <p14:tracePt t="102383" x="6254750" y="2873375"/>
          <p14:tracePt t="102390" x="6291263" y="2900363"/>
          <p14:tracePt t="102398" x="6345238" y="2917825"/>
          <p14:tracePt t="102405" x="6381750" y="2946400"/>
          <p14:tracePt t="102414" x="6408738" y="2946400"/>
          <p14:tracePt t="102422" x="6427788" y="2946400"/>
          <p14:tracePt t="102430" x="6435725" y="2946400"/>
          <p14:tracePt t="102438" x="6445250" y="2946400"/>
          <p14:tracePt t="102461" x="6454775" y="2946400"/>
          <p14:tracePt t="102478" x="6464300" y="2946400"/>
          <p14:tracePt t="102485" x="6508750" y="2946400"/>
          <p14:tracePt t="102494" x="6564313" y="2946400"/>
          <p14:tracePt t="102501" x="6637338" y="2946400"/>
          <p14:tracePt t="102510" x="6727825" y="2946400"/>
          <p14:tracePt t="102518" x="6800850" y="2946400"/>
          <p14:tracePt t="102526" x="6873875" y="2946400"/>
          <p14:tracePt t="102534" x="6919913" y="2946400"/>
          <p14:tracePt t="102541" x="6956425" y="2946400"/>
          <p14:tracePt t="102551" x="6992938" y="2946400"/>
          <p14:tracePt t="102558" x="7019925" y="2946400"/>
          <p14:tracePt t="102567" x="7029450" y="2946400"/>
          <p14:tracePt t="102597" x="7037388" y="2936875"/>
          <p14:tracePt t="102829" x="7037388" y="2927350"/>
          <p14:tracePt t="102838" x="7037388" y="2909888"/>
          <p14:tracePt t="102846" x="7065963" y="2881313"/>
          <p14:tracePt t="102854" x="7065963" y="2854325"/>
          <p14:tracePt t="102862" x="7065963" y="2844800"/>
          <p14:tracePt t="102886" x="7065963" y="2827338"/>
          <p14:tracePt t="102894" x="7065963" y="2817813"/>
          <p14:tracePt t="102926" x="7065963" y="2808288"/>
          <p14:tracePt t="102944" x="7073900" y="2800350"/>
          <p14:tracePt t="102960" x="7073900" y="2781300"/>
          <p14:tracePt t="102966" x="7073900" y="2771775"/>
          <p14:tracePt t="102982" x="7083425" y="2763838"/>
          <p14:tracePt t="107102" x="7073900" y="2781300"/>
          <p14:tracePt t="107111" x="7056438" y="2800350"/>
          <p14:tracePt t="107118" x="7046913" y="2817813"/>
          <p14:tracePt t="107133" x="7029450" y="2827338"/>
          <p14:tracePt t="107142" x="7019925" y="2836863"/>
          <p14:tracePt t="107158" x="7010400" y="2844800"/>
          <p14:tracePt t="107167" x="7000875" y="2854325"/>
          <p14:tracePt t="107174" x="6992938" y="2863850"/>
          <p14:tracePt t="110143" x="6983413" y="2863850"/>
          <p14:tracePt t="110149" x="6983413" y="2854325"/>
          <p14:tracePt t="110157" x="6983413" y="2836863"/>
          <p14:tracePt t="110166" x="6983413" y="2827338"/>
          <p14:tracePt t="110182" x="6983413" y="2808288"/>
          <p14:tracePt t="110190" x="6983413" y="2790825"/>
          <p14:tracePt t="114247" x="6983413" y="2781300"/>
          <p14:tracePt t="114398" x="7019925" y="2790825"/>
          <p14:tracePt t="114406" x="7056438" y="2790825"/>
          <p14:tracePt t="114414" x="7073900" y="2790825"/>
          <p14:tracePt t="114422" x="7083425" y="2800350"/>
          <p14:tracePt t="114430" x="7110413" y="2800350"/>
          <p14:tracePt t="114437" x="7119938" y="2800350"/>
          <p14:tracePt t="114462" x="7138988" y="2827338"/>
          <p14:tracePt t="114510" x="7156450" y="2827338"/>
          <p14:tracePt t="114518" x="7165975" y="2827338"/>
          <p14:tracePt t="114526" x="7192963" y="2827338"/>
          <p14:tracePt t="114535" x="7212013" y="2836863"/>
          <p14:tracePt t="114550" x="7229475" y="2836863"/>
          <p14:tracePt t="114557" x="7248525" y="2844800"/>
          <p14:tracePt t="114565" x="7256463" y="2854325"/>
          <p14:tracePt t="114574" x="7292975" y="2873375"/>
          <p14:tracePt t="114583" x="7319963" y="2881313"/>
          <p14:tracePt t="114590" x="7392988" y="2890838"/>
          <p14:tracePt t="114599" x="7539038" y="2890838"/>
          <p14:tracePt t="114606" x="7758113" y="2890838"/>
          <p14:tracePt t="114616" x="8059738" y="2890838"/>
          <p14:tracePt t="114622" x="8359775" y="2890838"/>
          <p14:tracePt t="114630" x="8842375" y="28908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ja-JP" dirty="0"/>
              <a:t>D-</a:t>
            </a:r>
            <a:r>
              <a:rPr lang="ja-JP" altLang="en-US" dirty="0"/>
              <a:t>ラッチ</a:t>
            </a:r>
            <a:endParaRPr lang="en-US" altLang="ja-JP" dirty="0"/>
          </a:p>
        </p:txBody>
      </p:sp>
      <p:sp>
        <p:nvSpPr>
          <p:cNvPr id="18457" name="Rectangle 4"/>
          <p:cNvSpPr>
            <a:spLocks noChangeArrowheads="1"/>
          </p:cNvSpPr>
          <p:nvPr/>
        </p:nvSpPr>
        <p:spPr bwMode="auto">
          <a:xfrm>
            <a:off x="3777304" y="2062163"/>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58" name="Text Box 6"/>
          <p:cNvSpPr txBox="1">
            <a:spLocks noChangeArrowheads="1"/>
          </p:cNvSpPr>
          <p:nvPr/>
        </p:nvSpPr>
        <p:spPr bwMode="auto">
          <a:xfrm>
            <a:off x="3705866" y="2278063"/>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8459" name="Text Box 7"/>
          <p:cNvSpPr txBox="1">
            <a:spLocks noChangeArrowheads="1"/>
          </p:cNvSpPr>
          <p:nvPr/>
        </p:nvSpPr>
        <p:spPr bwMode="auto">
          <a:xfrm>
            <a:off x="4063054" y="2062163"/>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8460" name="Line 8"/>
          <p:cNvSpPr>
            <a:spLocks noChangeShapeType="1"/>
          </p:cNvSpPr>
          <p:nvPr/>
        </p:nvSpPr>
        <p:spPr bwMode="auto">
          <a:xfrm>
            <a:off x="3632841" y="249396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1" name="Line 9"/>
          <p:cNvSpPr>
            <a:spLocks noChangeShapeType="1"/>
          </p:cNvSpPr>
          <p:nvPr/>
        </p:nvSpPr>
        <p:spPr bwMode="auto">
          <a:xfrm>
            <a:off x="4353566" y="220503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2" name="Line 10"/>
          <p:cNvSpPr>
            <a:spLocks noChangeShapeType="1"/>
          </p:cNvSpPr>
          <p:nvPr/>
        </p:nvSpPr>
        <p:spPr bwMode="auto">
          <a:xfrm>
            <a:off x="4066229" y="29257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5" name="Text Box 22"/>
          <p:cNvSpPr txBox="1">
            <a:spLocks noChangeArrowheads="1"/>
          </p:cNvSpPr>
          <p:nvPr/>
        </p:nvSpPr>
        <p:spPr bwMode="auto">
          <a:xfrm>
            <a:off x="2616678" y="3933824"/>
            <a:ext cx="334739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dirty="0"/>
          </a:p>
          <a:p>
            <a:pPr eaLnBrk="1" hangingPunct="1"/>
            <a:r>
              <a:rPr lang="en-US" altLang="ja-JP" sz="2000" dirty="0"/>
              <a:t>G=H</a:t>
            </a:r>
            <a:r>
              <a:rPr lang="ja-JP" altLang="en-US" sz="2000" dirty="0"/>
              <a:t>の時の</a:t>
            </a:r>
            <a:r>
              <a:rPr lang="en-US" altLang="ja-JP" sz="2000" dirty="0"/>
              <a:t>D</a:t>
            </a:r>
            <a:r>
              <a:rPr lang="ja-JP" altLang="en-US" sz="2000" dirty="0"/>
              <a:t>入力を記憶して</a:t>
            </a:r>
          </a:p>
          <a:p>
            <a:pPr eaLnBrk="1" hangingPunct="1"/>
            <a:r>
              <a:rPr lang="en-US" altLang="ja-JP" sz="2000" dirty="0"/>
              <a:t>Q</a:t>
            </a:r>
            <a:r>
              <a:rPr lang="ja-JP" altLang="en-US" sz="2000" dirty="0"/>
              <a:t>から出力</a:t>
            </a:r>
          </a:p>
        </p:txBody>
      </p:sp>
      <p:sp>
        <p:nvSpPr>
          <p:cNvPr id="18447" name="Text Box 24"/>
          <p:cNvSpPr txBox="1">
            <a:spLocks noChangeArrowheads="1"/>
          </p:cNvSpPr>
          <p:nvPr/>
        </p:nvSpPr>
        <p:spPr bwMode="auto">
          <a:xfrm>
            <a:off x="4911571" y="2617470"/>
            <a:ext cx="16046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t>ゲート入力</a:t>
            </a:r>
          </a:p>
        </p:txBody>
      </p:sp>
      <p:sp>
        <p:nvSpPr>
          <p:cNvPr id="18448" name="Line 25"/>
          <p:cNvSpPr>
            <a:spLocks noChangeShapeType="1"/>
          </p:cNvSpPr>
          <p:nvPr/>
        </p:nvSpPr>
        <p:spPr bwMode="auto">
          <a:xfrm flipH="1">
            <a:off x="4354360" y="2997200"/>
            <a:ext cx="43180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Text Box 6"/>
          <p:cNvSpPr txBox="1">
            <a:spLocks noChangeArrowheads="1"/>
          </p:cNvSpPr>
          <p:nvPr/>
        </p:nvSpPr>
        <p:spPr bwMode="auto">
          <a:xfrm>
            <a:off x="3923928" y="2630239"/>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G</a:t>
            </a:r>
          </a:p>
        </p:txBody>
      </p:sp>
      <p:pic>
        <p:nvPicPr>
          <p:cNvPr id="2" name="オーディオ 1">
            <a:hlinkClick r:id="" action="ppaction://media"/>
            <a:extLst>
              <a:ext uri="{FF2B5EF4-FFF2-40B4-BE49-F238E27FC236}">
                <a16:creationId xmlns:a16="http://schemas.microsoft.com/office/drawing/2014/main" id="{A1EDF640-98AA-4AC1-8843-11826FADFE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75582537"/>
      </p:ext>
    </p:extLst>
  </p:cSld>
  <p:clrMapOvr>
    <a:masterClrMapping/>
  </p:clrMapOvr>
  <mc:AlternateContent xmlns:mc="http://schemas.openxmlformats.org/markup-compatibility/2006">
    <mc:Choice xmlns:p14="http://schemas.microsoft.com/office/powerpoint/2010/main" Requires="p14">
      <p:transition spd="slow" p14:dur="2000" advTm="32302"/>
    </mc:Choice>
    <mc:Fallback>
      <p:transition spd="slow" advTm="32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28" x="9080500" y="3511550"/>
          <p14:tracePt t="1534" x="9061450" y="3502025"/>
          <p14:tracePt t="1541" x="9034463" y="3482975"/>
          <p14:tracePt t="1549" x="8988425" y="3455988"/>
          <p14:tracePt t="1557" x="8943975" y="3446463"/>
          <p14:tracePt t="1564" x="8870950" y="3438525"/>
          <p14:tracePt t="1573" x="8807450" y="3411538"/>
          <p14:tracePt t="1581" x="8715375" y="3402013"/>
          <p14:tracePt t="1589" x="8615363" y="3375025"/>
          <p14:tracePt t="1597" x="8542338" y="3355975"/>
          <p14:tracePt t="1606" x="8442325" y="3346450"/>
          <p14:tracePt t="1612" x="8369300" y="3328988"/>
          <p14:tracePt t="1621" x="8296275" y="3328988"/>
          <p14:tracePt t="1629" x="8204200" y="3319463"/>
          <p14:tracePt t="1638" x="8123238" y="3319463"/>
          <p14:tracePt t="1645" x="8050213" y="3319463"/>
          <p14:tracePt t="1654" x="7977188" y="3319463"/>
          <p14:tracePt t="1661" x="7921625" y="3319463"/>
          <p14:tracePt t="1670" x="7831138" y="3319463"/>
          <p14:tracePt t="1677" x="7777163" y="3319463"/>
          <p14:tracePt t="1685" x="7721600" y="3319463"/>
          <p14:tracePt t="1693" x="7658100" y="3319463"/>
          <p14:tracePt t="1701" x="7602538" y="3319463"/>
          <p14:tracePt t="1709" x="7531100" y="3319463"/>
          <p14:tracePt t="1717" x="7475538" y="3319463"/>
          <p14:tracePt t="1725" x="7421563" y="3319463"/>
          <p14:tracePt t="1733" x="7356475" y="3319463"/>
          <p14:tracePt t="1741" x="7302500" y="3319463"/>
          <p14:tracePt t="1749" x="7265988" y="3319463"/>
          <p14:tracePt t="1756" x="7192963" y="3319463"/>
          <p14:tracePt t="1765" x="7138988" y="3319463"/>
          <p14:tracePt t="1773" x="7102475" y="3319463"/>
          <p14:tracePt t="1781" x="7046913" y="3319463"/>
          <p14:tracePt t="1789" x="6983413" y="3319463"/>
          <p14:tracePt t="1797" x="6929438" y="3319463"/>
          <p14:tracePt t="1805" x="6873875" y="3319463"/>
          <p14:tracePt t="1813" x="6819900" y="3319463"/>
          <p14:tracePt t="1821" x="6746875" y="3319463"/>
          <p14:tracePt t="1829" x="6673850" y="3319463"/>
          <p14:tracePt t="1838" x="6591300" y="3319463"/>
          <p14:tracePt t="1846" x="6500813" y="3319463"/>
          <p14:tracePt t="1857" x="6427788" y="3319463"/>
          <p14:tracePt t="1861" x="6335713" y="3319463"/>
          <p14:tracePt t="1871" x="6226175" y="3319463"/>
          <p14:tracePt t="1876" x="6145213" y="3292475"/>
          <p14:tracePt t="1888" x="6072188" y="3282950"/>
          <p14:tracePt t="1892" x="5972175" y="3255963"/>
          <p14:tracePt t="1901" x="5899150" y="3228975"/>
          <p14:tracePt t="1909" x="5834063" y="3209925"/>
          <p14:tracePt t="1917" x="5780088" y="3192463"/>
          <p14:tracePt t="1925" x="5707063" y="3155950"/>
          <p14:tracePt t="1933" x="5680075" y="3136900"/>
          <p14:tracePt t="1940" x="5653088" y="3127375"/>
          <p14:tracePt t="1950" x="5616575" y="3100388"/>
          <p14:tracePt t="1988" x="5597525" y="3090863"/>
          <p14:tracePt t="2022" x="5588000" y="3090863"/>
          <p14:tracePt t="2030" x="5570538" y="3090863"/>
          <p14:tracePt t="2040" x="5551488" y="3090863"/>
          <p14:tracePt t="2046" x="5524500" y="3090863"/>
          <p14:tracePt t="2057" x="5470525" y="3090863"/>
          <p14:tracePt t="2062" x="5451475" y="3090863"/>
          <p14:tracePt t="2074" x="5378450" y="3090863"/>
          <p14:tracePt t="2078" x="5341938" y="3090863"/>
          <p14:tracePt t="2087" x="5241925" y="3090863"/>
          <p14:tracePt t="2094" x="5168900" y="3090863"/>
          <p14:tracePt t="2103" x="5095875" y="3090863"/>
          <p14:tracePt t="2110" x="5005388" y="3090863"/>
          <p14:tracePt t="2119" x="4913313" y="3090863"/>
          <p14:tracePt t="2124" x="4840288" y="3090863"/>
          <p14:tracePt t="2134" x="4740275" y="3082925"/>
          <p14:tracePt t="2140" x="4667250" y="3054350"/>
          <p14:tracePt t="2149" x="4586288" y="3054350"/>
          <p14:tracePt t="2157" x="4530725" y="3036888"/>
          <p14:tracePt t="2164" x="4484688" y="3036888"/>
          <p14:tracePt t="2173" x="4430713" y="3027363"/>
          <p14:tracePt t="2181" x="4413250" y="3027363"/>
          <p14:tracePt t="2189" x="4384675" y="3017838"/>
          <p14:tracePt t="2197" x="4367213" y="3017838"/>
          <p14:tracePt t="3416" x="4348163" y="3017838"/>
          <p14:tracePt t="3421" x="4303713" y="3000375"/>
          <p14:tracePt t="3428" x="4267200" y="2982913"/>
          <p14:tracePt t="3437" x="4211638" y="2982913"/>
          <p14:tracePt t="3445" x="4148138" y="2973388"/>
          <p14:tracePt t="3453" x="4075113" y="2963863"/>
          <p14:tracePt t="3461" x="3992563" y="2946400"/>
          <p14:tracePt t="3469" x="3965575" y="2936875"/>
          <p14:tracePt t="3477" x="3919538" y="2927350"/>
          <p14:tracePt t="3493" x="3902075" y="2927350"/>
          <p14:tracePt t="3937" x="3892550" y="2900363"/>
          <p14:tracePt t="3944" x="3892550" y="2873375"/>
          <p14:tracePt t="3951" x="3892550" y="2827338"/>
          <p14:tracePt t="3958" x="3892550" y="2817813"/>
          <p14:tracePt t="3966" x="3892550" y="2781300"/>
          <p14:tracePt t="3975" x="3892550" y="2744788"/>
          <p14:tracePt t="3980" x="3892550" y="2727325"/>
          <p14:tracePt t="3991" x="3892550" y="2681288"/>
          <p14:tracePt t="3998" x="3892550" y="2654300"/>
          <p14:tracePt t="4008" x="3892550" y="2625725"/>
          <p14:tracePt t="4014" x="3892550" y="2598738"/>
          <p14:tracePt t="4023" x="3892550" y="2581275"/>
          <p14:tracePt t="4029" x="3892550" y="2554288"/>
          <p14:tracePt t="4038" x="3892550" y="2535238"/>
          <p14:tracePt t="4045" x="3892550" y="2517775"/>
          <p14:tracePt t="4054" x="3892550" y="2498725"/>
          <p14:tracePt t="4061" x="3892550" y="2471738"/>
          <p14:tracePt t="4070" x="3892550" y="2452688"/>
          <p14:tracePt t="4076" x="3902075" y="2416175"/>
          <p14:tracePt t="4086" x="3902075" y="2398713"/>
          <p14:tracePt t="4093" x="3902075" y="2371725"/>
          <p14:tracePt t="4101" x="3902075" y="2352675"/>
          <p14:tracePt t="4109" x="3902075" y="2325688"/>
          <p14:tracePt t="4117" x="3902075" y="2316163"/>
          <p14:tracePt t="4125" x="3902075" y="2298700"/>
          <p14:tracePt t="4133" x="3902075" y="2289175"/>
          <p14:tracePt t="4141" x="3902075" y="2279650"/>
          <p14:tracePt t="4149" x="3902075" y="2270125"/>
          <p14:tracePt t="4158" x="3902075" y="2243138"/>
          <p14:tracePt t="4166" x="3902075" y="2225675"/>
          <p14:tracePt t="4174" x="3902075" y="2197100"/>
          <p14:tracePt t="4182" x="3902075" y="2179638"/>
          <p14:tracePt t="4190" x="3902075" y="2133600"/>
          <p14:tracePt t="4199" x="3902075" y="2116138"/>
          <p14:tracePt t="4206" x="3911600" y="2089150"/>
          <p14:tracePt t="4214" x="3911600" y="2070100"/>
          <p14:tracePt t="4221" x="3911600" y="2043113"/>
          <p14:tracePt t="4239" x="3911600" y="2024063"/>
          <p14:tracePt t="4255" x="3911600" y="2006600"/>
          <p14:tracePt t="4503" x="3919538" y="2006600"/>
          <p14:tracePt t="4511" x="3948113" y="2006600"/>
          <p14:tracePt t="4519" x="3984625" y="2006600"/>
          <p14:tracePt t="4527" x="4038600" y="2006600"/>
          <p14:tracePt t="4535" x="4111625" y="2006600"/>
          <p14:tracePt t="4542" x="4202113" y="2006600"/>
          <p14:tracePt t="4550" x="4275138" y="2006600"/>
          <p14:tracePt t="4557" x="4357688" y="2006600"/>
          <p14:tracePt t="4566" x="4430713" y="2006600"/>
          <p14:tracePt t="4574" x="4467225" y="2006600"/>
          <p14:tracePt t="4582" x="4521200" y="2006600"/>
          <p14:tracePt t="4590" x="4549775" y="2006600"/>
          <p14:tracePt t="4597" x="4557713" y="2006600"/>
          <p14:tracePt t="4854" x="4567238" y="2006600"/>
          <p14:tracePt t="4864" x="4549775" y="2043113"/>
          <p14:tracePt t="4871" x="4530725" y="2070100"/>
          <p14:tracePt t="4897" x="4440238" y="2160588"/>
          <p14:tracePt t="4902" x="4403725" y="2225675"/>
          <p14:tracePt t="4910" x="4384675" y="2270125"/>
          <p14:tracePt t="4916" x="4376738" y="2325688"/>
          <p14:tracePt t="4925" x="4340225" y="2371725"/>
          <p14:tracePt t="4933" x="4311650" y="2452688"/>
          <p14:tracePt t="4941" x="4275138" y="2517775"/>
          <p14:tracePt t="4949" x="4257675" y="2571750"/>
          <p14:tracePt t="4957" x="4248150" y="2635250"/>
          <p14:tracePt t="4965" x="4221163" y="2698750"/>
          <p14:tracePt t="4973" x="4211638" y="2735263"/>
          <p14:tracePt t="4981" x="4211638" y="2781300"/>
          <p14:tracePt t="4989" x="4202113" y="2808288"/>
          <p14:tracePt t="4997" x="4194175" y="2854325"/>
          <p14:tracePt t="5005" x="4194175" y="2881313"/>
          <p14:tracePt t="5013" x="4194175" y="2900363"/>
          <p14:tracePt t="5021" x="4194175" y="2927350"/>
          <p14:tracePt t="5029" x="4194175" y="2946400"/>
          <p14:tracePt t="5038" x="4194175" y="2973388"/>
          <p14:tracePt t="5046" x="4194175" y="2990850"/>
          <p14:tracePt t="5052" x="4194175" y="3000375"/>
          <p14:tracePt t="5062" x="4194175" y="3017838"/>
          <p14:tracePt t="5070" x="4194175" y="3027363"/>
          <p14:tracePt t="5086" x="4194175" y="3036888"/>
          <p14:tracePt t="5093" x="4194175" y="3054350"/>
          <p14:tracePt t="5100" x="4194175" y="3073400"/>
          <p14:tracePt t="5109" x="4194175" y="3082925"/>
          <p14:tracePt t="5117" x="4194175" y="3109913"/>
          <p14:tracePt t="5125" x="4194175" y="3127375"/>
          <p14:tracePt t="5132" x="4194175" y="3155950"/>
          <p14:tracePt t="5141" x="4194175" y="3173413"/>
          <p14:tracePt t="5149" x="4194175" y="3200400"/>
          <p14:tracePt t="5156" x="4194175" y="3209925"/>
          <p14:tracePt t="5164" x="4194175" y="3219450"/>
          <p14:tracePt t="5172" x="4194175" y="3236913"/>
          <p14:tracePt t="5581" x="4175125" y="3246438"/>
          <p14:tracePt t="5588" x="4165600" y="3246438"/>
          <p14:tracePt t="5597" x="4148138" y="3246438"/>
          <p14:tracePt t="5605" x="4121150" y="3236913"/>
          <p14:tracePt t="5613" x="4111625" y="3236913"/>
          <p14:tracePt t="5621" x="4084638" y="3236913"/>
          <p14:tracePt t="5629" x="4065588" y="3236913"/>
          <p14:tracePt t="5637" x="4048125" y="3236913"/>
          <p14:tracePt t="5646" x="4029075" y="3236913"/>
          <p14:tracePt t="5654" x="4021138" y="3236913"/>
          <p14:tracePt t="5661" x="4011613" y="3236913"/>
          <p14:tracePt t="8358" x="4002088" y="3209925"/>
          <p14:tracePt t="8367" x="4002088" y="3200400"/>
          <p14:tracePt t="8374" x="4002088" y="3163888"/>
          <p14:tracePt t="8386" x="4002088" y="3146425"/>
          <p14:tracePt t="8389" x="4002088" y="3119438"/>
          <p14:tracePt t="8398" x="4002088" y="3100388"/>
          <p14:tracePt t="8406" x="4002088" y="3073400"/>
          <p14:tracePt t="8414" x="4002088" y="3054350"/>
          <p14:tracePt t="8422" x="4002088" y="3046413"/>
          <p14:tracePt t="8430" x="4002088" y="3017838"/>
          <p14:tracePt t="8447" x="4002088" y="3009900"/>
          <p14:tracePt t="8455" x="4002088" y="2990850"/>
          <p14:tracePt t="8590" x="3992563" y="2982913"/>
          <p14:tracePt t="9183" x="3984625" y="2963863"/>
          <p14:tracePt t="9199" x="3984625" y="2946400"/>
          <p14:tracePt t="9206" x="3984625" y="2927350"/>
          <p14:tracePt t="9214" x="3984625" y="2900363"/>
          <p14:tracePt t="9222" x="3975100" y="2881313"/>
          <p14:tracePt t="9231" x="3956050" y="2863850"/>
          <p14:tracePt t="9238" x="3956050" y="2854325"/>
          <p14:tracePt t="9246" x="3948113" y="2836863"/>
          <p14:tracePt t="9253" x="3938588" y="2827338"/>
          <p14:tracePt t="9262" x="3929063" y="2800350"/>
          <p14:tracePt t="9271" x="3911600" y="2781300"/>
          <p14:tracePt t="9278" x="3902075" y="2763838"/>
          <p14:tracePt t="9294" x="3902075" y="2754313"/>
          <p14:tracePt t="9333" x="3892550" y="2744788"/>
          <p14:tracePt t="9489" x="3892550" y="2727325"/>
          <p14:tracePt t="9503" x="3892550" y="2717800"/>
          <p14:tracePt t="9510" x="3892550" y="2708275"/>
          <p14:tracePt t="9519" x="3892550" y="2698750"/>
          <p14:tracePt t="9526" x="3892550" y="2690813"/>
          <p14:tracePt t="9533" x="3892550" y="2681288"/>
          <p14:tracePt t="9541" x="3892550" y="2671763"/>
          <p14:tracePt t="9549" x="3892550" y="2662238"/>
          <p14:tracePt t="9557" x="3892550" y="2644775"/>
          <p14:tracePt t="9669" x="3892550" y="2635250"/>
          <p14:tracePt t="9677" x="3892550" y="2625725"/>
          <p14:tracePt t="9701" x="3892550" y="2608263"/>
          <p14:tracePt t="9709" x="3892550" y="2598738"/>
          <p14:tracePt t="9717" x="3892550" y="2581275"/>
          <p14:tracePt t="9725" x="3892550" y="2562225"/>
          <p14:tracePt t="9734" x="3892550" y="2554288"/>
          <p14:tracePt t="9741" x="3892550" y="2544763"/>
          <p14:tracePt t="9766" x="3892550" y="2525713"/>
          <p14:tracePt t="9847" x="3892550" y="2517775"/>
          <p14:tracePt t="10254" x="3883025" y="2535238"/>
          <p14:tracePt t="10263" x="3875088" y="2554288"/>
          <p14:tracePt t="10270" x="3856038" y="2571750"/>
          <p14:tracePt t="10279" x="3838575" y="2589213"/>
          <p14:tracePt t="10295" x="3810000" y="2617788"/>
          <p14:tracePt t="10300" x="3802063" y="2644775"/>
          <p14:tracePt t="10308" x="3792538" y="2654300"/>
          <p14:tracePt t="10317" x="3775075" y="2662238"/>
          <p14:tracePt t="10325" x="3765550" y="2671763"/>
          <p14:tracePt t="10609" x="3756025" y="2671763"/>
          <p14:tracePt t="10615" x="3738563" y="2671763"/>
          <p14:tracePt t="10622" x="3719513" y="2671763"/>
          <p14:tracePt t="10630" x="3692525" y="2671763"/>
          <p14:tracePt t="10638" x="3683000" y="2671763"/>
          <p14:tracePt t="10646" x="3673475" y="2671763"/>
          <p14:tracePt t="10655" x="3656013" y="2671763"/>
          <p14:tracePt t="10903" x="3665538" y="2671763"/>
          <p14:tracePt t="10913" x="3673475" y="2671763"/>
          <p14:tracePt t="10918" x="3692525" y="2671763"/>
          <p14:tracePt t="10929" x="3709988" y="2671763"/>
          <p14:tracePt t="10932" x="3729038" y="2671763"/>
          <p14:tracePt t="10942" x="3756025" y="2671763"/>
          <p14:tracePt t="10949" x="3810000" y="2671763"/>
          <p14:tracePt t="10957" x="3838575" y="2671763"/>
          <p14:tracePt t="10965" x="3892550" y="2671763"/>
          <p14:tracePt t="10973" x="3975100" y="2690813"/>
          <p14:tracePt t="10981" x="4002088" y="2708275"/>
          <p14:tracePt t="10989" x="4057650" y="2717800"/>
          <p14:tracePt t="10996" x="4094163" y="2727325"/>
          <p14:tracePt t="11014" x="4111625" y="2735263"/>
          <p14:tracePt t="11207" x="4111625" y="2754313"/>
          <p14:tracePt t="11215" x="4111625" y="2763838"/>
          <p14:tracePt t="11222" x="4111625" y="2771775"/>
          <p14:tracePt t="11231" x="4111625" y="2790825"/>
          <p14:tracePt t="11238" x="4111625" y="2800350"/>
          <p14:tracePt t="11247" x="4111625" y="2817813"/>
          <p14:tracePt t="11464" x="4111625" y="2827338"/>
          <p14:tracePt t="11471" x="4111625" y="2836863"/>
          <p14:tracePt t="11480" x="4111625" y="2844800"/>
          <p14:tracePt t="11489" x="4111625" y="2863850"/>
          <p14:tracePt t="11495" x="4111625" y="2873375"/>
          <p14:tracePt t="11505" x="4111625" y="2900363"/>
          <p14:tracePt t="11510" x="4111625" y="2909888"/>
          <p14:tracePt t="11518" x="4102100" y="2927350"/>
          <p14:tracePt t="11534" x="4102100" y="2954338"/>
          <p14:tracePt t="11550" x="4102100" y="2963863"/>
          <p14:tracePt t="11558" x="4102100" y="2973388"/>
          <p14:tracePt t="11717" x="4129088" y="2973388"/>
          <p14:tracePt t="11725" x="4138613" y="2973388"/>
          <p14:tracePt t="11733" x="4148138" y="2973388"/>
          <p14:tracePt t="11741" x="4157663" y="2973388"/>
          <p14:tracePt t="11749" x="4175125" y="2973388"/>
          <p14:tracePt t="11889" x="4184650" y="2973388"/>
          <p14:tracePt t="11910" x="4184650" y="2963863"/>
          <p14:tracePt t="12165" x="4184650" y="2954338"/>
          <p14:tracePt t="12173" x="4184650" y="2946400"/>
          <p14:tracePt t="12189" x="4194175" y="2936875"/>
          <p14:tracePt t="12198" x="4202113" y="2927350"/>
          <p14:tracePt t="12205" x="4221163" y="2917825"/>
          <p14:tracePt t="12221" x="4230688" y="2909888"/>
          <p14:tracePt t="12632" x="4211638" y="2927350"/>
          <p14:tracePt t="12639" x="4211638" y="2954338"/>
          <p14:tracePt t="12646" x="4194175" y="2982913"/>
          <p14:tracePt t="12654" x="4184650" y="3017838"/>
          <p14:tracePt t="12662" x="4175125" y="3036888"/>
          <p14:tracePt t="12671" x="4175125" y="3063875"/>
          <p14:tracePt t="12679" x="4165600" y="3082925"/>
          <p14:tracePt t="12688" x="4165600" y="3100388"/>
          <p14:tracePt t="12694" x="4157663" y="3109913"/>
          <p14:tracePt t="12702" x="4157663" y="3119438"/>
          <p14:tracePt t="12709" x="4157663" y="3127375"/>
          <p14:tracePt t="12717" x="4157663" y="3136900"/>
          <p14:tracePt t="12725" x="4157663" y="3146425"/>
          <p14:tracePt t="12741" x="4148138" y="3163888"/>
          <p14:tracePt t="12756" x="4138613" y="3173413"/>
          <p14:tracePt t="13021" x="4138613" y="3163888"/>
          <p14:tracePt t="13029" x="4138613" y="3146425"/>
          <p14:tracePt t="13037" x="4157663" y="3100388"/>
          <p14:tracePt t="13045" x="4184650" y="3073400"/>
          <p14:tracePt t="13053" x="4202113" y="3027363"/>
          <p14:tracePt t="13062" x="4211638" y="2990850"/>
          <p14:tracePt t="13071" x="4238625" y="2909888"/>
          <p14:tracePt t="13078" x="4303713" y="2836863"/>
          <p14:tracePt t="13088" x="4321175" y="2800350"/>
          <p14:tracePt t="13094" x="4330700" y="2717800"/>
          <p14:tracePt t="13102" x="4340225" y="2662238"/>
          <p14:tracePt t="13109" x="4367213" y="2598738"/>
          <p14:tracePt t="13118" x="4376738" y="2544763"/>
          <p14:tracePt t="13125" x="4384675" y="2498725"/>
          <p14:tracePt t="13133" x="4403725" y="2471738"/>
          <p14:tracePt t="13141" x="4413250" y="2452688"/>
          <p14:tracePt t="13149" x="4413250" y="2444750"/>
          <p14:tracePt t="13559" x="4413250" y="2435225"/>
          <p14:tracePt t="13782" x="4403725" y="2435225"/>
          <p14:tracePt t="13790" x="4394200" y="2435225"/>
          <p14:tracePt t="13798" x="4376738" y="2435225"/>
          <p14:tracePt t="13806" x="4367213" y="2435225"/>
          <p14:tracePt t="13814" x="4330700" y="2444750"/>
          <p14:tracePt t="13822" x="4321175" y="2452688"/>
          <p14:tracePt t="13830" x="4284663" y="2462213"/>
          <p14:tracePt t="13839" x="4257675" y="2462213"/>
          <p14:tracePt t="13846" x="4238625" y="2462213"/>
          <p14:tracePt t="13854" x="4211638" y="2462213"/>
          <p14:tracePt t="13861" x="4194175" y="2462213"/>
          <p14:tracePt t="13868" x="4165600" y="2462213"/>
          <p14:tracePt t="13877" x="4157663" y="2462213"/>
          <p14:tracePt t="13893" x="4138613" y="2462213"/>
          <p14:tracePt t="13902" x="4129088" y="2462213"/>
          <p14:tracePt t="14006" x="4121150" y="2462213"/>
          <p14:tracePt t="14014" x="4111625" y="2452688"/>
          <p14:tracePt t="14022" x="4111625" y="2435225"/>
          <p14:tracePt t="14030" x="4111625" y="2416175"/>
          <p14:tracePt t="14038" x="4111625" y="2408238"/>
          <p14:tracePt t="14046" x="4111625" y="2389188"/>
          <p14:tracePt t="14054" x="4111625" y="2379663"/>
          <p14:tracePt t="14062" x="4102100" y="2371725"/>
          <p14:tracePt t="14070" x="4102100" y="2362200"/>
          <p14:tracePt t="14078" x="4102100" y="2343150"/>
          <p14:tracePt t="14087" x="4094163" y="2335213"/>
          <p14:tracePt t="14105" x="4094163" y="2325688"/>
          <p14:tracePt t="14109" x="4075113" y="2306638"/>
          <p14:tracePt t="14117" x="4075113" y="2298700"/>
          <p14:tracePt t="14125" x="4075113" y="2289175"/>
          <p14:tracePt t="14141" x="4075113" y="2279650"/>
          <p14:tracePt t="14149" x="4075113" y="2262188"/>
          <p14:tracePt t="14173" x="4075113" y="2252663"/>
          <p14:tracePt t="14181" x="4075113" y="2243138"/>
          <p14:tracePt t="14189" x="4075113" y="2225675"/>
          <p14:tracePt t="14200" x="4075113" y="2206625"/>
          <p14:tracePt t="14204" x="4084638" y="2197100"/>
          <p14:tracePt t="14221" x="4094163" y="2179638"/>
          <p14:tracePt t="14245" x="4102100" y="2160588"/>
          <p14:tracePt t="14254" x="4111625" y="2152650"/>
          <p14:tracePt t="14376" x="4129088" y="2143125"/>
          <p14:tracePt t="14403" x="4157663" y="2143125"/>
          <p14:tracePt t="14407" x="4165600" y="2143125"/>
          <p14:tracePt t="14414" x="4194175" y="2143125"/>
          <p14:tracePt t="14422" x="4211638" y="2143125"/>
          <p14:tracePt t="14438" x="4238625" y="2143125"/>
          <p14:tracePt t="14446" x="4248150" y="2143125"/>
          <p14:tracePt t="14478" x="4257675" y="2143125"/>
          <p14:tracePt t="14487" x="4284663" y="2143125"/>
          <p14:tracePt t="14501" x="4294188" y="2143125"/>
          <p14:tracePt t="14508" x="4303713" y="2143125"/>
          <p14:tracePt t="14525" x="4321175" y="2160588"/>
          <p14:tracePt t="14668" x="4321175" y="2170113"/>
          <p14:tracePt t="14684" x="4321175" y="2179638"/>
          <p14:tracePt t="14692" x="4321175" y="2197100"/>
          <p14:tracePt t="14701" x="4321175" y="2216150"/>
          <p14:tracePt t="14709" x="4330700" y="2216150"/>
          <p14:tracePt t="14717" x="4330700" y="2233613"/>
          <p14:tracePt t="14725" x="4330700" y="2243138"/>
          <p14:tracePt t="14733" x="4340225" y="2262188"/>
          <p14:tracePt t="14741" x="4340225" y="2279650"/>
          <p14:tracePt t="14748" x="4340225" y="2289175"/>
          <p14:tracePt t="14765" x="4340225" y="2298700"/>
          <p14:tracePt t="14781" x="4340225" y="2316163"/>
          <p14:tracePt t="14789" x="4330700" y="2335213"/>
          <p14:tracePt t="14813" x="4321175" y="2352675"/>
          <p14:tracePt t="14837" x="4311650" y="2362200"/>
          <p14:tracePt t="14844" x="4311650" y="2371725"/>
          <p14:tracePt t="14853" x="4303713" y="2389188"/>
          <p14:tracePt t="14861" x="4303713" y="2398713"/>
          <p14:tracePt t="14869" x="4294188" y="2416175"/>
          <p14:tracePt t="14877" x="4284663" y="2425700"/>
          <p14:tracePt t="15271" x="4294188" y="2416175"/>
          <p14:tracePt t="15288" x="4294188" y="2408238"/>
          <p14:tracePt t="15294" x="4303713" y="2398713"/>
          <p14:tracePt t="15308" x="4311650" y="2379663"/>
          <p14:tracePt t="15310" x="4321175" y="2379663"/>
          <p14:tracePt t="15317" x="4330700" y="2371725"/>
          <p14:tracePt t="15334" x="4340225" y="2352675"/>
          <p14:tracePt t="15350" x="4340225" y="2343150"/>
          <p14:tracePt t="15360" x="4340225" y="2335213"/>
          <p14:tracePt t="15461" x="4348163" y="2325688"/>
          <p14:tracePt t="15502" x="4357688" y="2316163"/>
          <p14:tracePt t="15933" x="4357688" y="2306638"/>
          <p14:tracePt t="15949" x="4357688" y="2298700"/>
          <p14:tracePt t="15965" x="4357688" y="2289175"/>
          <p14:tracePt t="16022" x="4357688" y="2279650"/>
          <p14:tracePt t="17982" x="4348163" y="2270125"/>
          <p14:tracePt t="19287" x="4348163" y="2306638"/>
          <p14:tracePt t="19294" x="4348163" y="2352675"/>
          <p14:tracePt t="19303" x="4348163" y="2362200"/>
          <p14:tracePt t="19314" x="4348163" y="2408238"/>
          <p14:tracePt t="19321" x="4348163" y="2444750"/>
          <p14:tracePt t="19326" x="4340225" y="2489200"/>
          <p14:tracePt t="19336" x="4340225" y="2544763"/>
          <p14:tracePt t="19342" x="4340225" y="2562225"/>
          <p14:tracePt t="19352" x="4340225" y="2617788"/>
          <p14:tracePt t="19358" x="4340225" y="2644775"/>
          <p14:tracePt t="19365" x="4340225" y="2662238"/>
          <p14:tracePt t="19374" x="4340225" y="2671763"/>
          <p14:tracePt t="19383" x="4340225" y="2698750"/>
          <p14:tracePt t="19390" x="4340225" y="2708275"/>
          <p14:tracePt t="19398" x="4330700" y="2727325"/>
          <p14:tracePt t="19416" x="4330700" y="2735263"/>
          <p14:tracePt t="19495" x="4330700" y="2744788"/>
          <p14:tracePt t="19504" x="4330700" y="2754313"/>
          <p14:tracePt t="19512" x="4321175" y="2781300"/>
          <p14:tracePt t="19519" x="4303713" y="2827338"/>
          <p14:tracePt t="19525" x="4303713" y="2844800"/>
          <p14:tracePt t="19535" x="4303713" y="2863850"/>
          <p14:tracePt t="19542" x="4303713" y="2890838"/>
          <p14:tracePt t="19550" x="4294188" y="2917825"/>
          <p14:tracePt t="19558" x="4294188" y="2927350"/>
          <p14:tracePt t="19566" x="4294188" y="2936875"/>
          <p14:tracePt t="19582" x="4275138" y="2954338"/>
          <p14:tracePt t="19750" x="4267200" y="2946400"/>
          <p14:tracePt t="19758" x="4267200" y="2936875"/>
          <p14:tracePt t="19766" x="4267200" y="2927350"/>
          <p14:tracePt t="19774" x="4257675" y="2909888"/>
          <p14:tracePt t="19782" x="4257675" y="2900363"/>
          <p14:tracePt t="19791" x="4257675" y="2890838"/>
          <p14:tracePt t="19798" x="4257675" y="2881313"/>
          <p14:tracePt t="19814" x="4257675" y="2863850"/>
          <p14:tracePt t="19827" x="4257675" y="2844800"/>
          <p14:tracePt t="19828" x="4257675" y="2836863"/>
          <p14:tracePt t="19838" x="4257675" y="2817813"/>
          <p14:tracePt t="19846" x="4257675" y="2808288"/>
          <p14:tracePt t="19862" x="4257675" y="2800350"/>
          <p14:tracePt t="19872" x="4267200" y="2781300"/>
          <p14:tracePt t="19889" x="4267200" y="2754313"/>
          <p14:tracePt t="19895" x="4275138" y="2744788"/>
          <p14:tracePt t="19989" x="4284663" y="2744788"/>
          <p14:tracePt t="19998" x="4284663" y="2754313"/>
          <p14:tracePt t="20006" x="4284663" y="2771775"/>
          <p14:tracePt t="20014" x="4284663" y="2781300"/>
          <p14:tracePt t="20025" x="4284663" y="2790825"/>
          <p14:tracePt t="20030" x="4294188" y="2808288"/>
          <p14:tracePt t="20054" x="4294188" y="2817813"/>
          <p14:tracePt t="20062" x="4294188" y="2827338"/>
          <p14:tracePt t="20071" x="4294188" y="2836863"/>
          <p14:tracePt t="20088" x="4294188" y="2844800"/>
          <p14:tracePt t="20447" x="4294188" y="2827338"/>
          <p14:tracePt t="20455" x="4275138" y="2800350"/>
          <p14:tracePt t="20463" x="4267200" y="2790825"/>
          <p14:tracePt t="20471" x="4257675" y="2763838"/>
          <p14:tracePt t="20478" x="4248150" y="2744788"/>
          <p14:tracePt t="20487" x="4230688" y="2727325"/>
          <p14:tracePt t="20494" x="4230688" y="2708275"/>
          <p14:tracePt t="20503" x="4221163" y="2690813"/>
          <p14:tracePt t="20511" x="4221163" y="2671763"/>
          <p14:tracePt t="20526" x="4211638" y="2662238"/>
          <p14:tracePt t="20679" x="4211638" y="2654300"/>
          <p14:tracePt t="20750" x="4221163" y="2654300"/>
          <p14:tracePt t="20758" x="4238625" y="2654300"/>
          <p14:tracePt t="20782" x="4257675" y="2662238"/>
          <p14:tracePt t="20791" x="4275138" y="2671763"/>
          <p14:tracePt t="20798" x="4294188" y="2681288"/>
          <p14:tracePt t="20806" x="4311650" y="2690813"/>
          <p14:tracePt t="20814" x="4330700" y="2708275"/>
          <p14:tracePt t="20822" x="4348163" y="2717800"/>
          <p14:tracePt t="20829" x="4357688" y="2727325"/>
          <p14:tracePt t="20837" x="4367213" y="2727325"/>
          <p14:tracePt t="20853" x="4394200" y="2744788"/>
          <p14:tracePt t="20861" x="4413250" y="2763838"/>
          <p14:tracePt t="20870" x="4421188" y="2771775"/>
          <p14:tracePt t="20906" x="4430713" y="2808288"/>
          <p14:tracePt t="20911" x="4440238" y="2854325"/>
          <p14:tracePt t="20928" x="4457700" y="2873375"/>
          <p14:tracePt t="20941" x="4467225" y="2873375"/>
          <p14:tracePt t="21613" x="4494213" y="2873375"/>
          <p14:tracePt t="21622" x="4530725" y="2873375"/>
          <p14:tracePt t="21630" x="4586288" y="2873375"/>
          <p14:tracePt t="21638" x="4613275" y="2873375"/>
          <p14:tracePt t="21646" x="4649788" y="2863850"/>
          <p14:tracePt t="21654" x="4659313" y="2863850"/>
          <p14:tracePt t="21664" x="4667250" y="2854325"/>
          <p14:tracePt t="21854" x="4667250" y="2844800"/>
          <p14:tracePt t="21864" x="4649788" y="2836863"/>
          <p14:tracePt t="21870" x="4586288" y="2800350"/>
          <p14:tracePt t="21879" x="4521200" y="2771775"/>
          <p14:tracePt t="21891" x="4448175" y="2744788"/>
          <p14:tracePt t="21896" x="4403725" y="2727325"/>
          <p14:tracePt t="21904" x="4367213" y="2690813"/>
          <p14:tracePt t="21910" x="4340225" y="2671763"/>
          <p14:tracePt t="21921" x="4275138" y="2625725"/>
          <p14:tracePt t="21925" x="4275138" y="2617788"/>
          <p14:tracePt t="21933" x="4257675" y="2598738"/>
          <p14:tracePt t="21940" x="4257675" y="2589213"/>
          <p14:tracePt t="21949" x="4257675" y="2581275"/>
          <p14:tracePt t="21965" x="4257675" y="2554288"/>
          <p14:tracePt t="21972" x="4257675" y="2544763"/>
          <p14:tracePt t="21981" x="4257675" y="2517775"/>
          <p14:tracePt t="21989" x="4257675" y="2498725"/>
          <p14:tracePt t="21997" x="4257675" y="2489200"/>
          <p14:tracePt t="22005" x="4257675" y="2471738"/>
          <p14:tracePt t="22013" x="4257675" y="2452688"/>
          <p14:tracePt t="22029" x="4257675" y="2435225"/>
          <p14:tracePt t="22037" x="4257675" y="2425700"/>
          <p14:tracePt t="22053" x="4257675" y="2416175"/>
          <p14:tracePt t="22117" x="4257675" y="2408238"/>
          <p14:tracePt t="22141" x="4257675" y="2389188"/>
          <p14:tracePt t="22157" x="4257675" y="2379663"/>
          <p14:tracePt t="22173" x="4257675" y="2371725"/>
          <p14:tracePt t="22181" x="4257675" y="2352675"/>
          <p14:tracePt t="22253" x="4257675" y="2343150"/>
          <p14:tracePt t="22357" x="4257675" y="2371725"/>
          <p14:tracePt t="22365" x="4257675" y="2389188"/>
          <p14:tracePt t="22373" x="4230688" y="2435225"/>
          <p14:tracePt t="22383" x="4194175" y="2481263"/>
          <p14:tracePt t="22390" x="4184650" y="2508250"/>
          <p14:tracePt t="22399" x="4165600" y="2571750"/>
          <p14:tracePt t="22409" x="4121150" y="2654300"/>
          <p14:tracePt t="22421" x="4102100" y="2771775"/>
          <p14:tracePt t="22433" x="4075113" y="2817813"/>
          <p14:tracePt t="22437" x="4065588" y="2844800"/>
          <p14:tracePt t="22444" x="4057650" y="2854325"/>
          <p14:tracePt t="22455" x="4057650" y="2863850"/>
          <p14:tracePt t="22462" x="4057650" y="2873375"/>
          <p14:tracePt t="22575" x="4057650" y="2881313"/>
          <p14:tracePt t="22583" x="4057650" y="2890838"/>
          <p14:tracePt t="23197" x="4057650" y="2900363"/>
          <p14:tracePt t="23247" x="4057650" y="2909888"/>
          <p14:tracePt t="23262" x="4075113" y="2917825"/>
          <p14:tracePt t="23269" x="4084638" y="2927350"/>
          <p14:tracePt t="23279" x="4111625" y="2936875"/>
          <p14:tracePt t="23291" x="4129088" y="2936875"/>
          <p14:tracePt t="23294" x="4194175" y="2946400"/>
          <p14:tracePt t="23306" x="4311650" y="2990850"/>
          <p14:tracePt t="23311" x="4330700" y="3009900"/>
          <p14:tracePt t="23321" x="4430713" y="3046413"/>
          <p14:tracePt t="23327" x="4513263" y="3073400"/>
          <p14:tracePt t="23336" x="4613275" y="3109913"/>
          <p14:tracePt t="23342" x="4686300" y="3136900"/>
          <p14:tracePt t="23350" x="4786313" y="3182938"/>
          <p14:tracePt t="23358" x="4905375" y="3209925"/>
          <p14:tracePt t="23366" x="4995863" y="3219450"/>
          <p14:tracePt t="23374" x="5068888" y="3219450"/>
          <p14:tracePt t="23383" x="5159375" y="3219450"/>
          <p14:tracePt t="23388" x="5205413" y="3219450"/>
          <p14:tracePt t="23397" x="5260975" y="3219450"/>
          <p14:tracePt t="23550" x="5260975" y="3209925"/>
          <p14:tracePt t="23558" x="5260975" y="3200400"/>
          <p14:tracePt t="23599" x="5260975" y="3192463"/>
          <p14:tracePt t="23615" x="5260975" y="3173413"/>
          <p14:tracePt t="23632" x="5260975" y="3163888"/>
          <p14:tracePt t="23687" x="5260975" y="3155950"/>
          <p14:tracePt t="23712" x="5260975" y="3127375"/>
          <p14:tracePt t="24527" x="5260975" y="3136900"/>
          <p14:tracePt t="24551" x="5260975" y="3146425"/>
          <p14:tracePt t="24558" x="5260975" y="3155950"/>
          <p14:tracePt t="24567" x="5260975" y="3163888"/>
          <p14:tracePt t="24853" x="5260975" y="3192463"/>
          <p14:tracePt t="24869" x="5251450" y="3209925"/>
          <p14:tracePt t="24893" x="5224463" y="3228975"/>
          <p14:tracePt t="25189" x="5224463" y="3236913"/>
          <p14:tracePt t="25197" x="5195888" y="3265488"/>
          <p14:tracePt t="25205" x="5132388" y="3319463"/>
          <p14:tracePt t="25213" x="5105400" y="3328988"/>
          <p14:tracePt t="25221" x="5059363" y="3338513"/>
          <p14:tracePt t="25228" x="5014913" y="3365500"/>
          <p14:tracePt t="25237" x="4986338" y="3382963"/>
          <p14:tracePt t="25245" x="4941888" y="3392488"/>
          <p14:tracePt t="25253" x="4895850" y="3411538"/>
          <p14:tracePt t="25261" x="4840288" y="3429000"/>
          <p14:tracePt t="25269" x="4795838" y="3438525"/>
          <p14:tracePt t="25277" x="4767263" y="3446463"/>
          <p14:tracePt t="25286" x="4740275" y="3465513"/>
          <p14:tracePt t="25293" x="4695825" y="3465513"/>
          <p14:tracePt t="25302" x="4667250" y="3475038"/>
          <p14:tracePt t="25309" x="4640263" y="3482975"/>
          <p14:tracePt t="25318" x="4622800" y="3482975"/>
          <p14:tracePt t="25325" x="4576763" y="3482975"/>
          <p14:tracePt t="25334" x="4549775" y="3502025"/>
          <p14:tracePt t="25341" x="4540250" y="3502025"/>
          <p14:tracePt t="25349" x="4530725" y="3502025"/>
          <p14:tracePt t="25357" x="4503738" y="3502025"/>
          <p14:tracePt t="25365" x="4484688" y="3502025"/>
          <p14:tracePt t="25373" x="4476750" y="3502025"/>
          <p14:tracePt t="25380" x="4448175" y="3502025"/>
          <p14:tracePt t="25390" x="4413250" y="3502025"/>
          <p14:tracePt t="25399" x="4394200" y="3502025"/>
          <p14:tracePt t="25406" x="4367213" y="3502025"/>
          <p14:tracePt t="25415" x="4348163" y="3492500"/>
          <p14:tracePt t="25422" x="4311650" y="3482975"/>
          <p14:tracePt t="25433" x="4275138" y="3455988"/>
          <p14:tracePt t="25438" x="4257675" y="3446463"/>
          <p14:tracePt t="25445" x="4238625" y="3438525"/>
          <p14:tracePt t="25453" x="4221163" y="3419475"/>
          <p14:tracePt t="25461" x="4194175" y="3411538"/>
          <p14:tracePt t="25477" x="4157663" y="3392488"/>
          <p14:tracePt t="25631" x="4148138" y="3392488"/>
          <p14:tracePt t="25798" x="4148138" y="3382963"/>
          <p14:tracePt t="25846" x="4148138" y="3375025"/>
          <p14:tracePt t="26759" x="4148138" y="3365500"/>
          <p14:tracePt t="26766" x="4148138" y="3346450"/>
          <p14:tracePt t="26775" x="4148138" y="3328988"/>
          <p14:tracePt t="26782" x="4148138" y="3319463"/>
          <p14:tracePt t="26790" x="4148138" y="3309938"/>
          <p14:tracePt t="26798" x="4148138" y="3292475"/>
          <p14:tracePt t="26806" x="4148138" y="3282950"/>
          <p14:tracePt t="26814" x="4148138" y="3265488"/>
          <p14:tracePt t="26822" x="4138613" y="3246438"/>
          <p14:tracePt t="26837" x="4138613" y="3236913"/>
          <p14:tracePt t="26846" x="4138613" y="3219450"/>
          <p14:tracePt t="26878" x="4138613" y="3209925"/>
          <p14:tracePt t="26890" x="4129088" y="3200400"/>
          <p14:tracePt t="27441" x="4129088" y="3192463"/>
          <p14:tracePt t="27448" x="4129088" y="3163888"/>
          <p14:tracePt t="27454" x="4157663" y="3136900"/>
          <p14:tracePt t="27463" x="4165600" y="3090863"/>
          <p14:tracePt t="27470" x="4175125" y="3046413"/>
          <p14:tracePt t="27480" x="4175125" y="3017838"/>
          <p14:tracePt t="27485" x="4175125" y="2982913"/>
          <p14:tracePt t="27493" x="4184650" y="2963863"/>
          <p14:tracePt t="27502" x="4184650" y="2927350"/>
          <p14:tracePt t="27509" x="4202113" y="2900363"/>
          <p14:tracePt t="27525" x="4202113" y="2881313"/>
          <p14:tracePt t="27622" x="4202113" y="2873375"/>
          <p14:tracePt t="27694" x="4165600" y="2863850"/>
          <p14:tracePt t="27702" x="4102100" y="2854325"/>
          <p14:tracePt t="27712" x="4057650" y="2844800"/>
          <p14:tracePt t="27719" x="3965575" y="2800350"/>
          <p14:tracePt t="27729" x="3883025" y="2771775"/>
          <p14:tracePt t="27737" x="3792538" y="2744788"/>
          <p14:tracePt t="27742" x="3709988" y="2727325"/>
          <p14:tracePt t="27751" x="3629025" y="2708275"/>
          <p14:tracePt t="27760" x="3536950" y="2671763"/>
          <p14:tracePt t="27766" x="3455988" y="2654300"/>
          <p14:tracePt t="27774" x="3419475" y="2644775"/>
          <p14:tracePt t="27781" x="3373438" y="2635250"/>
          <p14:tracePt t="27789" x="3354388" y="2625725"/>
          <p14:tracePt t="28133" x="3346450" y="2589213"/>
          <p14:tracePt t="28141" x="3346450" y="2581275"/>
          <p14:tracePt t="28149" x="3346450" y="2535238"/>
          <p14:tracePt t="28157" x="3346450" y="2508250"/>
          <p14:tracePt t="28167" x="3346450" y="2481263"/>
          <p14:tracePt t="28173" x="3346450" y="2462213"/>
          <p14:tracePt t="28181" x="3346450" y="2416175"/>
          <p14:tracePt t="28189" x="3354388" y="2408238"/>
          <p14:tracePt t="28197" x="3363913" y="2379663"/>
          <p14:tracePt t="28205" x="3373438" y="2379663"/>
          <p14:tracePt t="28213" x="3382963" y="2371725"/>
          <p14:tracePt t="28279" x="3400425" y="2371725"/>
          <p14:tracePt t="28286" x="3446463" y="2371725"/>
          <p14:tracePt t="28295" x="3490913" y="2389188"/>
          <p14:tracePt t="28306" x="3556000" y="2462213"/>
          <p14:tracePt t="28309" x="3619500" y="2481263"/>
          <p14:tracePt t="28318" x="3683000" y="2525713"/>
          <p14:tracePt t="28325" x="3765550" y="2562225"/>
          <p14:tracePt t="28338" x="3810000" y="2598738"/>
          <p14:tracePt t="28340" x="3829050" y="2608263"/>
          <p14:tracePt t="28348" x="3856038" y="2617788"/>
          <p14:tracePt t="28434" x="3856038" y="2625725"/>
          <p14:tracePt t="28446" x="3838575" y="2625725"/>
          <p14:tracePt t="28454" x="3829050" y="2625725"/>
          <p14:tracePt t="28462" x="3802063" y="2644775"/>
          <p14:tracePt t="28469" x="3765550" y="2654300"/>
          <p14:tracePt t="28478" x="3765550" y="2662238"/>
          <p14:tracePt t="28485" x="3746500" y="2671763"/>
          <p14:tracePt t="28494" x="3729038" y="2681288"/>
          <p14:tracePt t="28839" x="3719513" y="2681288"/>
          <p14:tracePt t="28860" x="3719513" y="2671763"/>
          <p14:tracePt t="28885" x="3719513" y="2662238"/>
          <p14:tracePt t="28902" x="3719513" y="2644775"/>
          <p14:tracePt t="28910" x="3729038" y="2625725"/>
          <p14:tracePt t="28926" x="3738563" y="2617788"/>
          <p14:tracePt t="28950" x="3746500" y="2617788"/>
          <p14:tracePt t="28959" x="3746500" y="2608263"/>
          <p14:tracePt t="28976" x="3746500" y="2598738"/>
          <p14:tracePt t="28980" x="3746500" y="2589213"/>
          <p14:tracePt t="28989" x="3756025" y="2581275"/>
          <p14:tracePt t="29005" x="3775075" y="2571750"/>
          <p14:tracePt t="29013" x="3792538" y="2554288"/>
          <p14:tracePt t="29021" x="3802063" y="2544763"/>
          <p14:tracePt t="29029" x="3829050" y="2525713"/>
          <p14:tracePt t="29037" x="3846513" y="2525713"/>
          <p14:tracePt t="29045" x="3865563" y="2508250"/>
          <p14:tracePt t="29053" x="3875088" y="2498725"/>
          <p14:tracePt t="29060" x="3902075" y="2489200"/>
          <p14:tracePt t="29069" x="3911600" y="2489200"/>
          <p14:tracePt t="29077" x="3919538" y="2489200"/>
          <p14:tracePt t="29085" x="3938588" y="2471738"/>
          <p14:tracePt t="29093" x="3938588" y="2462213"/>
          <p14:tracePt t="29109" x="3948113" y="2452688"/>
          <p14:tracePt t="29135" x="3956050" y="2452688"/>
          <p14:tracePt t="29263" x="3965575" y="2452688"/>
          <p14:tracePt t="29270" x="3975100" y="2452688"/>
          <p14:tracePt t="29279" x="3984625" y="2444750"/>
          <p14:tracePt t="29294" x="3992563" y="2444750"/>
          <p14:tracePt t="29306" x="3992563" y="2435225"/>
          <p14:tracePt t="29318" x="4002088" y="2425700"/>
          <p14:tracePt t="29338" x="4011613" y="2425700"/>
          <p14:tracePt t="29340" x="4021138" y="2425700"/>
          <p14:tracePt t="29359" x="4029075" y="2425700"/>
          <p14:tracePt t="29391" x="4038600" y="2425700"/>
          <p14:tracePt t="29487" x="4057650" y="2425700"/>
          <p14:tracePt t="29495" x="4057650" y="2435225"/>
          <p14:tracePt t="29681" x="4065588" y="2444750"/>
          <p14:tracePt t="29686" x="4065588" y="2452688"/>
          <p14:tracePt t="29935" x="4065588" y="2462213"/>
          <p14:tracePt t="29944" x="4065588" y="2471738"/>
          <p14:tracePt t="29958" x="4065588" y="2489200"/>
          <p14:tracePt t="29967" x="4065588" y="2498725"/>
          <p14:tracePt t="29983" x="4065588" y="2508250"/>
          <p14:tracePt t="30030" x="4065588" y="2517775"/>
          <p14:tracePt t="31014" x="4102100" y="2517775"/>
          <p14:tracePt t="31022" x="4194175" y="2517775"/>
          <p14:tracePt t="31030" x="4357688" y="2525713"/>
          <p14:tracePt t="31038" x="4484688" y="2562225"/>
          <p14:tracePt t="31049" x="4686300" y="2571750"/>
          <p14:tracePt t="31055" x="4849813" y="2608263"/>
          <p14:tracePt t="31062" x="5041900" y="2635250"/>
          <p14:tracePt t="31070" x="5241925" y="2662238"/>
          <p14:tracePt t="31078" x="5405438" y="2708275"/>
          <p14:tracePt t="31086" x="5561013" y="2744788"/>
          <p14:tracePt t="31094" x="5688013" y="2781300"/>
          <p14:tracePt t="31101" x="5789613" y="2808288"/>
          <p14:tracePt t="31108" x="5899150" y="2827338"/>
          <p14:tracePt t="31117" x="5989638" y="2827338"/>
          <p14:tracePt t="31125" x="6099175" y="2854325"/>
          <p14:tracePt t="31134" x="6189663" y="2854325"/>
          <p14:tracePt t="31141" x="6308725" y="2854325"/>
          <p14:tracePt t="31151" x="6418263" y="2854325"/>
          <p14:tracePt t="31156" x="6527800" y="2854325"/>
          <p14:tracePt t="31164" x="6654800" y="2854325"/>
          <p14:tracePt t="31172" x="6746875" y="2873375"/>
          <p14:tracePt t="31181" x="6873875" y="2873375"/>
          <p14:tracePt t="31189" x="7000875" y="2881313"/>
          <p14:tracePt t="31197" x="7129463" y="2900363"/>
          <p14:tracePt t="31205" x="7292975" y="2927350"/>
          <p14:tracePt t="31213" x="7448550" y="2954338"/>
          <p14:tracePt t="31221" x="7631113" y="2990850"/>
          <p14:tracePt t="31230" x="7777163" y="3017838"/>
          <p14:tracePt t="31236" x="7904163" y="3046413"/>
          <p14:tracePt t="31245" x="8059738" y="3109913"/>
          <p14:tracePt t="31252" x="8113713" y="3119438"/>
          <p14:tracePt t="31261" x="8213725" y="3163888"/>
          <p14:tracePt t="31269" x="8296275" y="3173413"/>
          <p14:tracePt t="31277" x="8386763" y="3219450"/>
          <p14:tracePt t="31285" x="8432800" y="3236913"/>
          <p14:tracePt t="31293" x="8496300" y="3246438"/>
          <p14:tracePt t="31302" x="8588375" y="3246438"/>
          <p14:tracePt t="31309" x="8615363" y="3282950"/>
          <p14:tracePt t="31317" x="8697913" y="3309938"/>
          <p14:tracePt t="31325" x="8742363" y="3328988"/>
          <p14:tracePt t="31333" x="8751888" y="3338513"/>
          <p14:tracePt t="31342" x="8815388" y="3382963"/>
          <p14:tracePt t="31351" x="8851900" y="3392488"/>
          <p14:tracePt t="31358" x="8970963" y="3446463"/>
          <p14:tracePt t="31369" x="9053513" y="3465513"/>
          <p14:tracePt t="31374" x="9107488" y="347503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7350" y="-122371"/>
            <a:ext cx="8229600" cy="1143000"/>
          </a:xfrm>
        </p:spPr>
        <p:txBody>
          <a:bodyPr/>
          <a:lstStyle/>
          <a:p>
            <a:pPr eaLnBrk="1" hangingPunct="1"/>
            <a:r>
              <a:rPr lang="ja-JP" altLang="en-US" dirty="0"/>
              <a:t>複数の順序回路がある場合</a:t>
            </a:r>
          </a:p>
        </p:txBody>
      </p:sp>
      <p:grpSp>
        <p:nvGrpSpPr>
          <p:cNvPr id="44035" name="Group 3"/>
          <p:cNvGrpSpPr>
            <a:grpSpLocks/>
          </p:cNvGrpSpPr>
          <p:nvPr/>
        </p:nvGrpSpPr>
        <p:grpSpPr bwMode="auto">
          <a:xfrm>
            <a:off x="1568450" y="5157788"/>
            <a:ext cx="522288" cy="431800"/>
            <a:chOff x="1429" y="2795"/>
            <a:chExt cx="329" cy="272"/>
          </a:xfrm>
        </p:grpSpPr>
        <p:sp>
          <p:nvSpPr>
            <p:cNvPr id="44204" name="Rectangle 4"/>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205" name="Text Box 5"/>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206" name="Text Box 6"/>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207" name="Line 7"/>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208" name="Line 8"/>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36" name="Group 9"/>
          <p:cNvGrpSpPr>
            <a:grpSpLocks/>
          </p:cNvGrpSpPr>
          <p:nvPr/>
        </p:nvGrpSpPr>
        <p:grpSpPr bwMode="auto">
          <a:xfrm>
            <a:off x="1568450" y="4797425"/>
            <a:ext cx="522288" cy="431800"/>
            <a:chOff x="1429" y="2795"/>
            <a:chExt cx="329" cy="272"/>
          </a:xfrm>
        </p:grpSpPr>
        <p:sp>
          <p:nvSpPr>
            <p:cNvPr id="44199" name="Rectangle 10"/>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200" name="Text Box 11"/>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201" name="Text Box 12"/>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202" name="Line 13"/>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203" name="Line 14"/>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37" name="Group 15"/>
          <p:cNvGrpSpPr>
            <a:grpSpLocks/>
          </p:cNvGrpSpPr>
          <p:nvPr/>
        </p:nvGrpSpPr>
        <p:grpSpPr bwMode="auto">
          <a:xfrm>
            <a:off x="1568450" y="4437063"/>
            <a:ext cx="522288" cy="431800"/>
            <a:chOff x="1429" y="2795"/>
            <a:chExt cx="329" cy="272"/>
          </a:xfrm>
        </p:grpSpPr>
        <p:sp>
          <p:nvSpPr>
            <p:cNvPr id="44194" name="Rectangle 16"/>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95" name="Text Box 17"/>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96" name="Text Box 18"/>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97" name="Line 19"/>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98" name="Line 20"/>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38" name="Group 21"/>
          <p:cNvGrpSpPr>
            <a:grpSpLocks/>
          </p:cNvGrpSpPr>
          <p:nvPr/>
        </p:nvGrpSpPr>
        <p:grpSpPr bwMode="auto">
          <a:xfrm>
            <a:off x="1568450" y="4076700"/>
            <a:ext cx="522288" cy="431800"/>
            <a:chOff x="1429" y="2795"/>
            <a:chExt cx="329" cy="272"/>
          </a:xfrm>
        </p:grpSpPr>
        <p:sp>
          <p:nvSpPr>
            <p:cNvPr id="44189" name="Rectangle 22"/>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90" name="Text Box 23"/>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91" name="Text Box 24"/>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92" name="Line 25"/>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93" name="Line 26"/>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39" name="Group 27"/>
          <p:cNvGrpSpPr>
            <a:grpSpLocks/>
          </p:cNvGrpSpPr>
          <p:nvPr/>
        </p:nvGrpSpPr>
        <p:grpSpPr bwMode="auto">
          <a:xfrm>
            <a:off x="1568450" y="3716338"/>
            <a:ext cx="522288" cy="431800"/>
            <a:chOff x="1429" y="2795"/>
            <a:chExt cx="329" cy="272"/>
          </a:xfrm>
        </p:grpSpPr>
        <p:sp>
          <p:nvSpPr>
            <p:cNvPr id="44184" name="Rectangle 28"/>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85" name="Text Box 29"/>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86" name="Text Box 30"/>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87" name="Line 31"/>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88" name="Line 32"/>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40" name="Group 33"/>
          <p:cNvGrpSpPr>
            <a:grpSpLocks/>
          </p:cNvGrpSpPr>
          <p:nvPr/>
        </p:nvGrpSpPr>
        <p:grpSpPr bwMode="auto">
          <a:xfrm>
            <a:off x="1568450" y="3355975"/>
            <a:ext cx="522288" cy="431800"/>
            <a:chOff x="1429" y="2795"/>
            <a:chExt cx="329" cy="272"/>
          </a:xfrm>
        </p:grpSpPr>
        <p:sp>
          <p:nvSpPr>
            <p:cNvPr id="44179" name="Rectangle 34"/>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80" name="Text Box 35"/>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81" name="Text Box 36"/>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82" name="Line 37"/>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83" name="Line 38"/>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41" name="Group 39"/>
          <p:cNvGrpSpPr>
            <a:grpSpLocks/>
          </p:cNvGrpSpPr>
          <p:nvPr/>
        </p:nvGrpSpPr>
        <p:grpSpPr bwMode="auto">
          <a:xfrm>
            <a:off x="1568450" y="2995613"/>
            <a:ext cx="522288" cy="431800"/>
            <a:chOff x="1429" y="2795"/>
            <a:chExt cx="329" cy="272"/>
          </a:xfrm>
        </p:grpSpPr>
        <p:sp>
          <p:nvSpPr>
            <p:cNvPr id="44174" name="Rectangle 40"/>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75" name="Text Box 41"/>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76" name="Text Box 42"/>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77" name="Line 43"/>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78" name="Line 44"/>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42" name="Group 45"/>
          <p:cNvGrpSpPr>
            <a:grpSpLocks/>
          </p:cNvGrpSpPr>
          <p:nvPr/>
        </p:nvGrpSpPr>
        <p:grpSpPr bwMode="auto">
          <a:xfrm>
            <a:off x="1568450" y="2635250"/>
            <a:ext cx="522288" cy="431800"/>
            <a:chOff x="1429" y="2795"/>
            <a:chExt cx="329" cy="272"/>
          </a:xfrm>
        </p:grpSpPr>
        <p:sp>
          <p:nvSpPr>
            <p:cNvPr id="44169" name="Rectangle 46"/>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70" name="Text Box 47"/>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71" name="Text Box 48"/>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72" name="Line 49"/>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73" name="Line 50"/>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4043" name="Line 51"/>
          <p:cNvSpPr>
            <a:spLocks noChangeShapeType="1"/>
          </p:cNvSpPr>
          <p:nvPr/>
        </p:nvSpPr>
        <p:spPr bwMode="auto">
          <a:xfrm>
            <a:off x="1784350" y="558958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4" name="Oval 52"/>
          <p:cNvSpPr>
            <a:spLocks noChangeArrowheads="1"/>
          </p:cNvSpPr>
          <p:nvPr/>
        </p:nvSpPr>
        <p:spPr bwMode="auto">
          <a:xfrm>
            <a:off x="2555875" y="2852738"/>
            <a:ext cx="1439863" cy="28082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組み合わせ</a:t>
            </a:r>
          </a:p>
          <a:p>
            <a:pPr algn="ctr" eaLnBrk="1" hangingPunct="1"/>
            <a:r>
              <a:rPr lang="ja-JP" altLang="en-US"/>
              <a:t>回路</a:t>
            </a:r>
          </a:p>
        </p:txBody>
      </p:sp>
      <p:sp>
        <p:nvSpPr>
          <p:cNvPr id="44045" name="Line 53"/>
          <p:cNvSpPr>
            <a:spLocks noChangeShapeType="1"/>
          </p:cNvSpPr>
          <p:nvPr/>
        </p:nvSpPr>
        <p:spPr bwMode="auto">
          <a:xfrm>
            <a:off x="560388" y="30686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6" name="Text Box 54"/>
          <p:cNvSpPr txBox="1">
            <a:spLocks noChangeArrowheads="1"/>
          </p:cNvSpPr>
          <p:nvPr/>
        </p:nvSpPr>
        <p:spPr bwMode="auto">
          <a:xfrm>
            <a:off x="468313" y="23542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入力</a:t>
            </a:r>
          </a:p>
        </p:txBody>
      </p:sp>
      <p:sp>
        <p:nvSpPr>
          <p:cNvPr id="44047" name="Oval 55"/>
          <p:cNvSpPr>
            <a:spLocks noChangeArrowheads="1"/>
          </p:cNvSpPr>
          <p:nvPr/>
        </p:nvSpPr>
        <p:spPr bwMode="auto">
          <a:xfrm>
            <a:off x="992188" y="2781300"/>
            <a:ext cx="288925"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8" name="Line 56"/>
          <p:cNvSpPr>
            <a:spLocks noChangeShapeType="1"/>
          </p:cNvSpPr>
          <p:nvPr/>
        </p:nvSpPr>
        <p:spPr bwMode="auto">
          <a:xfrm>
            <a:off x="1281113" y="306863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4049" name="Group 57"/>
          <p:cNvGrpSpPr>
            <a:grpSpLocks/>
          </p:cNvGrpSpPr>
          <p:nvPr/>
        </p:nvGrpSpPr>
        <p:grpSpPr bwMode="auto">
          <a:xfrm>
            <a:off x="4502150" y="5159375"/>
            <a:ext cx="522288" cy="431800"/>
            <a:chOff x="1429" y="2795"/>
            <a:chExt cx="329" cy="272"/>
          </a:xfrm>
        </p:grpSpPr>
        <p:sp>
          <p:nvSpPr>
            <p:cNvPr id="44164" name="Rectangle 58"/>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65" name="Text Box 59"/>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66" name="Text Box 60"/>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67" name="Line 61"/>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68" name="Line 62"/>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50" name="Group 63"/>
          <p:cNvGrpSpPr>
            <a:grpSpLocks/>
          </p:cNvGrpSpPr>
          <p:nvPr/>
        </p:nvGrpSpPr>
        <p:grpSpPr bwMode="auto">
          <a:xfrm>
            <a:off x="4502150" y="4799013"/>
            <a:ext cx="522288" cy="431800"/>
            <a:chOff x="1429" y="2795"/>
            <a:chExt cx="329" cy="272"/>
          </a:xfrm>
        </p:grpSpPr>
        <p:sp>
          <p:nvSpPr>
            <p:cNvPr id="44159" name="Rectangle 64"/>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60" name="Text Box 65"/>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61" name="Text Box 66"/>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62" name="Line 67"/>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63" name="Line 68"/>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51" name="Group 69"/>
          <p:cNvGrpSpPr>
            <a:grpSpLocks/>
          </p:cNvGrpSpPr>
          <p:nvPr/>
        </p:nvGrpSpPr>
        <p:grpSpPr bwMode="auto">
          <a:xfrm>
            <a:off x="4502150" y="4438650"/>
            <a:ext cx="522288" cy="431800"/>
            <a:chOff x="1429" y="2795"/>
            <a:chExt cx="329" cy="272"/>
          </a:xfrm>
        </p:grpSpPr>
        <p:sp>
          <p:nvSpPr>
            <p:cNvPr id="44154" name="Rectangle 70"/>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55" name="Text Box 71"/>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56" name="Text Box 72"/>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57" name="Line 73"/>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58" name="Line 74"/>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52" name="Group 75"/>
          <p:cNvGrpSpPr>
            <a:grpSpLocks/>
          </p:cNvGrpSpPr>
          <p:nvPr/>
        </p:nvGrpSpPr>
        <p:grpSpPr bwMode="auto">
          <a:xfrm>
            <a:off x="4502150" y="4078288"/>
            <a:ext cx="522288" cy="431800"/>
            <a:chOff x="1429" y="2795"/>
            <a:chExt cx="329" cy="272"/>
          </a:xfrm>
        </p:grpSpPr>
        <p:sp>
          <p:nvSpPr>
            <p:cNvPr id="44149" name="Rectangle 76"/>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50" name="Text Box 77"/>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51" name="Text Box 78"/>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52" name="Line 79"/>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53" name="Line 80"/>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53" name="Group 81"/>
          <p:cNvGrpSpPr>
            <a:grpSpLocks/>
          </p:cNvGrpSpPr>
          <p:nvPr/>
        </p:nvGrpSpPr>
        <p:grpSpPr bwMode="auto">
          <a:xfrm>
            <a:off x="4502150" y="3717925"/>
            <a:ext cx="522288" cy="431800"/>
            <a:chOff x="1429" y="2795"/>
            <a:chExt cx="329" cy="272"/>
          </a:xfrm>
        </p:grpSpPr>
        <p:sp>
          <p:nvSpPr>
            <p:cNvPr id="44144" name="Rectangle 82"/>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45" name="Text Box 83"/>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46" name="Text Box 84"/>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47" name="Line 85"/>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48" name="Line 86"/>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54" name="Group 87"/>
          <p:cNvGrpSpPr>
            <a:grpSpLocks/>
          </p:cNvGrpSpPr>
          <p:nvPr/>
        </p:nvGrpSpPr>
        <p:grpSpPr bwMode="auto">
          <a:xfrm>
            <a:off x="4502150" y="3357563"/>
            <a:ext cx="522288" cy="431800"/>
            <a:chOff x="1429" y="2795"/>
            <a:chExt cx="329" cy="272"/>
          </a:xfrm>
        </p:grpSpPr>
        <p:sp>
          <p:nvSpPr>
            <p:cNvPr id="44139" name="Rectangle 88"/>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40" name="Text Box 89"/>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41" name="Text Box 90"/>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42" name="Line 91"/>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43" name="Line 92"/>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55" name="Group 93"/>
          <p:cNvGrpSpPr>
            <a:grpSpLocks/>
          </p:cNvGrpSpPr>
          <p:nvPr/>
        </p:nvGrpSpPr>
        <p:grpSpPr bwMode="auto">
          <a:xfrm>
            <a:off x="4502150" y="2997200"/>
            <a:ext cx="522288" cy="431800"/>
            <a:chOff x="1429" y="2795"/>
            <a:chExt cx="329" cy="272"/>
          </a:xfrm>
        </p:grpSpPr>
        <p:sp>
          <p:nvSpPr>
            <p:cNvPr id="44134" name="Rectangle 94"/>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35" name="Text Box 95"/>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36" name="Text Box 96"/>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37" name="Line 97"/>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38" name="Line 98"/>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56" name="Group 99"/>
          <p:cNvGrpSpPr>
            <a:grpSpLocks/>
          </p:cNvGrpSpPr>
          <p:nvPr/>
        </p:nvGrpSpPr>
        <p:grpSpPr bwMode="auto">
          <a:xfrm>
            <a:off x="4502150" y="2636838"/>
            <a:ext cx="522288" cy="431800"/>
            <a:chOff x="1429" y="2795"/>
            <a:chExt cx="329" cy="272"/>
          </a:xfrm>
        </p:grpSpPr>
        <p:sp>
          <p:nvSpPr>
            <p:cNvPr id="44129" name="Rectangle 100"/>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30" name="Text Box 101"/>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31" name="Text Box 102"/>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32" name="Line 103"/>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33" name="Line 104"/>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4057" name="Line 105"/>
          <p:cNvSpPr>
            <a:spLocks noChangeShapeType="1"/>
          </p:cNvSpPr>
          <p:nvPr/>
        </p:nvSpPr>
        <p:spPr bwMode="auto">
          <a:xfrm>
            <a:off x="4718050" y="5591175"/>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8" name="Oval 106"/>
          <p:cNvSpPr>
            <a:spLocks noChangeArrowheads="1"/>
          </p:cNvSpPr>
          <p:nvPr/>
        </p:nvSpPr>
        <p:spPr bwMode="auto">
          <a:xfrm>
            <a:off x="5457825" y="2852738"/>
            <a:ext cx="1439863" cy="28082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組み合わせ</a:t>
            </a:r>
          </a:p>
          <a:p>
            <a:pPr algn="ctr" eaLnBrk="1" hangingPunct="1"/>
            <a:r>
              <a:rPr lang="ja-JP" altLang="en-US"/>
              <a:t>回路</a:t>
            </a:r>
          </a:p>
        </p:txBody>
      </p:sp>
      <p:grpSp>
        <p:nvGrpSpPr>
          <p:cNvPr id="44059" name="Group 107"/>
          <p:cNvGrpSpPr>
            <a:grpSpLocks/>
          </p:cNvGrpSpPr>
          <p:nvPr/>
        </p:nvGrpSpPr>
        <p:grpSpPr bwMode="auto">
          <a:xfrm>
            <a:off x="7094538" y="5157788"/>
            <a:ext cx="522287" cy="431800"/>
            <a:chOff x="1429" y="2795"/>
            <a:chExt cx="329" cy="272"/>
          </a:xfrm>
        </p:grpSpPr>
        <p:sp>
          <p:nvSpPr>
            <p:cNvPr id="44124" name="Rectangle 108"/>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25" name="Text Box 109"/>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26" name="Text Box 110"/>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27" name="Line 111"/>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28" name="Line 112"/>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60" name="Group 113"/>
          <p:cNvGrpSpPr>
            <a:grpSpLocks/>
          </p:cNvGrpSpPr>
          <p:nvPr/>
        </p:nvGrpSpPr>
        <p:grpSpPr bwMode="auto">
          <a:xfrm>
            <a:off x="7094538" y="4797425"/>
            <a:ext cx="522287" cy="431800"/>
            <a:chOff x="1429" y="2795"/>
            <a:chExt cx="329" cy="272"/>
          </a:xfrm>
        </p:grpSpPr>
        <p:sp>
          <p:nvSpPr>
            <p:cNvPr id="44119" name="Rectangle 114"/>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20" name="Text Box 115"/>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21" name="Text Box 116"/>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22" name="Line 117"/>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23" name="Line 118"/>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61" name="Group 119"/>
          <p:cNvGrpSpPr>
            <a:grpSpLocks/>
          </p:cNvGrpSpPr>
          <p:nvPr/>
        </p:nvGrpSpPr>
        <p:grpSpPr bwMode="auto">
          <a:xfrm>
            <a:off x="7094538" y="4437063"/>
            <a:ext cx="522287" cy="431800"/>
            <a:chOff x="1429" y="2795"/>
            <a:chExt cx="329" cy="272"/>
          </a:xfrm>
        </p:grpSpPr>
        <p:sp>
          <p:nvSpPr>
            <p:cNvPr id="44114" name="Rectangle 120"/>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15" name="Text Box 121"/>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16" name="Text Box 122"/>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17" name="Line 123"/>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18" name="Line 124"/>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62" name="Group 125"/>
          <p:cNvGrpSpPr>
            <a:grpSpLocks/>
          </p:cNvGrpSpPr>
          <p:nvPr/>
        </p:nvGrpSpPr>
        <p:grpSpPr bwMode="auto">
          <a:xfrm>
            <a:off x="7094538" y="4076700"/>
            <a:ext cx="522287" cy="431800"/>
            <a:chOff x="1429" y="2795"/>
            <a:chExt cx="329" cy="272"/>
          </a:xfrm>
        </p:grpSpPr>
        <p:sp>
          <p:nvSpPr>
            <p:cNvPr id="44109" name="Rectangle 126"/>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10" name="Text Box 127"/>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11" name="Text Box 128"/>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12" name="Line 129"/>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13" name="Line 130"/>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63" name="Group 131"/>
          <p:cNvGrpSpPr>
            <a:grpSpLocks/>
          </p:cNvGrpSpPr>
          <p:nvPr/>
        </p:nvGrpSpPr>
        <p:grpSpPr bwMode="auto">
          <a:xfrm>
            <a:off x="7094538" y="3716338"/>
            <a:ext cx="522287" cy="431800"/>
            <a:chOff x="1429" y="2795"/>
            <a:chExt cx="329" cy="272"/>
          </a:xfrm>
        </p:grpSpPr>
        <p:sp>
          <p:nvSpPr>
            <p:cNvPr id="44104" name="Rectangle 132"/>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05" name="Text Box 133"/>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06" name="Text Box 134"/>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07" name="Line 135"/>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08" name="Line 136"/>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64" name="Group 137"/>
          <p:cNvGrpSpPr>
            <a:grpSpLocks/>
          </p:cNvGrpSpPr>
          <p:nvPr/>
        </p:nvGrpSpPr>
        <p:grpSpPr bwMode="auto">
          <a:xfrm>
            <a:off x="7094538" y="3355975"/>
            <a:ext cx="522287" cy="431800"/>
            <a:chOff x="1429" y="2795"/>
            <a:chExt cx="329" cy="272"/>
          </a:xfrm>
        </p:grpSpPr>
        <p:sp>
          <p:nvSpPr>
            <p:cNvPr id="44099" name="Rectangle 138"/>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00" name="Text Box 139"/>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101" name="Text Box 140"/>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102" name="Line 141"/>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103" name="Line 142"/>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65" name="Group 143"/>
          <p:cNvGrpSpPr>
            <a:grpSpLocks/>
          </p:cNvGrpSpPr>
          <p:nvPr/>
        </p:nvGrpSpPr>
        <p:grpSpPr bwMode="auto">
          <a:xfrm>
            <a:off x="7094538" y="2995613"/>
            <a:ext cx="522287" cy="431800"/>
            <a:chOff x="1429" y="2795"/>
            <a:chExt cx="329" cy="272"/>
          </a:xfrm>
        </p:grpSpPr>
        <p:sp>
          <p:nvSpPr>
            <p:cNvPr id="44094" name="Rectangle 144"/>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95" name="Text Box 145"/>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096" name="Text Box 146"/>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097" name="Line 147"/>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98" name="Line 148"/>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66" name="Group 149"/>
          <p:cNvGrpSpPr>
            <a:grpSpLocks/>
          </p:cNvGrpSpPr>
          <p:nvPr/>
        </p:nvGrpSpPr>
        <p:grpSpPr bwMode="auto">
          <a:xfrm>
            <a:off x="7094538" y="2635250"/>
            <a:ext cx="522287" cy="431800"/>
            <a:chOff x="1429" y="2795"/>
            <a:chExt cx="329" cy="272"/>
          </a:xfrm>
        </p:grpSpPr>
        <p:sp>
          <p:nvSpPr>
            <p:cNvPr id="44089" name="Rectangle 150"/>
            <p:cNvSpPr>
              <a:spLocks noChangeArrowheads="1"/>
            </p:cNvSpPr>
            <p:nvPr/>
          </p:nvSpPr>
          <p:spPr bwMode="auto">
            <a:xfrm>
              <a:off x="1474" y="2840"/>
              <a:ext cx="227" cy="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90" name="Text Box 151"/>
            <p:cNvSpPr txBox="1">
              <a:spLocks noChangeArrowheads="1"/>
            </p:cNvSpPr>
            <p:nvPr/>
          </p:nvSpPr>
          <p:spPr bwMode="auto">
            <a:xfrm>
              <a:off x="1429" y="2886"/>
              <a:ext cx="1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Ｄ</a:t>
              </a:r>
            </a:p>
          </p:txBody>
        </p:sp>
        <p:sp>
          <p:nvSpPr>
            <p:cNvPr id="44091" name="Text Box 152"/>
            <p:cNvSpPr txBox="1">
              <a:spLocks noChangeArrowheads="1"/>
            </p:cNvSpPr>
            <p:nvPr/>
          </p:nvSpPr>
          <p:spPr bwMode="auto">
            <a:xfrm>
              <a:off x="1565" y="2795"/>
              <a:ext cx="19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a:t>Ｑ</a:t>
              </a:r>
            </a:p>
          </p:txBody>
        </p:sp>
        <p:sp>
          <p:nvSpPr>
            <p:cNvPr id="44092" name="Line 153"/>
            <p:cNvSpPr>
              <a:spLocks noChangeShapeType="1"/>
            </p:cNvSpPr>
            <p:nvPr/>
          </p:nvSpPr>
          <p:spPr bwMode="auto">
            <a:xfrm flipV="1">
              <a:off x="1519" y="3022"/>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93" name="Line 154"/>
            <p:cNvSpPr>
              <a:spLocks noChangeShapeType="1"/>
            </p:cNvSpPr>
            <p:nvPr/>
          </p:nvSpPr>
          <p:spPr bwMode="auto">
            <a:xfrm>
              <a:off x="1565" y="302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4067" name="Line 155"/>
          <p:cNvSpPr>
            <a:spLocks noChangeShapeType="1"/>
          </p:cNvSpPr>
          <p:nvPr/>
        </p:nvSpPr>
        <p:spPr bwMode="auto">
          <a:xfrm>
            <a:off x="7310438" y="558958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8" name="Oval 156"/>
          <p:cNvSpPr>
            <a:spLocks noChangeArrowheads="1"/>
          </p:cNvSpPr>
          <p:nvPr/>
        </p:nvSpPr>
        <p:spPr bwMode="auto">
          <a:xfrm>
            <a:off x="7954963" y="2781300"/>
            <a:ext cx="288925"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69" name="Line 157"/>
          <p:cNvSpPr>
            <a:spLocks noChangeShapeType="1"/>
          </p:cNvSpPr>
          <p:nvPr/>
        </p:nvSpPr>
        <p:spPr bwMode="auto">
          <a:xfrm>
            <a:off x="7523163" y="3141663"/>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0" name="Line 158"/>
          <p:cNvSpPr>
            <a:spLocks noChangeShapeType="1"/>
          </p:cNvSpPr>
          <p:nvPr/>
        </p:nvSpPr>
        <p:spPr bwMode="auto">
          <a:xfrm>
            <a:off x="8243888" y="3141663"/>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1" name="Text Box 159"/>
          <p:cNvSpPr txBox="1">
            <a:spLocks noChangeArrowheads="1"/>
          </p:cNvSpPr>
          <p:nvPr/>
        </p:nvSpPr>
        <p:spPr bwMode="auto">
          <a:xfrm>
            <a:off x="8224838" y="25701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出力</a:t>
            </a:r>
          </a:p>
        </p:txBody>
      </p:sp>
      <p:sp>
        <p:nvSpPr>
          <p:cNvPr id="44072" name="Line 160"/>
          <p:cNvSpPr>
            <a:spLocks noChangeShapeType="1"/>
          </p:cNvSpPr>
          <p:nvPr/>
        </p:nvSpPr>
        <p:spPr bwMode="auto">
          <a:xfrm>
            <a:off x="6877050" y="393382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3" name="Line 161"/>
          <p:cNvSpPr>
            <a:spLocks noChangeShapeType="1"/>
          </p:cNvSpPr>
          <p:nvPr/>
        </p:nvSpPr>
        <p:spPr bwMode="auto">
          <a:xfrm>
            <a:off x="4932363" y="393382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4" name="Line 162"/>
          <p:cNvSpPr>
            <a:spLocks noChangeShapeType="1"/>
          </p:cNvSpPr>
          <p:nvPr/>
        </p:nvSpPr>
        <p:spPr bwMode="auto">
          <a:xfrm>
            <a:off x="6804025" y="494188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5" name="Line 163"/>
          <p:cNvSpPr>
            <a:spLocks noChangeShapeType="1"/>
          </p:cNvSpPr>
          <p:nvPr/>
        </p:nvSpPr>
        <p:spPr bwMode="auto">
          <a:xfrm>
            <a:off x="6948488" y="4941888"/>
            <a:ext cx="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6" name="Line 164"/>
          <p:cNvSpPr>
            <a:spLocks noChangeShapeType="1"/>
          </p:cNvSpPr>
          <p:nvPr/>
        </p:nvSpPr>
        <p:spPr bwMode="auto">
          <a:xfrm flipH="1">
            <a:off x="4284663" y="580548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7" name="Line 165"/>
          <p:cNvSpPr>
            <a:spLocks noChangeShapeType="1"/>
          </p:cNvSpPr>
          <p:nvPr/>
        </p:nvSpPr>
        <p:spPr bwMode="auto">
          <a:xfrm flipV="1">
            <a:off x="4284663" y="4941888"/>
            <a:ext cx="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8" name="Line 166"/>
          <p:cNvSpPr>
            <a:spLocks noChangeShapeType="1"/>
          </p:cNvSpPr>
          <p:nvPr/>
        </p:nvSpPr>
        <p:spPr bwMode="auto">
          <a:xfrm>
            <a:off x="4284663" y="4941888"/>
            <a:ext cx="2873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9" name="Line 167"/>
          <p:cNvSpPr>
            <a:spLocks noChangeShapeType="1"/>
          </p:cNvSpPr>
          <p:nvPr/>
        </p:nvSpPr>
        <p:spPr bwMode="auto">
          <a:xfrm>
            <a:off x="4932363" y="5013325"/>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0" name="Line 168"/>
          <p:cNvSpPr>
            <a:spLocks noChangeShapeType="1"/>
          </p:cNvSpPr>
          <p:nvPr/>
        </p:nvSpPr>
        <p:spPr bwMode="auto">
          <a:xfrm>
            <a:off x="3922713" y="494188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1" name="Line 169"/>
          <p:cNvSpPr>
            <a:spLocks noChangeShapeType="1"/>
          </p:cNvSpPr>
          <p:nvPr/>
        </p:nvSpPr>
        <p:spPr bwMode="auto">
          <a:xfrm>
            <a:off x="4067175" y="4941888"/>
            <a:ext cx="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2" name="Line 170"/>
          <p:cNvSpPr>
            <a:spLocks noChangeShapeType="1"/>
          </p:cNvSpPr>
          <p:nvPr/>
        </p:nvSpPr>
        <p:spPr bwMode="auto">
          <a:xfrm flipH="1">
            <a:off x="1403350" y="580548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3" name="Line 171"/>
          <p:cNvSpPr>
            <a:spLocks noChangeShapeType="1"/>
          </p:cNvSpPr>
          <p:nvPr/>
        </p:nvSpPr>
        <p:spPr bwMode="auto">
          <a:xfrm flipV="1">
            <a:off x="1403350" y="4941888"/>
            <a:ext cx="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4" name="Line 172"/>
          <p:cNvSpPr>
            <a:spLocks noChangeShapeType="1"/>
          </p:cNvSpPr>
          <p:nvPr/>
        </p:nvSpPr>
        <p:spPr bwMode="auto">
          <a:xfrm>
            <a:off x="1403350" y="4941888"/>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5" name="Line 173"/>
          <p:cNvSpPr>
            <a:spLocks noChangeShapeType="1"/>
          </p:cNvSpPr>
          <p:nvPr/>
        </p:nvSpPr>
        <p:spPr bwMode="auto">
          <a:xfrm>
            <a:off x="2051050" y="5013325"/>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6" name="Line 174"/>
          <p:cNvSpPr>
            <a:spLocks noChangeShapeType="1"/>
          </p:cNvSpPr>
          <p:nvPr/>
        </p:nvSpPr>
        <p:spPr bwMode="auto">
          <a:xfrm>
            <a:off x="1979613" y="393382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7" name="Line 175"/>
          <p:cNvSpPr>
            <a:spLocks noChangeShapeType="1"/>
          </p:cNvSpPr>
          <p:nvPr/>
        </p:nvSpPr>
        <p:spPr bwMode="auto">
          <a:xfrm>
            <a:off x="3995738" y="3860800"/>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88" name="Text Box 176"/>
          <p:cNvSpPr txBox="1">
            <a:spLocks noChangeArrowheads="1"/>
          </p:cNvSpPr>
          <p:nvPr/>
        </p:nvSpPr>
        <p:spPr bwMode="auto">
          <a:xfrm>
            <a:off x="2219067" y="838578"/>
            <a:ext cx="59298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最大動作周波数はこの中で</a:t>
            </a:r>
          </a:p>
          <a:p>
            <a:pPr eaLnBrk="1" hangingPunct="1"/>
            <a:r>
              <a:rPr lang="en-US" altLang="ja-JP" sz="2400" dirty="0"/>
              <a:t>1</a:t>
            </a:r>
            <a:r>
              <a:rPr lang="ja-JP" altLang="en-US" sz="2400" dirty="0" err="1"/>
              <a:t>．</a:t>
            </a:r>
            <a:r>
              <a:rPr lang="ja-JP" altLang="en-US" sz="2400" dirty="0"/>
              <a:t>　Ｆ．Ｆ．→　Ｆ．Ｆの最長パス</a:t>
            </a:r>
          </a:p>
          <a:p>
            <a:pPr eaLnBrk="1" hangingPunct="1"/>
            <a:r>
              <a:rPr lang="ja-JP" altLang="en-US" sz="2400" dirty="0"/>
              <a:t>２．　入力→Ｆ．Ｆ．の最長パス</a:t>
            </a:r>
          </a:p>
          <a:p>
            <a:pPr eaLnBrk="1" hangingPunct="1"/>
            <a:r>
              <a:rPr lang="en-US" altLang="ja-JP" sz="2400" dirty="0"/>
              <a:t>3</a:t>
            </a:r>
            <a:r>
              <a:rPr lang="ja-JP" altLang="en-US" sz="2400" dirty="0" err="1"/>
              <a:t>．</a:t>
            </a:r>
            <a:r>
              <a:rPr lang="ja-JP" altLang="en-US" sz="2400" dirty="0"/>
              <a:t>　Ｆ．Ｆ．→出力の最長パスによって決まる</a:t>
            </a:r>
          </a:p>
        </p:txBody>
      </p:sp>
      <p:pic>
        <p:nvPicPr>
          <p:cNvPr id="2" name="オーディオ 1">
            <a:hlinkClick r:id="" action="ppaction://media"/>
            <a:extLst>
              <a:ext uri="{FF2B5EF4-FFF2-40B4-BE49-F238E27FC236}">
                <a16:creationId xmlns:a16="http://schemas.microsoft.com/office/drawing/2014/main" id="{33153D08-E0A7-40A0-93C1-7A5E810D8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17286725"/>
      </p:ext>
    </p:extLst>
  </p:cSld>
  <p:clrMapOvr>
    <a:masterClrMapping/>
  </p:clrMapOvr>
  <mc:AlternateContent xmlns:mc="http://schemas.openxmlformats.org/markup-compatibility/2006">
    <mc:Choice xmlns:p14="http://schemas.microsoft.com/office/powerpoint/2010/main" Requires="p14">
      <p:transition spd="slow" p14:dur="2000" advTm="88495"/>
    </mc:Choice>
    <mc:Fallback>
      <p:transition spd="slow" advTm="8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88" x="8878888" y="3375025"/>
          <p14:tracePt t="1498" x="8761413" y="3382963"/>
          <p14:tracePt t="1503" x="8651875" y="3382963"/>
          <p14:tracePt t="1509" x="8542338" y="3402013"/>
          <p14:tracePt t="1519" x="8478838" y="3419475"/>
          <p14:tracePt t="1525" x="8405813" y="3438525"/>
          <p14:tracePt t="1533" x="8342313" y="3446463"/>
          <p14:tracePt t="1541" x="8313738" y="3455988"/>
          <p14:tracePt t="1549" x="8296275" y="3455988"/>
          <p14:tracePt t="1557" x="8277225" y="3455988"/>
          <p14:tracePt t="1597" x="8269288" y="3455988"/>
          <p14:tracePt t="1605" x="8259763" y="3455988"/>
          <p14:tracePt t="4150" x="8240713" y="3455988"/>
          <p14:tracePt t="4157" x="8223250" y="3446463"/>
          <p14:tracePt t="4168" x="8213725" y="3429000"/>
          <p14:tracePt t="4181" x="8213725" y="3402013"/>
          <p14:tracePt t="4189" x="8213725" y="3382963"/>
          <p14:tracePt t="4198" x="8213725" y="3375025"/>
          <p14:tracePt t="4206" x="8213725" y="3355975"/>
          <p14:tracePt t="4213" x="8213725" y="3346450"/>
          <p14:tracePt t="4229" x="8204200" y="3346450"/>
          <p14:tracePt t="5118" x="8140700" y="3402013"/>
          <p14:tracePt t="5126" x="8004175" y="3475038"/>
          <p14:tracePt t="5133" x="7804150" y="3575050"/>
          <p14:tracePt t="5141" x="7585075" y="3702050"/>
          <p14:tracePt t="5149" x="7429500" y="3794125"/>
          <p14:tracePt t="5157" x="7202488" y="3911600"/>
          <p14:tracePt t="5165" x="6964363" y="4030663"/>
          <p14:tracePt t="5173" x="6654800" y="4149725"/>
          <p14:tracePt t="5181" x="6372225" y="4295775"/>
          <p14:tracePt t="5189" x="6026150" y="4422775"/>
          <p14:tracePt t="5197" x="5607050" y="4587875"/>
          <p14:tracePt t="5207" x="5368925" y="4678363"/>
          <p14:tracePt t="5214" x="5122863" y="4787900"/>
          <p14:tracePt t="5223" x="4932363" y="4851400"/>
          <p14:tracePt t="5229" x="4767263" y="4914900"/>
          <p14:tracePt t="5237" x="4613275" y="4960938"/>
          <p14:tracePt t="5245" x="4567238" y="4997450"/>
          <p14:tracePt t="5253" x="4484688" y="5024438"/>
          <p14:tracePt t="5261" x="4430713" y="5033963"/>
          <p14:tracePt t="5270" x="4384675" y="5033963"/>
          <p14:tracePt t="5277" x="4367213" y="5033963"/>
          <p14:tracePt t="5295" x="4348163" y="5033963"/>
          <p14:tracePt t="5303" x="4340225" y="5033963"/>
          <p14:tracePt t="5310" x="4330700" y="5033963"/>
          <p14:tracePt t="5320" x="4321175" y="5033963"/>
          <p14:tracePt t="5341" x="4303713" y="5033963"/>
          <p14:tracePt t="5465" x="4294188" y="5033963"/>
          <p14:tracePt t="5474" x="4284663" y="5033963"/>
          <p14:tracePt t="5493" x="4267200" y="5033963"/>
          <p14:tracePt t="5501" x="4257675" y="5033963"/>
          <p14:tracePt t="5518" x="4248150" y="5024438"/>
          <p14:tracePt t="5525" x="4238625" y="5016500"/>
          <p14:tracePt t="5533" x="4230688" y="5006975"/>
          <p14:tracePt t="5541" x="4221163" y="5006975"/>
          <p14:tracePt t="5549" x="4221163" y="4997450"/>
          <p14:tracePt t="5557" x="4211638" y="4987925"/>
          <p14:tracePt t="5725" x="4148138" y="4987925"/>
          <p14:tracePt t="5733" x="3965575" y="4987925"/>
          <p14:tracePt t="5741" x="3775075" y="4987925"/>
          <p14:tracePt t="5749" x="3519488" y="4987925"/>
          <p14:tracePt t="5757" x="3263900" y="4987925"/>
          <p14:tracePt t="5765" x="2962275" y="4987925"/>
          <p14:tracePt t="5773" x="2735263" y="4987925"/>
          <p14:tracePt t="5781" x="2433638" y="4987925"/>
          <p14:tracePt t="5789" x="2206625" y="4987925"/>
          <p14:tracePt t="5797" x="1987550" y="4987925"/>
          <p14:tracePt t="5805" x="1804988" y="4997450"/>
          <p14:tracePt t="5813" x="1677988" y="5006975"/>
          <p14:tracePt t="5821" x="1576388" y="5024438"/>
          <p14:tracePt t="5829" x="1549400" y="5024438"/>
          <p14:tracePt t="5837" x="1531938" y="5024438"/>
          <p14:tracePt t="6029" x="1522413" y="5024438"/>
          <p14:tracePt t="6037" x="1531938" y="4997450"/>
          <p14:tracePt t="6045" x="1541463" y="4987925"/>
          <p14:tracePt t="6053" x="1568450" y="4960938"/>
          <p14:tracePt t="6061" x="1576388" y="4951413"/>
          <p14:tracePt t="6069" x="1604963" y="4933950"/>
          <p14:tracePt t="6077" x="1612900" y="4924425"/>
          <p14:tracePt t="6086" x="1622425" y="4914900"/>
          <p14:tracePt t="6158" x="1649413" y="4914900"/>
          <p14:tracePt t="6165" x="1668463" y="4906963"/>
          <p14:tracePt t="6173" x="1677988" y="4906963"/>
          <p14:tracePt t="6183" x="1695450" y="4906963"/>
          <p14:tracePt t="6189" x="1704975" y="4906963"/>
          <p14:tracePt t="6197" x="1722438" y="4906963"/>
          <p14:tracePt t="6229" x="1731963" y="4906963"/>
          <p14:tracePt t="6253" x="1741488" y="4906963"/>
          <p14:tracePt t="6261" x="1741488" y="4933950"/>
          <p14:tracePt t="6269" x="1741488" y="4960938"/>
          <p14:tracePt t="6277" x="1741488" y="5006975"/>
          <p14:tracePt t="6286" x="1751013" y="5033963"/>
          <p14:tracePt t="6293" x="1751013" y="5080000"/>
          <p14:tracePt t="6303" x="1758950" y="5116513"/>
          <p14:tracePt t="6309" x="1758950" y="5126038"/>
          <p14:tracePt t="6319" x="1758950" y="5153025"/>
          <p14:tracePt t="6325" x="1758950" y="5160963"/>
          <p14:tracePt t="6333" x="1758950" y="5170488"/>
          <p14:tracePt t="6349" x="1758950" y="5189538"/>
          <p14:tracePt t="6366" x="1758950" y="5197475"/>
          <p14:tracePt t="6373" x="1758950" y="5207000"/>
          <p14:tracePt t="6381" x="1758950" y="5216525"/>
          <p14:tracePt t="6389" x="1758950" y="5233988"/>
          <p14:tracePt t="6405" x="1758950" y="5243513"/>
          <p14:tracePt t="6413" x="1758950" y="5253038"/>
          <p14:tracePt t="6421" x="1758950" y="5280025"/>
          <p14:tracePt t="6429" x="1758950" y="5289550"/>
          <p14:tracePt t="6437" x="1758950" y="5299075"/>
          <p14:tracePt t="6445" x="1758950" y="5316538"/>
          <p14:tracePt t="6461" x="1758950" y="5326063"/>
          <p14:tracePt t="6470" x="1758950" y="5335588"/>
          <p14:tracePt t="6488" x="1758950" y="5353050"/>
          <p14:tracePt t="6503" x="1758950" y="5362575"/>
          <p14:tracePt t="6509" x="1741488" y="5380038"/>
          <p14:tracePt t="6541" x="1741488" y="5399088"/>
          <p14:tracePt t="6549" x="1731963" y="5408613"/>
          <p14:tracePt t="6645" x="1731963" y="5416550"/>
          <p14:tracePt t="6653" x="1722438" y="5435600"/>
          <p14:tracePt t="6661" x="1714500" y="5453063"/>
          <p14:tracePt t="6671" x="1695450" y="5472113"/>
          <p14:tracePt t="6677" x="1685925" y="5489575"/>
          <p14:tracePt t="6687" x="1677988" y="5526088"/>
          <p14:tracePt t="6693" x="1658938" y="5562600"/>
          <p14:tracePt t="6704" x="1641475" y="5599113"/>
          <p14:tracePt t="6709" x="1631950" y="5618163"/>
          <p14:tracePt t="6720" x="1604963" y="5662613"/>
          <p14:tracePt t="6725" x="1585913" y="5681663"/>
          <p14:tracePt t="6733" x="1585913" y="5699125"/>
          <p14:tracePt t="6741" x="1576388" y="5708650"/>
          <p14:tracePt t="6983" x="1576388" y="5691188"/>
          <p14:tracePt t="6989" x="1576388" y="5662613"/>
          <p14:tracePt t="6999" x="1576388" y="5654675"/>
          <p14:tracePt t="7005" x="1576388" y="5626100"/>
          <p14:tracePt t="7014" x="1576388" y="5618163"/>
          <p14:tracePt t="7021" x="1576388" y="5608638"/>
          <p14:tracePt t="7030" x="1576388" y="5599113"/>
          <p14:tracePt t="7038" x="1576388" y="5572125"/>
          <p14:tracePt t="7056" x="1576388" y="5545138"/>
          <p14:tracePt t="7061" x="1576388" y="5526088"/>
          <p14:tracePt t="7070" x="1576388" y="5518150"/>
          <p14:tracePt t="7077" x="1576388" y="5489575"/>
          <p14:tracePt t="7086" x="1576388" y="5472113"/>
          <p14:tracePt t="7093" x="1576388" y="5453063"/>
          <p14:tracePt t="7103" x="1576388" y="5426075"/>
          <p14:tracePt t="7109" x="1576388" y="5380038"/>
          <p14:tracePt t="7120" x="1576388" y="5353050"/>
          <p14:tracePt t="7125" x="1576388" y="5326063"/>
          <p14:tracePt t="7133" x="1576388" y="5299075"/>
          <p14:tracePt t="7141" x="1576388" y="5280025"/>
          <p14:tracePt t="7149" x="1576388" y="5233988"/>
          <p14:tracePt t="7157" x="1576388" y="5207000"/>
          <p14:tracePt t="7165" x="1576388" y="5180013"/>
          <p14:tracePt t="7173" x="1576388" y="5143500"/>
          <p14:tracePt t="7183" x="1576388" y="5097463"/>
          <p14:tracePt t="7189" x="1576388" y="5060950"/>
          <p14:tracePt t="7199" x="1576388" y="5024438"/>
          <p14:tracePt t="7205" x="1576388" y="4943475"/>
          <p14:tracePt t="7214" x="1576388" y="4887913"/>
          <p14:tracePt t="7221" x="1576388" y="4814888"/>
          <p14:tracePt t="7229" x="1576388" y="4741863"/>
          <p14:tracePt t="7237" x="1576388" y="4632325"/>
          <p14:tracePt t="7245" x="1576388" y="4541838"/>
          <p14:tracePt t="7253" x="1576388" y="4459288"/>
          <p14:tracePt t="7261" x="1576388" y="4432300"/>
          <p14:tracePt t="7270" x="1595438" y="4349750"/>
          <p14:tracePt t="7277" x="1595438" y="4295775"/>
          <p14:tracePt t="7285" x="1604963" y="4232275"/>
          <p14:tracePt t="7293" x="1612900" y="4186238"/>
          <p14:tracePt t="7302" x="1631950" y="4130675"/>
          <p14:tracePt t="7309" x="1649413" y="4086225"/>
          <p14:tracePt t="7319" x="1658938" y="4021138"/>
          <p14:tracePt t="7325" x="1668463" y="4003675"/>
          <p14:tracePt t="7333" x="1685925" y="3967163"/>
          <p14:tracePt t="7341" x="1722438" y="3903663"/>
          <p14:tracePt t="7349" x="1722438" y="3875088"/>
          <p14:tracePt t="7357" x="1741488" y="3848100"/>
          <p14:tracePt t="7365" x="1751013" y="3794125"/>
          <p14:tracePt t="7374" x="1787525" y="3767138"/>
          <p14:tracePt t="7381" x="1795463" y="3748088"/>
          <p14:tracePt t="7389" x="1814513" y="3684588"/>
          <p14:tracePt t="7397" x="1824038" y="3684588"/>
          <p14:tracePt t="7405" x="1824038" y="3657600"/>
          <p14:tracePt t="7413" x="1824038" y="3611563"/>
          <p14:tracePt t="7421" x="1831975" y="3592513"/>
          <p14:tracePt t="7430" x="1841500" y="3565525"/>
          <p14:tracePt t="7437" x="1860550" y="3548063"/>
          <p14:tracePt t="7445" x="1868488" y="3538538"/>
          <p14:tracePt t="7453" x="1878013" y="3511550"/>
          <p14:tracePt t="7461" x="1887538" y="3492500"/>
          <p14:tracePt t="7469" x="1914525" y="3446463"/>
          <p14:tracePt t="7477" x="1914525" y="3438525"/>
          <p14:tracePt t="7485" x="1931988" y="3375025"/>
          <p14:tracePt t="7493" x="1931988" y="3346450"/>
          <p14:tracePt t="7503" x="1941513" y="3319463"/>
          <p14:tracePt t="7509" x="1960563" y="3273425"/>
          <p14:tracePt t="7519" x="1968500" y="3246438"/>
          <p14:tracePt t="7525" x="1978025" y="3200400"/>
          <p14:tracePt t="7533" x="1997075" y="3173413"/>
          <p14:tracePt t="7541" x="2014538" y="3155950"/>
          <p14:tracePt t="7549" x="2024063" y="3109913"/>
          <p14:tracePt t="7557" x="2033588" y="3090863"/>
          <p14:tracePt t="7565" x="2041525" y="3063875"/>
          <p14:tracePt t="7573" x="2060575" y="3046413"/>
          <p14:tracePt t="7581" x="2070100" y="3027363"/>
          <p14:tracePt t="7589" x="2070100" y="3017838"/>
          <p14:tracePt t="7597" x="2078038" y="3000375"/>
          <p14:tracePt t="7605" x="2087563" y="2990850"/>
          <p14:tracePt t="7621" x="2097088" y="2963863"/>
          <p14:tracePt t="7629" x="2106613" y="2954338"/>
          <p14:tracePt t="7661" x="2114550" y="2927350"/>
          <p14:tracePt t="7677" x="2124075" y="2909888"/>
          <p14:tracePt t="7685" x="2124075" y="2890838"/>
          <p14:tracePt t="7693" x="2151063" y="2873375"/>
          <p14:tracePt t="7705" x="2160588" y="2844800"/>
          <p14:tracePt t="7721" x="2160588" y="2836863"/>
          <p14:tracePt t="7725" x="2160588" y="2817813"/>
          <p14:tracePt t="7733" x="2179638" y="2790825"/>
          <p14:tracePt t="7741" x="2197100" y="2771775"/>
          <p14:tracePt t="7749" x="2206625" y="2763838"/>
          <p14:tracePt t="7757" x="2206625" y="2744788"/>
          <p14:tracePt t="7766" x="2206625" y="2735263"/>
          <p14:tracePt t="7773" x="2206625" y="2717800"/>
          <p14:tracePt t="7782" x="2206625" y="2708275"/>
          <p14:tracePt t="7790" x="2214563" y="2690813"/>
          <p14:tracePt t="7813" x="2214563" y="2671763"/>
          <p14:tracePt t="7837" x="2224088" y="2662238"/>
          <p14:tracePt t="8071" x="2224088" y="2671763"/>
          <p14:tracePt t="8078" x="2224088" y="2698750"/>
          <p14:tracePt t="8085" x="2224088" y="2708275"/>
          <p14:tracePt t="8093" x="2214563" y="2744788"/>
          <p14:tracePt t="8103" x="2197100" y="2771775"/>
          <p14:tracePt t="8109" x="2197100" y="2790825"/>
          <p14:tracePt t="8119" x="2197100" y="2817813"/>
          <p14:tracePt t="8125" x="2187575" y="2854325"/>
          <p14:tracePt t="8133" x="2179638" y="2881313"/>
          <p14:tracePt t="8141" x="2179638" y="2900363"/>
          <p14:tracePt t="8149" x="2170113" y="2927350"/>
          <p14:tracePt t="8157" x="2143125" y="2973388"/>
          <p14:tracePt t="8165" x="2143125" y="3000375"/>
          <p14:tracePt t="8173" x="2133600" y="3046413"/>
          <p14:tracePt t="8181" x="2124075" y="3100388"/>
          <p14:tracePt t="8189" x="2114550" y="3136900"/>
          <p14:tracePt t="8197" x="2114550" y="3192463"/>
          <p14:tracePt t="8205" x="2087563" y="3228975"/>
          <p14:tracePt t="8213" x="2087563" y="3292475"/>
          <p14:tracePt t="8221" x="2078038" y="3346450"/>
          <p14:tracePt t="8229" x="2078038" y="3392488"/>
          <p14:tracePt t="8237" x="2078038" y="3429000"/>
          <p14:tracePt t="8245" x="2070100" y="3475038"/>
          <p14:tracePt t="8254" x="2070100" y="3492500"/>
          <p14:tracePt t="8261" x="2070100" y="3519488"/>
          <p14:tracePt t="8271" x="2070100" y="3548063"/>
          <p14:tracePt t="8278" x="2070100" y="3565525"/>
          <p14:tracePt t="8293" x="2060575" y="3611563"/>
          <p14:tracePt t="8305" x="2060575" y="3629025"/>
          <p14:tracePt t="8309" x="2033588" y="3684588"/>
          <p14:tracePt t="8320" x="2024063" y="3721100"/>
          <p14:tracePt t="8326" x="2014538" y="3775075"/>
          <p14:tracePt t="8339" x="2014538" y="3830638"/>
          <p14:tracePt t="8342" x="1997075" y="3894138"/>
          <p14:tracePt t="8349" x="1997075" y="3921125"/>
          <p14:tracePt t="8357" x="1997075" y="3976688"/>
          <p14:tracePt t="8365" x="1997075" y="4030663"/>
          <p14:tracePt t="8374" x="1997075" y="4086225"/>
          <p14:tracePt t="8381" x="1997075" y="4140200"/>
          <p14:tracePt t="8389" x="1997075" y="4203700"/>
          <p14:tracePt t="8397" x="1997075" y="4259263"/>
          <p14:tracePt t="8405" x="1997075" y="4286250"/>
          <p14:tracePt t="8413" x="1997075" y="4340225"/>
          <p14:tracePt t="8421" x="1997075" y="4395788"/>
          <p14:tracePt t="8429" x="1997075" y="4441825"/>
          <p14:tracePt t="8437" x="1997075" y="4495800"/>
          <p14:tracePt t="8445" x="1997075" y="4532313"/>
          <p14:tracePt t="8453" x="1997075" y="4578350"/>
          <p14:tracePt t="8463" x="1997075" y="4632325"/>
          <p14:tracePt t="8476" x="1997075" y="4687888"/>
          <p14:tracePt t="8480" x="1997075" y="4724400"/>
          <p14:tracePt t="8491" x="1997075" y="4768850"/>
          <p14:tracePt t="8495" x="1997075" y="4805363"/>
          <p14:tracePt t="8503" x="1997075" y="4860925"/>
          <p14:tracePt t="8509" x="1997075" y="4887913"/>
          <p14:tracePt t="8520" x="1997075" y="4943475"/>
          <p14:tracePt t="8525" x="1997075" y="4979988"/>
          <p14:tracePt t="8536" x="1997075" y="4987925"/>
          <p14:tracePt t="8541" x="1997075" y="5033963"/>
          <p14:tracePt t="8549" x="1997075" y="5070475"/>
          <p14:tracePt t="8557" x="1997075" y="5116513"/>
          <p14:tracePt t="8565" x="1997075" y="5143500"/>
          <p14:tracePt t="8574" x="1997075" y="5170488"/>
          <p14:tracePt t="8581" x="1997075" y="5189538"/>
          <p14:tracePt t="8589" x="1997075" y="5233988"/>
          <p14:tracePt t="8597" x="1997075" y="5243513"/>
          <p14:tracePt t="8605" x="1997075" y="5253038"/>
          <p14:tracePt t="8613" x="1997075" y="5262563"/>
          <p14:tracePt t="8621" x="1997075" y="5270500"/>
          <p14:tracePt t="8629" x="1997075" y="5280025"/>
          <p14:tracePt t="8637" x="1997075" y="5299075"/>
          <p14:tracePt t="8645" x="1997075" y="5307013"/>
          <p14:tracePt t="9029" x="2014538" y="5307013"/>
          <p14:tracePt t="9037" x="2051050" y="5280025"/>
          <p14:tracePt t="9045" x="2097088" y="5262563"/>
          <p14:tracePt t="9054" x="2124075" y="5243513"/>
          <p14:tracePt t="9061" x="2143125" y="5233988"/>
          <p14:tracePt t="9072" x="2187575" y="5216525"/>
          <p14:tracePt t="9125" x="2206625" y="5216525"/>
          <p14:tracePt t="9134" x="2214563" y="5216525"/>
          <p14:tracePt t="9141" x="2243138" y="5216525"/>
          <p14:tracePt t="9149" x="2260600" y="5216525"/>
          <p14:tracePt t="9157" x="2297113" y="5216525"/>
          <p14:tracePt t="9165" x="2316163" y="5216525"/>
          <p14:tracePt t="9173" x="2360613" y="5216525"/>
          <p14:tracePt t="9181" x="2389188" y="5216525"/>
          <p14:tracePt t="9188" x="2416175" y="5216525"/>
          <p14:tracePt t="9198" x="2443163" y="5216525"/>
          <p14:tracePt t="9208" x="2462213" y="5216525"/>
          <p14:tracePt t="9214" x="2506663" y="5216525"/>
          <p14:tracePt t="9223" x="2525713" y="5216525"/>
          <p14:tracePt t="9230" x="2562225" y="5216525"/>
          <p14:tracePt t="9238" x="2606675" y="5216525"/>
          <p14:tracePt t="9245" x="2643188" y="5216525"/>
          <p14:tracePt t="9253" x="2671763" y="5216525"/>
          <p14:tracePt t="9261" x="2725738" y="5216525"/>
          <p14:tracePt t="9271" x="2762250" y="5216525"/>
          <p14:tracePt t="9277" x="2781300" y="5216525"/>
          <p14:tracePt t="9286" x="2789238" y="5216525"/>
          <p14:tracePt t="9293" x="2798763" y="5207000"/>
          <p14:tracePt t="9463" x="2808288" y="5207000"/>
          <p14:tracePt t="9474" x="2844800" y="5207000"/>
          <p14:tracePt t="9485" x="2954338" y="5207000"/>
          <p14:tracePt t="9493" x="3008313" y="5207000"/>
          <p14:tracePt t="9502" x="3100388" y="5207000"/>
          <p14:tracePt t="9509" x="3208338" y="5207000"/>
          <p14:tracePt t="9519" x="3309938" y="5207000"/>
          <p14:tracePt t="9526" x="3400425" y="5207000"/>
          <p14:tracePt t="9536" x="3455988" y="5207000"/>
          <p14:tracePt t="9541" x="3473450" y="5207000"/>
          <p14:tracePt t="9549" x="3482975" y="5207000"/>
          <p14:tracePt t="9758" x="3473450" y="5207000"/>
          <p14:tracePt t="9765" x="3463925" y="5207000"/>
          <p14:tracePt t="9773" x="3455988" y="5207000"/>
          <p14:tracePt t="9837" x="3436938" y="5207000"/>
          <p14:tracePt t="9861" x="3436938" y="5197475"/>
          <p14:tracePt t="9872" x="3409950" y="5133975"/>
          <p14:tracePt t="9877" x="3354388" y="5033963"/>
          <p14:tracePt t="9886" x="3336925" y="4987925"/>
          <p14:tracePt t="9893" x="3281363" y="4924425"/>
          <p14:tracePt t="9903" x="3227388" y="4878388"/>
          <p14:tracePt t="9909" x="3190875" y="4814888"/>
          <p14:tracePt t="9919" x="3144838" y="4760913"/>
          <p14:tracePt t="9925" x="3108325" y="4714875"/>
          <p14:tracePt t="9935" x="3054350" y="4632325"/>
          <p14:tracePt t="9941" x="3035300" y="4605338"/>
          <p14:tracePt t="9949" x="3008313" y="4568825"/>
          <p14:tracePt t="9957" x="2981325" y="4522788"/>
          <p14:tracePt t="9965" x="2971800" y="4495800"/>
          <p14:tracePt t="9973" x="2962275" y="4478338"/>
          <p14:tracePt t="9981" x="2935288" y="4441825"/>
          <p14:tracePt t="9989" x="2925763" y="4422775"/>
          <p14:tracePt t="9997" x="2917825" y="4386263"/>
          <p14:tracePt t="10005" x="2917825" y="4359275"/>
          <p14:tracePt t="10013" x="2898775" y="4313238"/>
          <p14:tracePt t="10021" x="2898775" y="4286250"/>
          <p14:tracePt t="10029" x="2889250" y="4240213"/>
          <p14:tracePt t="10037" x="2889250" y="4203700"/>
          <p14:tracePt t="10045" x="2889250" y="4186238"/>
          <p14:tracePt t="10053" x="2889250" y="4130675"/>
          <p14:tracePt t="10061" x="2889250" y="4086225"/>
          <p14:tracePt t="10070" x="2889250" y="4049713"/>
          <p14:tracePt t="10078" x="2889250" y="4030663"/>
          <p14:tracePt t="10088" x="2889250" y="3984625"/>
          <p14:tracePt t="10093" x="2889250" y="3930650"/>
          <p14:tracePt t="10103" x="2889250" y="3894138"/>
          <p14:tracePt t="10109" x="2889250" y="3867150"/>
          <p14:tracePt t="10120" x="2889250" y="3821113"/>
          <p14:tracePt t="10125" x="2889250" y="3784600"/>
          <p14:tracePt t="10135" x="2889250" y="3738563"/>
          <p14:tracePt t="10141" x="2889250" y="3711575"/>
          <p14:tracePt t="10149" x="2889250" y="3684588"/>
          <p14:tracePt t="10157" x="2898775" y="3638550"/>
          <p14:tracePt t="10165" x="2908300" y="3621088"/>
          <p14:tracePt t="10173" x="2917825" y="3575050"/>
          <p14:tracePt t="10190" x="2944813" y="3529013"/>
          <p14:tracePt t="10198" x="2954338" y="3519488"/>
          <p14:tracePt t="10207" x="2962275" y="3492500"/>
          <p14:tracePt t="10214" x="2981325" y="3475038"/>
          <p14:tracePt t="10224" x="2998788" y="3446463"/>
          <p14:tracePt t="10229" x="3008313" y="3438525"/>
          <p14:tracePt t="10238" x="3035300" y="3411538"/>
          <p14:tracePt t="10245" x="3054350" y="3392488"/>
          <p14:tracePt t="10253" x="3117850" y="3355975"/>
          <p14:tracePt t="10261" x="3163888" y="3319463"/>
          <p14:tracePt t="10271" x="3227388" y="3292475"/>
          <p14:tracePt t="10278" x="3327400" y="3236913"/>
          <p14:tracePt t="10289" x="3427413" y="3182938"/>
          <p14:tracePt t="10294" x="3500438" y="3155950"/>
          <p14:tracePt t="10307" x="3619500" y="3127375"/>
          <p14:tracePt t="10310" x="3692525" y="3119438"/>
          <p14:tracePt t="10323" x="3756025" y="3100388"/>
          <p14:tracePt t="10327" x="3829050" y="3063875"/>
          <p14:tracePt t="10339" x="3865563" y="3063875"/>
          <p14:tracePt t="10341" x="3902075" y="3063875"/>
          <p14:tracePt t="10349" x="3919538" y="3063875"/>
          <p14:tracePt t="10357" x="3929063" y="3063875"/>
          <p14:tracePt t="10365" x="3948113" y="3063875"/>
          <p14:tracePt t="10421" x="3956050" y="3063875"/>
          <p14:tracePt t="10437" x="3984625" y="3082925"/>
          <p14:tracePt t="10445" x="4021138" y="3109913"/>
          <p14:tracePt t="10453" x="4065588" y="3163888"/>
          <p14:tracePt t="10461" x="4121150" y="3200400"/>
          <p14:tracePt t="10469" x="4148138" y="3228975"/>
          <p14:tracePt t="10478" x="4184650" y="3273425"/>
          <p14:tracePt t="10486" x="4221163" y="3338513"/>
          <p14:tracePt t="10493" x="4257675" y="3392488"/>
          <p14:tracePt t="10502" x="4284663" y="3438525"/>
          <p14:tracePt t="10509" x="4303713" y="3492500"/>
          <p14:tracePt t="10519" x="4311650" y="3538538"/>
          <p14:tracePt t="10525" x="4311650" y="3592513"/>
          <p14:tracePt t="10535" x="4311650" y="3638550"/>
          <p14:tracePt t="10541" x="4330700" y="3675063"/>
          <p14:tracePt t="10549" x="4330700" y="3721100"/>
          <p14:tracePt t="10557" x="4330700" y="3748088"/>
          <p14:tracePt t="10565" x="4330700" y="3784600"/>
          <p14:tracePt t="10574" x="4330700" y="3830638"/>
          <p14:tracePt t="10581" x="4330700" y="3867150"/>
          <p14:tracePt t="10589" x="4330700" y="3884613"/>
          <p14:tracePt t="10597" x="4330700" y="3930650"/>
          <p14:tracePt t="10605" x="4330700" y="3948113"/>
          <p14:tracePt t="10613" x="4330700" y="3984625"/>
          <p14:tracePt t="10621" x="4330700" y="4013200"/>
          <p14:tracePt t="10629" x="4330700" y="4049713"/>
          <p14:tracePt t="10637" x="4330700" y="4086225"/>
          <p14:tracePt t="10645" x="4330700" y="4130675"/>
          <p14:tracePt t="10653" x="4321175" y="4186238"/>
          <p14:tracePt t="10661" x="4294188" y="4259263"/>
          <p14:tracePt t="10669" x="4284663" y="4303713"/>
          <p14:tracePt t="10677" x="4267200" y="4368800"/>
          <p14:tracePt t="10685" x="4238625" y="4432300"/>
          <p14:tracePt t="10693" x="4211638" y="4486275"/>
          <p14:tracePt t="10703" x="4184650" y="4551363"/>
          <p14:tracePt t="10709" x="4165600" y="4595813"/>
          <p14:tracePt t="10718" x="4138613" y="4678363"/>
          <p14:tracePt t="10725" x="4102100" y="4724400"/>
          <p14:tracePt t="10736" x="4094163" y="4787900"/>
          <p14:tracePt t="10741" x="4057650" y="4851400"/>
          <p14:tracePt t="10749" x="4029075" y="4887913"/>
          <p14:tracePt t="10757" x="4021138" y="4914900"/>
          <p14:tracePt t="10765" x="3984625" y="4951413"/>
          <p14:tracePt t="10773" x="3984625" y="4960938"/>
          <p14:tracePt t="10782" x="3984625" y="4979988"/>
          <p14:tracePt t="10791" x="3948113" y="4997450"/>
          <p14:tracePt t="10798" x="3938588" y="5006975"/>
          <p14:tracePt t="10806" x="3902075" y="5024438"/>
          <p14:tracePt t="10813" x="3892550" y="5033963"/>
          <p14:tracePt t="10821" x="3865563" y="5053013"/>
          <p14:tracePt t="10829" x="3829050" y="5080000"/>
          <p14:tracePt t="10839" x="3792538" y="5089525"/>
          <p14:tracePt t="10845" x="3746500" y="5106988"/>
          <p14:tracePt t="10854" x="3709988" y="5116513"/>
          <p14:tracePt t="10862" x="3646488" y="5143500"/>
          <p14:tracePt t="10869" x="3619500" y="5160963"/>
          <p14:tracePt t="10877" x="3582988" y="5170488"/>
          <p14:tracePt t="10893" x="3556000" y="5170488"/>
          <p14:tracePt t="10909" x="3536950" y="5180013"/>
          <p14:tracePt t="11013" x="3546475" y="5160963"/>
          <p14:tracePt t="11021" x="3592513" y="5070475"/>
          <p14:tracePt t="11029" x="3683000" y="4970463"/>
          <p14:tracePt t="11037" x="3756025" y="4887913"/>
          <p14:tracePt t="11045" x="3810000" y="4787900"/>
          <p14:tracePt t="11053" x="3838575" y="4724400"/>
          <p14:tracePt t="11061" x="3892550" y="4624388"/>
          <p14:tracePt t="11069" x="3902075" y="4568825"/>
          <p14:tracePt t="11076" x="3911600" y="4505325"/>
          <p14:tracePt t="11085" x="3938588" y="4459288"/>
          <p14:tracePt t="11094" x="3938588" y="4432300"/>
          <p14:tracePt t="11106" x="3938588" y="4395788"/>
          <p14:tracePt t="11110" x="3948113" y="4349750"/>
          <p14:tracePt t="11128" x="3948113" y="4303713"/>
          <p14:tracePt t="11137" x="3948113" y="4295775"/>
          <p14:tracePt t="11153" x="3956050" y="4268788"/>
          <p14:tracePt t="11165" x="3956050" y="4259263"/>
          <p14:tracePt t="11173" x="3956050" y="4249738"/>
          <p14:tracePt t="11182" x="3956050" y="4232275"/>
          <p14:tracePt t="11194" x="3956050" y="4222750"/>
          <p14:tracePt t="11213" x="3956050" y="4213225"/>
          <p14:tracePt t="11261" x="3965575" y="4195763"/>
          <p14:tracePt t="11269" x="3965575" y="4186238"/>
          <p14:tracePt t="11277" x="3965575" y="4176713"/>
          <p14:tracePt t="11285" x="3984625" y="4159250"/>
          <p14:tracePt t="11293" x="3984625" y="4149725"/>
          <p14:tracePt t="11306" x="3984625" y="4130675"/>
          <p14:tracePt t="11327" x="3984625" y="4103688"/>
          <p14:tracePt t="11341" x="3992563" y="4086225"/>
          <p14:tracePt t="11374" x="3992563" y="4067175"/>
          <p14:tracePt t="11389" x="3992563" y="4057650"/>
          <p14:tracePt t="11406" x="3992563" y="4049713"/>
          <p14:tracePt t="11453" x="3992563" y="4030663"/>
          <p14:tracePt t="11461" x="3992563" y="4021138"/>
          <p14:tracePt t="11485" x="3984625" y="4013200"/>
          <p14:tracePt t="11509" x="3975100" y="4003675"/>
          <p14:tracePt t="11526" x="3975100" y="3994150"/>
          <p14:tracePt t="11565" x="3965575" y="3976688"/>
          <p14:tracePt t="11894" x="4065588" y="3976688"/>
          <p14:tracePt t="11901" x="4230688" y="3976688"/>
          <p14:tracePt t="11909" x="4394200" y="3976688"/>
          <p14:tracePt t="11917" x="4557713" y="3976688"/>
          <p14:tracePt t="11925" x="4686300" y="3976688"/>
          <p14:tracePt t="11935" x="4776788" y="3976688"/>
          <p14:tracePt t="11941" x="4832350" y="3976688"/>
          <p14:tracePt t="11949" x="4859338" y="3976688"/>
          <p14:tracePt t="11957" x="4868863" y="3976688"/>
          <p14:tracePt t="12281" x="4876800" y="3976688"/>
          <p14:tracePt t="12285" x="4859338" y="3994150"/>
          <p14:tracePt t="12293" x="4822825" y="4049713"/>
          <p14:tracePt t="12302" x="4813300" y="4076700"/>
          <p14:tracePt t="12309" x="4786313" y="4122738"/>
          <p14:tracePt t="12318" x="4767263" y="4149725"/>
          <p14:tracePt t="12325" x="4749800" y="4195763"/>
          <p14:tracePt t="12335" x="4740275" y="4240213"/>
          <p14:tracePt t="12341" x="4713288" y="4286250"/>
          <p14:tracePt t="12349" x="4703763" y="4313238"/>
          <p14:tracePt t="12357" x="4695825" y="4368800"/>
          <p14:tracePt t="12365" x="4695825" y="4422775"/>
          <p14:tracePt t="12373" x="4676775" y="4486275"/>
          <p14:tracePt t="12381" x="4676775" y="4522788"/>
          <p14:tracePt t="12389" x="4676775" y="4568825"/>
          <p14:tracePt t="12397" x="4659313" y="4624388"/>
          <p14:tracePt t="12405" x="4659313" y="4641850"/>
          <p14:tracePt t="12413" x="4659313" y="4668838"/>
          <p14:tracePt t="12421" x="4659313" y="4678363"/>
          <p14:tracePt t="12437" x="4659313" y="4714875"/>
          <p14:tracePt t="12445" x="4667250" y="4732338"/>
          <p14:tracePt t="12453" x="4667250" y="4751388"/>
          <p14:tracePt t="12461" x="4676775" y="4778375"/>
          <p14:tracePt t="12469" x="4695825" y="4824413"/>
          <p14:tracePt t="12477" x="4703763" y="4851400"/>
          <p14:tracePt t="12485" x="4713288" y="4870450"/>
          <p14:tracePt t="12497" x="4722813" y="4914900"/>
          <p14:tracePt t="12507" x="4722813" y="4933950"/>
          <p14:tracePt t="12511" x="4749800" y="4970463"/>
          <p14:tracePt t="12519" x="4759325" y="4987925"/>
          <p14:tracePt t="12526" x="4759325" y="5024438"/>
          <p14:tracePt t="12540" x="4759325" y="5033963"/>
          <p14:tracePt t="12544" x="4759325" y="5043488"/>
          <p14:tracePt t="12549" x="4759325" y="5053013"/>
          <p14:tracePt t="12557" x="4767263" y="5070475"/>
          <p14:tracePt t="12605" x="4767263" y="5089525"/>
          <p14:tracePt t="12621" x="4767263" y="5097463"/>
          <p14:tracePt t="12637" x="4767263" y="5106988"/>
          <p14:tracePt t="12645" x="4767263" y="5116513"/>
          <p14:tracePt t="12653" x="4767263" y="5126038"/>
          <p14:tracePt t="12661" x="4759325" y="5153025"/>
          <p14:tracePt t="12677" x="4759325" y="5170488"/>
          <p14:tracePt t="12685" x="4749800" y="5197475"/>
          <p14:tracePt t="12693" x="4730750" y="5233988"/>
          <p14:tracePt t="12702" x="4730750" y="5253038"/>
          <p14:tracePt t="12709" x="4722813" y="5280025"/>
          <p14:tracePt t="12719" x="4722813" y="5299075"/>
          <p14:tracePt t="12725" x="4722813" y="5326063"/>
          <p14:tracePt t="12735" x="4713288" y="5353050"/>
          <p14:tracePt t="12741" x="4703763" y="5372100"/>
          <p14:tracePt t="12749" x="4703763" y="5408613"/>
          <p14:tracePt t="12757" x="4703763" y="5435600"/>
          <p14:tracePt t="12765" x="4703763" y="5462588"/>
          <p14:tracePt t="12774" x="4703763" y="5489575"/>
          <p14:tracePt t="12781" x="4703763" y="5508625"/>
          <p14:tracePt t="12789" x="4703763" y="5518150"/>
          <p14:tracePt t="12797" x="4703763" y="5535613"/>
          <p14:tracePt t="12821" x="4695825" y="5545138"/>
          <p14:tracePt t="12933" x="4659313" y="5508625"/>
          <p14:tracePt t="12941" x="4659313" y="5472113"/>
          <p14:tracePt t="12949" x="4649788" y="5416550"/>
          <p14:tracePt t="12957" x="4649788" y="5343525"/>
          <p14:tracePt t="12965" x="4640263" y="5270500"/>
          <p14:tracePt t="12973" x="4622800" y="5153025"/>
          <p14:tracePt t="12981" x="4594225" y="5060950"/>
          <p14:tracePt t="12989" x="4594225" y="4933950"/>
          <p14:tracePt t="12997" x="4594225" y="4824413"/>
          <p14:tracePt t="13005" x="4586288" y="4724400"/>
          <p14:tracePt t="13013" x="4567238" y="4595813"/>
          <p14:tracePt t="13021" x="4567238" y="4522788"/>
          <p14:tracePt t="13029" x="4567238" y="4413250"/>
          <p14:tracePt t="13037" x="4567238" y="4340225"/>
          <p14:tracePt t="13054" x="4567238" y="4195763"/>
          <p14:tracePt t="13061" x="4567238" y="4140200"/>
          <p14:tracePt t="13069" x="4567238" y="4076700"/>
          <p14:tracePt t="13077" x="4567238" y="3967163"/>
          <p14:tracePt t="13091" x="4567238" y="3930650"/>
          <p14:tracePt t="13095" x="4567238" y="3857625"/>
          <p14:tracePt t="13104" x="4586288" y="3811588"/>
          <p14:tracePt t="13109" x="4586288" y="3757613"/>
          <p14:tracePt t="13120" x="4594225" y="3738563"/>
          <p14:tracePt t="13125" x="4594225" y="3684588"/>
          <p14:tracePt t="13136" x="4603750" y="3638550"/>
          <p14:tracePt t="13141" x="4603750" y="3602038"/>
          <p14:tracePt t="13149" x="4613275" y="3575050"/>
          <p14:tracePt t="13157" x="4613275" y="3529013"/>
          <p14:tracePt t="13165" x="4630738" y="3482975"/>
          <p14:tracePt t="13173" x="4640263" y="3446463"/>
          <p14:tracePt t="13181" x="4640263" y="3392488"/>
          <p14:tracePt t="13189" x="4667250" y="3346450"/>
          <p14:tracePt t="13197" x="4667250" y="3302000"/>
          <p14:tracePt t="13205" x="4686300" y="3255963"/>
          <p14:tracePt t="13213" x="4695825" y="3219450"/>
          <p14:tracePt t="13221" x="4713288" y="3173413"/>
          <p14:tracePt t="13229" x="4722813" y="3119438"/>
          <p14:tracePt t="13238" x="4740275" y="3082925"/>
          <p14:tracePt t="13245" x="4749800" y="3046413"/>
          <p14:tracePt t="13253" x="4759325" y="3000375"/>
          <p14:tracePt t="13261" x="4795838" y="2954338"/>
          <p14:tracePt t="13269" x="4795838" y="2936875"/>
          <p14:tracePt t="13279" x="4803775" y="2909888"/>
          <p14:tracePt t="13287" x="4822825" y="2873375"/>
          <p14:tracePt t="13293" x="4822825" y="2844800"/>
          <p14:tracePt t="13304" x="4822825" y="2836863"/>
          <p14:tracePt t="13310" x="4832350" y="2817813"/>
          <p14:tracePt t="13322" x="4840288" y="2800350"/>
          <p14:tracePt t="13327" x="4849813" y="2790825"/>
          <p14:tracePt t="13335" x="4859338" y="2754313"/>
          <p14:tracePt t="13349" x="4868863" y="2754313"/>
          <p14:tracePt t="13357" x="4868863" y="2744788"/>
          <p14:tracePt t="13365" x="4868863" y="2727325"/>
          <p14:tracePt t="13373" x="4886325" y="2708275"/>
          <p14:tracePt t="13510" x="4886325" y="2754313"/>
          <p14:tracePt t="13517" x="4886325" y="2781300"/>
          <p14:tracePt t="13525" x="4886325" y="2854325"/>
          <p14:tracePt t="13533" x="4886325" y="2927350"/>
          <p14:tracePt t="13541" x="4886325" y="3017838"/>
          <p14:tracePt t="13549" x="4886325" y="3090863"/>
          <p14:tracePt t="13557" x="4886325" y="3182938"/>
          <p14:tracePt t="13565" x="4886325" y="3255963"/>
          <p14:tracePt t="13573" x="4886325" y="3346450"/>
          <p14:tracePt t="13581" x="4886325" y="3419475"/>
          <p14:tracePt t="13590" x="4886325" y="3492500"/>
          <p14:tracePt t="13596" x="4886325" y="3556000"/>
          <p14:tracePt t="13605" x="4886325" y="3592513"/>
          <p14:tracePt t="13612" x="4886325" y="3665538"/>
          <p14:tracePt t="13621" x="4886325" y="3721100"/>
          <p14:tracePt t="13629" x="4886325" y="3794125"/>
          <p14:tracePt t="13637" x="4886325" y="3848100"/>
          <p14:tracePt t="13645" x="4886325" y="3903663"/>
          <p14:tracePt t="13653" x="4886325" y="3984625"/>
          <p14:tracePt t="13661" x="4913313" y="4057650"/>
          <p14:tracePt t="13669" x="4913313" y="4113213"/>
          <p14:tracePt t="13677" x="4913313" y="4195763"/>
          <p14:tracePt t="13685" x="4932363" y="4286250"/>
          <p14:tracePt t="13693" x="4949825" y="4368800"/>
          <p14:tracePt t="13703" x="4949825" y="4441825"/>
          <p14:tracePt t="13709" x="4968875" y="4532313"/>
          <p14:tracePt t="13719" x="4968875" y="4605338"/>
          <p14:tracePt t="13725" x="4968875" y="4660900"/>
          <p14:tracePt t="13735" x="4968875" y="4732338"/>
          <p14:tracePt t="13741" x="4968875" y="4814888"/>
          <p14:tracePt t="13749" x="4968875" y="4851400"/>
          <p14:tracePt t="13757" x="4968875" y="4924425"/>
          <p14:tracePt t="13765" x="4968875" y="4960938"/>
          <p14:tracePt t="13773" x="4949825" y="5016500"/>
          <p14:tracePt t="13781" x="4949825" y="5060950"/>
          <p14:tracePt t="13789" x="4932363" y="5089525"/>
          <p14:tracePt t="13797" x="4932363" y="5126038"/>
          <p14:tracePt t="13805" x="4913313" y="5180013"/>
          <p14:tracePt t="13813" x="4905375" y="5189538"/>
          <p14:tracePt t="13821" x="4895850" y="5216525"/>
          <p14:tracePt t="13989" x="4886325" y="5226050"/>
          <p14:tracePt t="13997" x="4868863" y="5226050"/>
          <p14:tracePt t="14005" x="4813300" y="5226050"/>
          <p14:tracePt t="14013" x="4740275" y="5226050"/>
          <p14:tracePt t="14021" x="4613275" y="5226050"/>
          <p14:tracePt t="14045" x="4230688" y="5226050"/>
          <p14:tracePt t="14056" x="4121150" y="5226050"/>
          <p14:tracePt t="14061" x="4048125" y="5226050"/>
          <p14:tracePt t="14070" x="3992563" y="5226050"/>
          <p14:tracePt t="14077" x="3965575" y="5226050"/>
          <p14:tracePt t="14086" x="3956050" y="5226050"/>
          <p14:tracePt t="14181" x="3948113" y="5216525"/>
          <p14:tracePt t="14206" x="3948113" y="5207000"/>
          <p14:tracePt t="14222" x="3929063" y="5180013"/>
          <p14:tracePt t="14246" x="3911600" y="5170488"/>
          <p14:tracePt t="14381" x="3911600" y="5160963"/>
          <p14:tracePt t="14389" x="3956050" y="5160963"/>
          <p14:tracePt t="14397" x="4029075" y="5160963"/>
          <p14:tracePt t="14405" x="4084638" y="5153025"/>
          <p14:tracePt t="14414" x="4148138" y="5126038"/>
          <p14:tracePt t="14423" x="4157663" y="5116513"/>
          <p14:tracePt t="14430" x="4165600" y="5116513"/>
          <p14:tracePt t="14437" x="4175125" y="5106988"/>
          <p14:tracePt t="14614" x="4175125" y="5153025"/>
          <p14:tracePt t="14621" x="4175125" y="5207000"/>
          <p14:tracePt t="14630" x="4157663" y="5289550"/>
          <p14:tracePt t="14640" x="4121150" y="5353050"/>
          <p14:tracePt t="14646" x="4094163" y="5435600"/>
          <p14:tracePt t="14654" x="4094163" y="5508625"/>
          <p14:tracePt t="14661" x="4075113" y="5618163"/>
          <p14:tracePt t="14670" x="4048125" y="5735638"/>
          <p14:tracePt t="14678" x="4048125" y="5808663"/>
          <p14:tracePt t="14687" x="4048125" y="5881688"/>
          <p14:tracePt t="14694" x="4048125" y="5954713"/>
          <p14:tracePt t="14706" x="4038600" y="6000750"/>
          <p14:tracePt t="14709" x="4029075" y="6037263"/>
          <p14:tracePt t="14720" x="4029075" y="6054725"/>
          <p14:tracePt t="14725" x="4029075" y="6083300"/>
          <p14:tracePt t="14806" x="4021138" y="6091238"/>
          <p14:tracePt t="14965" x="4011613" y="6091238"/>
          <p14:tracePt t="14973" x="3984625" y="6091238"/>
          <p14:tracePt t="14981" x="3883025" y="6091238"/>
          <p14:tracePt t="14989" x="3738563" y="6091238"/>
          <p14:tracePt t="14997" x="3563938" y="6091238"/>
          <p14:tracePt t="15005" x="3363913" y="6091238"/>
          <p14:tracePt t="15014" x="3117850" y="6091238"/>
          <p14:tracePt t="15021" x="2852738" y="6091238"/>
          <p14:tracePt t="15030" x="2625725" y="6091238"/>
          <p14:tracePt t="15037" x="2443163" y="6091238"/>
          <p14:tracePt t="15046" x="2279650" y="6091238"/>
          <p14:tracePt t="15053" x="2087563" y="6091238"/>
          <p14:tracePt t="15061" x="2024063" y="6091238"/>
          <p14:tracePt t="15069" x="1951038" y="6083300"/>
          <p14:tracePt t="15077" x="1905000" y="6083300"/>
          <p14:tracePt t="15085" x="1887538" y="6083300"/>
          <p14:tracePt t="15093" x="1868488" y="6083300"/>
          <p14:tracePt t="15101" x="1860550" y="6083300"/>
          <p14:tracePt t="15133" x="1851025" y="6083300"/>
          <p14:tracePt t="15141" x="1831975" y="6083300"/>
          <p14:tracePt t="15149" x="1814513" y="6083300"/>
          <p14:tracePt t="15157" x="1758950" y="6083300"/>
          <p14:tracePt t="15165" x="1722438" y="6083300"/>
          <p14:tracePt t="15173" x="1677988" y="6083300"/>
          <p14:tracePt t="15181" x="1622425" y="6083300"/>
          <p14:tracePt t="15189" x="1585913" y="6083300"/>
          <p14:tracePt t="15197" x="1549400" y="6083300"/>
          <p14:tracePt t="15205" x="1522413" y="6083300"/>
          <p14:tracePt t="15214" x="1504950" y="6083300"/>
          <p14:tracePt t="15230" x="1495425" y="6083300"/>
          <p14:tracePt t="15357" x="1495425" y="6073775"/>
          <p14:tracePt t="15389" x="1495425" y="6064250"/>
          <p14:tracePt t="15397" x="1495425" y="6037263"/>
          <p14:tracePt t="15405" x="1468438" y="5964238"/>
          <p14:tracePt t="15413" x="1468438" y="5946775"/>
          <p14:tracePt t="15421" x="1468438" y="5891213"/>
          <p14:tracePt t="15430" x="1458913" y="5854700"/>
          <p14:tracePt t="15437" x="1458913" y="5818188"/>
          <p14:tracePt t="15446" x="1449388" y="5764213"/>
          <p14:tracePt t="15453" x="1449388" y="5735638"/>
          <p14:tracePt t="15461" x="1449388" y="5691188"/>
          <p14:tracePt t="15469" x="1449388" y="5662613"/>
          <p14:tracePt t="15477" x="1449388" y="5626100"/>
          <p14:tracePt t="15486" x="1449388" y="5581650"/>
          <p14:tracePt t="15493" x="1449388" y="5562600"/>
          <p14:tracePt t="15502" x="1449388" y="5535613"/>
          <p14:tracePt t="15509" x="1449388" y="5499100"/>
          <p14:tracePt t="15519" x="1449388" y="5462588"/>
          <p14:tracePt t="15525" x="1449388" y="5435600"/>
          <p14:tracePt t="15535" x="1449388" y="5380038"/>
          <p14:tracePt t="15541" x="1449388" y="5372100"/>
          <p14:tracePt t="15557" x="1458913" y="5343525"/>
          <p14:tracePt t="15565" x="1468438" y="5335588"/>
          <p14:tracePt t="15574" x="1468438" y="5307013"/>
          <p14:tracePt t="15581" x="1476375" y="5289550"/>
          <p14:tracePt t="15605" x="1495425" y="5270500"/>
          <p14:tracePt t="15734" x="1495425" y="5280025"/>
          <p14:tracePt t="15742" x="1495425" y="5299075"/>
          <p14:tracePt t="15750" x="1504950" y="5326063"/>
          <p14:tracePt t="15757" x="1522413" y="5343525"/>
          <p14:tracePt t="15765" x="1558925" y="5362575"/>
          <p14:tracePt t="15774" x="1612900" y="5389563"/>
          <p14:tracePt t="15781" x="1695450" y="5399088"/>
          <p14:tracePt t="15789" x="1787525" y="5416550"/>
          <p14:tracePt t="15797" x="1841500" y="5416550"/>
          <p14:tracePt t="15805" x="1860550" y="5416550"/>
          <p14:tracePt t="15813" x="1868488" y="5416550"/>
          <p14:tracePt t="15950" x="1878013" y="5426075"/>
          <p14:tracePt t="16014" x="1878013" y="5435600"/>
          <p14:tracePt t="16022" x="1878013" y="5453063"/>
          <p14:tracePt t="16037" x="1878013" y="5472113"/>
          <p14:tracePt t="16213" x="1878013" y="5435600"/>
          <p14:tracePt t="16221" x="1841500" y="5389563"/>
          <p14:tracePt t="16229" x="1831975" y="5343525"/>
          <p14:tracePt t="16237" x="1787525" y="5280025"/>
          <p14:tracePt t="16245" x="1778000" y="5253038"/>
          <p14:tracePt t="16254" x="1778000" y="5207000"/>
          <p14:tracePt t="16262" x="1768475" y="5180013"/>
          <p14:tracePt t="16273" x="1768475" y="5160963"/>
          <p14:tracePt t="16278" x="1758950" y="5133975"/>
          <p14:tracePt t="16289" x="1751013" y="5106988"/>
          <p14:tracePt t="16293" x="1741488" y="5089525"/>
          <p14:tracePt t="16303" x="1741488" y="5080000"/>
          <p14:tracePt t="16309" x="1741488" y="5070475"/>
          <p14:tracePt t="16319" x="1741488" y="5043488"/>
          <p14:tracePt t="16325" x="1741488" y="5024438"/>
          <p14:tracePt t="16335" x="1741488" y="5016500"/>
          <p14:tracePt t="16341" x="1741488" y="4987925"/>
          <p14:tracePt t="16351" x="1741488" y="4970463"/>
          <p14:tracePt t="16357" x="1741488" y="4951413"/>
          <p14:tracePt t="16365" x="1741488" y="4943475"/>
          <p14:tracePt t="16373" x="1741488" y="4906963"/>
          <p14:tracePt t="16381" x="1741488" y="4887913"/>
          <p14:tracePt t="16389" x="1751013" y="4860925"/>
          <p14:tracePt t="16397" x="1758950" y="4841875"/>
          <p14:tracePt t="16405" x="1768475" y="4824413"/>
          <p14:tracePt t="16421" x="1787525" y="4814888"/>
          <p14:tracePt t="16429" x="1795463" y="4797425"/>
          <p14:tracePt t="16453" x="1824038" y="4778375"/>
          <p14:tracePt t="16461" x="1831975" y="4778375"/>
          <p14:tracePt t="16469" x="1841500" y="4778375"/>
          <p14:tracePt t="16477" x="1851025" y="4768850"/>
          <p14:tracePt t="16493" x="1860550" y="4760913"/>
          <p14:tracePt t="16567" x="1868488" y="4760913"/>
          <p14:tracePt t="16576" x="1868488" y="4797425"/>
          <p14:tracePt t="16585" x="1868488" y="4814888"/>
          <p14:tracePt t="16591" x="1878013" y="4841875"/>
          <p14:tracePt t="16597" x="1887538" y="4860925"/>
          <p14:tracePt t="16605" x="1924050" y="4924425"/>
          <p14:tracePt t="16613" x="1931988" y="4951413"/>
          <p14:tracePt t="16621" x="1941513" y="4970463"/>
          <p14:tracePt t="16629" x="1951038" y="5016500"/>
          <p14:tracePt t="16637" x="1968500" y="5043488"/>
          <p14:tracePt t="16645" x="1968500" y="5060950"/>
          <p14:tracePt t="16653" x="1968500" y="5089525"/>
          <p14:tracePt t="16661" x="1968500" y="5097463"/>
          <p14:tracePt t="16669" x="1978025" y="5106988"/>
          <p14:tracePt t="16717" x="1978025" y="5116513"/>
          <p14:tracePt t="16733" x="1968500" y="5126038"/>
          <p14:tracePt t="16741" x="1968500" y="5133975"/>
          <p14:tracePt t="16750" x="1941513" y="5160963"/>
          <p14:tracePt t="16757" x="1914525" y="5180013"/>
          <p14:tracePt t="16765" x="1895475" y="5189538"/>
          <p14:tracePt t="16774" x="1878013" y="5216525"/>
          <p14:tracePt t="16781" x="1860550" y="5226050"/>
          <p14:tracePt t="16789" x="1851025" y="5233988"/>
          <p14:tracePt t="16797" x="1841500" y="5233988"/>
          <p14:tracePt t="16805" x="1831975" y="5243513"/>
          <p14:tracePt t="17015" x="1960563" y="5226050"/>
          <p14:tracePt t="17021" x="2306638" y="5189538"/>
          <p14:tracePt t="17029" x="2881313" y="5116513"/>
          <p14:tracePt t="17039" x="3409950" y="5070475"/>
          <p14:tracePt t="17045" x="4021138" y="4970463"/>
          <p14:tracePt t="17053" x="4494213" y="4870450"/>
          <p14:tracePt t="17061" x="4995863" y="4824413"/>
          <p14:tracePt t="17069" x="5461000" y="4751388"/>
          <p14:tracePt t="17077" x="5743575" y="4714875"/>
          <p14:tracePt t="17087" x="6007100" y="4697413"/>
          <p14:tracePt t="17095" x="6199188" y="4651375"/>
          <p14:tracePt t="17104" x="6362700" y="4641850"/>
          <p14:tracePt t="17109" x="6435725" y="4595813"/>
          <p14:tracePt t="17118" x="6500813" y="4595813"/>
          <p14:tracePt t="17125" x="6537325" y="4595813"/>
          <p14:tracePt t="17136" x="6545263" y="4595813"/>
          <p14:tracePt t="17321" x="6537325" y="4595813"/>
          <p14:tracePt t="17325" x="6508750" y="4605338"/>
          <p14:tracePt t="17335" x="6491288" y="4614863"/>
          <p14:tracePt t="17341" x="6464300" y="4632325"/>
          <p14:tracePt t="17351" x="6435725" y="4641850"/>
          <p14:tracePt t="17357" x="6391275" y="4668838"/>
          <p14:tracePt t="17365" x="6354763" y="4687888"/>
          <p14:tracePt t="17373" x="6299200" y="4714875"/>
          <p14:tracePt t="17381" x="6281738" y="4724400"/>
          <p14:tracePt t="17390" x="6226175" y="4760913"/>
          <p14:tracePt t="17397" x="6181725" y="4778375"/>
          <p14:tracePt t="17405" x="6162675" y="4787900"/>
          <p14:tracePt t="17413" x="6126163" y="4805363"/>
          <p14:tracePt t="17421" x="6116638" y="4814888"/>
          <p14:tracePt t="17430" x="6099175" y="4833938"/>
          <p14:tracePt t="17437" x="6072188" y="4851400"/>
          <p14:tracePt t="17445" x="6043613" y="4860925"/>
          <p14:tracePt t="17453" x="6007100" y="4897438"/>
          <p14:tracePt t="17461" x="5980113" y="4914900"/>
          <p14:tracePt t="17470" x="5935663" y="4951413"/>
          <p14:tracePt t="17477" x="5907088" y="4970463"/>
          <p14:tracePt t="17485" x="5862638" y="4979988"/>
          <p14:tracePt t="17493" x="5816600" y="5016500"/>
          <p14:tracePt t="17501" x="5753100" y="5043488"/>
          <p14:tracePt t="17509" x="5724525" y="5060950"/>
          <p14:tracePt t="17518" x="5688013" y="5070475"/>
          <p14:tracePt t="17525" x="5653088" y="5080000"/>
          <p14:tracePt t="17535" x="5634038" y="5089525"/>
          <p14:tracePt t="17541" x="5588000" y="5089525"/>
          <p14:tracePt t="17552" x="5570538" y="5097463"/>
          <p14:tracePt t="17557" x="5543550" y="5126038"/>
          <p14:tracePt t="17565" x="5534025" y="5126038"/>
          <p14:tracePt t="17573" x="5507038" y="5126038"/>
          <p14:tracePt t="17581" x="5497513" y="5126038"/>
          <p14:tracePt t="17590" x="5487988" y="5126038"/>
          <p14:tracePt t="17606" x="5478463" y="5126038"/>
          <p14:tracePt t="17638" x="5470525" y="5126038"/>
          <p14:tracePt t="17654" x="5451475" y="5133975"/>
          <p14:tracePt t="17662" x="5405438" y="5160963"/>
          <p14:tracePt t="17670" x="5397500" y="5160963"/>
          <p14:tracePt t="17677" x="5368925" y="5160963"/>
          <p14:tracePt t="17685" x="5334000" y="5160963"/>
          <p14:tracePt t="17693" x="5305425" y="5160963"/>
          <p14:tracePt t="17702" x="5278438" y="5160963"/>
          <p14:tracePt t="17709" x="5260975" y="5160963"/>
          <p14:tracePt t="17718" x="5224463" y="5160963"/>
          <p14:tracePt t="17725" x="5205413" y="5160963"/>
          <p14:tracePt t="17735" x="5178425" y="5160963"/>
          <p14:tracePt t="17741" x="5168900" y="5160963"/>
          <p14:tracePt t="18133" x="5241925" y="5160963"/>
          <p14:tracePt t="18141" x="5387975" y="5160963"/>
          <p14:tracePt t="18150" x="5634038" y="5160963"/>
          <p14:tracePt t="18157" x="5935663" y="5160963"/>
          <p14:tracePt t="18165" x="6491288" y="5160963"/>
          <p14:tracePt t="18173" x="6973888" y="5160963"/>
          <p14:tracePt t="18181" x="7458075" y="5160963"/>
          <p14:tracePt t="18191" x="7904163" y="5160963"/>
          <p14:tracePt t="18197" x="8204200" y="5160963"/>
          <p14:tracePt t="18205" x="8332788" y="5143500"/>
          <p14:tracePt t="18213" x="8386763" y="5143500"/>
          <p14:tracePt t="18221" x="8432800" y="5126038"/>
          <p14:tracePt t="18310" x="8423275" y="5126038"/>
          <p14:tracePt t="18317" x="8415338" y="5126038"/>
          <p14:tracePt t="18333" x="8396288" y="5126038"/>
          <p14:tracePt t="18405" x="8386763" y="5126038"/>
          <p14:tracePt t="18413" x="8332788" y="5126038"/>
          <p14:tracePt t="18421" x="8259763" y="5153025"/>
          <p14:tracePt t="18429" x="8140700" y="5170488"/>
          <p14:tracePt t="18437" x="8031163" y="5197475"/>
          <p14:tracePt t="18445" x="7904163" y="5216525"/>
          <p14:tracePt t="18453" x="7785100" y="5243513"/>
          <p14:tracePt t="18461" x="7712075" y="5243513"/>
          <p14:tracePt t="18470" x="7658100" y="5253038"/>
          <p14:tracePt t="18478" x="7612063" y="5262563"/>
          <p14:tracePt t="18490" x="7585075" y="5280025"/>
          <p14:tracePt t="18496" x="7575550" y="5280025"/>
          <p14:tracePt t="18501" x="7567613" y="5289550"/>
          <p14:tracePt t="18671" x="7558088" y="5299075"/>
          <p14:tracePt t="18679" x="7539038" y="5335588"/>
          <p14:tracePt t="18689" x="7512050" y="5372100"/>
          <p14:tracePt t="18693" x="7485063" y="5399088"/>
          <p14:tracePt t="18702" x="7466013" y="5453063"/>
          <p14:tracePt t="18709" x="7448550" y="5489575"/>
          <p14:tracePt t="18718" x="7421563" y="5545138"/>
          <p14:tracePt t="18725" x="7392988" y="5581650"/>
          <p14:tracePt t="18734" x="7348538" y="5645150"/>
          <p14:tracePt t="18741" x="7329488" y="5691188"/>
          <p14:tracePt t="18751" x="7292975" y="5735638"/>
          <p14:tracePt t="18757" x="7283450" y="5745163"/>
          <p14:tracePt t="18765" x="7265988" y="5781675"/>
          <p14:tracePt t="18774" x="7248525" y="5800725"/>
          <p14:tracePt t="18781" x="7229475" y="5827713"/>
          <p14:tracePt t="18797" x="7219950" y="5837238"/>
          <p14:tracePt t="18829" x="7219950" y="5854700"/>
          <p14:tracePt t="18903" x="7212013" y="5864225"/>
          <p14:tracePt t="18911" x="7202488" y="5864225"/>
          <p14:tracePt t="18919" x="7183438" y="5873750"/>
          <p14:tracePt t="18926" x="7146925" y="5881688"/>
          <p14:tracePt t="18934" x="7102475" y="5881688"/>
          <p14:tracePt t="18941" x="7019925" y="5891213"/>
          <p14:tracePt t="18951" x="6883400" y="5918200"/>
          <p14:tracePt t="18957" x="6764338" y="5918200"/>
          <p14:tracePt t="18965" x="6600825" y="5918200"/>
          <p14:tracePt t="18973" x="6435725" y="5918200"/>
          <p14:tracePt t="18981" x="6235700" y="5918200"/>
          <p14:tracePt t="18989" x="6072188" y="5918200"/>
          <p14:tracePt t="18997" x="5926138" y="5918200"/>
          <p14:tracePt t="19005" x="5816600" y="5918200"/>
          <p14:tracePt t="19013" x="5724525" y="5918200"/>
          <p14:tracePt t="19021" x="5653088" y="5918200"/>
          <p14:tracePt t="19036" x="5588000" y="5937250"/>
          <p14:tracePt t="19037" x="5561013" y="5937250"/>
          <p14:tracePt t="19045" x="5551488" y="5937250"/>
          <p14:tracePt t="19053" x="5543550" y="5937250"/>
          <p14:tracePt t="19069" x="5534025" y="5937250"/>
          <p14:tracePt t="19077" x="5524500" y="5937250"/>
          <p14:tracePt t="19094" x="5514975" y="5937250"/>
          <p14:tracePt t="19102" x="5487988" y="5937250"/>
          <p14:tracePt t="19110" x="5478463" y="5937250"/>
          <p14:tracePt t="19135" x="5470525" y="5937250"/>
          <p14:tracePt t="19213" x="5461000" y="5937250"/>
          <p14:tracePt t="19221" x="5461000" y="5918200"/>
          <p14:tracePt t="19229" x="5461000" y="5881688"/>
          <p14:tracePt t="19237" x="5461000" y="5845175"/>
          <p14:tracePt t="19245" x="5487988" y="5818188"/>
          <p14:tracePt t="19253" x="5497513" y="5772150"/>
          <p14:tracePt t="19261" x="5534025" y="5727700"/>
          <p14:tracePt t="19269" x="5551488" y="5681663"/>
          <p14:tracePt t="19277" x="5580063" y="5635625"/>
          <p14:tracePt t="19285" x="5597525" y="5589588"/>
          <p14:tracePt t="19293" x="5616575" y="5554663"/>
          <p14:tracePt t="19301" x="5624513" y="5508625"/>
          <p14:tracePt t="19310" x="5634038" y="5445125"/>
          <p14:tracePt t="19321" x="5643563" y="5445125"/>
          <p14:tracePt t="19327" x="5653088" y="5408613"/>
          <p14:tracePt t="19340" x="5653088" y="5389563"/>
          <p14:tracePt t="19344" x="5653088" y="5353050"/>
          <p14:tracePt t="19355" x="5653088" y="5343525"/>
          <p14:tracePt t="19358" x="5653088" y="5307013"/>
          <p14:tracePt t="19366" x="5653088" y="5289550"/>
          <p14:tracePt t="19374" x="5653088" y="5262563"/>
          <p14:tracePt t="19381" x="5653088" y="5253038"/>
          <p14:tracePt t="19389" x="5653088" y="5233988"/>
          <p14:tracePt t="19397" x="5653088" y="5226050"/>
          <p14:tracePt t="19405" x="5653088" y="5216525"/>
          <p14:tracePt t="19623" x="5688013" y="5207000"/>
          <p14:tracePt t="19631" x="5899150" y="5153025"/>
          <p14:tracePt t="19644" x="6116638" y="5106988"/>
          <p14:tracePt t="19647" x="6345238" y="5033963"/>
          <p14:tracePt t="19654" x="6491288" y="4987925"/>
          <p14:tracePt t="19661" x="6664325" y="4960938"/>
          <p14:tracePt t="19669" x="6710363" y="4924425"/>
          <p14:tracePt t="19677" x="6737350" y="4914900"/>
          <p14:tracePt t="19686" x="6754813" y="4906963"/>
          <p14:tracePt t="19701" x="6764338" y="4897438"/>
          <p14:tracePt t="19758" x="6773863" y="4887913"/>
          <p14:tracePt t="19765" x="6773863" y="4878388"/>
          <p14:tracePt t="19775" x="6773863" y="4870450"/>
          <p14:tracePt t="19781" x="6773863" y="4851400"/>
          <p14:tracePt t="19789" x="6764338" y="4833938"/>
          <p14:tracePt t="19797" x="6737350" y="4787900"/>
          <p14:tracePt t="19805" x="6710363" y="4760913"/>
          <p14:tracePt t="19813" x="6654800" y="4741863"/>
          <p14:tracePt t="19821" x="6591300" y="4705350"/>
          <p14:tracePt t="19829" x="6508750" y="4651375"/>
          <p14:tracePt t="19837" x="6372225" y="4624388"/>
          <p14:tracePt t="19846" x="6262688" y="4559300"/>
          <p14:tracePt t="19853" x="6145213" y="4505325"/>
          <p14:tracePt t="19862" x="6043613" y="4432300"/>
          <p14:tracePt t="19869" x="5943600" y="4405313"/>
          <p14:tracePt t="19877" x="5862638" y="4349750"/>
          <p14:tracePt t="19885" x="5807075" y="4340225"/>
          <p14:tracePt t="19894" x="5724525" y="4295775"/>
          <p14:tracePt t="19903" x="5661025" y="4268788"/>
          <p14:tracePt t="19909" x="5634038" y="4249738"/>
          <p14:tracePt t="19918" x="5570538" y="4232275"/>
          <p14:tracePt t="19925" x="5543550" y="4222750"/>
          <p14:tracePt t="19934" x="5470525" y="4186238"/>
          <p14:tracePt t="19941" x="5441950" y="4159250"/>
          <p14:tracePt t="19951" x="5378450" y="4122738"/>
          <p14:tracePt t="19957" x="5360988" y="4122738"/>
          <p14:tracePt t="19965" x="5341938" y="4103688"/>
          <p14:tracePt t="19973" x="5297488" y="4076700"/>
          <p14:tracePt t="19981" x="5251450" y="4049713"/>
          <p14:tracePt t="19989" x="5232400" y="4030663"/>
          <p14:tracePt t="19997" x="5214938" y="4013200"/>
          <p14:tracePt t="20005" x="5205413" y="4003675"/>
          <p14:tracePt t="20021" x="5187950" y="3984625"/>
          <p14:tracePt t="20029" x="5178425" y="3976688"/>
          <p14:tracePt t="20157" x="5268913" y="3976688"/>
          <p14:tracePt t="20165" x="5470525" y="3976688"/>
          <p14:tracePt t="20173" x="5753100" y="3940175"/>
          <p14:tracePt t="20181" x="6116638" y="3875088"/>
          <p14:tracePt t="20189" x="6454775" y="3857625"/>
          <p14:tracePt t="20197" x="6691313" y="3840163"/>
          <p14:tracePt t="20205" x="6900863" y="3811588"/>
          <p14:tracePt t="20213" x="7056438" y="3784600"/>
          <p14:tracePt t="20221" x="7183438" y="3767138"/>
          <p14:tracePt t="20229" x="7239000" y="3767138"/>
          <p14:tracePt t="20237" x="7283450" y="3738563"/>
          <p14:tracePt t="20245" x="7292975" y="3738563"/>
          <p14:tracePt t="20253" x="7302500" y="3738563"/>
          <p14:tracePt t="20687" x="7312025" y="3738563"/>
          <p14:tracePt t="21752" x="7339013" y="3684588"/>
          <p14:tracePt t="21760" x="7348538" y="3638550"/>
          <p14:tracePt t="21768" x="7348538" y="3621088"/>
          <p14:tracePt t="21773" x="7348538" y="3565525"/>
          <p14:tracePt t="21781" x="7348538" y="3529013"/>
          <p14:tracePt t="21789" x="7348538" y="3482975"/>
          <p14:tracePt t="21798" x="7348538" y="3446463"/>
          <p14:tracePt t="21806" x="7356475" y="3382963"/>
          <p14:tracePt t="21814" x="7366000" y="3355975"/>
          <p14:tracePt t="21821" x="7366000" y="3328988"/>
          <p14:tracePt t="21830" x="7366000" y="3319463"/>
          <p14:tracePt t="21838" x="7375525" y="3282950"/>
          <p14:tracePt t="21846" x="7385050" y="3273425"/>
          <p14:tracePt t="22134" x="7392988" y="3265488"/>
          <p14:tracePt t="22142" x="7402513" y="3246438"/>
          <p14:tracePt t="22152" x="7429500" y="3236913"/>
          <p14:tracePt t="22159" x="7485063" y="3228975"/>
          <p14:tracePt t="22169" x="7548563" y="3219450"/>
          <p14:tracePt t="22173" x="7602538" y="3219450"/>
          <p14:tracePt t="22181" x="7639050" y="3209925"/>
          <p14:tracePt t="22189" x="7685088" y="3209925"/>
          <p14:tracePt t="22197" x="7704138" y="3209925"/>
          <p14:tracePt t="22207" x="7721600" y="3209925"/>
          <p14:tracePt t="22214" x="7740650" y="3209925"/>
          <p14:tracePt t="22373" x="7721600" y="3236913"/>
          <p14:tracePt t="22381" x="7675563" y="3292475"/>
          <p14:tracePt t="22389" x="7612063" y="3346450"/>
          <p14:tracePt t="22397" x="7539038" y="3446463"/>
          <p14:tracePt t="22405" x="7466013" y="3529013"/>
          <p14:tracePt t="22415" x="7402513" y="3611563"/>
          <p14:tracePt t="22425" x="7312025" y="3711575"/>
          <p14:tracePt t="22431" x="7202488" y="3848100"/>
          <p14:tracePt t="22437" x="7119938" y="3967163"/>
          <p14:tracePt t="22445" x="7056438" y="4103688"/>
          <p14:tracePt t="22453" x="6983413" y="4249738"/>
          <p14:tracePt t="22461" x="6900863" y="4405313"/>
          <p14:tracePt t="22469" x="6864350" y="4541838"/>
          <p14:tracePt t="22477" x="6800850" y="4668838"/>
          <p14:tracePt t="22485" x="6800850" y="4778375"/>
          <p14:tracePt t="22494" x="6746875" y="4878388"/>
          <p14:tracePt t="22501" x="6718300" y="4960938"/>
          <p14:tracePt t="22509" x="6681788" y="5024438"/>
          <p14:tracePt t="22517" x="6673850" y="5043488"/>
          <p14:tracePt t="22525" x="6664325" y="5070475"/>
          <p14:tracePt t="22534" x="6637338" y="5089525"/>
          <p14:tracePt t="22687" x="6637338" y="5106988"/>
          <p14:tracePt t="22695" x="6637338" y="5126038"/>
          <p14:tracePt t="22707" x="6637338" y="5133975"/>
          <p14:tracePt t="22716" x="6637338" y="5170488"/>
          <p14:tracePt t="22719" x="6637338" y="5197475"/>
          <p14:tracePt t="22725" x="6637338" y="5226050"/>
          <p14:tracePt t="22735" x="6637338" y="5270500"/>
          <p14:tracePt t="22741" x="6654800" y="5316538"/>
          <p14:tracePt t="22751" x="6664325" y="5316538"/>
          <p14:tracePt t="22757" x="6681788" y="5343525"/>
          <p14:tracePt t="22768" x="6691313" y="5353050"/>
          <p14:tracePt t="22773" x="6691313" y="5362575"/>
          <p14:tracePt t="22781" x="6710363" y="5380038"/>
          <p14:tracePt t="22789" x="6718300" y="5380038"/>
          <p14:tracePt t="22829" x="6727825" y="5380038"/>
          <p14:tracePt t="22854" x="6737350" y="5380038"/>
          <p14:tracePt t="22862" x="6754813" y="5380038"/>
          <p14:tracePt t="22870" x="6773863" y="5380038"/>
          <p14:tracePt t="22877" x="6810375" y="5380038"/>
          <p14:tracePt t="22885" x="6864350" y="5380038"/>
          <p14:tracePt t="22893" x="6910388" y="5380038"/>
          <p14:tracePt t="22901" x="6964363" y="5380038"/>
          <p14:tracePt t="22909" x="7019925" y="5380038"/>
          <p14:tracePt t="22918" x="7046913" y="5380038"/>
          <p14:tracePt t="22925" x="7073900" y="5380038"/>
          <p14:tracePt t="22934" x="7092950" y="5380038"/>
          <p14:tracePt t="22941" x="7110413" y="5380038"/>
          <p14:tracePt t="23073" x="7119938" y="5380038"/>
          <p14:tracePt t="23086" x="7119938" y="5389563"/>
          <p14:tracePt t="23093" x="7119938" y="5399088"/>
          <p14:tracePt t="23102" x="7119938" y="5408613"/>
          <p14:tracePt t="23110" x="7119938" y="5435600"/>
          <p14:tracePt t="23126" x="7119938" y="5453063"/>
          <p14:tracePt t="23135" x="7119938" y="5481638"/>
          <p14:tracePt t="23151" x="7119938" y="5489575"/>
          <p14:tracePt t="23157" x="7119938" y="5508625"/>
          <p14:tracePt t="23167" x="7119938" y="5518150"/>
          <p14:tracePt t="23173" x="7119938" y="5526088"/>
          <p14:tracePt t="23189" x="7119938" y="5535613"/>
          <p14:tracePt t="23373" x="7129463" y="5554663"/>
          <p14:tracePt t="23381" x="7138988" y="5562600"/>
          <p14:tracePt t="23389" x="7156450" y="5572125"/>
          <p14:tracePt t="23397" x="7175500" y="5572125"/>
          <p14:tracePt t="23405" x="7212013" y="5572125"/>
          <p14:tracePt t="23413" x="7229475" y="5572125"/>
          <p14:tracePt t="23421" x="7256463" y="5572125"/>
          <p14:tracePt t="23430" x="7265988" y="5572125"/>
          <p14:tracePt t="23437" x="7275513" y="5572125"/>
          <p14:tracePt t="23445" x="7292975" y="5572125"/>
          <p14:tracePt t="23501" x="7302500" y="5572125"/>
          <p14:tracePt t="23509" x="7319963" y="5572125"/>
          <p14:tracePt t="23518" x="7348538" y="5572125"/>
          <p14:tracePt t="23525" x="7385050" y="5572125"/>
          <p14:tracePt t="23535" x="7412038" y="5572125"/>
          <p14:tracePt t="23541" x="7458075" y="5572125"/>
          <p14:tracePt t="23552" x="7512050" y="5572125"/>
          <p14:tracePt t="23557" x="7539038" y="5572125"/>
          <p14:tracePt t="23568" x="7558088" y="5572125"/>
          <p14:tracePt t="23661" x="7567613" y="5572125"/>
          <p14:tracePt t="23677" x="7567613" y="5599113"/>
          <p14:tracePt t="23685" x="7567613" y="5608638"/>
          <p14:tracePt t="23693" x="7567613" y="5635625"/>
          <p14:tracePt t="23701" x="7567613" y="5654675"/>
          <p14:tracePt t="23709" x="7567613" y="5662613"/>
          <p14:tracePt t="23718" x="7567613" y="5691188"/>
          <p14:tracePt t="23725" x="7548563" y="5727700"/>
          <p14:tracePt t="23734" x="7531100" y="5772150"/>
          <p14:tracePt t="23741" x="7521575" y="5808663"/>
          <p14:tracePt t="23751" x="7521575" y="5827713"/>
          <p14:tracePt t="23757" x="7485063" y="5881688"/>
          <p14:tracePt t="23767" x="7485063" y="5927725"/>
          <p14:tracePt t="23774" x="7475538" y="5954713"/>
          <p14:tracePt t="23781" x="7466013" y="5991225"/>
          <p14:tracePt t="23789" x="7458075" y="6037263"/>
          <p14:tracePt t="23797" x="7448550" y="6054725"/>
          <p14:tracePt t="23805" x="7439025" y="6073775"/>
          <p14:tracePt t="23812" x="7439025" y="6091238"/>
          <p14:tracePt t="23821" x="7421563" y="6119813"/>
          <p14:tracePt t="23846" x="7421563" y="6137275"/>
          <p14:tracePt t="23856" x="7412038" y="6156325"/>
          <p14:tracePt t="23885" x="7412038" y="6164263"/>
          <p14:tracePt t="23893" x="7402513" y="6173788"/>
          <p14:tracePt t="23901" x="7385050" y="6183313"/>
          <p14:tracePt t="23917" x="7356475" y="6192838"/>
          <p14:tracePt t="23925" x="7283450" y="6192838"/>
          <p14:tracePt t="23934" x="7175500" y="6192838"/>
          <p14:tracePt t="23941" x="7029450" y="6173788"/>
          <p14:tracePt t="23951" x="6856413" y="6110288"/>
          <p14:tracePt t="23957" x="6673850" y="6083300"/>
          <p14:tracePt t="23967" x="6399213" y="5991225"/>
          <p14:tracePt t="23973" x="6218238" y="5946775"/>
          <p14:tracePt t="23981" x="6026150" y="5881688"/>
          <p14:tracePt t="23990" x="5916613" y="5854700"/>
          <p14:tracePt t="23998" x="5816600" y="5800725"/>
          <p14:tracePt t="24005" x="5770563" y="5781675"/>
          <p14:tracePt t="24013" x="5734050" y="5772150"/>
          <p14:tracePt t="24021" x="5716588" y="5754688"/>
          <p14:tracePt t="24094" x="5707063" y="5754688"/>
          <p14:tracePt t="24101" x="5688013" y="5745163"/>
          <p14:tracePt t="24110" x="5680075" y="5745163"/>
          <p14:tracePt t="24117" x="5661025" y="5735638"/>
          <p14:tracePt t="24125" x="5624513" y="5727700"/>
          <p14:tracePt t="24134" x="5607050" y="5727700"/>
          <p14:tracePt t="24141" x="5561013" y="5708650"/>
          <p14:tracePt t="24151" x="5497513" y="5691188"/>
          <p14:tracePt t="24157" x="5461000" y="5681663"/>
          <p14:tracePt t="24167" x="5405438" y="5681663"/>
          <p14:tracePt t="24173" x="5341938" y="5672138"/>
          <p14:tracePt t="24181" x="5287963" y="5672138"/>
          <p14:tracePt t="24190" x="5268913" y="5662613"/>
          <p14:tracePt t="24197" x="5241925" y="5654675"/>
          <p14:tracePt t="24205" x="5195888" y="5654675"/>
          <p14:tracePt t="24213" x="5141913" y="5654675"/>
          <p14:tracePt t="24221" x="5105400" y="5654675"/>
          <p14:tracePt t="24229" x="5049838" y="5654675"/>
          <p14:tracePt t="24237" x="5032375" y="5654675"/>
          <p14:tracePt t="24245" x="4995863" y="5654675"/>
          <p14:tracePt t="24261" x="4986338" y="5654675"/>
          <p14:tracePt t="24269" x="4978400" y="5654675"/>
          <p14:tracePt t="24485" x="4968875" y="5662613"/>
          <p14:tracePt t="24493" x="4949825" y="5699125"/>
          <p14:tracePt t="24501" x="4941888" y="5735638"/>
          <p14:tracePt t="24510" x="4932363" y="5800725"/>
          <p14:tracePt t="24519" x="4932363" y="5854700"/>
          <p14:tracePt t="24525" x="4913313" y="5918200"/>
          <p14:tracePt t="24535" x="4886325" y="5973763"/>
          <p14:tracePt t="24541" x="4876800" y="5991225"/>
          <p14:tracePt t="24552" x="4876800" y="6037263"/>
          <p14:tracePt t="24557" x="4876800" y="6064250"/>
          <p14:tracePt t="24568" x="4876800" y="6073775"/>
          <p14:tracePt t="24573" x="4876800" y="6083300"/>
          <p14:tracePt t="24581" x="4876800" y="6091238"/>
          <p14:tracePt t="24613" x="4876800" y="6100763"/>
          <p14:tracePt t="24695" x="4868863" y="6110288"/>
          <p14:tracePt t="24701" x="4840288" y="6100763"/>
          <p14:tracePt t="24709" x="4767263" y="6091238"/>
          <p14:tracePt t="24718" x="4630738" y="6037263"/>
          <p14:tracePt t="24725" x="4467225" y="6018213"/>
          <p14:tracePt t="24734" x="4267200" y="5983288"/>
          <p14:tracePt t="24741" x="4084638" y="5973763"/>
          <p14:tracePt t="24751" x="3919538" y="5937250"/>
          <p14:tracePt t="24757" x="3738563" y="5910263"/>
          <p14:tracePt t="24767" x="3600450" y="5900738"/>
          <p14:tracePt t="24773" x="3490913" y="5881688"/>
          <p14:tracePt t="24781" x="3382963" y="5873750"/>
          <p14:tracePt t="24789" x="3300413" y="5845175"/>
          <p14:tracePt t="24797" x="3273425" y="5845175"/>
          <p14:tracePt t="24805" x="3254375" y="5845175"/>
          <p14:tracePt t="24813" x="3227388" y="5837238"/>
          <p14:tracePt t="24822" x="3217863" y="5837238"/>
          <p14:tracePt t="24837" x="3208338" y="5837238"/>
          <p14:tracePt t="24845" x="3181350" y="5837238"/>
          <p14:tracePt t="24853" x="3154363" y="5837238"/>
          <p14:tracePt t="24861" x="3100388" y="5837238"/>
          <p14:tracePt t="24869" x="3008313" y="5837238"/>
          <p14:tracePt t="24877" x="2935288" y="5837238"/>
          <p14:tracePt t="24885" x="2881313" y="5837238"/>
          <p14:tracePt t="24893" x="2817813" y="5837238"/>
          <p14:tracePt t="24902" x="2762250" y="5837238"/>
          <p14:tracePt t="24909" x="2725738" y="5837238"/>
          <p14:tracePt t="24917" x="2689225" y="5818188"/>
          <p14:tracePt t="24925" x="2679700" y="5818188"/>
          <p14:tracePt t="24941" x="2662238" y="5808663"/>
          <p14:tracePt t="24989" x="2652713" y="5808663"/>
          <p14:tracePt t="24998" x="2635250" y="5791200"/>
          <p14:tracePt t="25005" x="2598738" y="5781675"/>
          <p14:tracePt t="25016" x="2570163" y="5772150"/>
          <p14:tracePt t="25022" x="2533650" y="5772150"/>
          <p14:tracePt t="25034" x="2498725" y="5772150"/>
          <p14:tracePt t="25037" x="2470150" y="5764213"/>
          <p14:tracePt t="25046" x="2452688" y="5764213"/>
          <p14:tracePt t="25053" x="2433638" y="5764213"/>
          <p14:tracePt t="25062" x="2416175" y="5764213"/>
          <p14:tracePt t="25085" x="2416175" y="5754688"/>
          <p14:tracePt t="25117" x="2406650" y="5745163"/>
          <p14:tracePt t="25174" x="2397125" y="5745163"/>
          <p14:tracePt t="25183" x="2389188" y="5745163"/>
          <p14:tracePt t="25190" x="2370138" y="5745163"/>
          <p14:tracePt t="25197" x="2343150" y="5745163"/>
          <p14:tracePt t="25205" x="2324100" y="5745163"/>
          <p14:tracePt t="25213" x="2297113" y="5745163"/>
          <p14:tracePt t="25221" x="2279650" y="5745163"/>
          <p14:tracePt t="25230" x="2260600" y="5745163"/>
          <p14:tracePt t="25246" x="2251075" y="5745163"/>
          <p14:tracePt t="25253" x="2243138" y="5745163"/>
          <p14:tracePt t="25269" x="2233613" y="5745163"/>
          <p14:tracePt t="25285" x="2224088" y="5745163"/>
          <p14:tracePt t="25293" x="2214563" y="5745163"/>
          <p14:tracePt t="25301" x="2206625" y="5745163"/>
          <p14:tracePt t="25309" x="2197100" y="5745163"/>
          <p14:tracePt t="25325" x="2170113" y="5745163"/>
          <p14:tracePt t="25341" x="2160588" y="5745163"/>
          <p14:tracePt t="25357" x="2151063" y="5754688"/>
          <p14:tracePt t="25369" x="2143125" y="5764213"/>
          <p14:tracePt t="25373" x="2114550" y="5781675"/>
          <p14:tracePt t="25389" x="2114550" y="5791200"/>
          <p14:tracePt t="25397" x="2114550" y="5818188"/>
          <p14:tracePt t="25405" x="2114550" y="5827713"/>
          <p14:tracePt t="25413" x="2106613" y="5845175"/>
          <p14:tracePt t="25421" x="2106613" y="5881688"/>
          <p14:tracePt t="25429" x="2070100" y="5918200"/>
          <p14:tracePt t="25437" x="2051050" y="5964238"/>
          <p14:tracePt t="25445" x="2041525" y="5991225"/>
          <p14:tracePt t="25454" x="2014538" y="6018213"/>
          <p14:tracePt t="25462" x="2005013" y="6054725"/>
          <p14:tracePt t="25471" x="1997075" y="6083300"/>
          <p14:tracePt t="25480" x="1997075" y="6100763"/>
          <p14:tracePt t="25488" x="1978025" y="6119813"/>
          <p14:tracePt t="25494" x="1968500" y="6137275"/>
          <p14:tracePt t="25504" x="1968500" y="6146800"/>
          <p14:tracePt t="25510" x="1968500" y="6173788"/>
          <p14:tracePt t="25525" x="1960563" y="6183313"/>
          <p14:tracePt t="25645" x="1951038" y="6164263"/>
          <p14:tracePt t="25653" x="1931988" y="6137275"/>
          <p14:tracePt t="25661" x="1887538" y="6119813"/>
          <p14:tracePt t="25669" x="1831975" y="6110288"/>
          <p14:tracePt t="25677" x="1731963" y="6054725"/>
          <p14:tracePt t="25686" x="1649413" y="6027738"/>
          <p14:tracePt t="25693" x="1558925" y="6000750"/>
          <p14:tracePt t="25701" x="1449388" y="5983288"/>
          <p14:tracePt t="25709" x="1349375" y="5973763"/>
          <p14:tracePt t="25718" x="1222375" y="5973763"/>
          <p14:tracePt t="25725" x="1112838" y="5954713"/>
          <p14:tracePt t="25734" x="1020763" y="5954713"/>
          <p14:tracePt t="25741" x="947738" y="5954713"/>
          <p14:tracePt t="25750" x="920750" y="5954713"/>
          <p14:tracePt t="25757" x="884238" y="5954713"/>
          <p14:tracePt t="25767" x="874713" y="5954713"/>
          <p14:tracePt t="25975" x="884238" y="5954713"/>
          <p14:tracePt t="25981" x="893763" y="5954713"/>
          <p14:tracePt t="25989" x="930275" y="5954713"/>
          <p14:tracePt t="25997" x="1020763" y="5983288"/>
          <p14:tracePt t="26005" x="1112838" y="5983288"/>
          <p14:tracePt t="26013" x="1276350" y="6000750"/>
          <p14:tracePt t="26021" x="1458913" y="6027738"/>
          <p14:tracePt t="26029" x="1658938" y="6064250"/>
          <p14:tracePt t="26037" x="1941513" y="6100763"/>
          <p14:tracePt t="26045" x="2270125" y="6156325"/>
          <p14:tracePt t="26053" x="2652713" y="6200775"/>
          <p14:tracePt t="26061" x="3154363" y="6273800"/>
          <p14:tracePt t="26069" x="3656013" y="6319838"/>
          <p14:tracePt t="26077" x="4230688" y="6419850"/>
          <p14:tracePt t="26085" x="4776788" y="6519863"/>
          <p14:tracePt t="26093" x="5378450" y="6575425"/>
          <p14:tracePt t="26101" x="5999163" y="6675438"/>
          <p14:tracePt t="26109" x="6554788" y="6702425"/>
          <p14:tracePt t="26118" x="7175500" y="6804025"/>
          <p14:tracePt t="26125" x="7813675" y="6848475"/>
          <p14:tracePt t="26134" x="8405813" y="6848475"/>
          <p14:tracePt t="26364" x="8661400" y="6446838"/>
          <p14:tracePt t="26371" x="8223250" y="6383338"/>
          <p14:tracePt t="26374" x="7785100" y="6265863"/>
          <p14:tracePt t="26381" x="7412038" y="6156325"/>
          <p14:tracePt t="26389" x="7138988" y="6054725"/>
          <p14:tracePt t="26397" x="6827838" y="5910263"/>
          <p14:tracePt t="26405" x="6673850" y="5845175"/>
          <p14:tracePt t="26413" x="6518275" y="5745163"/>
          <p14:tracePt t="26421" x="6362700" y="5654675"/>
          <p14:tracePt t="26429" x="6199188" y="5572125"/>
          <p14:tracePt t="26437" x="5980113" y="5489575"/>
          <p14:tracePt t="26445" x="5789613" y="5426075"/>
          <p14:tracePt t="26453" x="5507038" y="5307013"/>
          <p14:tracePt t="26461" x="5251450" y="5233988"/>
          <p14:tracePt t="26470" x="5022850" y="5160963"/>
          <p14:tracePt t="26477" x="4803775" y="5106988"/>
          <p14:tracePt t="26485" x="4630738" y="5060950"/>
          <p14:tracePt t="26493" x="4421188" y="4997450"/>
          <p14:tracePt t="26501" x="4248150" y="4951413"/>
          <p14:tracePt t="26510" x="4102100" y="4906963"/>
          <p14:tracePt t="26518" x="3975100" y="4906963"/>
          <p14:tracePt t="26525" x="3875088" y="4878388"/>
          <p14:tracePt t="26534" x="3765550" y="4833938"/>
          <p14:tracePt t="26541" x="3683000" y="4814888"/>
          <p14:tracePt t="26551" x="3619500" y="4787900"/>
          <p14:tracePt t="26557" x="3592513" y="4778375"/>
          <p14:tracePt t="26567" x="3573463" y="4778375"/>
          <p14:tracePt t="26573" x="3563938" y="4778375"/>
          <p14:tracePt t="26581" x="3546475" y="4768850"/>
          <p14:tracePt t="26589" x="3519488" y="4732338"/>
          <p14:tracePt t="26605" x="3500438" y="4724400"/>
          <p14:tracePt t="26613" x="3490913" y="4714875"/>
          <p14:tracePt t="26621" x="3473450" y="4714875"/>
          <p14:tracePt t="26629" x="3446463" y="4705350"/>
          <p14:tracePt t="26637" x="3427413" y="4705350"/>
          <p14:tracePt t="26645" x="3382963" y="4697413"/>
          <p14:tracePt t="26653" x="3354388" y="4687888"/>
          <p14:tracePt t="26661" x="3327400" y="4687888"/>
          <p14:tracePt t="26669" x="3281363" y="4687888"/>
          <p14:tracePt t="26677" x="3244850" y="4687888"/>
          <p14:tracePt t="26685" x="3208338" y="4687888"/>
          <p14:tracePt t="26693" x="3171825" y="4687888"/>
          <p14:tracePt t="26701" x="3117850" y="4687888"/>
          <p14:tracePt t="26711" x="3063875" y="4687888"/>
          <p14:tracePt t="26724" x="2954338" y="4687888"/>
          <p14:tracePt t="26730" x="2881313" y="4687888"/>
          <p14:tracePt t="26738" x="2825750" y="4687888"/>
          <p14:tracePt t="26741" x="2716213" y="4687888"/>
          <p14:tracePt t="26752" x="2689225" y="4687888"/>
          <p14:tracePt t="26757" x="2625725" y="4678363"/>
          <p14:tracePt t="26768" x="2570163" y="4668838"/>
          <p14:tracePt t="26773" x="2479675" y="4651375"/>
          <p14:tracePt t="26781" x="2416175" y="4624388"/>
          <p14:tracePt t="26789" x="2352675" y="4614863"/>
          <p14:tracePt t="26797" x="2279650" y="4605338"/>
          <p14:tracePt t="26806" x="2214563" y="4587875"/>
          <p14:tracePt t="26814" x="2170113" y="4568825"/>
          <p14:tracePt t="26822" x="2114550" y="4541838"/>
          <p14:tracePt t="26828" x="2078038" y="4514850"/>
          <p14:tracePt t="26837" x="2033588" y="4505325"/>
          <p14:tracePt t="26845" x="1997075" y="4478338"/>
          <p14:tracePt t="26853" x="1968500" y="4459288"/>
          <p14:tracePt t="26861" x="1968500" y="4449763"/>
          <p14:tracePt t="26869" x="1951038" y="4432300"/>
          <p14:tracePt t="26877" x="1914525" y="4413250"/>
          <p14:tracePt t="26885" x="1895475" y="4395788"/>
          <p14:tracePt t="26893" x="1868488" y="4386263"/>
          <p14:tracePt t="26901" x="1804988" y="4349750"/>
          <p14:tracePt t="26909" x="1768475" y="4340225"/>
          <p14:tracePt t="26918" x="1685925" y="4295775"/>
          <p14:tracePt t="26926" x="1658938" y="4286250"/>
          <p14:tracePt t="26938" x="1585913" y="4259263"/>
          <p14:tracePt t="26944" x="1549400" y="4259263"/>
          <p14:tracePt t="26954" x="1522413" y="4249738"/>
          <p14:tracePt t="26957" x="1512888" y="4249738"/>
          <p14:tracePt t="26968" x="1504950" y="4240213"/>
          <p14:tracePt t="27293" x="1558925" y="4240213"/>
          <p14:tracePt t="27301" x="1595438" y="4240213"/>
          <p14:tracePt t="27309" x="1641475" y="4240213"/>
          <p14:tracePt t="27317" x="1658938" y="4240213"/>
          <p14:tracePt t="27325" x="1685925" y="4240213"/>
          <p14:tracePt t="27334" x="1695450" y="4240213"/>
          <p14:tracePt t="27366" x="1704975" y="4240213"/>
          <p14:tracePt t="27381" x="1731963" y="4249738"/>
          <p14:tracePt t="27389" x="1741488" y="4249738"/>
          <p14:tracePt t="27405" x="1751013" y="4249738"/>
          <p14:tracePt t="27413" x="1768475" y="4249738"/>
          <p14:tracePt t="27421" x="1787525" y="4249738"/>
          <p14:tracePt t="27429" x="1795463" y="4249738"/>
          <p14:tracePt t="27437" x="1814513" y="4249738"/>
          <p14:tracePt t="27445" x="1824038" y="4249738"/>
          <p14:tracePt t="27701" x="1831975" y="4240213"/>
          <p14:tracePt t="27709" x="1831975" y="4213225"/>
          <p14:tracePt t="27717" x="1831975" y="4203700"/>
          <p14:tracePt t="27725" x="1831975" y="4195763"/>
          <p14:tracePt t="27734" x="1831975" y="4186238"/>
          <p14:tracePt t="27741" x="1831975" y="4167188"/>
          <p14:tracePt t="27757" x="1831975" y="4159250"/>
          <p14:tracePt t="27773" x="1831975" y="4149725"/>
          <p14:tracePt t="27781" x="1831975" y="4130675"/>
          <p14:tracePt t="27797" x="1831975" y="4122738"/>
          <p14:tracePt t="27805" x="1841500" y="4103688"/>
          <p14:tracePt t="27813" x="1860550" y="4086225"/>
          <p14:tracePt t="27821" x="1887538" y="4057650"/>
          <p14:tracePt t="27829" x="1895475" y="4040188"/>
          <p14:tracePt t="27837" x="1914525" y="4003675"/>
          <p14:tracePt t="27845" x="1941513" y="3976688"/>
          <p14:tracePt t="27853" x="1960563" y="3957638"/>
          <p14:tracePt t="27861" x="1997075" y="3921125"/>
          <p14:tracePt t="27869" x="2014538" y="3911600"/>
          <p14:tracePt t="27877" x="2070100" y="3894138"/>
          <p14:tracePt t="27886" x="2133600" y="3867150"/>
          <p14:tracePt t="27893" x="2214563" y="3840163"/>
          <p14:tracePt t="27901" x="2324100" y="3830638"/>
          <p14:tracePt t="27909" x="2416175" y="3830638"/>
          <p14:tracePt t="27917" x="2498725" y="3803650"/>
          <p14:tracePt t="27925" x="2552700" y="3784600"/>
          <p14:tracePt t="27934" x="2625725" y="3784600"/>
          <p14:tracePt t="27941" x="2671763" y="3784600"/>
          <p14:tracePt t="27950" x="2689225" y="3784600"/>
          <p14:tracePt t="27957" x="2698750" y="3784600"/>
          <p14:tracePt t="28070" x="2708275" y="3784600"/>
          <p14:tracePt t="28078" x="2708275" y="3803650"/>
          <p14:tracePt t="28088" x="2708275" y="3821113"/>
          <p14:tracePt t="28093" x="2708275" y="3830638"/>
          <p14:tracePt t="28101" x="2708275" y="3848100"/>
          <p14:tracePt t="28109" x="2708275" y="3867150"/>
          <p14:tracePt t="28125" x="2708275" y="3875088"/>
          <p14:tracePt t="28134" x="2708275" y="3884613"/>
          <p14:tracePt t="28156" x="2716213" y="3911600"/>
          <p14:tracePt t="28172" x="2735263" y="3930650"/>
          <p14:tracePt t="28413" x="2735263" y="3948113"/>
          <p14:tracePt t="28422" x="2735263" y="3957638"/>
          <p14:tracePt t="28472" x="2735263" y="3967163"/>
          <p14:tracePt t="28647" x="2744788" y="3940175"/>
          <p14:tracePt t="28653" x="2808288" y="3921125"/>
          <p14:tracePt t="28661" x="2889250" y="3875088"/>
          <p14:tracePt t="28669" x="3017838" y="3830638"/>
          <p14:tracePt t="28677" x="3144838" y="3803650"/>
          <p14:tracePt t="28685" x="3317875" y="3757613"/>
          <p14:tracePt t="28693" x="3482975" y="3694113"/>
          <p14:tracePt t="28705" x="3629025" y="3665538"/>
          <p14:tracePt t="28710" x="3765550" y="3621088"/>
          <p14:tracePt t="28722" x="3856038" y="3592513"/>
          <p14:tracePt t="28725" x="3956050" y="3584575"/>
          <p14:tracePt t="28734" x="4011613" y="3556000"/>
          <p14:tracePt t="28741" x="4057650" y="3548063"/>
          <p14:tracePt t="28750" x="4102100" y="3538538"/>
          <p14:tracePt t="28757" x="4121150" y="3538538"/>
          <p14:tracePt t="28767" x="4157663" y="3529013"/>
          <p14:tracePt t="28773" x="4175125" y="3529013"/>
          <p14:tracePt t="28781" x="4211638" y="3502025"/>
          <p14:tracePt t="28789" x="4230688" y="3492500"/>
          <p14:tracePt t="28797" x="4248150" y="3492500"/>
          <p14:tracePt t="28805" x="4257675" y="3492500"/>
          <p14:tracePt t="28813" x="4303713" y="3492500"/>
          <p14:tracePt t="28821" x="4321175" y="3492500"/>
          <p14:tracePt t="28829" x="4348163" y="3492500"/>
          <p14:tracePt t="28837" x="4367213" y="3492500"/>
          <p14:tracePt t="28845" x="4394200" y="3492500"/>
          <p14:tracePt t="28853" x="4421188" y="3492500"/>
          <p14:tracePt t="28861" x="4457700" y="3492500"/>
          <p14:tracePt t="28869" x="4476750" y="3492500"/>
          <p14:tracePt t="28877" x="4484688" y="3492500"/>
          <p14:tracePt t="28885" x="4521200" y="3492500"/>
          <p14:tracePt t="28901" x="4549775" y="3511550"/>
          <p14:tracePt t="28909" x="4557713" y="3511550"/>
          <p14:tracePt t="28917" x="4567238" y="3511550"/>
          <p14:tracePt t="28925" x="4586288" y="3519488"/>
          <p14:tracePt t="28941" x="4603750" y="3548063"/>
          <p14:tracePt t="29037" x="4603750" y="3565525"/>
          <p14:tracePt t="29045" x="4603750" y="3584575"/>
          <p14:tracePt t="29053" x="4603750" y="3592513"/>
          <p14:tracePt t="29061" x="4603750" y="3621088"/>
          <p14:tracePt t="29069" x="4603750" y="3638550"/>
          <p14:tracePt t="29077" x="4603750" y="3648075"/>
          <p14:tracePt t="29085" x="4603750" y="3665538"/>
          <p14:tracePt t="29093" x="4613275" y="3694113"/>
          <p14:tracePt t="29101" x="4613275" y="3702050"/>
          <p14:tracePt t="29109" x="4613275" y="3711575"/>
          <p14:tracePt t="29117" x="4622800" y="3730625"/>
          <p14:tracePt t="29139" x="4622800" y="3748088"/>
          <p14:tracePt t="29155" x="4630738" y="3757613"/>
          <p14:tracePt t="29171" x="4630738" y="3767138"/>
          <p14:tracePt t="29197" x="4640263" y="3784600"/>
          <p14:tracePt t="29206" x="4640263" y="3794125"/>
          <p14:tracePt t="29214" x="4649788" y="3803650"/>
          <p14:tracePt t="29222" x="4649788" y="3811588"/>
          <p14:tracePt t="29237" x="4659313" y="3848100"/>
          <p14:tracePt t="29505" x="4695825" y="3857625"/>
          <p14:tracePt t="29511" x="4759325" y="3857625"/>
          <p14:tracePt t="29517" x="4849813" y="3857625"/>
          <p14:tracePt t="29525" x="4959350" y="3857625"/>
          <p14:tracePt t="29534" x="5122863" y="3857625"/>
          <p14:tracePt t="29541" x="5287963" y="3857625"/>
          <p14:tracePt t="29551" x="5470525" y="3857625"/>
          <p14:tracePt t="29557" x="5634038" y="3857625"/>
          <p14:tracePt t="29567" x="5780088" y="3857625"/>
          <p14:tracePt t="29573" x="5889625" y="3857625"/>
          <p14:tracePt t="29581" x="5943600" y="3857625"/>
          <p14:tracePt t="29589" x="5980113" y="3857625"/>
          <p14:tracePt t="29597" x="5989638" y="3857625"/>
          <p14:tracePt t="29711" x="6026150" y="3857625"/>
          <p14:tracePt t="29720" x="6043613" y="3857625"/>
          <p14:tracePt t="29728" x="6072188" y="3857625"/>
          <p14:tracePt t="29735" x="6089650" y="3857625"/>
          <p14:tracePt t="29741" x="6099175" y="3857625"/>
          <p14:tracePt t="29750" x="6116638" y="3857625"/>
          <p14:tracePt t="29767" x="6135688" y="3857625"/>
          <p14:tracePt t="29773" x="6145213" y="3857625"/>
          <p14:tracePt t="29789" x="6172200" y="3848100"/>
          <p14:tracePt t="29797" x="6189663" y="3848100"/>
          <p14:tracePt t="29805" x="6218238" y="3830638"/>
          <p14:tracePt t="29813" x="6262688" y="3821113"/>
          <p14:tracePt t="29821" x="6318250" y="3803650"/>
          <p14:tracePt t="29829" x="6354763" y="3803650"/>
          <p14:tracePt t="29837" x="6408738" y="3775075"/>
          <p14:tracePt t="29846" x="6464300" y="3775075"/>
          <p14:tracePt t="29853" x="6508750" y="3775075"/>
          <p14:tracePt t="29862" x="6537325" y="3775075"/>
          <p14:tracePt t="29869" x="6545263" y="3775075"/>
          <p14:tracePt t="29943" x="6554788" y="3775075"/>
          <p14:tracePt t="29951" x="6554788" y="3784600"/>
          <p14:tracePt t="29958" x="6554788" y="3803650"/>
          <p14:tracePt t="29973" x="6554788" y="3821113"/>
          <p14:tracePt t="29983" x="6545263" y="3821113"/>
          <p14:tracePt t="29997" x="6545263" y="3830638"/>
          <p14:tracePt t="30109" x="6554788" y="3811588"/>
          <p14:tracePt t="30117" x="6581775" y="3784600"/>
          <p14:tracePt t="30125" x="6618288" y="3767138"/>
          <p14:tracePt t="30134" x="6654800" y="3748088"/>
          <p14:tracePt t="30141" x="6700838" y="3721100"/>
          <p14:tracePt t="30150" x="6746875" y="3702050"/>
          <p14:tracePt t="30157" x="6773863" y="3702050"/>
          <p14:tracePt t="30167" x="6819900" y="3694113"/>
          <p14:tracePt t="30173" x="6846888" y="3694113"/>
          <p14:tracePt t="30183" x="6873875" y="3694113"/>
          <p14:tracePt t="30189" x="6900863" y="3694113"/>
          <p14:tracePt t="30197" x="6910388" y="3684588"/>
          <p14:tracePt t="30205" x="6919913" y="3684588"/>
          <p14:tracePt t="30213" x="6937375" y="3684588"/>
          <p14:tracePt t="30221" x="6946900" y="3684588"/>
          <p14:tracePt t="30229" x="6956425" y="3684588"/>
          <p14:tracePt t="30293" x="6973888" y="3684588"/>
          <p14:tracePt t="30429" x="6983413" y="3694113"/>
          <p14:tracePt t="30550" x="6992938" y="3694113"/>
          <p14:tracePt t="30560" x="7083425" y="3648075"/>
          <p14:tracePt t="30568" x="7202488" y="3592513"/>
          <p14:tracePt t="30574" x="7329488" y="3548063"/>
          <p14:tracePt t="30584" x="7448550" y="3482975"/>
          <p14:tracePt t="30589" x="7567613" y="3411538"/>
          <p14:tracePt t="30597" x="7667625" y="3355975"/>
          <p14:tracePt t="30605" x="7748588" y="3302000"/>
          <p14:tracePt t="30613" x="7804150" y="3273425"/>
          <p14:tracePt t="30622" x="7877175" y="3228975"/>
          <p14:tracePt t="30629" x="7913688" y="3209925"/>
          <p14:tracePt t="30637" x="7950200" y="3182938"/>
          <p14:tracePt t="30645" x="7967663" y="3173413"/>
          <p14:tracePt t="30661" x="7977188" y="3163888"/>
          <p14:tracePt t="30879" x="7921625" y="3182938"/>
          <p14:tracePt t="30885" x="7858125" y="3209925"/>
          <p14:tracePt t="30893" x="7785100" y="3236913"/>
          <p14:tracePt t="30902" x="7740650" y="3265488"/>
          <p14:tracePt t="30909" x="7658100" y="3282950"/>
          <p14:tracePt t="30917" x="7631113" y="3302000"/>
          <p14:tracePt t="30925" x="7621588" y="3302000"/>
          <p14:tracePt t="30937" x="7612063" y="3309938"/>
          <p14:tracePt t="31046" x="7594600" y="3309938"/>
          <p14:tracePt t="31474" x="7567613" y="3309938"/>
          <p14:tracePt t="31478" x="7512050" y="3328988"/>
          <p14:tracePt t="31485" x="7466013" y="3338513"/>
          <p14:tracePt t="31493" x="7402513" y="3365500"/>
          <p14:tracePt t="31501" x="7375525" y="3365500"/>
          <p14:tracePt t="31509" x="7356475" y="3365500"/>
          <p14:tracePt t="31517" x="7329488" y="3365500"/>
          <p14:tracePt t="31630" x="7319963" y="3365500"/>
          <p14:tracePt t="31637" x="7319963" y="3338513"/>
          <p14:tracePt t="31645" x="7329488" y="3328988"/>
          <p14:tracePt t="31653" x="7339013" y="3319463"/>
          <p14:tracePt t="31661" x="7356475" y="3302000"/>
          <p14:tracePt t="31685" x="7356475" y="3292475"/>
          <p14:tracePt t="31710" x="7366000" y="3282950"/>
          <p14:tracePt t="31767" x="7375525" y="3282950"/>
          <p14:tracePt t="32087" x="7375525" y="3265488"/>
          <p14:tracePt t="32093" x="7375525" y="3246438"/>
          <p14:tracePt t="32101" x="7412038" y="3228975"/>
          <p14:tracePt t="32109" x="7412038" y="3219450"/>
          <p14:tracePt t="32117" x="7429500" y="3200400"/>
          <p14:tracePt t="32125" x="7448550" y="3192463"/>
          <p14:tracePt t="32133" x="7485063" y="3182938"/>
          <p14:tracePt t="32141" x="7502525" y="3173413"/>
          <p14:tracePt t="32150" x="7512050" y="3173413"/>
          <p14:tracePt t="32157" x="7548563" y="3155950"/>
          <p14:tracePt t="32166" x="7558088" y="3146425"/>
          <p14:tracePt t="32173" x="7567613" y="3146425"/>
          <p14:tracePt t="32183" x="7585075" y="3136900"/>
          <p14:tracePt t="32189" x="7594600" y="3136900"/>
          <p14:tracePt t="32197" x="7612063" y="3136900"/>
          <p14:tracePt t="32205" x="7621588" y="3136900"/>
          <p14:tracePt t="32221" x="7631113" y="3127375"/>
          <p14:tracePt t="32341" x="7631113" y="3136900"/>
          <p14:tracePt t="32349" x="7602538" y="3163888"/>
          <p14:tracePt t="32357" x="7531100" y="3209925"/>
          <p14:tracePt t="32365" x="7448550" y="3228975"/>
          <p14:tracePt t="32373" x="7329488" y="3273425"/>
          <p14:tracePt t="32383" x="7275513" y="3282950"/>
          <p14:tracePt t="32389" x="7165975" y="3302000"/>
          <p14:tracePt t="32397" x="7102475" y="3309938"/>
          <p14:tracePt t="32405" x="7046913" y="3309938"/>
          <p14:tracePt t="32413" x="7000875" y="3338513"/>
          <p14:tracePt t="32421" x="6946900" y="3338513"/>
          <p14:tracePt t="32429" x="6873875" y="3338513"/>
          <p14:tracePt t="32437" x="6764338" y="3338513"/>
          <p14:tracePt t="32446" x="6581775" y="3338513"/>
          <p14:tracePt t="32453" x="6299200" y="3355975"/>
          <p14:tracePt t="32461" x="5889625" y="3355975"/>
          <p14:tracePt t="32469" x="5151438" y="3355975"/>
          <p14:tracePt t="32477" x="4321175" y="3465513"/>
          <p14:tracePt t="32485" x="3427413" y="3465513"/>
          <p14:tracePt t="32493" x="2606675" y="3519488"/>
          <p14:tracePt t="32501" x="1795463" y="3519488"/>
          <p14:tracePt t="32509" x="1084263" y="3548063"/>
          <p14:tracePt t="32517" x="638175" y="3548063"/>
          <p14:tracePt t="32525" x="265113" y="3548063"/>
          <p14:tracePt t="32534" x="82550" y="3548063"/>
          <p14:tracePt t="32849" x="401638" y="3319463"/>
          <p14:tracePt t="32854" x="538163" y="3302000"/>
          <p14:tracePt t="32861" x="665163" y="3273425"/>
          <p14:tracePt t="32869" x="701675" y="3265488"/>
          <p14:tracePt t="32878" x="738188" y="3265488"/>
          <p14:tracePt t="33061" x="711200" y="3265488"/>
          <p14:tracePt t="33069" x="665163" y="3265488"/>
          <p14:tracePt t="33077" x="547688" y="3265488"/>
          <p14:tracePt t="33085" x="474663" y="3265488"/>
          <p14:tracePt t="33093" x="401638" y="3273425"/>
          <p14:tracePt t="33101" x="365125" y="3273425"/>
          <p14:tracePt t="33109" x="355600" y="3273425"/>
          <p14:tracePt t="33117" x="346075" y="3273425"/>
          <p14:tracePt t="33253" x="355600" y="3273425"/>
          <p14:tracePt t="33261" x="365125" y="3273425"/>
          <p14:tracePt t="33269" x="382588" y="3273425"/>
          <p14:tracePt t="33277" x="392113" y="3273425"/>
          <p14:tracePt t="33285" x="401638" y="3265488"/>
          <p14:tracePt t="33293" x="409575" y="3255963"/>
          <p14:tracePt t="33309" x="438150" y="3246438"/>
          <p14:tracePt t="33318" x="438150" y="3236913"/>
          <p14:tracePt t="33333" x="446088" y="3228975"/>
          <p14:tracePt t="33341" x="455613" y="3219450"/>
          <p14:tracePt t="33350" x="465138" y="3219450"/>
          <p14:tracePt t="33368" x="474663" y="3219450"/>
          <p14:tracePt t="33389" x="482600" y="3219450"/>
          <p14:tracePt t="33397" x="492125" y="3209925"/>
          <p14:tracePt t="33493" x="492125" y="3200400"/>
          <p14:tracePt t="33509" x="511175" y="3192463"/>
          <p14:tracePt t="33517" x="519113" y="3182938"/>
          <p14:tracePt t="33631" x="538163" y="3173413"/>
          <p14:tracePt t="33637" x="547688" y="3173413"/>
          <p14:tracePt t="33645" x="555625" y="3163888"/>
          <p14:tracePt t="33653" x="565150" y="3155950"/>
          <p14:tracePt t="33693" x="584200" y="3155950"/>
          <p14:tracePt t="33701" x="592138" y="3146425"/>
          <p14:tracePt t="33709" x="611188" y="3136900"/>
          <p14:tracePt t="33718" x="628650" y="3136900"/>
          <p14:tracePt t="33725" x="655638" y="3119438"/>
          <p14:tracePt t="33734" x="692150" y="3100388"/>
          <p14:tracePt t="33751" x="701675" y="3100388"/>
          <p14:tracePt t="33757" x="720725" y="3100388"/>
          <p14:tracePt t="33768" x="728663" y="3100388"/>
          <p14:tracePt t="33774" x="738188" y="3100388"/>
          <p14:tracePt t="33784" x="747713" y="3100388"/>
          <p14:tracePt t="33813" x="757238" y="3100388"/>
          <p14:tracePt t="33829" x="765175" y="3100388"/>
          <p14:tracePt t="33837" x="784225" y="3100388"/>
          <p14:tracePt t="33847" x="801688" y="3100388"/>
          <p14:tracePt t="33853" x="811213" y="3100388"/>
          <p14:tracePt t="33861" x="820738" y="3100388"/>
          <p14:tracePt t="33877" x="830263" y="3100388"/>
          <p14:tracePt t="33999" x="847725" y="3100388"/>
          <p14:tracePt t="34014" x="847725" y="3109913"/>
          <p14:tracePt t="34021" x="847725" y="3119438"/>
          <p14:tracePt t="34029" x="847725" y="3136900"/>
          <p14:tracePt t="34037" x="847725" y="3146425"/>
          <p14:tracePt t="34061" x="847725" y="3155950"/>
          <p14:tracePt t="34085" x="857250" y="3163888"/>
          <p14:tracePt t="34133" x="903288" y="3163888"/>
          <p14:tracePt t="34142" x="1020763" y="3163888"/>
          <p14:tracePt t="34149" x="1149350" y="3163888"/>
          <p14:tracePt t="34158" x="1258888" y="3163888"/>
          <p14:tracePt t="34169" x="1385888" y="3136900"/>
          <p14:tracePt t="34173" x="1458913" y="3127375"/>
          <p14:tracePt t="34183" x="1522413" y="3119438"/>
          <p14:tracePt t="34189" x="1558925" y="3119438"/>
          <p14:tracePt t="34203" x="1568450" y="3119438"/>
          <p14:tracePt t="34205" x="1576388" y="3119438"/>
          <p14:tracePt t="34470" x="1622425" y="3119438"/>
          <p14:tracePt t="34481" x="1714500" y="3119438"/>
          <p14:tracePt t="34487" x="1860550" y="3119438"/>
          <p14:tracePt t="34493" x="2114550" y="3119438"/>
          <p14:tracePt t="34501" x="2479675" y="3119438"/>
          <p14:tracePt t="34509" x="2962275" y="3119438"/>
          <p14:tracePt t="34517" x="3665538" y="3119438"/>
          <p14:tracePt t="34525" x="4303713" y="3119438"/>
          <p14:tracePt t="34534" x="4968875" y="3090863"/>
          <p14:tracePt t="34541" x="5451475" y="3090863"/>
          <p14:tracePt t="34550" x="5834063" y="3100388"/>
          <p14:tracePt t="34557" x="6135688" y="3100388"/>
          <p14:tracePt t="34566" x="6299200" y="3100388"/>
          <p14:tracePt t="34574" x="6427788" y="3100388"/>
          <p14:tracePt t="34583" x="6500813" y="3100388"/>
          <p14:tracePt t="34589" x="6527800" y="3100388"/>
          <p14:tracePt t="34597" x="6537325" y="3100388"/>
          <p14:tracePt t="34646" x="6545263" y="3100388"/>
          <p14:tracePt t="34654" x="6573838" y="3100388"/>
          <p14:tracePt t="34662" x="6591300" y="3119438"/>
          <p14:tracePt t="34670" x="6618288" y="3127375"/>
          <p14:tracePt t="34678" x="6645275" y="3136900"/>
          <p14:tracePt t="34686" x="6681788" y="3155950"/>
          <p14:tracePt t="34693" x="6746875" y="3163888"/>
          <p14:tracePt t="34702" x="6791325" y="3173413"/>
          <p14:tracePt t="34709" x="6856413" y="3200400"/>
          <p14:tracePt t="34718" x="6910388" y="3200400"/>
          <p14:tracePt t="34725" x="6964363" y="3209925"/>
          <p14:tracePt t="34734" x="7029450" y="3209925"/>
          <p14:tracePt t="34741" x="7102475" y="3236913"/>
          <p14:tracePt t="34751" x="7146925" y="3236913"/>
          <p14:tracePt t="34757" x="7202488" y="3236913"/>
          <p14:tracePt t="34767" x="7239000" y="3236913"/>
          <p14:tracePt t="34774" x="7256463" y="3236913"/>
          <p14:tracePt t="34784" x="7275513" y="3236913"/>
          <p14:tracePt t="34901" x="7292975" y="3246438"/>
          <p14:tracePt t="34918" x="7302500" y="3255963"/>
          <p14:tracePt t="34927" x="7319963" y="3265488"/>
          <p14:tracePt t="34934" x="7329488" y="3273425"/>
          <p14:tracePt t="34943" x="7339013" y="3282950"/>
          <p14:tracePt t="35720" x="7348538" y="3292475"/>
          <p14:tracePt t="35728" x="7392988" y="3273425"/>
          <p14:tracePt t="35734" x="7429500" y="3255963"/>
          <p14:tracePt t="35741" x="7466013" y="3228975"/>
          <p14:tracePt t="35751" x="7485063" y="3219450"/>
          <p14:tracePt t="35757" x="7531100" y="3209925"/>
          <p14:tracePt t="35766" x="7548563" y="3200400"/>
          <p14:tracePt t="35773" x="7567613" y="3182938"/>
          <p14:tracePt t="35788" x="7585075" y="3182938"/>
          <p14:tracePt t="35791" x="7612063" y="3173413"/>
          <p14:tracePt t="35802" x="7631113" y="3163888"/>
          <p14:tracePt t="35885" x="7639050" y="3163888"/>
          <p14:tracePt t="35901" x="7658100" y="3163888"/>
          <p14:tracePt t="35917" x="7667625" y="3163888"/>
          <p14:tracePt t="35925" x="7685088" y="3163888"/>
          <p14:tracePt t="35933" x="7712075" y="3163888"/>
          <p14:tracePt t="35941" x="7731125" y="3163888"/>
          <p14:tracePt t="35950" x="7767638" y="3163888"/>
          <p14:tracePt t="35957" x="7804150" y="3163888"/>
          <p14:tracePt t="35966" x="7813675" y="3163888"/>
          <p14:tracePt t="35973" x="7858125" y="3163888"/>
          <p14:tracePt t="35983" x="7877175" y="3163888"/>
          <p14:tracePt t="35989" x="7894638" y="3163888"/>
          <p14:tracePt t="35997" x="7904163" y="3163888"/>
          <p14:tracePt t="36005" x="7913688" y="3163888"/>
          <p14:tracePt t="36037" x="7921625" y="3163888"/>
          <p14:tracePt t="36045" x="7931150" y="3163888"/>
          <p14:tracePt t="36351" x="7940675" y="3163888"/>
          <p14:tracePt t="36373" x="7958138" y="3173413"/>
          <p14:tracePt t="36389" x="7967663" y="3182938"/>
          <p14:tracePt t="36397" x="7977188" y="3192463"/>
          <p14:tracePt t="36404" x="7994650" y="3200400"/>
          <p14:tracePt t="36413" x="7994650" y="3209925"/>
          <p14:tracePt t="36421" x="8004175" y="3219450"/>
          <p14:tracePt t="36437" x="8004175" y="3228975"/>
          <p14:tracePt t="36894" x="8023225" y="3255963"/>
          <p14:tracePt t="36917" x="8031163" y="3265488"/>
          <p14:tracePt t="36925" x="8050213" y="3273425"/>
          <p14:tracePt t="36933" x="8050213" y="3292475"/>
          <p14:tracePt t="36941" x="8050213" y="3302000"/>
          <p14:tracePt t="36951" x="8050213" y="3309938"/>
          <p14:tracePt t="36957" x="8050213" y="3328988"/>
          <p14:tracePt t="36966" x="8050213" y="3338513"/>
          <p14:tracePt t="36973" x="8050213" y="3346450"/>
          <p14:tracePt t="36989" x="8067675" y="3365500"/>
          <p14:tracePt t="37231" x="8067675" y="3355975"/>
          <p14:tracePt t="37237" x="8067675" y="3338513"/>
          <p14:tracePt t="37253" x="8067675" y="3328988"/>
          <p14:tracePt t="37261" x="8067675" y="3309938"/>
          <p14:tracePt t="37422" x="8067675" y="3302000"/>
          <p14:tracePt t="37470" x="8059738" y="3292475"/>
          <p14:tracePt t="37480" x="7931150" y="3292475"/>
          <p14:tracePt t="37489" x="7748588" y="3328988"/>
          <p14:tracePt t="37494" x="7494588" y="3338513"/>
          <p14:tracePt t="37503" x="7119938" y="3338513"/>
          <p14:tracePt t="37510" x="6710363" y="3338513"/>
          <p14:tracePt t="37518" x="6262688" y="3338513"/>
          <p14:tracePt t="37526" x="5853113" y="3338513"/>
          <p14:tracePt t="37535" x="5597525" y="3338513"/>
          <p14:tracePt t="37541" x="5334000" y="3338513"/>
          <p14:tracePt t="37552" x="5105400" y="3338513"/>
          <p14:tracePt t="37558" x="4922838" y="3338513"/>
          <p14:tracePt t="37569" x="4776788" y="3338513"/>
          <p14:tracePt t="37575" x="4667250" y="3338513"/>
          <p14:tracePt t="37584" x="4594225" y="3338513"/>
          <p14:tracePt t="37589" x="4521200" y="3338513"/>
          <p14:tracePt t="37600" x="4467225" y="3338513"/>
          <p14:tracePt t="37605" x="4394200" y="3338513"/>
          <p14:tracePt t="37613" x="4284663" y="3338513"/>
          <p14:tracePt t="37621" x="4138613" y="3338513"/>
          <p14:tracePt t="37629" x="3975100" y="3338513"/>
          <p14:tracePt t="37637" x="3756025" y="3338513"/>
          <p14:tracePt t="37645" x="3573463" y="3338513"/>
          <p14:tracePt t="37653" x="3409950" y="3355975"/>
          <p14:tracePt t="37661" x="3227388" y="3355975"/>
          <p14:tracePt t="37669" x="3081338" y="3355975"/>
          <p14:tracePt t="37677" x="2971800" y="3355975"/>
          <p14:tracePt t="37685" x="2881313" y="3355975"/>
          <p14:tracePt t="37693" x="2825750" y="3355975"/>
          <p14:tracePt t="37701" x="2762250" y="3382963"/>
          <p14:tracePt t="37709" x="2716213" y="3382963"/>
          <p14:tracePt t="37717" x="2689225" y="3382963"/>
          <p14:tracePt t="37725" x="2662238" y="3382963"/>
          <p14:tracePt t="37733" x="2643188" y="3382963"/>
          <p14:tracePt t="37741" x="2616200" y="3382963"/>
          <p14:tracePt t="37750" x="2570163" y="3382963"/>
          <p14:tracePt t="37757" x="2552700" y="3382963"/>
          <p14:tracePt t="37766" x="2498725" y="3382963"/>
          <p14:tracePt t="37774" x="2470150" y="3382963"/>
          <p14:tracePt t="37783" x="2452688" y="3382963"/>
          <p14:tracePt t="37789" x="2416175" y="3382963"/>
          <p14:tracePt t="37800" x="2370138" y="3382963"/>
          <p14:tracePt t="37805" x="2343150" y="3382963"/>
          <p14:tracePt t="37813" x="2316163" y="3382963"/>
          <p14:tracePt t="37821" x="2297113" y="3382963"/>
          <p14:tracePt t="37829" x="2270125" y="3382963"/>
          <p14:tracePt t="37837" x="2224088" y="3382963"/>
          <p14:tracePt t="37845" x="2197100" y="3382963"/>
          <p14:tracePt t="37853" x="2160588" y="3382963"/>
          <p14:tracePt t="37861" x="2097088" y="3382963"/>
          <p14:tracePt t="37869" x="2060575" y="3382963"/>
          <p14:tracePt t="37877" x="1987550" y="3382963"/>
          <p14:tracePt t="37885" x="1931988" y="3365500"/>
          <p14:tracePt t="37893" x="1878013" y="3365500"/>
          <p14:tracePt t="37901" x="1814513" y="3355975"/>
          <p14:tracePt t="37909" x="1778000" y="3355975"/>
          <p14:tracePt t="37917" x="1758950" y="3338513"/>
          <p14:tracePt t="37934" x="1741488" y="3338513"/>
          <p14:tracePt t="38037" x="1731963" y="3338513"/>
          <p14:tracePt t="38045" x="1722438" y="3338513"/>
          <p14:tracePt t="38053" x="1668463" y="3319463"/>
          <p14:tracePt t="38061" x="1641475" y="3319463"/>
          <p14:tracePt t="38069" x="1612900" y="3302000"/>
          <p14:tracePt t="38102" x="1595438" y="3302000"/>
          <p14:tracePt t="38142" x="1585913" y="3302000"/>
          <p14:tracePt t="38158" x="1576388" y="3302000"/>
          <p14:tracePt t="38174" x="1568450" y="3302000"/>
          <p14:tracePt t="38189" x="1558925" y="3302000"/>
          <p14:tracePt t="38198" x="1549400" y="3302000"/>
          <p14:tracePt t="38205" x="1541463" y="3302000"/>
          <p14:tracePt t="38215" x="1531938" y="3302000"/>
          <p14:tracePt t="38221" x="1512888" y="3302000"/>
          <p14:tracePt t="38229" x="1504950" y="3302000"/>
          <p14:tracePt t="38485" x="1504950" y="3282950"/>
          <p14:tracePt t="38493" x="1568450" y="3265488"/>
          <p14:tracePt t="38502" x="1685925" y="3228975"/>
          <p14:tracePt t="38509" x="1778000" y="3209925"/>
          <p14:tracePt t="38518" x="1887538" y="3200400"/>
          <p14:tracePt t="38525" x="1987550" y="3200400"/>
          <p14:tracePt t="38535" x="2060575" y="3182938"/>
          <p14:tracePt t="38541" x="2097088" y="3182938"/>
          <p14:tracePt t="38551" x="2143125" y="3182938"/>
          <p14:tracePt t="38558" x="2160588" y="3182938"/>
          <p14:tracePt t="38567" x="2187575" y="3182938"/>
          <p14:tracePt t="38573" x="2197100" y="3182938"/>
          <p14:tracePt t="38585" x="2224088" y="3182938"/>
          <p14:tracePt t="38589" x="2233613" y="3182938"/>
          <p14:tracePt t="38600" x="2243138" y="3182938"/>
          <p14:tracePt t="38605" x="2260600" y="3182938"/>
          <p14:tracePt t="38614" x="2297113" y="3182938"/>
          <p14:tracePt t="38621" x="2333625" y="3182938"/>
          <p14:tracePt t="38629" x="2397125" y="3209925"/>
          <p14:tracePt t="38637" x="2470150" y="3219450"/>
          <p14:tracePt t="38645" x="2552700" y="3236913"/>
          <p14:tracePt t="38654" x="2643188" y="3236913"/>
          <p14:tracePt t="38661" x="2735263" y="3246438"/>
          <p14:tracePt t="38671" x="2881313" y="3282950"/>
          <p14:tracePt t="38678" x="3035300" y="3309938"/>
          <p14:tracePt t="38687" x="3181350" y="3309938"/>
          <p14:tracePt t="38694" x="3327400" y="3309938"/>
          <p14:tracePt t="38704" x="3500438" y="3309938"/>
          <p14:tracePt t="38709" x="3665538" y="3309938"/>
          <p14:tracePt t="38718" x="3829050" y="3309938"/>
          <p14:tracePt t="38725" x="3992563" y="3309938"/>
          <p14:tracePt t="38734" x="4157663" y="3309938"/>
          <p14:tracePt t="38740" x="4340225" y="3309938"/>
          <p14:tracePt t="38750" x="4503738" y="3309938"/>
          <p14:tracePt t="38757" x="4667250" y="3309938"/>
          <p14:tracePt t="38766" x="4813300" y="3309938"/>
          <p14:tracePt t="38773" x="4941888" y="3292475"/>
          <p14:tracePt t="38782" x="5086350" y="3273425"/>
          <p14:tracePt t="38789" x="5232400" y="3255963"/>
          <p14:tracePt t="38799" x="5360988" y="3246438"/>
          <p14:tracePt t="38806" x="5497513" y="3219450"/>
          <p14:tracePt t="38813" x="5607050" y="3219450"/>
          <p14:tracePt t="38821" x="5734050" y="3200400"/>
          <p14:tracePt t="38829" x="5843588" y="3182938"/>
          <p14:tracePt t="38837" x="5953125" y="3173413"/>
          <p14:tracePt t="38845" x="6080125" y="3173413"/>
          <p14:tracePt t="38853" x="6199188" y="3146425"/>
          <p14:tracePt t="38861" x="6272213" y="3127375"/>
          <p14:tracePt t="38870" x="6345238" y="3127375"/>
          <p14:tracePt t="38878" x="6427788" y="3119438"/>
          <p14:tracePt t="38887" x="6481763" y="3119438"/>
          <p14:tracePt t="38893" x="6573838" y="3119438"/>
          <p14:tracePt t="38901" x="6627813" y="3119438"/>
          <p14:tracePt t="38909" x="6681788" y="3119438"/>
          <p14:tracePt t="38917" x="6764338" y="3109913"/>
          <p14:tracePt t="38925" x="6819900" y="3109913"/>
          <p14:tracePt t="38933" x="6883400" y="3082925"/>
          <p14:tracePt t="38941" x="6919913" y="3073400"/>
          <p14:tracePt t="38949" x="6956425" y="3073400"/>
          <p14:tracePt t="38957" x="6992938" y="3063875"/>
          <p14:tracePt t="38966" x="7019925" y="3063875"/>
          <p14:tracePt t="38973" x="7056438" y="3063875"/>
          <p14:tracePt t="38983" x="7073900" y="3054350"/>
          <p14:tracePt t="38989" x="7092950" y="3054350"/>
          <p14:tracePt t="39005" x="7110413" y="3054350"/>
          <p14:tracePt t="39021" x="7129463" y="3027363"/>
          <p14:tracePt t="39037" x="7138988" y="3027363"/>
          <p14:tracePt t="39045" x="7165975" y="3017838"/>
          <p14:tracePt t="39053" x="7183438" y="3017838"/>
          <p14:tracePt t="39070" x="7256463" y="3000375"/>
          <p14:tracePt t="39077" x="7283450" y="3000375"/>
          <p14:tracePt t="39086" x="7329488" y="2982913"/>
          <p14:tracePt t="39093" x="7366000" y="2982913"/>
          <p14:tracePt t="39101" x="7412038" y="2982913"/>
          <p14:tracePt t="39110" x="7466013" y="2973388"/>
          <p14:tracePt t="39120" x="7512050" y="2973388"/>
          <p14:tracePt t="39126" x="7575550" y="2954338"/>
          <p14:tracePt t="39137" x="7631113" y="2954338"/>
          <p14:tracePt t="39142" x="7694613" y="2954338"/>
          <p14:tracePt t="39155" x="7721600" y="2954338"/>
          <p14:tracePt t="39156" x="7748588" y="2946400"/>
          <p14:tracePt t="39174" x="7767638" y="2946400"/>
          <p14:tracePt t="39184" x="7794625" y="2936875"/>
          <p14:tracePt t="39200" x="7804150" y="2927350"/>
          <p14:tracePt t="39213" x="7831138" y="2927350"/>
          <p14:tracePt t="39229" x="7850188" y="2917825"/>
          <p14:tracePt t="39237" x="7867650" y="2917825"/>
          <p14:tracePt t="39245" x="7894638" y="2917825"/>
          <p14:tracePt t="39253" x="7931150" y="2917825"/>
          <p14:tracePt t="39261" x="7950200" y="2917825"/>
          <p14:tracePt t="39269" x="7986713" y="2917825"/>
          <p14:tracePt t="39277" x="8013700" y="2917825"/>
          <p14:tracePt t="39287" x="8031163" y="2917825"/>
          <p14:tracePt t="39294" x="8077200" y="2917825"/>
          <p14:tracePt t="39320" x="8086725" y="2917825"/>
          <p14:tracePt t="42799" x="7940675" y="2946400"/>
          <p14:tracePt t="42810" x="7648575" y="3027363"/>
          <p14:tracePt t="42816" x="7212013" y="3119438"/>
          <p14:tracePt t="42822" x="6929438" y="3155950"/>
          <p14:tracePt t="42830" x="6464300" y="3219450"/>
          <p14:tracePt t="42837" x="6072188" y="3265488"/>
          <p14:tracePt t="42845" x="5780088" y="3346450"/>
          <p14:tracePt t="42853" x="5441950" y="3446463"/>
          <p14:tracePt t="42861" x="5105400" y="3538538"/>
          <p14:tracePt t="42869" x="4868863" y="3565525"/>
          <p14:tracePt t="42877" x="4640263" y="3638550"/>
          <p14:tracePt t="42886" x="4440238" y="3702050"/>
          <p14:tracePt t="42893" x="4257675" y="3721100"/>
          <p14:tracePt t="42901" x="4075113" y="3784600"/>
          <p14:tracePt t="42909" x="3938588" y="3811588"/>
          <p14:tracePt t="42917" x="3673475" y="3867150"/>
          <p14:tracePt t="42925" x="3455988" y="3867150"/>
          <p14:tracePt t="42934" x="3190875" y="3867150"/>
          <p14:tracePt t="42942" x="2925763" y="3867150"/>
          <p14:tracePt t="42950" x="2662238" y="3867150"/>
          <p14:tracePt t="42956" x="2489200" y="3867150"/>
          <p14:tracePt t="42967" x="2324100" y="3867150"/>
          <p14:tracePt t="42972" x="2214563" y="3867150"/>
          <p14:tracePt t="42982" x="2151063" y="3867150"/>
          <p14:tracePt t="42989" x="2124075" y="3867150"/>
          <p14:tracePt t="43182" x="2133600" y="3867150"/>
          <p14:tracePt t="43189" x="2170113" y="3867150"/>
          <p14:tracePt t="43197" x="2224088" y="3867150"/>
          <p14:tracePt t="43205" x="2287588" y="3848100"/>
          <p14:tracePt t="43213" x="2397125" y="3848100"/>
          <p14:tracePt t="43221" x="2525713" y="3811588"/>
          <p14:tracePt t="43229" x="2671763" y="3794125"/>
          <p14:tracePt t="43237" x="2835275" y="3775075"/>
          <p14:tracePt t="43245" x="3027363" y="3730625"/>
          <p14:tracePt t="43253" x="3136900" y="3702050"/>
          <p14:tracePt t="43261" x="3263900" y="3657600"/>
          <p14:tracePt t="43269" x="3382963" y="3629025"/>
          <p14:tracePt t="43277" x="3455988" y="3621088"/>
          <p14:tracePt t="43285" x="3519488" y="3584575"/>
          <p14:tracePt t="43293" x="3536950" y="3584575"/>
          <p14:tracePt t="43429" x="3546475" y="3584575"/>
          <p14:tracePt t="43453" x="3546475" y="3592513"/>
          <p14:tracePt t="43461" x="3546475" y="3602038"/>
          <p14:tracePt t="43469" x="3536950" y="3621088"/>
          <p14:tracePt t="43478" x="3536950" y="3629025"/>
          <p14:tracePt t="43485" x="3527425" y="3638550"/>
          <p14:tracePt t="43494" x="3519488" y="3648075"/>
          <p14:tracePt t="43501" x="3509963" y="3675063"/>
          <p14:tracePt t="43508" x="3490913" y="3702050"/>
          <p14:tracePt t="43517" x="3463925" y="3730625"/>
          <p14:tracePt t="43525" x="3455988" y="3767138"/>
          <p14:tracePt t="43534" x="3436938" y="3784600"/>
          <p14:tracePt t="43540" x="3436938" y="3803650"/>
          <p14:tracePt t="43549" x="3427413" y="3803650"/>
          <p14:tracePt t="43951" x="3419475" y="3803650"/>
          <p14:tracePt t="43957" x="3390900" y="3803650"/>
          <p14:tracePt t="43965" x="3327400" y="3803650"/>
          <p14:tracePt t="43973" x="3244850" y="3803650"/>
          <p14:tracePt t="43982" x="3190875" y="3803650"/>
          <p14:tracePt t="43989" x="3154363" y="3803650"/>
          <p14:tracePt t="43999" x="3136900" y="3803650"/>
          <p14:tracePt t="44004" x="3127375" y="3803650"/>
          <p14:tracePt t="44102" x="3108325" y="3811588"/>
          <p14:tracePt t="44133" x="3081338" y="3811588"/>
          <p14:tracePt t="44141" x="3054350" y="3830638"/>
          <p14:tracePt t="44149" x="3044825" y="3830638"/>
          <p14:tracePt t="44157" x="3017838" y="3830638"/>
          <p14:tracePt t="44166" x="2998788" y="3857625"/>
          <p14:tracePt t="44189" x="2990850" y="3857625"/>
          <p14:tracePt t="44200" x="2971800" y="3857625"/>
          <p14:tracePt t="44205" x="2962275" y="3857625"/>
          <p14:tracePt t="44215" x="2954338" y="3857625"/>
          <p14:tracePt t="44454" x="2925763" y="3857625"/>
          <p14:tracePt t="44461" x="2908300" y="3857625"/>
          <p14:tracePt t="44469" x="2889250" y="3857625"/>
          <p14:tracePt t="44478" x="2881313" y="3857625"/>
          <p14:tracePt t="44494" x="2862263" y="3867150"/>
          <p14:tracePt t="44511" x="2835275" y="3867150"/>
          <p14:tracePt t="44520" x="2817813" y="3867150"/>
          <p14:tracePt t="44525" x="2789238" y="3875088"/>
          <p14:tracePt t="44533" x="2781300" y="3875088"/>
          <p14:tracePt t="44541" x="2744788" y="3875088"/>
          <p14:tracePt t="44549" x="2735263" y="3875088"/>
          <p14:tracePt t="44557" x="2716213" y="3884613"/>
          <p14:tracePt t="44671" x="2716213" y="3857625"/>
          <p14:tracePt t="44681" x="2716213" y="3821113"/>
          <p14:tracePt t="44689" x="2716213" y="3767138"/>
          <p14:tracePt t="44694" x="2752725" y="3721100"/>
          <p14:tracePt t="44702" x="2762250" y="3694113"/>
          <p14:tracePt t="44709" x="2771775" y="3648075"/>
          <p14:tracePt t="44717" x="2798763" y="3621088"/>
          <p14:tracePt t="44726" x="2798763" y="3611563"/>
          <p14:tracePt t="44733" x="2798763" y="3592513"/>
          <p14:tracePt t="44741" x="2808288" y="3584575"/>
          <p14:tracePt t="44757" x="2808288" y="3565525"/>
          <p14:tracePt t="44902" x="2808288" y="3629025"/>
          <p14:tracePt t="44912" x="2789238" y="3694113"/>
          <p14:tracePt t="44920" x="2771775" y="3784600"/>
          <p14:tracePt t="44925" x="2735263" y="3867150"/>
          <p14:tracePt t="44933" x="2735263" y="3940175"/>
          <p14:tracePt t="44941" x="2725738" y="4003675"/>
          <p14:tracePt t="44949" x="2725738" y="4113213"/>
          <p14:tracePt t="44957" x="2708275" y="4186238"/>
          <p14:tracePt t="44966" x="2671763" y="4268788"/>
          <p14:tracePt t="44973" x="2671763" y="4303713"/>
          <p14:tracePt t="44983" x="2671763" y="4359275"/>
          <p14:tracePt t="44989" x="2671763" y="4376738"/>
          <p14:tracePt t="45000" x="2671763" y="4405313"/>
          <p14:tracePt t="45006" x="2662238" y="4432300"/>
          <p14:tracePt t="45020" x="2662238" y="4441825"/>
          <p14:tracePt t="45023" x="2662238" y="4449763"/>
          <p14:tracePt t="45038" x="2662238" y="4459288"/>
          <p14:tracePt t="45159" x="2662238" y="4449763"/>
          <p14:tracePt t="45169" x="2662238" y="4395788"/>
          <p14:tracePt t="45173" x="2662238" y="4359275"/>
          <p14:tracePt t="45183" x="2671763" y="4313238"/>
          <p14:tracePt t="45189" x="2689225" y="4240213"/>
          <p14:tracePt t="45200" x="2725738" y="4186238"/>
          <p14:tracePt t="45206" x="2744788" y="4113213"/>
          <p14:tracePt t="45221" x="2817813" y="3948113"/>
          <p14:tracePt t="45238" x="2871788" y="3794125"/>
          <p14:tracePt t="45246" x="2889250" y="3711575"/>
          <p14:tracePt t="45253" x="2917825" y="3665538"/>
          <p14:tracePt t="45261" x="2925763" y="3638550"/>
          <p14:tracePt t="45269" x="2935288" y="3611563"/>
          <p14:tracePt t="45277" x="2944813" y="3592513"/>
          <p14:tracePt t="45285" x="2962275" y="3575050"/>
          <p14:tracePt t="45301" x="2971800" y="3565525"/>
          <p14:tracePt t="45389" x="2971800" y="3575050"/>
          <p14:tracePt t="45397" x="2971800" y="3629025"/>
          <p14:tracePt t="45405" x="2971800" y="3702050"/>
          <p14:tracePt t="45413" x="2971800" y="3794125"/>
          <p14:tracePt t="45421" x="2981325" y="3867150"/>
          <p14:tracePt t="45429" x="2998788" y="3967163"/>
          <p14:tracePt t="45437" x="2998788" y="4040188"/>
          <p14:tracePt t="45445" x="3035300" y="4122738"/>
          <p14:tracePt t="45453" x="3035300" y="4176713"/>
          <p14:tracePt t="45461" x="3054350" y="4213225"/>
          <p14:tracePt t="45469" x="3054350" y="4249738"/>
          <p14:tracePt t="45477" x="3063875" y="4276725"/>
          <p14:tracePt t="45485" x="3063875" y="4295775"/>
          <p14:tracePt t="45494" x="3081338" y="4313238"/>
          <p14:tracePt t="45501" x="3090863" y="4322763"/>
          <p14:tracePt t="45509" x="3090863" y="4332288"/>
          <p14:tracePt t="45598" x="3100388" y="4340225"/>
          <p14:tracePt t="45606" x="3127375" y="4322763"/>
          <p14:tracePt t="45615" x="3200400" y="4259263"/>
          <p14:tracePt t="45622" x="3254375" y="4159250"/>
          <p14:tracePt t="45629" x="3346450" y="4021138"/>
          <p14:tracePt t="45637" x="3400425" y="3921125"/>
          <p14:tracePt t="45645" x="3436938" y="3840163"/>
          <p14:tracePt t="45653" x="3509963" y="3738563"/>
          <p14:tracePt t="45661" x="3563938" y="3675063"/>
          <p14:tracePt t="45669" x="3592513" y="3611563"/>
          <p14:tracePt t="45677" x="3609975" y="3592513"/>
          <p14:tracePt t="45685" x="3609975" y="3584575"/>
          <p14:tracePt t="45735" x="3619500" y="3584575"/>
          <p14:tracePt t="45782" x="3629025" y="3648075"/>
          <p14:tracePt t="45790" x="3656013" y="3738563"/>
          <p14:tracePt t="45798" x="3673475" y="3830638"/>
          <p14:tracePt t="45806" x="3702050" y="3948113"/>
          <p14:tracePt t="45815" x="3738563" y="4049713"/>
          <p14:tracePt t="45820" x="3765550" y="4176713"/>
          <p14:tracePt t="45828" x="3810000" y="4276725"/>
          <p14:tracePt t="45837" x="3838575" y="4405313"/>
          <p14:tracePt t="45845" x="3883025" y="4522788"/>
          <p14:tracePt t="45853" x="3911600" y="4578350"/>
          <p14:tracePt t="45861" x="3911600" y="4614863"/>
          <p14:tracePt t="45869" x="3929063" y="4651375"/>
          <p14:tracePt t="45885" x="3929063" y="4660900"/>
          <p14:tracePt t="45965" x="3938588" y="4668838"/>
          <p14:tracePt t="45974" x="3956050" y="4641850"/>
          <p14:tracePt t="45981" x="3992563" y="4578350"/>
          <p14:tracePt t="45989" x="4021138" y="4514850"/>
          <p14:tracePt t="45998" x="4048125" y="4449763"/>
          <p14:tracePt t="46005" x="4065588" y="4395788"/>
          <p14:tracePt t="46020" x="4111625" y="4295775"/>
          <p14:tracePt t="46023" x="4138613" y="4195763"/>
          <p14:tracePt t="46029" x="4175125" y="4130675"/>
          <p14:tracePt t="46037" x="4202113" y="4067175"/>
          <p14:tracePt t="46045" x="4211638" y="4030663"/>
          <p14:tracePt t="46066" x="4238625" y="3967163"/>
          <p14:tracePt t="46069" x="4248150" y="3957638"/>
          <p14:tracePt t="46077" x="4248150" y="3948113"/>
          <p14:tracePt t="46085" x="4257675" y="3948113"/>
          <p14:tracePt t="46245" x="4257675" y="3957638"/>
          <p14:tracePt t="46253" x="4248150" y="3994150"/>
          <p14:tracePt t="46261" x="4230688" y="4021138"/>
          <p14:tracePt t="46269" x="4221163" y="4086225"/>
          <p14:tracePt t="46277" x="4202113" y="4122738"/>
          <p14:tracePt t="46285" x="4202113" y="4140200"/>
          <p14:tracePt t="46293" x="4194175" y="4167188"/>
          <p14:tracePt t="46301" x="4184650" y="4176713"/>
          <p14:tracePt t="46317" x="4184650" y="4186238"/>
          <p14:tracePt t="46446" x="4184650" y="4167188"/>
          <p14:tracePt t="46453" x="4194175" y="4140200"/>
          <p14:tracePt t="46461" x="4202113" y="4094163"/>
          <p14:tracePt t="46469" x="4211638" y="4067175"/>
          <p14:tracePt t="46477" x="4211638" y="4040188"/>
          <p14:tracePt t="46485" x="4211638" y="4021138"/>
          <p14:tracePt t="46493" x="4230688" y="3994150"/>
          <p14:tracePt t="46501" x="4238625" y="3976688"/>
          <p14:tracePt t="46509" x="4238625" y="3967163"/>
          <p14:tracePt t="46519" x="4248150" y="3957638"/>
          <p14:tracePt t="46524" x="4248150" y="3948113"/>
          <p14:tracePt t="46767" x="4248150" y="3976688"/>
          <p14:tracePt t="46774" x="4248150" y="3994150"/>
          <p14:tracePt t="46781" x="4248150" y="4021138"/>
          <p14:tracePt t="46789" x="4248150" y="4030663"/>
          <p14:tracePt t="46799" x="4248150" y="4040188"/>
          <p14:tracePt t="46806" x="4248150" y="4049713"/>
          <p14:tracePt t="46925" x="4248150" y="4030663"/>
          <p14:tracePt t="46933" x="4248150" y="4013200"/>
          <p14:tracePt t="46941" x="4257675" y="3984625"/>
          <p14:tracePt t="46949" x="4275138" y="3957638"/>
          <p14:tracePt t="46957" x="4275138" y="3921125"/>
          <p14:tracePt t="46965" x="4284663" y="3903663"/>
          <p14:tracePt t="46973" x="4284663" y="3884613"/>
          <p14:tracePt t="46989" x="4284663" y="3875088"/>
          <p14:tracePt t="47095" x="4284663" y="3867150"/>
          <p14:tracePt t="47104" x="4175125" y="3903663"/>
          <p14:tracePt t="47109" x="3984625" y="3967163"/>
          <p14:tracePt t="47117" x="3738563" y="4003675"/>
          <p14:tracePt t="47125" x="3300413" y="4094163"/>
          <p14:tracePt t="47133" x="2944813" y="4159250"/>
          <p14:tracePt t="47141" x="2708275" y="4176713"/>
          <p14:tracePt t="47149" x="2506663" y="4186238"/>
          <p14:tracePt t="47157" x="2343150" y="4203700"/>
          <p14:tracePt t="47165" x="2214563" y="4203700"/>
          <p14:tracePt t="47173" x="2143125" y="4203700"/>
          <p14:tracePt t="47182" x="2133600" y="4203700"/>
          <p14:tracePt t="47278" x="2124075" y="4203700"/>
          <p14:tracePt t="47285" x="2114550" y="4203700"/>
          <p14:tracePt t="47293" x="2114550" y="4186238"/>
          <p14:tracePt t="47317" x="2106613" y="4176713"/>
          <p14:tracePt t="47341" x="2097088" y="4167188"/>
          <p14:tracePt t="47373" x="2087563" y="4167188"/>
          <p14:tracePt t="47389" x="2070100" y="4149725"/>
          <p14:tracePt t="47397" x="2060575" y="4140200"/>
          <p14:tracePt t="47405" x="2051050" y="4130675"/>
          <p14:tracePt t="47534" x="2051050" y="4122738"/>
          <p14:tracePt t="47543" x="2051050" y="4113213"/>
          <p14:tracePt t="47551" x="2051050" y="4094163"/>
          <p14:tracePt t="47557" x="2097088" y="4076700"/>
          <p14:tracePt t="47566" x="2160588" y="4049713"/>
          <p14:tracePt t="47573" x="2224088" y="4021138"/>
          <p14:tracePt t="47582" x="2287588" y="3984625"/>
          <p14:tracePt t="47589" x="2360613" y="3957638"/>
          <p14:tracePt t="47598" x="2416175" y="3921125"/>
          <p14:tracePt t="47605" x="2433638" y="3921125"/>
          <p14:tracePt t="47615" x="2462213" y="3911600"/>
          <p14:tracePt t="47621" x="2470150" y="3911600"/>
          <p14:tracePt t="47776" x="2462213" y="3911600"/>
          <p14:tracePt t="47815" x="2452688" y="3921125"/>
          <p14:tracePt t="47839" x="2452688" y="3930650"/>
          <p14:tracePt t="47847" x="2433638" y="3948113"/>
          <p14:tracePt t="47918" x="2433638" y="3957638"/>
          <p14:tracePt t="47926" x="2479675" y="3957638"/>
          <p14:tracePt t="47933" x="2589213" y="3957638"/>
          <p14:tracePt t="47942" x="2735263" y="3957638"/>
          <p14:tracePt t="47949" x="2844800" y="3957638"/>
          <p14:tracePt t="47957" x="2998788" y="3930650"/>
          <p14:tracePt t="47966" x="3144838" y="3921125"/>
          <p14:tracePt t="47973" x="3254375" y="3894138"/>
          <p14:tracePt t="47982" x="3346450" y="3875088"/>
          <p14:tracePt t="47989" x="3463925" y="3867150"/>
          <p14:tracePt t="47998" x="3536950" y="3867150"/>
          <p14:tracePt t="48006" x="3609975" y="3867150"/>
          <p14:tracePt t="48019" x="3683000" y="3848100"/>
          <p14:tracePt t="48023" x="3765550" y="3848100"/>
          <p14:tracePt t="48040" x="3846513" y="3848100"/>
          <p14:tracePt t="48046" x="3883025" y="3848100"/>
          <p14:tracePt t="48053" x="3892550" y="3848100"/>
          <p14:tracePt t="48061" x="3911600" y="3848100"/>
          <p14:tracePt t="48069" x="3929063" y="3848100"/>
          <p14:tracePt t="48077" x="3938588" y="3848100"/>
          <p14:tracePt t="48093" x="3956050" y="3848100"/>
          <p14:tracePt t="48101" x="3975100" y="3848100"/>
          <p14:tracePt t="48117" x="3992563" y="3848100"/>
          <p14:tracePt t="48125" x="4011613" y="3848100"/>
          <p14:tracePt t="48133" x="4057650" y="3830638"/>
          <p14:tracePt t="48141" x="4094163" y="3830638"/>
          <p14:tracePt t="48149" x="4129088" y="3830638"/>
          <p14:tracePt t="48158" x="4165600" y="3830638"/>
          <p14:tracePt t="48165" x="4211638" y="3830638"/>
          <p14:tracePt t="48173" x="4267200" y="3830638"/>
          <p14:tracePt t="48182" x="4303713" y="3830638"/>
          <p14:tracePt t="48189" x="4330700" y="3830638"/>
          <p14:tracePt t="48198" x="4376738" y="3830638"/>
          <p14:tracePt t="48205" x="4403725" y="3830638"/>
          <p14:tracePt t="48215" x="4413250" y="3830638"/>
          <p14:tracePt t="48405" x="4403725" y="3830638"/>
          <p14:tracePt t="48413" x="4294188" y="3830638"/>
          <p14:tracePt t="48421" x="4129088" y="3830638"/>
          <p14:tracePt t="48429" x="3948113" y="3830638"/>
          <p14:tracePt t="48437" x="3765550" y="3830638"/>
          <p14:tracePt t="48445" x="3556000" y="3848100"/>
          <p14:tracePt t="48453" x="3382963" y="3848100"/>
          <p14:tracePt t="48461" x="3236913" y="3867150"/>
          <p14:tracePt t="48469" x="3063875" y="3894138"/>
          <p14:tracePt t="48477" x="2971800" y="3894138"/>
          <p14:tracePt t="48485" x="2898775" y="3894138"/>
          <p14:tracePt t="48493" x="2862263" y="3894138"/>
          <p14:tracePt t="48501" x="2844800" y="3894138"/>
          <p14:tracePt t="48509" x="2817813" y="3894138"/>
          <p14:tracePt t="48517" x="2808288" y="3894138"/>
          <p14:tracePt t="48525" x="2798763" y="3894138"/>
          <p14:tracePt t="48533" x="2789238" y="3894138"/>
          <p14:tracePt t="48541" x="2771775" y="3894138"/>
          <p14:tracePt t="48557" x="2752725" y="3903663"/>
          <p14:tracePt t="48566" x="2735263" y="3903663"/>
          <p14:tracePt t="48573" x="2716213" y="3903663"/>
          <p14:tracePt t="48589" x="2708275" y="3903663"/>
          <p14:tracePt t="48855" x="2789238" y="3903663"/>
          <p14:tracePt t="48861" x="2935288" y="3903663"/>
          <p14:tracePt t="48869" x="3117850" y="3903663"/>
          <p14:tracePt t="48877" x="3244850" y="3884613"/>
          <p14:tracePt t="48885" x="3373438" y="3875088"/>
          <p14:tracePt t="48893" x="3482975" y="3875088"/>
          <p14:tracePt t="48901" x="3527425" y="3857625"/>
          <p14:tracePt t="48909" x="3556000" y="3848100"/>
          <p14:tracePt t="49061" x="3563938" y="3840163"/>
          <p14:tracePt t="49077" x="3592513" y="3840163"/>
          <p14:tracePt t="49085" x="3656013" y="3840163"/>
          <p14:tracePt t="49093" x="3719513" y="3840163"/>
          <p14:tracePt t="49101" x="3775075" y="3840163"/>
          <p14:tracePt t="49109" x="3810000" y="3840163"/>
          <p14:tracePt t="49117" x="3838575" y="3840163"/>
          <p14:tracePt t="49125" x="3846513" y="3840163"/>
          <p14:tracePt t="49359" x="3856038" y="3840163"/>
          <p14:tracePt t="49365" x="3865563" y="3840163"/>
          <p14:tracePt t="49373" x="3865563" y="3848100"/>
          <p14:tracePt t="49383" x="3865563" y="3867150"/>
          <p14:tracePt t="49400" x="3865563" y="3875088"/>
          <p14:tracePt t="49421" x="3865563" y="3884613"/>
          <p14:tracePt t="49437" x="3865563" y="3894138"/>
          <p14:tracePt t="49808" x="3856038" y="3894138"/>
          <p14:tracePt t="49816" x="3819525" y="3894138"/>
          <p14:tracePt t="49823" x="3802063" y="3894138"/>
          <p14:tracePt t="49835" x="3765550" y="3930650"/>
          <p14:tracePt t="49837" x="3692525" y="3984625"/>
          <p14:tracePt t="49846" x="3646488" y="4003675"/>
          <p14:tracePt t="49853" x="3600450" y="4040188"/>
          <p14:tracePt t="49863" x="3536950" y="4094163"/>
          <p14:tracePt t="49871" x="3473450" y="4130675"/>
          <p14:tracePt t="49877" x="3409950" y="4186238"/>
          <p14:tracePt t="49885" x="3327400" y="4240213"/>
          <p14:tracePt t="49893" x="3273425" y="4276725"/>
          <p14:tracePt t="49902" x="3208338" y="4332288"/>
          <p14:tracePt t="49910" x="3144838" y="4368800"/>
          <p14:tracePt t="49919" x="3100388" y="4386263"/>
          <p14:tracePt t="49926" x="3054350" y="4422775"/>
          <p14:tracePt t="49936" x="3008313" y="4459288"/>
          <p14:tracePt t="49942" x="2990850" y="4468813"/>
          <p14:tracePt t="49951" x="2954338" y="4486275"/>
          <p14:tracePt t="49957" x="2935288" y="4514850"/>
          <p14:tracePt t="49966" x="2898775" y="4522788"/>
          <p14:tracePt t="49973" x="2889250" y="4532313"/>
          <p14:tracePt t="49983" x="2871788" y="4532313"/>
          <p14:tracePt t="49989" x="2852738" y="4551363"/>
          <p14:tracePt t="50000" x="2844800" y="4551363"/>
          <p14:tracePt t="50005" x="2825750" y="4551363"/>
          <p14:tracePt t="50017" x="2817813" y="4551363"/>
          <p14:tracePt t="50029" x="2798763" y="4551363"/>
          <p14:tracePt t="50045" x="2789238" y="4551363"/>
          <p14:tracePt t="50066" x="2771775" y="4551363"/>
          <p14:tracePt t="50069" x="2762250" y="4559300"/>
          <p14:tracePt t="50077" x="2752725" y="4568825"/>
          <p14:tracePt t="50302" x="2735263" y="4578350"/>
          <p14:tracePt t="50453" x="2725738" y="4578350"/>
          <p14:tracePt t="50461" x="2725738" y="4568825"/>
          <p14:tracePt t="50477" x="2725738" y="4551363"/>
          <p14:tracePt t="50485" x="2725738" y="4541838"/>
          <p14:tracePt t="50493" x="2725738" y="4532313"/>
          <p14:tracePt t="50509" x="2725738" y="4522788"/>
          <p14:tracePt t="51014" x="2752725" y="4514850"/>
          <p14:tracePt t="51021" x="2898775" y="4514850"/>
          <p14:tracePt t="51029" x="3081338" y="4514850"/>
          <p14:tracePt t="51051" x="3400425" y="4514850"/>
          <p14:tracePt t="51053" x="3527425" y="4514850"/>
          <p14:tracePt t="51061" x="3629025" y="4514850"/>
          <p14:tracePt t="51069" x="3719513" y="4514850"/>
          <p14:tracePt t="51077" x="3738563" y="4514850"/>
          <p14:tracePt t="51085" x="3765550" y="4514850"/>
          <p14:tracePt t="51253" x="3775075" y="4514850"/>
          <p14:tracePt t="51510" x="3802063" y="4514850"/>
          <p14:tracePt t="51516" x="3810000" y="4514850"/>
          <p14:tracePt t="51525" x="3819525" y="4514850"/>
          <p14:tracePt t="52558" x="3829050" y="4514850"/>
          <p14:tracePt t="52566" x="3919538" y="4559300"/>
          <p14:tracePt t="52574" x="4065588" y="4632325"/>
          <p14:tracePt t="52584" x="4238625" y="4714875"/>
          <p14:tracePt t="52590" x="4440238" y="4814888"/>
          <p14:tracePt t="52601" x="4640263" y="4897438"/>
          <p14:tracePt t="52605" x="4822825" y="5016500"/>
          <p14:tracePt t="52615" x="4941888" y="5089525"/>
          <p14:tracePt t="52622" x="5059363" y="5143500"/>
          <p14:tracePt t="52631" x="5095875" y="5189538"/>
          <p14:tracePt t="52637" x="5122863" y="5226050"/>
          <p14:tracePt t="52645" x="5159375" y="5289550"/>
          <p14:tracePt t="52653" x="5159375" y="5326063"/>
          <p14:tracePt t="52661" x="5159375" y="5372100"/>
          <p14:tracePt t="52669" x="5159375" y="5399088"/>
          <p14:tracePt t="52677" x="5159375" y="5435600"/>
          <p14:tracePt t="52685" x="5159375" y="5445125"/>
          <p14:tracePt t="52693" x="5159375" y="5472113"/>
          <p14:tracePt t="52701" x="5159375" y="5481638"/>
          <p14:tracePt t="52717" x="5159375" y="5489575"/>
          <p14:tracePt t="52776" x="5159375" y="5518150"/>
          <p14:tracePt t="52782" x="5159375" y="5535613"/>
          <p14:tracePt t="52789" x="5159375" y="5562600"/>
          <p14:tracePt t="52798" x="5159375" y="5589588"/>
          <p14:tracePt t="52806" x="5159375" y="5618163"/>
          <p14:tracePt t="52820" x="5178425" y="5654675"/>
          <p14:tracePt t="52824" x="5195888" y="5681663"/>
          <p14:tracePt t="52835" x="5214938" y="5718175"/>
          <p14:tracePt t="52838" x="5224463" y="5718175"/>
          <p14:tracePt t="52846" x="5241925" y="5735638"/>
          <p14:tracePt t="52854" x="5268913" y="5772150"/>
          <p14:tracePt t="52871" x="5287963" y="5772150"/>
          <p14:tracePt t="52877" x="5305425" y="5781675"/>
          <p14:tracePt t="52893" x="5324475" y="5791200"/>
          <p14:tracePt t="52901" x="5334000" y="5791200"/>
          <p14:tracePt t="52917" x="5341938" y="5791200"/>
          <p14:tracePt t="52925" x="5351463" y="5791200"/>
          <p14:tracePt t="52933" x="5378450" y="5791200"/>
          <p14:tracePt t="52941" x="5397500" y="5800725"/>
          <p14:tracePt t="52949" x="5397500" y="5818188"/>
          <p14:tracePt t="52957" x="5405438" y="5827713"/>
          <p14:tracePt t="53127" x="5414963" y="5827713"/>
          <p14:tracePt t="53141" x="5441950" y="5845175"/>
          <p14:tracePt t="53149" x="5451475" y="5854700"/>
          <p14:tracePt t="53157" x="5478463" y="5864225"/>
          <p14:tracePt t="53165" x="5507038" y="5873750"/>
          <p14:tracePt t="53173" x="5524500" y="5873750"/>
          <p14:tracePt t="53181" x="5580063" y="5891213"/>
          <p14:tracePt t="53189" x="5616575" y="5910263"/>
          <p14:tracePt t="53198" x="5634038" y="5910263"/>
          <p14:tracePt t="53205" x="5670550" y="5918200"/>
          <p14:tracePt t="53215" x="5707063" y="5937250"/>
          <p14:tracePt t="53221" x="5753100" y="5964238"/>
          <p14:tracePt t="53231" x="5789613" y="5973763"/>
          <p14:tracePt t="53237" x="5870575" y="6000750"/>
          <p14:tracePt t="53245" x="5899150" y="6018213"/>
          <p14:tracePt t="53253" x="5943600" y="6027738"/>
          <p14:tracePt t="53261" x="5989638" y="6064250"/>
          <p14:tracePt t="53269" x="6016625" y="6073775"/>
          <p14:tracePt t="53277" x="6062663" y="6083300"/>
          <p14:tracePt t="53285" x="6099175" y="6091238"/>
          <p14:tracePt t="53293" x="6145213" y="6091238"/>
          <p14:tracePt t="53301" x="6189663" y="6119813"/>
          <p14:tracePt t="53309" x="6208713" y="6119813"/>
          <p14:tracePt t="53317" x="6218238" y="6119813"/>
          <p14:tracePt t="53333" x="6226175" y="6119813"/>
          <p14:tracePt t="53855" x="6262688" y="6119813"/>
          <p14:tracePt t="53861" x="6318250" y="6110288"/>
          <p14:tracePt t="53869" x="6381750" y="6110288"/>
          <p14:tracePt t="53877" x="6435725" y="6110288"/>
          <p14:tracePt t="53885" x="6491288" y="6110288"/>
          <p14:tracePt t="53893" x="6527800" y="6110288"/>
          <p14:tracePt t="53901" x="6581775" y="6110288"/>
          <p14:tracePt t="53909" x="6664325" y="6110288"/>
          <p14:tracePt t="53917" x="6718300" y="6110288"/>
          <p14:tracePt t="53926" x="6791325" y="6110288"/>
          <p14:tracePt t="53933" x="6846888" y="6110288"/>
          <p14:tracePt t="53942" x="6919913" y="6100763"/>
          <p14:tracePt t="53949" x="6964363" y="6091238"/>
          <p14:tracePt t="53957" x="6992938" y="6091238"/>
          <p14:tracePt t="53966" x="7000875" y="6091238"/>
          <p14:tracePt t="53973" x="7010400" y="6091238"/>
          <p14:tracePt t="54222" x="6992938" y="6091238"/>
          <p14:tracePt t="54229" x="6929438" y="6091238"/>
          <p14:tracePt t="54237" x="6827838" y="6091238"/>
          <p14:tracePt t="54245" x="6718300" y="6091238"/>
          <p14:tracePt t="54253" x="6610350" y="6127750"/>
          <p14:tracePt t="54261" x="6508750" y="6137275"/>
          <p14:tracePt t="54269" x="6399213" y="6137275"/>
          <p14:tracePt t="54277" x="6308725" y="6137275"/>
          <p14:tracePt t="54285" x="6199188" y="6137275"/>
          <p14:tracePt t="54293" x="6145213" y="6137275"/>
          <p14:tracePt t="54301" x="6072188" y="6137275"/>
          <p14:tracePt t="54309" x="5999163" y="6137275"/>
          <p14:tracePt t="54317" x="5943600" y="6137275"/>
          <p14:tracePt t="54325" x="5880100" y="6137275"/>
          <p14:tracePt t="54333" x="5826125" y="6137275"/>
          <p14:tracePt t="54341" x="5789613" y="6137275"/>
          <p14:tracePt t="54349" x="5734050" y="6137275"/>
          <p14:tracePt t="54357" x="5688013" y="6137275"/>
          <p14:tracePt t="54365" x="5653088" y="6137275"/>
          <p14:tracePt t="54373" x="5634038" y="6137275"/>
          <p14:tracePt t="54381" x="5588000" y="6137275"/>
          <p14:tracePt t="54389" x="5551488" y="6137275"/>
          <p14:tracePt t="54398" x="5524500" y="6137275"/>
          <p14:tracePt t="54405" x="5470525" y="6137275"/>
          <p14:tracePt t="54415" x="5414963" y="6137275"/>
          <p14:tracePt t="54420" x="5314950" y="6137275"/>
          <p14:tracePt t="54432" x="5260975" y="6137275"/>
          <p14:tracePt t="54437" x="5187950" y="6137275"/>
          <p14:tracePt t="54445" x="5132388" y="6137275"/>
          <p14:tracePt t="54453" x="5078413" y="6137275"/>
          <p14:tracePt t="54461" x="5022850" y="6137275"/>
          <p14:tracePt t="54469" x="4959350" y="6146800"/>
          <p14:tracePt t="54477" x="4932363" y="6146800"/>
          <p14:tracePt t="54485" x="4905375" y="6146800"/>
          <p14:tracePt t="54496" x="4859338" y="6146800"/>
          <p14:tracePt t="54501" x="4840288" y="6146800"/>
          <p14:tracePt t="54509" x="4813300" y="6156325"/>
          <p14:tracePt t="54517" x="4795838" y="6156325"/>
          <p14:tracePt t="54525" x="4767263" y="6156325"/>
          <p14:tracePt t="54533" x="4759325" y="6156325"/>
          <p14:tracePt t="54541" x="4730750" y="6173788"/>
          <p14:tracePt t="54549" x="4703763" y="6173788"/>
          <p14:tracePt t="54556" x="4659313" y="6173788"/>
          <p14:tracePt t="54565" x="4576763" y="6173788"/>
          <p14:tracePt t="54573" x="4503738" y="6173788"/>
          <p14:tracePt t="54582" x="4413250" y="6173788"/>
          <p14:tracePt t="54589" x="4284663" y="6173788"/>
          <p14:tracePt t="54598" x="4157663" y="6173788"/>
          <p14:tracePt t="54605" x="4048125" y="6173788"/>
          <p14:tracePt t="54614" x="3902075" y="6173788"/>
          <p14:tracePt t="54621" x="3775075" y="6173788"/>
          <p14:tracePt t="54636" x="3646488" y="6173788"/>
          <p14:tracePt t="54638" x="3556000" y="6173788"/>
          <p14:tracePt t="54652" x="3482975" y="6173788"/>
          <p14:tracePt t="54654" x="3436938" y="6173788"/>
          <p14:tracePt t="54662" x="3419475" y="6173788"/>
          <p14:tracePt t="54669" x="3390900" y="6173788"/>
          <p14:tracePt t="54678" x="3363913" y="6173788"/>
          <p14:tracePt t="54685" x="3336925" y="6173788"/>
          <p14:tracePt t="54693" x="3317875" y="6173788"/>
          <p14:tracePt t="54701" x="3309938" y="6173788"/>
          <p14:tracePt t="54709" x="3290888" y="6173788"/>
          <p14:tracePt t="54717" x="3281363" y="6173788"/>
          <p14:tracePt t="54725" x="3273425" y="6173788"/>
          <p14:tracePt t="54733" x="3263900" y="6173788"/>
          <p14:tracePt t="54741" x="3227388" y="6173788"/>
          <p14:tracePt t="54750" x="3200400" y="6164263"/>
          <p14:tracePt t="54757" x="3163888" y="6164263"/>
          <p14:tracePt t="54766" x="3100388" y="6156325"/>
          <p14:tracePt t="54773" x="3027363" y="6127750"/>
          <p14:tracePt t="54782" x="2998788" y="6127750"/>
          <p14:tracePt t="54789" x="2954338" y="6119813"/>
          <p14:tracePt t="54799" x="2889250" y="6110288"/>
          <p14:tracePt t="54807" x="2852738" y="6100763"/>
          <p14:tracePt t="54815" x="2771775" y="6073775"/>
          <p14:tracePt t="54822" x="2725738" y="6064250"/>
          <p14:tracePt t="54831" x="2652713" y="6046788"/>
          <p14:tracePt t="54837" x="2606675" y="6010275"/>
          <p14:tracePt t="54845" x="2579688" y="5991225"/>
          <p14:tracePt t="54853" x="2533650" y="5983288"/>
          <p14:tracePt t="54861" x="2489200" y="5946775"/>
          <p14:tracePt t="54869" x="2470150" y="5937250"/>
          <p14:tracePt t="54877" x="2425700" y="5900738"/>
          <p14:tracePt t="54885" x="2389188" y="5881688"/>
          <p14:tracePt t="54893" x="2343150" y="5845175"/>
          <p14:tracePt t="54901" x="2316163" y="5827713"/>
          <p14:tracePt t="54909" x="2270125" y="5791200"/>
          <p14:tracePt t="54917" x="2206625" y="5772150"/>
          <p14:tracePt t="54925" x="2124075" y="5718175"/>
          <p14:tracePt t="54933" x="2070100" y="5691188"/>
          <p14:tracePt t="54941" x="1931988" y="5626100"/>
          <p14:tracePt t="54949" x="1831975" y="5589588"/>
          <p14:tracePt t="54957" x="1731963" y="5545138"/>
          <p14:tracePt t="54965" x="1641475" y="5508625"/>
          <p14:tracePt t="54973" x="1558925" y="5481638"/>
          <p14:tracePt t="54981" x="1476375" y="5408613"/>
          <p14:tracePt t="54989" x="1412875" y="5372100"/>
          <p14:tracePt t="54998" x="1349375" y="5316538"/>
          <p14:tracePt t="55005" x="1312863" y="5289550"/>
          <p14:tracePt t="55014" x="1266825" y="5233988"/>
          <p14:tracePt t="55021" x="1230313" y="5207000"/>
          <p14:tracePt t="55032" x="1193800" y="5143500"/>
          <p14:tracePt t="55037" x="1176338" y="5097463"/>
          <p14:tracePt t="55048" x="1149350" y="5033963"/>
          <p14:tracePt t="55053" x="1120775" y="4970463"/>
          <p14:tracePt t="55061" x="1112838" y="4897438"/>
          <p14:tracePt t="55069" x="1066800" y="4814888"/>
          <p14:tracePt t="55077" x="1057275" y="4741863"/>
          <p14:tracePt t="55085" x="1057275" y="4632325"/>
          <p14:tracePt t="55093" x="1047750" y="4532313"/>
          <p14:tracePt t="55101" x="1047750" y="4386263"/>
          <p14:tracePt t="55109" x="1047750" y="4259263"/>
          <p14:tracePt t="55133" x="1047750" y="3840163"/>
          <p14:tracePt t="55141" x="1066800" y="3675063"/>
          <p14:tracePt t="55150" x="1120775" y="3548063"/>
          <p14:tracePt t="55157" x="1203325" y="3392488"/>
          <p14:tracePt t="55165" x="1258888" y="3292475"/>
          <p14:tracePt t="55173" x="1330325" y="3173413"/>
          <p14:tracePt t="55183" x="1403350" y="3073400"/>
          <p14:tracePt t="55190" x="1485900" y="2973388"/>
          <p14:tracePt t="55202" x="1622425" y="2863850"/>
          <p14:tracePt t="55206" x="1741488" y="2790825"/>
          <p14:tracePt t="55220" x="1860550" y="2735263"/>
          <p14:tracePt t="55223" x="1997075" y="2671763"/>
          <p14:tracePt t="55238" x="2333625" y="2535238"/>
          <p14:tracePt t="55245" x="2498725" y="2481263"/>
          <p14:tracePt t="55253" x="2689225" y="2416175"/>
          <p14:tracePt t="55261" x="2917825" y="2343150"/>
          <p14:tracePt t="55269" x="3117850" y="2262188"/>
          <p14:tracePt t="55277" x="3263900" y="2243138"/>
          <p14:tracePt t="55287" x="3427413" y="2216150"/>
          <p14:tracePt t="55293" x="3609975" y="2189163"/>
          <p14:tracePt t="55301" x="3756025" y="2170113"/>
          <p14:tracePt t="55309" x="3856038" y="2170113"/>
          <p14:tracePt t="55318" x="3965575" y="2152650"/>
          <p14:tracePt t="55325" x="4057650" y="2143125"/>
          <p14:tracePt t="55333" x="4175125" y="2116138"/>
          <p14:tracePt t="55341" x="4267200" y="2097088"/>
          <p14:tracePt t="55349" x="4294188" y="2097088"/>
          <p14:tracePt t="55357" x="4413250" y="2089150"/>
          <p14:tracePt t="55367" x="4484688" y="2060575"/>
          <p14:tracePt t="55373" x="4613275" y="2043113"/>
          <p14:tracePt t="55383" x="4713288" y="2033588"/>
          <p14:tracePt t="55389" x="4859338" y="2016125"/>
          <p14:tracePt t="55401" x="4986338" y="2016125"/>
          <p14:tracePt t="55405" x="5114925" y="2016125"/>
          <p14:tracePt t="55416" x="5224463" y="2016125"/>
          <p14:tracePt t="55421" x="5334000" y="2016125"/>
          <p14:tracePt t="55432" x="5424488" y="2016125"/>
          <p14:tracePt t="55436" x="5543550" y="2052638"/>
          <p14:tracePt t="55445" x="5616575" y="2079625"/>
          <p14:tracePt t="55453" x="5753100" y="2125663"/>
          <p14:tracePt t="55461" x="5899150" y="2170113"/>
          <p14:tracePt t="55469" x="6035675" y="2216150"/>
          <p14:tracePt t="55478" x="6162675" y="2270125"/>
          <p14:tracePt t="55485" x="6318250" y="2343150"/>
          <p14:tracePt t="55494" x="6454775" y="2425700"/>
          <p14:tracePt t="55501" x="6600825" y="2481263"/>
          <p14:tracePt t="55510" x="6700838" y="2525713"/>
          <p14:tracePt t="55517" x="6819900" y="2581275"/>
          <p14:tracePt t="55525" x="6919913" y="2635250"/>
          <p14:tracePt t="55533" x="7029450" y="2681288"/>
          <p14:tracePt t="55541" x="7146925" y="2727325"/>
          <p14:tracePt t="55549" x="7248525" y="2781300"/>
          <p14:tracePt t="55557" x="7375525" y="2844800"/>
          <p14:tracePt t="55565" x="7458075" y="2881313"/>
          <p14:tracePt t="55574" x="7558088" y="2936875"/>
          <p14:tracePt t="55586" x="7621588" y="2990850"/>
          <p14:tracePt t="55591" x="7685088" y="3046413"/>
          <p14:tracePt t="55603" x="7721600" y="3073400"/>
          <p14:tracePt t="55606" x="7748588" y="3109913"/>
          <p14:tracePt t="55614" x="7785100" y="3136900"/>
          <p14:tracePt t="55621" x="7804150" y="3173413"/>
          <p14:tracePt t="55631" x="7804150" y="3200400"/>
          <p14:tracePt t="55637" x="7804150" y="3219450"/>
          <p14:tracePt t="55645" x="7804150" y="3255963"/>
          <p14:tracePt t="55653" x="7804150" y="3302000"/>
          <p14:tracePt t="55661" x="7804150" y="3338513"/>
          <p14:tracePt t="55669" x="7804150" y="3365500"/>
          <p14:tracePt t="55677" x="7804150" y="3419475"/>
          <p14:tracePt t="55685" x="7804150" y="3475038"/>
          <p14:tracePt t="55693" x="7804150" y="3538538"/>
          <p14:tracePt t="55701" x="7813675" y="3611563"/>
          <p14:tracePt t="55709" x="7813675" y="3657600"/>
          <p14:tracePt t="55717" x="7831138" y="3711575"/>
          <p14:tracePt t="55725" x="7840663" y="3784600"/>
          <p14:tracePt t="55733" x="7840663" y="3840163"/>
          <p14:tracePt t="55740" x="7840663" y="3911600"/>
          <p14:tracePt t="55749" x="7858125" y="3948113"/>
          <p14:tracePt t="55757" x="7858125" y="4003675"/>
          <p14:tracePt t="55766" x="7877175" y="4094163"/>
          <p14:tracePt t="55772" x="7877175" y="4149725"/>
          <p14:tracePt t="55781" x="7877175" y="4222750"/>
          <p14:tracePt t="55789" x="7877175" y="4286250"/>
          <p14:tracePt t="55797" x="7877175" y="4359275"/>
          <p14:tracePt t="55806" x="7877175" y="4432300"/>
          <p14:tracePt t="55815" x="7858125" y="4514850"/>
          <p14:tracePt t="55821" x="7850188" y="4587875"/>
          <p14:tracePt t="55831" x="7804150" y="4668838"/>
          <p14:tracePt t="55837" x="7767638" y="4732338"/>
          <p14:tracePt t="55845" x="7721600" y="4814888"/>
          <p14:tracePt t="55853" x="7667625" y="4897438"/>
          <p14:tracePt t="55861" x="7602538" y="4979988"/>
          <p14:tracePt t="55869" x="7585075" y="5006975"/>
          <p14:tracePt t="55877" x="7548563" y="5070475"/>
          <p14:tracePt t="55885" x="7502525" y="5133975"/>
          <p14:tracePt t="55894" x="7475538" y="5180013"/>
          <p14:tracePt t="55901" x="7429500" y="5243513"/>
          <p14:tracePt t="55909" x="7385050" y="5289550"/>
          <p14:tracePt t="55917" x="7348538" y="5326063"/>
          <p14:tracePt t="55925" x="7302500" y="5389563"/>
          <p14:tracePt t="55933" x="7248525" y="5435600"/>
          <p14:tracePt t="55941" x="7192963" y="5526088"/>
          <p14:tracePt t="55949" x="7129463" y="5589588"/>
          <p14:tracePt t="55958" x="7073900" y="5654675"/>
          <p14:tracePt t="55965" x="6992938" y="5727700"/>
          <p14:tracePt t="55973" x="6892925" y="5808663"/>
          <p14:tracePt t="55981" x="6819900" y="5900738"/>
          <p14:tracePt t="55989" x="6718300" y="6000750"/>
          <p14:tracePt t="55998" x="6645275" y="6064250"/>
          <p14:tracePt t="56005" x="6581775" y="6137275"/>
          <p14:tracePt t="56016" x="6500813" y="6219825"/>
          <p14:tracePt t="56022" x="6427788" y="6283325"/>
          <p14:tracePt t="56035" x="6381750" y="6319838"/>
          <p14:tracePt t="56039" x="6335713" y="6356350"/>
          <p14:tracePt t="56051" x="6308725" y="6392863"/>
          <p14:tracePt t="56065" x="6245225" y="6438900"/>
          <p14:tracePt t="56070" x="6226175" y="6456363"/>
          <p14:tracePt t="56077" x="6181725" y="6483350"/>
          <p14:tracePt t="56085" x="6145213" y="6511925"/>
          <p14:tracePt t="56093" x="6099175" y="6548438"/>
          <p14:tracePt t="56101" x="6053138" y="6575425"/>
          <p14:tracePt t="56109" x="5989638" y="6611938"/>
          <p14:tracePt t="56117" x="5916613" y="6621463"/>
          <p14:tracePt t="56125" x="5797550" y="6638925"/>
          <p14:tracePt t="56133" x="5707063" y="6675438"/>
          <p14:tracePt t="56141" x="5580063" y="6675438"/>
          <p14:tracePt t="56149" x="5434013" y="6675438"/>
          <p14:tracePt t="56157" x="5305425" y="6675438"/>
          <p14:tracePt t="56165" x="5159375" y="6675438"/>
          <p14:tracePt t="56173" x="5014913" y="6675438"/>
          <p14:tracePt t="56181" x="4868863" y="6675438"/>
          <p14:tracePt t="56189" x="4740275" y="6657975"/>
          <p14:tracePt t="56198" x="4622800" y="6629400"/>
          <p14:tracePt t="56205" x="4513263" y="6584950"/>
          <p14:tracePt t="56216" x="4376738" y="6575425"/>
          <p14:tracePt t="56221" x="4284663" y="6529388"/>
          <p14:tracePt t="56233" x="4221163" y="6519863"/>
          <p14:tracePt t="56237" x="4129088" y="6502400"/>
          <p14:tracePt t="56245" x="4102100" y="6502400"/>
          <p14:tracePt t="56253" x="4057650" y="6502400"/>
          <p14:tracePt t="56261" x="4029075" y="6492875"/>
          <p14:tracePt t="56269" x="4011613" y="6492875"/>
          <p14:tracePt t="56285" x="4002088" y="6492875"/>
          <p14:tracePt t="56405" x="3992563" y="6475413"/>
          <p14:tracePt t="56413" x="3992563" y="6438900"/>
          <p14:tracePt t="56421" x="4029075" y="6402388"/>
          <p14:tracePt t="56430" x="4048125" y="6375400"/>
          <p14:tracePt t="56438" x="4075113" y="6338888"/>
          <p14:tracePt t="56445" x="4102100" y="6302375"/>
          <p14:tracePt t="56453" x="4129088" y="6256338"/>
          <p14:tracePt t="56461" x="4138613" y="6210300"/>
          <p14:tracePt t="56469" x="4138613" y="6156325"/>
          <p14:tracePt t="56477" x="4148138" y="6091238"/>
          <p14:tracePt t="56485" x="4165600" y="6018213"/>
          <p14:tracePt t="56494" x="4184650" y="5954713"/>
          <p14:tracePt t="56501" x="4202113" y="5845175"/>
          <p14:tracePt t="56509" x="4202113" y="5754688"/>
          <p14:tracePt t="56517" x="4202113" y="5645150"/>
          <p14:tracePt t="56524" x="4202113" y="5554663"/>
          <p14:tracePt t="56533" x="4202113" y="5426075"/>
          <p14:tracePt t="56541" x="4202113" y="5343525"/>
          <p14:tracePt t="56548" x="4202113" y="5233988"/>
          <p14:tracePt t="56557" x="4202113" y="5160963"/>
          <p14:tracePt t="56565" x="4202113" y="5089525"/>
          <p14:tracePt t="56573" x="4202113" y="5033963"/>
          <p14:tracePt t="56581" x="4202113" y="4987925"/>
          <p14:tracePt t="56589" x="4194175" y="4970463"/>
          <p14:tracePt t="56598" x="4194175" y="4943475"/>
          <p14:tracePt t="56605" x="4184650" y="4933950"/>
          <p14:tracePt t="56719" x="4148138" y="4933950"/>
          <p14:tracePt t="56733" x="4057650" y="4914900"/>
          <p14:tracePt t="56734" x="3948113" y="4870450"/>
          <p14:tracePt t="56741" x="3792538" y="4805363"/>
          <p14:tracePt t="56749" x="3665538" y="4760913"/>
          <p14:tracePt t="56757" x="3509963" y="4660900"/>
          <p14:tracePt t="56765" x="3363913" y="4624388"/>
          <p14:tracePt t="56773" x="3208338" y="4578350"/>
          <p14:tracePt t="56781" x="3044825" y="4551363"/>
          <p14:tracePt t="56789" x="2898775" y="4505325"/>
          <p14:tracePt t="56798" x="2752725" y="4495800"/>
          <p14:tracePt t="56805" x="2652713" y="4478338"/>
          <p14:tracePt t="56815" x="2579688" y="4468813"/>
          <p14:tracePt t="56822" x="2552700" y="4468813"/>
          <p14:tracePt t="56838" x="2470150" y="4441825"/>
          <p14:tracePt t="56855" x="2452688" y="4441825"/>
          <p14:tracePt t="56861" x="2425700" y="4441825"/>
          <p14:tracePt t="56869" x="2370138" y="4441825"/>
          <p14:tracePt t="56878" x="2324100" y="4441825"/>
          <p14:tracePt t="56885" x="2270125" y="4432300"/>
          <p14:tracePt t="56893" x="2197100" y="4405313"/>
          <p14:tracePt t="56901" x="2114550" y="4376738"/>
          <p14:tracePt t="56911" x="2033588" y="4359275"/>
          <p14:tracePt t="56921" x="1960563" y="4340225"/>
          <p14:tracePt t="56925" x="1895475" y="4303713"/>
          <p14:tracePt t="56935" x="1851025" y="4295775"/>
          <p14:tracePt t="56941" x="1787525" y="4259263"/>
          <p14:tracePt t="56950" x="1751013" y="4240213"/>
          <p14:tracePt t="56957" x="1704975" y="4222750"/>
          <p14:tracePt t="56965" x="1677988" y="4203700"/>
          <p14:tracePt t="56981" x="1677988" y="4195763"/>
          <p14:tracePt t="57143" x="1677988" y="4203700"/>
          <p14:tracePt t="57152" x="1704975" y="4222750"/>
          <p14:tracePt t="57160" x="1860550" y="4268788"/>
          <p14:tracePt t="57169" x="2041525" y="4286250"/>
          <p14:tracePt t="57174" x="2270125" y="4295775"/>
          <p14:tracePt t="57184" x="2452688" y="4349750"/>
          <p14:tracePt t="57190" x="2616200" y="4359275"/>
          <p14:tracePt t="57199" x="2725738" y="4376738"/>
          <p14:tracePt t="57205" x="2825750" y="4405313"/>
          <p14:tracePt t="57215" x="2862263" y="4413250"/>
          <p14:tracePt t="57221" x="2871788" y="4413250"/>
          <p14:tracePt t="57231" x="2881313" y="4413250"/>
          <p14:tracePt t="57558" x="2889250" y="4413250"/>
          <p14:tracePt t="57566" x="2908300" y="4395788"/>
          <p14:tracePt t="57575" x="2925763" y="4376738"/>
          <p14:tracePt t="57583" x="2935288" y="4359275"/>
          <p14:tracePt t="57590" x="2944813" y="4349750"/>
          <p14:tracePt t="57599" x="2962275" y="4332288"/>
          <p14:tracePt t="57605" x="2981325" y="4313238"/>
          <p14:tracePt t="57616" x="2981325" y="4303713"/>
          <p14:tracePt t="57621" x="2990850" y="4295775"/>
          <p14:tracePt t="57848" x="3017838" y="4295775"/>
          <p14:tracePt t="57858" x="3035300" y="4295775"/>
          <p14:tracePt t="57866" x="3044825" y="4295775"/>
          <p14:tracePt t="57872" x="3054350" y="4295775"/>
          <p14:tracePt t="57877" x="3063875" y="4295775"/>
          <p14:tracePt t="57901" x="3071813" y="4286250"/>
          <p14:tracePt t="58135" x="3081338" y="4286250"/>
          <p14:tracePt t="58158" x="3154363" y="4268788"/>
          <p14:tracePt t="58165" x="3290888" y="4213225"/>
          <p14:tracePt t="58173" x="3382963" y="4167188"/>
          <p14:tracePt t="58181" x="3500438" y="4130675"/>
          <p14:tracePt t="58189" x="3582988" y="4103688"/>
          <p14:tracePt t="58198" x="3629025" y="4067175"/>
          <p14:tracePt t="58205" x="3683000" y="4057650"/>
          <p14:tracePt t="58214" x="3702050" y="4049713"/>
          <p14:tracePt t="58221" x="3738563" y="4049713"/>
          <p14:tracePt t="58231" x="3738563" y="4040188"/>
          <p14:tracePt t="58551" x="3746500" y="4021138"/>
          <p14:tracePt t="58559" x="3765550" y="4021138"/>
          <p14:tracePt t="58566" x="3792538" y="4021138"/>
          <p14:tracePt t="58573" x="3829050" y="4021138"/>
          <p14:tracePt t="58581" x="3846513" y="4040188"/>
          <p14:tracePt t="58589" x="3875088" y="4049713"/>
          <p14:tracePt t="58598" x="3911600" y="4067175"/>
          <p14:tracePt t="58621" x="3929063" y="4076700"/>
          <p14:tracePt t="58791" x="3938588" y="4076700"/>
          <p14:tracePt t="58845" x="3948113" y="4076700"/>
          <p14:tracePt t="58855" x="3956050" y="4076700"/>
          <p14:tracePt t="59063" x="3965575" y="4086225"/>
          <p14:tracePt t="59238" x="4002088" y="4086225"/>
          <p14:tracePt t="59249" x="4084638" y="4086225"/>
          <p14:tracePt t="59256" x="4194175" y="4067175"/>
          <p14:tracePt t="59261" x="4294188" y="4040188"/>
          <p14:tracePt t="59269" x="4430713" y="3994150"/>
          <p14:tracePt t="59277" x="4521200" y="3967163"/>
          <p14:tracePt t="59285" x="4622800" y="3930650"/>
          <p14:tracePt t="59293" x="4686300" y="3903663"/>
          <p14:tracePt t="59301" x="4730750" y="3875088"/>
          <p14:tracePt t="59309" x="4749800" y="3867150"/>
          <p14:tracePt t="59325" x="4759325" y="3857625"/>
          <p14:tracePt t="59449" x="4776788" y="3848100"/>
          <p14:tracePt t="59463" x="4813300" y="3830638"/>
          <p14:tracePt t="59471" x="4832350" y="3803650"/>
          <p14:tracePt t="59808" x="4840288" y="3803650"/>
          <p14:tracePt t="59813" x="4840288" y="3811588"/>
          <p14:tracePt t="59821" x="4849813" y="3830638"/>
          <p14:tracePt t="59831" x="4876800" y="3830638"/>
          <p14:tracePt t="59837" x="4886325" y="3840163"/>
          <p14:tracePt t="59877" x="4895850" y="3840163"/>
          <p14:tracePt t="59885" x="4913313" y="3840163"/>
          <p14:tracePt t="59893" x="4932363" y="3840163"/>
          <p14:tracePt t="59901" x="4959350" y="3840163"/>
          <p14:tracePt t="59909" x="5014913" y="3840163"/>
          <p14:tracePt t="59917" x="5049838" y="3840163"/>
          <p14:tracePt t="59925" x="5086350" y="3811588"/>
          <p14:tracePt t="59933" x="5105400" y="3803650"/>
          <p14:tracePt t="59941" x="5122863" y="3803650"/>
          <p14:tracePt t="59949" x="5141913" y="3794125"/>
          <p14:tracePt t="60014" x="5178425" y="3794125"/>
          <p14:tracePt t="60023" x="5195888" y="3784600"/>
          <p14:tracePt t="60032" x="5232400" y="3775075"/>
          <p14:tracePt t="60038" x="5268913" y="3757613"/>
          <p14:tracePt t="60049" x="5297488" y="3738563"/>
          <p14:tracePt t="60064" x="5368925" y="3694113"/>
          <p14:tracePt t="60069" x="5378450" y="3684588"/>
          <p14:tracePt t="60077" x="5387975" y="3684588"/>
          <p14:tracePt t="60221" x="5405438" y="3665538"/>
          <p14:tracePt t="60237" x="5424488" y="3657600"/>
          <p14:tracePt t="60245" x="5434013" y="3648075"/>
          <p14:tracePt t="60253" x="5441950" y="3648075"/>
          <p14:tracePt t="60613" x="5461000" y="3648075"/>
          <p14:tracePt t="60681" x="5487988" y="3665538"/>
          <p14:tracePt t="60689" x="5514975" y="3694113"/>
          <p14:tracePt t="60697" x="5580063" y="3730625"/>
          <p14:tracePt t="60703" x="5597525" y="3738563"/>
          <p14:tracePt t="60709" x="5643563" y="3767138"/>
          <p14:tracePt t="60717" x="5661025" y="3784600"/>
          <p14:tracePt t="60725" x="5670550" y="3794125"/>
          <p14:tracePt t="60732" x="5688013" y="3811588"/>
          <p14:tracePt t="60765" x="5697538" y="3830638"/>
          <p14:tracePt t="60965" x="5724525" y="3840163"/>
          <p14:tracePt t="60973" x="5780088" y="3867150"/>
          <p14:tracePt t="60981" x="5862638" y="3875088"/>
          <p14:tracePt t="60989" x="5972175" y="3903663"/>
          <p14:tracePt t="60998" x="6089650" y="3930650"/>
          <p14:tracePt t="61005" x="6199188" y="3948113"/>
          <p14:tracePt t="61014" x="6345238" y="3976688"/>
          <p14:tracePt t="61021" x="6472238" y="3976688"/>
          <p14:tracePt t="61031" x="6581775" y="3976688"/>
          <p14:tracePt t="61050" x="6783388" y="3976688"/>
          <p14:tracePt t="61052" x="6827838" y="3976688"/>
          <p14:tracePt t="61061" x="6910388" y="3976688"/>
          <p14:tracePt t="61069" x="7010400" y="3921125"/>
          <p14:tracePt t="61077" x="7092950" y="3867150"/>
          <p14:tracePt t="61085" x="7138988" y="3830638"/>
          <p14:tracePt t="61093" x="7202488" y="3794125"/>
          <p14:tracePt t="61101" x="7256463" y="3738563"/>
          <p14:tracePt t="61109" x="7275513" y="3721100"/>
          <p14:tracePt t="61117" x="7283450" y="3694113"/>
          <p14:tracePt t="61125" x="7292975" y="3684588"/>
          <p14:tracePt t="61141" x="7292975" y="3665538"/>
          <p14:tracePt t="62045" x="7212013" y="3721100"/>
          <p14:tracePt t="62053" x="7146925" y="3775075"/>
          <p14:tracePt t="62061" x="7083425" y="3811588"/>
          <p14:tracePt t="62069" x="7046913" y="3840163"/>
          <p14:tracePt t="62077" x="7019925" y="3867150"/>
          <p14:tracePt t="62085" x="7000875" y="3911600"/>
          <p14:tracePt t="62093" x="6964363" y="3940175"/>
          <p14:tracePt t="62101" x="6956425" y="3948113"/>
          <p14:tracePt t="62109" x="6946900" y="3957638"/>
          <p14:tracePt t="62463" x="6919913" y="3967163"/>
          <p14:tracePt t="62470" x="6900863" y="3976688"/>
          <p14:tracePt t="62479" x="6883400" y="3984625"/>
          <p14:tracePt t="62485" x="6873875" y="3994150"/>
          <p14:tracePt t="62501" x="6864350" y="3994150"/>
          <p14:tracePt t="62509" x="6846888" y="4003675"/>
          <p14:tracePt t="62517" x="6827838" y="4013200"/>
          <p14:tracePt t="62525" x="6810375" y="4030663"/>
          <p14:tracePt t="62533" x="6791325" y="4040188"/>
          <p14:tracePt t="62549" x="6783388" y="4049713"/>
          <p14:tracePt t="62557" x="6754813" y="4057650"/>
          <p14:tracePt t="62565" x="6737350" y="4067175"/>
          <p14:tracePt t="62573" x="6727825" y="4067175"/>
          <p14:tracePt t="62581" x="6710363" y="4067175"/>
          <p14:tracePt t="62589" x="6700838" y="4076700"/>
          <p14:tracePt t="63271" x="6691313" y="4076700"/>
          <p14:tracePt t="63325" x="6700838" y="4049713"/>
          <p14:tracePt t="63333" x="6710363" y="4049713"/>
          <p14:tracePt t="63341" x="6710363" y="4040188"/>
          <p14:tracePt t="63357" x="6710363" y="4021138"/>
          <p14:tracePt t="63365" x="6710363" y="4013200"/>
          <p14:tracePt t="63373" x="6710363" y="3994150"/>
          <p14:tracePt t="63381" x="6718300" y="3984625"/>
          <p14:tracePt t="63397" x="6718300" y="3976688"/>
          <p14:tracePt t="64111" x="6718300" y="3967163"/>
          <p14:tracePt t="64175" x="6718300" y="3957638"/>
          <p14:tracePt t="64189" x="6718300" y="3948113"/>
          <p14:tracePt t="64197" x="6718300" y="3940175"/>
          <p14:tracePt t="64205" x="6718300" y="3921125"/>
          <p14:tracePt t="64214" x="6718300" y="3911600"/>
          <p14:tracePt t="64221" x="6718300" y="3903663"/>
          <p14:tracePt t="64238" x="6718300" y="3884613"/>
          <p14:tracePt t="64253" x="6718300" y="3875088"/>
          <p14:tracePt t="64270" x="6718300" y="3867150"/>
          <p14:tracePt t="64280" x="6710363" y="3857625"/>
          <p14:tracePt t="64552" x="6710363" y="3867150"/>
          <p14:tracePt t="64562" x="6710363" y="3884613"/>
          <p14:tracePt t="64570" x="6700838" y="3911600"/>
          <p14:tracePt t="64573" x="6673850" y="3957638"/>
          <p14:tracePt t="64582" x="6664325" y="3976688"/>
          <p14:tracePt t="64590" x="6645275" y="3994150"/>
          <p14:tracePt t="64599" x="6645275" y="4003675"/>
          <p14:tracePt t="64605" x="6637338" y="4030663"/>
          <p14:tracePt t="64629" x="6627813" y="4049713"/>
          <p14:tracePt t="64646" x="6610350" y="4067175"/>
          <p14:tracePt t="64678" x="6600825" y="4076700"/>
          <p14:tracePt t="64887" x="6591300" y="4067175"/>
          <p14:tracePt t="64893" x="6591300" y="4049713"/>
          <p14:tracePt t="64901" x="6591300" y="4013200"/>
          <p14:tracePt t="64909" x="6591300" y="3967163"/>
          <p14:tracePt t="64917" x="6591300" y="3957638"/>
          <p14:tracePt t="64925" x="6591300" y="3930650"/>
          <p14:tracePt t="64933" x="6581775" y="3930650"/>
          <p14:tracePt t="64941" x="6581775" y="3921125"/>
          <p14:tracePt t="64949" x="6564313" y="3903663"/>
          <p14:tracePt t="64968" x="6554788" y="3894138"/>
          <p14:tracePt t="64990" x="6554788" y="3884613"/>
          <p14:tracePt t="65016" x="6527800" y="3884613"/>
          <p14:tracePt t="65023" x="6472238" y="3884613"/>
          <p14:tracePt t="65033" x="6354763" y="3948113"/>
          <p14:tracePt t="65037" x="6245225" y="3957638"/>
          <p14:tracePt t="65048" x="6072188" y="3994150"/>
          <p14:tracePt t="65069" x="5397500" y="4113213"/>
          <p14:tracePt t="65078" x="5195888" y="4122738"/>
          <p14:tracePt t="65085" x="5014913" y="4140200"/>
          <p14:tracePt t="65094" x="4840288" y="4186238"/>
          <p14:tracePt t="65101" x="4730750" y="4186238"/>
          <p14:tracePt t="65109" x="4676775" y="4186238"/>
          <p14:tracePt t="65117" x="4640263" y="4186238"/>
          <p14:tracePt t="65741" x="4630738" y="4195763"/>
          <p14:tracePt t="65748" x="4603750" y="4195763"/>
          <p14:tracePt t="65757" x="4557713" y="4203700"/>
          <p14:tracePt t="65764" x="4503738" y="4203700"/>
          <p14:tracePt t="65773" x="4476750" y="4203700"/>
          <p14:tracePt t="65782" x="4430713" y="4203700"/>
          <p14:tracePt t="65789" x="4403725" y="4203700"/>
          <p14:tracePt t="65797" x="4394200" y="4203700"/>
          <p14:tracePt t="65878" x="4384675" y="4203700"/>
          <p14:tracePt t="65885" x="4367213" y="4203700"/>
          <p14:tracePt t="65893" x="4357688" y="4203700"/>
          <p14:tracePt t="65901" x="4340225" y="4203700"/>
          <p14:tracePt t="65909" x="4303713" y="4203700"/>
          <p14:tracePt t="65917" x="4257675" y="4203700"/>
          <p14:tracePt t="65925" x="4202113" y="4203700"/>
          <p14:tracePt t="65933" x="4184650" y="4203700"/>
          <p14:tracePt t="65941" x="4148138" y="4203700"/>
          <p14:tracePt t="65949" x="4121150" y="4203700"/>
          <p14:tracePt t="65957" x="4084638" y="4203700"/>
          <p14:tracePt t="65968" x="4048125" y="4186238"/>
          <p14:tracePt t="65974" x="4038600" y="4186238"/>
          <p14:tracePt t="65984" x="4021138" y="4186238"/>
          <p14:tracePt t="65989" x="4002088" y="4186238"/>
          <p14:tracePt t="66005" x="3992563" y="4186238"/>
          <p14:tracePt t="66345" x="3975100" y="4186238"/>
          <p14:tracePt t="66354" x="3919538" y="4167188"/>
          <p14:tracePt t="66366" x="3702050" y="4167188"/>
          <p14:tracePt t="66373" x="3592513" y="4167188"/>
          <p14:tracePt t="66381" x="3482975" y="4167188"/>
          <p14:tracePt t="66389" x="3373438" y="4167188"/>
          <p14:tracePt t="66400" x="3281363" y="4167188"/>
          <p14:tracePt t="66405" x="3227388" y="4167188"/>
          <p14:tracePt t="66414" x="3171825" y="4167188"/>
          <p14:tracePt t="66421" x="3127375" y="4167188"/>
          <p14:tracePt t="66430" x="3108325" y="4167188"/>
          <p14:tracePt t="66437" x="3081338" y="4167188"/>
          <p14:tracePt t="66582" x="3071813" y="4167188"/>
          <p14:tracePt t="66661" x="3044825" y="4167188"/>
          <p14:tracePt t="66669" x="3035300" y="4167188"/>
          <p14:tracePt t="66685" x="3008313" y="4167188"/>
          <p14:tracePt t="66693" x="2998788" y="4167188"/>
          <p14:tracePt t="66701" x="2981325" y="4159250"/>
          <p14:tracePt t="66717" x="2962275" y="4159250"/>
          <p14:tracePt t="66725" x="2954338" y="4159250"/>
          <p14:tracePt t="66733" x="2935288" y="4149725"/>
          <p14:tracePt t="66741" x="2908300" y="4130675"/>
          <p14:tracePt t="66753" x="2898775" y="4130675"/>
          <p14:tracePt t="66759" x="2862263" y="4122738"/>
          <p14:tracePt t="66769" x="2844800" y="4122738"/>
          <p14:tracePt t="66776" x="2817813" y="4113213"/>
          <p14:tracePt t="66784" x="2798763" y="4113213"/>
          <p14:tracePt t="66789" x="2744788" y="4094163"/>
          <p14:tracePt t="66797" x="2725738" y="4094163"/>
          <p14:tracePt t="66806" x="2689225" y="4094163"/>
          <p14:tracePt t="66818" x="2662238" y="4094163"/>
          <p14:tracePt t="66822" x="2652713" y="4086225"/>
          <p14:tracePt t="66837" x="2635250" y="4086225"/>
          <p14:tracePt t="66864" x="2625725" y="4086225"/>
          <p14:tracePt t="66868" x="2606675" y="4086225"/>
          <p14:tracePt t="66880" x="2589213" y="4086225"/>
          <p14:tracePt t="66885" x="2579688" y="4086225"/>
          <p14:tracePt t="67085" x="2643188" y="4086225"/>
          <p14:tracePt t="67093" x="2771775" y="4086225"/>
          <p14:tracePt t="67101" x="2862263" y="4086225"/>
          <p14:tracePt t="67109" x="2971800" y="4086225"/>
          <p14:tracePt t="67117" x="3054350" y="4086225"/>
          <p14:tracePt t="67125" x="3144838" y="4086225"/>
          <p14:tracePt t="67133" x="3200400" y="4086225"/>
          <p14:tracePt t="67141" x="3254375" y="4086225"/>
          <p14:tracePt t="67149" x="3281363" y="4086225"/>
          <p14:tracePt t="67157" x="3354388" y="4086225"/>
          <p14:tracePt t="67165" x="3427413" y="4086225"/>
          <p14:tracePt t="67173" x="3455988" y="4086225"/>
          <p14:tracePt t="67181" x="3509963" y="4076700"/>
          <p14:tracePt t="67190" x="3546475" y="4076700"/>
          <p14:tracePt t="67202" x="3563938" y="4067175"/>
          <p14:tracePt t="67222" x="3582988" y="4067175"/>
          <p14:tracePt t="67301" x="3609975" y="4067175"/>
          <p14:tracePt t="67309" x="3709988" y="4067175"/>
          <p14:tracePt t="67317" x="3783013" y="4067175"/>
          <p14:tracePt t="67325" x="3856038" y="4067175"/>
          <p14:tracePt t="67333" x="3911600" y="4067175"/>
          <p14:tracePt t="67341" x="3956050" y="4067175"/>
          <p14:tracePt t="67349" x="3992563" y="4067175"/>
          <p14:tracePt t="67357" x="4011613" y="4067175"/>
          <p14:tracePt t="67365" x="4029075" y="4067175"/>
          <p14:tracePt t="67374" x="4038600" y="4067175"/>
          <p14:tracePt t="67637" x="4021138" y="4067175"/>
          <p14:tracePt t="67645" x="3938588" y="4067175"/>
          <p14:tracePt t="67653" x="3856038" y="4067175"/>
          <p14:tracePt t="67661" x="3783013" y="4067175"/>
          <p14:tracePt t="67669" x="3719513" y="4094163"/>
          <p14:tracePt t="67677" x="3665538" y="4094163"/>
          <p14:tracePt t="67685" x="3619500" y="4103688"/>
          <p14:tracePt t="67693" x="3563938" y="4103688"/>
          <p14:tracePt t="67700" x="3536950" y="4103688"/>
          <p14:tracePt t="67709" x="3519488" y="4113213"/>
          <p14:tracePt t="67725" x="3509963" y="4113213"/>
          <p14:tracePt t="67733" x="3482975" y="4113213"/>
          <p14:tracePt t="67741" x="3473450" y="4113213"/>
          <p14:tracePt t="67757" x="3463925" y="4113213"/>
          <p14:tracePt t="67765" x="3446463" y="4113213"/>
          <p14:tracePt t="67773" x="3427413" y="4113213"/>
          <p14:tracePt t="67781" x="3382963" y="4113213"/>
          <p14:tracePt t="67789" x="3363913" y="4113213"/>
          <p14:tracePt t="67797" x="3336925" y="4122738"/>
          <p14:tracePt t="67806" x="3327400" y="4122738"/>
          <p14:tracePt t="67813" x="3290888" y="4122738"/>
          <p14:tracePt t="67822" x="3281363" y="4122738"/>
          <p14:tracePt t="67830" x="3273425" y="4122738"/>
          <p14:tracePt t="67837" x="3254375" y="4122738"/>
          <p14:tracePt t="67847" x="3236913" y="4122738"/>
          <p14:tracePt t="67853" x="3217863" y="4122738"/>
          <p14:tracePt t="67864" x="3171825" y="4122738"/>
          <p14:tracePt t="67869" x="3144838" y="4122738"/>
          <p14:tracePt t="67877" x="3117850" y="4122738"/>
          <p14:tracePt t="67885" x="3063875" y="4122738"/>
          <p14:tracePt t="67893" x="3017838" y="4122738"/>
          <p14:tracePt t="67901" x="2990850" y="4122738"/>
          <p14:tracePt t="67910" x="2954338" y="4122738"/>
          <p14:tracePt t="67917" x="2925763" y="4122738"/>
          <p14:tracePt t="67925" x="2908300" y="4122738"/>
          <p14:tracePt t="67933" x="2871788" y="4122738"/>
          <p14:tracePt t="67989" x="2862263" y="4122738"/>
          <p14:tracePt t="68013" x="2852738" y="4122738"/>
          <p14:tracePt t="68021" x="2825750" y="4122738"/>
          <p14:tracePt t="68029" x="2789238" y="4122738"/>
          <p14:tracePt t="68037" x="2752725" y="4122738"/>
          <p14:tracePt t="68049" x="2716213" y="4122738"/>
          <p14:tracePt t="68053" x="2671763" y="4122738"/>
          <p14:tracePt t="68064" x="2652713" y="4122738"/>
          <p14:tracePt t="68069" x="2625725" y="4122738"/>
          <p14:tracePt t="68077" x="2616200" y="4122738"/>
          <p14:tracePt t="68183" x="2598738" y="4122738"/>
          <p14:tracePt t="68365" x="2635250" y="4122738"/>
          <p14:tracePt t="68373" x="2679700" y="4122738"/>
          <p14:tracePt t="68381" x="2744788" y="4122738"/>
          <p14:tracePt t="68389" x="2798763" y="4122738"/>
          <p14:tracePt t="68397" x="2871788" y="4122738"/>
          <p14:tracePt t="68405" x="2925763" y="4122738"/>
          <p14:tracePt t="68413" x="2981325" y="4122738"/>
          <p14:tracePt t="68421" x="3044825" y="4122738"/>
          <p14:tracePt t="68430" x="3100388" y="4122738"/>
          <p14:tracePt t="68437" x="3136900" y="4122738"/>
          <p14:tracePt t="68449" x="3181350" y="4122738"/>
          <p14:tracePt t="68453" x="3236913" y="4122738"/>
          <p14:tracePt t="68463" x="3273425" y="4122738"/>
          <p14:tracePt t="68469" x="3346450" y="4122738"/>
          <p14:tracePt t="68477" x="3373438" y="4122738"/>
          <p14:tracePt t="68485" x="3400425" y="4122738"/>
          <p14:tracePt t="68493" x="3446463" y="4122738"/>
          <p14:tracePt t="68501" x="3455988" y="4122738"/>
          <p14:tracePt t="68517" x="3473450" y="4122738"/>
          <p14:tracePt t="68549" x="3482975" y="4122738"/>
          <p14:tracePt t="68565" x="3519488" y="4122738"/>
          <p14:tracePt t="68573" x="3546475" y="4122738"/>
          <p14:tracePt t="68581" x="3600450" y="4122738"/>
          <p14:tracePt t="68589" x="3646488" y="4122738"/>
          <p14:tracePt t="68597" x="3709988" y="4122738"/>
          <p14:tracePt t="68605" x="3775075" y="4122738"/>
          <p14:tracePt t="68614" x="3829050" y="4122738"/>
          <p14:tracePt t="68621" x="3883025" y="4122738"/>
          <p14:tracePt t="68630" x="3938588" y="4122738"/>
          <p14:tracePt t="68637" x="3965575" y="4122738"/>
          <p14:tracePt t="68654" x="3975100" y="4122738"/>
          <p14:tracePt t="68918" x="3956050" y="4122738"/>
          <p14:tracePt t="68925" x="3875088" y="4122738"/>
          <p14:tracePt t="68933" x="3819525" y="4122738"/>
          <p14:tracePt t="68941" x="3719513" y="4149725"/>
          <p14:tracePt t="68949" x="3629025" y="4167188"/>
          <p14:tracePt t="68957" x="3527425" y="4176713"/>
          <p14:tracePt t="68964" x="3436938" y="4176713"/>
          <p14:tracePt t="68973" x="3382963" y="4186238"/>
          <p14:tracePt t="68981" x="3300413" y="4203700"/>
          <p14:tracePt t="68989" x="3263900" y="4213225"/>
          <p14:tracePt t="68998" x="3217863" y="4213225"/>
          <p14:tracePt t="69005" x="3200400" y="4232275"/>
          <p14:tracePt t="69013" x="3171825" y="4240213"/>
          <p14:tracePt t="69021" x="3144838" y="4259263"/>
          <p14:tracePt t="69031" x="3136900" y="4259263"/>
          <p14:tracePt t="69037" x="3100388" y="4259263"/>
          <p14:tracePt t="69047" x="3090863" y="4259263"/>
          <p14:tracePt t="69053" x="3081338" y="4259263"/>
          <p14:tracePt t="69065" x="3071813" y="4259263"/>
          <p14:tracePt t="69068" x="3044825" y="4268788"/>
          <p14:tracePt t="69077" x="3035300" y="4268788"/>
          <p14:tracePt t="69085" x="3027363" y="4268788"/>
          <p14:tracePt t="69093" x="3008313" y="4268788"/>
          <p14:tracePt t="69101" x="2990850" y="4268788"/>
          <p14:tracePt t="69109" x="2971800" y="4276725"/>
          <p14:tracePt t="69117" x="2954338" y="4276725"/>
          <p14:tracePt t="69125" x="2917825" y="4286250"/>
          <p14:tracePt t="69133" x="2908300" y="4286250"/>
          <p14:tracePt t="69141" x="2871788" y="4286250"/>
          <p14:tracePt t="69149" x="2844800" y="4313238"/>
          <p14:tracePt t="69164" x="2817813" y="4313238"/>
          <p14:tracePt t="69187" x="2808288" y="4313238"/>
          <p14:tracePt t="69190" x="2798763" y="4313238"/>
          <p14:tracePt t="69222" x="2781300" y="4313238"/>
          <p14:tracePt t="69246" x="2771775" y="4313238"/>
          <p14:tracePt t="69267" x="2744788" y="4322763"/>
          <p14:tracePt t="69269" x="2725738" y="4322763"/>
          <p14:tracePt t="69276" x="2716213" y="4322763"/>
          <p14:tracePt t="69285" x="2689225" y="4322763"/>
          <p14:tracePt t="69293" x="2679700" y="4332288"/>
          <p14:tracePt t="69301" x="2643188" y="4332288"/>
          <p14:tracePt t="69309" x="2625725" y="4332288"/>
          <p14:tracePt t="69317" x="2606675" y="4340225"/>
          <p14:tracePt t="69326" x="2589213" y="4340225"/>
          <p14:tracePt t="69333" x="2579688" y="4340225"/>
          <p14:tracePt t="69349" x="2570163" y="4340225"/>
          <p14:tracePt t="69629" x="2598738" y="4340225"/>
          <p14:tracePt t="69637" x="2671763" y="4340225"/>
          <p14:tracePt t="69645" x="2762250" y="4340225"/>
          <p14:tracePt t="69653" x="2871788" y="4340225"/>
          <p14:tracePt t="69664" x="2981325" y="4340225"/>
          <p14:tracePt t="69669" x="3090863" y="4340225"/>
          <p14:tracePt t="69677" x="3200400" y="4340225"/>
          <p14:tracePt t="69685" x="3273425" y="4340225"/>
          <p14:tracePt t="69693" x="3327400" y="4340225"/>
          <p14:tracePt t="69701" x="3373438" y="4340225"/>
          <p14:tracePt t="69709" x="3390900" y="4359275"/>
          <p14:tracePt t="69717" x="3409950" y="4359275"/>
          <p14:tracePt t="69725" x="3419475" y="4359275"/>
          <p14:tracePt t="69741" x="3427413" y="4368800"/>
          <p14:tracePt t="69911" x="3446463" y="4368800"/>
          <p14:tracePt t="69917" x="3490913" y="4368800"/>
          <p14:tracePt t="69925" x="3527425" y="4368800"/>
          <p14:tracePt t="69933" x="3573463" y="4376738"/>
          <p14:tracePt t="69941" x="3609975" y="4386263"/>
          <p14:tracePt t="69949" x="3656013" y="4405313"/>
          <p14:tracePt t="69957" x="3673475" y="4413250"/>
          <p14:tracePt t="69966" x="3709988" y="4413250"/>
          <p14:tracePt t="69982" x="3729038" y="4422775"/>
          <p14:tracePt t="72779" x="3729038" y="4413250"/>
          <p14:tracePt t="72781" x="3729038" y="4405313"/>
          <p14:tracePt t="72798" x="3729038" y="4386263"/>
          <p14:tracePt t="72821" x="3729038" y="4376738"/>
          <p14:tracePt t="73389" x="3719513" y="4386263"/>
          <p14:tracePt t="73397" x="3709988" y="4395788"/>
          <p14:tracePt t="73405" x="3683000" y="4405313"/>
          <p14:tracePt t="73413" x="3673475" y="4413250"/>
          <p14:tracePt t="73421" x="3656013" y="4432300"/>
          <p14:tracePt t="73437" x="3646488" y="4432300"/>
          <p14:tracePt t="73448" x="3636963" y="4432300"/>
          <p14:tracePt t="73453" x="3629025" y="4441825"/>
          <p14:tracePt t="73679" x="3636963" y="4441825"/>
          <p14:tracePt t="73694" x="3656013" y="4441825"/>
          <p14:tracePt t="73701" x="3665538" y="4432300"/>
          <p14:tracePt t="73709" x="3673475" y="4432300"/>
          <p14:tracePt t="73725" x="3692525" y="4422775"/>
          <p14:tracePt t="73733" x="3729038" y="4405313"/>
          <p14:tracePt t="73742" x="3746500" y="4395788"/>
          <p14:tracePt t="73749" x="3775075" y="4386263"/>
          <p14:tracePt t="73757" x="3819525" y="4368800"/>
          <p14:tracePt t="73765" x="3838575" y="4359275"/>
          <p14:tracePt t="73774" x="3865563" y="4349750"/>
          <p14:tracePt t="73781" x="3875088" y="4349750"/>
          <p14:tracePt t="73789" x="3892550" y="4349750"/>
          <p14:tracePt t="73798" x="3911600" y="4340225"/>
          <p14:tracePt t="73813" x="3929063" y="4322763"/>
          <p14:tracePt t="73965" x="3929063" y="4313238"/>
          <p14:tracePt t="74198" x="3929063" y="4322763"/>
          <p14:tracePt t="74206" x="3938588" y="4332288"/>
          <p14:tracePt t="74215" x="3938588" y="4340225"/>
          <p14:tracePt t="74222" x="3938588" y="4349750"/>
          <p14:tracePt t="74232" x="3938588" y="4359275"/>
          <p14:tracePt t="74238" x="3948113" y="4368800"/>
          <p14:tracePt t="74262" x="3965575" y="4386263"/>
          <p14:tracePt t="74270" x="3975100" y="4386263"/>
          <p14:tracePt t="74285" x="4011613" y="4395788"/>
          <p14:tracePt t="74293" x="4021138" y="4395788"/>
          <p14:tracePt t="74301" x="4038600" y="4405313"/>
          <p14:tracePt t="74309" x="4048125" y="4405313"/>
          <p14:tracePt t="74719" x="4048125" y="4413250"/>
          <p14:tracePt t="75734" x="4048125" y="4432300"/>
          <p14:tracePt t="75741" x="4048125" y="4468813"/>
          <p14:tracePt t="75749" x="4048125" y="4505325"/>
          <p14:tracePt t="75757" x="4048125" y="4541838"/>
          <p14:tracePt t="75765" x="4048125" y="4568825"/>
          <p14:tracePt t="75774" x="4048125" y="4587875"/>
          <p14:tracePt t="75782" x="4065588" y="4624388"/>
          <p14:tracePt t="75789" x="4065588" y="4651375"/>
          <p14:tracePt t="75798" x="4075113" y="4668838"/>
          <p14:tracePt t="75805" x="4075113" y="4687888"/>
          <p14:tracePt t="75813" x="4075113" y="4697413"/>
          <p14:tracePt t="75821" x="4075113" y="4705350"/>
          <p14:tracePt t="75830" x="4075113" y="4714875"/>
          <p14:tracePt t="75837" x="4075113" y="4724400"/>
          <p14:tracePt t="75846" x="4075113" y="4732338"/>
          <p14:tracePt t="75853" x="4075113" y="4760913"/>
          <p14:tracePt t="75863" x="4075113" y="4768850"/>
          <p14:tracePt t="75870" x="4075113" y="4797425"/>
          <p14:tracePt t="75886" x="4075113" y="4805363"/>
          <p14:tracePt t="75899" x="4075113" y="4814888"/>
          <p14:tracePt t="75901" x="4057650" y="4833938"/>
          <p14:tracePt t="75918" x="4048125" y="4851400"/>
          <p14:tracePt t="75934" x="4038600" y="4870450"/>
          <p14:tracePt t="75941" x="4029075" y="4897438"/>
          <p14:tracePt t="75949" x="4011613" y="4924425"/>
          <p14:tracePt t="75957" x="4002088" y="4943475"/>
          <p14:tracePt t="75966" x="3992563" y="4943475"/>
          <p14:tracePt t="75973" x="3984625" y="4970463"/>
          <p14:tracePt t="75981" x="3984625" y="4987925"/>
          <p14:tracePt t="75991" x="3956050" y="5024438"/>
          <p14:tracePt t="75997" x="3948113" y="5043488"/>
          <p14:tracePt t="76006" x="3938588" y="5080000"/>
          <p14:tracePt t="76013" x="3929063" y="5097463"/>
          <p14:tracePt t="76021" x="3929063" y="5143500"/>
          <p14:tracePt t="76030" x="3902075" y="5189538"/>
          <p14:tracePt t="76038" x="3883025" y="5226050"/>
          <p14:tracePt t="76049" x="3875088" y="5243513"/>
          <p14:tracePt t="76053" x="3838575" y="5307013"/>
          <p14:tracePt t="76062" x="3829050" y="5335588"/>
          <p14:tracePt t="76069" x="3819525" y="5353050"/>
          <p14:tracePt t="76079" x="3802063" y="5389563"/>
          <p14:tracePt t="76085" x="3792538" y="5416550"/>
          <p14:tracePt t="76093" x="3792538" y="5435600"/>
          <p14:tracePt t="76101" x="3775075" y="5462588"/>
          <p14:tracePt t="76109" x="3775075" y="5489575"/>
          <p14:tracePt t="76117" x="3756025" y="5526088"/>
          <p14:tracePt t="76125" x="3746500" y="5535613"/>
          <p14:tracePt t="76133" x="3746500" y="5545138"/>
          <p14:tracePt t="76149" x="3746500" y="5572125"/>
          <p14:tracePt t="76181" x="3746500" y="5581650"/>
          <p14:tracePt t="76206" x="3746500" y="5589588"/>
          <p14:tracePt t="76213" x="3738563" y="5599113"/>
          <p14:tracePt t="76229" x="3738563" y="5626100"/>
          <p14:tracePt t="76237" x="3738563" y="5635625"/>
          <p14:tracePt t="76253" x="3738563" y="5654675"/>
          <p14:tracePt t="76263" x="3738563" y="5662613"/>
          <p14:tracePt t="76269" x="3738563" y="5681663"/>
          <p14:tracePt t="76279" x="3738563" y="5699125"/>
          <p14:tracePt t="76285" x="3738563" y="5718175"/>
          <p14:tracePt t="76293" x="3738563" y="5727700"/>
          <p14:tracePt t="76301" x="3738563" y="5735638"/>
          <p14:tracePt t="76309" x="3738563" y="5745163"/>
          <p14:tracePt t="76317" x="3738563" y="5764213"/>
          <p14:tracePt t="76325" x="3738563" y="5772150"/>
          <p14:tracePt t="76333" x="3756025" y="5781675"/>
          <p14:tracePt t="76341" x="3756025" y="5791200"/>
          <p14:tracePt t="76349" x="3756025" y="5800725"/>
          <p14:tracePt t="76567" x="3756025" y="5808663"/>
          <p14:tracePt t="76575" x="3683000" y="5808663"/>
          <p14:tracePt t="76583" x="3600450" y="5837238"/>
          <p14:tracePt t="76593" x="3490913" y="5837238"/>
          <p14:tracePt t="76597" x="3419475" y="5837238"/>
          <p14:tracePt t="76605" x="3363913" y="5837238"/>
          <p14:tracePt t="76613" x="3290888" y="5837238"/>
          <p14:tracePt t="76621" x="3236913" y="5837238"/>
          <p14:tracePt t="76630" x="3171825" y="5854700"/>
          <p14:tracePt t="76637" x="3117850" y="5854700"/>
          <p14:tracePt t="76646" x="3071813" y="5864225"/>
          <p14:tracePt t="76653" x="3044825" y="5873750"/>
          <p14:tracePt t="76663" x="3035300" y="5873750"/>
          <p14:tracePt t="76669" x="3027363" y="5873750"/>
          <p14:tracePt t="76682" x="3017838" y="5873750"/>
          <p14:tracePt t="76725" x="3008313" y="5873750"/>
          <p14:tracePt t="76741" x="2990850" y="5873750"/>
          <p14:tracePt t="76749" x="2981325" y="5873750"/>
          <p14:tracePt t="76757" x="2954338" y="5873750"/>
          <p14:tracePt t="76765" x="2944813" y="5873750"/>
          <p14:tracePt t="76775" x="2935288" y="5873750"/>
          <p14:tracePt t="76781" x="2917825" y="5873750"/>
          <p14:tracePt t="77047" x="2898775" y="5873750"/>
          <p14:tracePt t="77057" x="2871788" y="5873750"/>
          <p14:tracePt t="77063" x="2835275" y="5873750"/>
          <p14:tracePt t="77071" x="2808288" y="5873750"/>
          <p14:tracePt t="77079" x="2781300" y="5873750"/>
          <p14:tracePt t="77085" x="2771775" y="5873750"/>
          <p14:tracePt t="77095" x="2762250" y="5873750"/>
          <p14:tracePt t="77101" x="2752725" y="5873750"/>
          <p14:tracePt t="77117" x="2744788" y="5873750"/>
          <p14:tracePt t="77141" x="2735263" y="5873750"/>
          <p14:tracePt t="77157" x="2725738" y="5873750"/>
          <p14:tracePt t="77165" x="2716213" y="5873750"/>
          <p14:tracePt t="77173" x="2698750" y="5873750"/>
          <p14:tracePt t="77181" x="2689225" y="5873750"/>
          <p14:tracePt t="77189" x="2679700" y="5873750"/>
          <p14:tracePt t="77733" x="2671763" y="5873750"/>
          <p14:tracePt t="77741" x="2671763" y="5800725"/>
          <p14:tracePt t="77749" x="2671763" y="5745163"/>
          <p14:tracePt t="77757" x="2671763" y="5691188"/>
          <p14:tracePt t="77765" x="2671763" y="5626100"/>
          <p14:tracePt t="77773" x="2698750" y="5526088"/>
          <p14:tracePt t="77781" x="2716213" y="5399088"/>
          <p14:tracePt t="77789" x="2744788" y="5326063"/>
          <p14:tracePt t="77797" x="2781300" y="5170488"/>
          <p14:tracePt t="77806" x="2817813" y="5006975"/>
          <p14:tracePt t="77818" x="2881313" y="4814888"/>
          <p14:tracePt t="77823" x="2944813" y="4624388"/>
          <p14:tracePt t="77832" x="2971800" y="4413250"/>
          <p14:tracePt t="77838" x="3035300" y="4249738"/>
          <p14:tracePt t="77848" x="3100388" y="4094163"/>
          <p14:tracePt t="77854" x="3127375" y="3930650"/>
          <p14:tracePt t="77864" x="3171825" y="3784600"/>
          <p14:tracePt t="77869" x="3200400" y="3665538"/>
          <p14:tracePt t="77880" x="3227388" y="3584575"/>
          <p14:tracePt t="77885" x="3236913" y="3529013"/>
          <p14:tracePt t="77894" x="3244850" y="3482975"/>
          <p14:tracePt t="77901" x="3244850" y="3465513"/>
          <p14:tracePt t="77909" x="3244850" y="3446463"/>
          <p14:tracePt t="78079" x="3244850" y="3438525"/>
          <p14:tracePt t="78085" x="3244850" y="3402013"/>
          <p14:tracePt t="78093" x="3244850" y="3382963"/>
          <p14:tracePt t="78101" x="3244850" y="3355975"/>
          <p14:tracePt t="78109" x="3244850" y="3338513"/>
          <p14:tracePt t="78117" x="3244850" y="3309938"/>
          <p14:tracePt t="78125" x="3244850" y="3302000"/>
          <p14:tracePt t="78133" x="3244850" y="3292475"/>
          <p14:tracePt t="78141" x="3244850" y="3273425"/>
          <p14:tracePt t="78149" x="3244850" y="3265488"/>
          <p14:tracePt t="78165" x="3244850" y="3246438"/>
          <p14:tracePt t="78189" x="3244850" y="3236913"/>
          <p14:tracePt t="78221" x="3244850" y="3228975"/>
          <p14:tracePt t="78245" x="3244850" y="3219450"/>
          <p14:tracePt t="78253" x="3244850" y="3209925"/>
          <p14:tracePt t="78261" x="3244850" y="3192463"/>
          <p14:tracePt t="78269" x="3236913" y="3182938"/>
          <p14:tracePt t="78285" x="3236913" y="3173413"/>
          <p14:tracePt t="78293" x="3227388" y="3155950"/>
          <p14:tracePt t="78309" x="3227388" y="3146425"/>
          <p14:tracePt t="78325" x="3217863" y="3127375"/>
          <p14:tracePt t="78342" x="3217863" y="3109913"/>
          <p14:tracePt t="78349" x="3217863" y="3100388"/>
          <p14:tracePt t="78359" x="3208338" y="3082925"/>
          <p14:tracePt t="78365" x="3200400" y="3082925"/>
          <p14:tracePt t="78373" x="3190875" y="3073400"/>
          <p14:tracePt t="78381" x="3190875" y="3063875"/>
          <p14:tracePt t="78397" x="3190875" y="3054350"/>
          <p14:tracePt t="78405" x="3181350" y="3046413"/>
          <p14:tracePt t="78421" x="3181350" y="3027363"/>
          <p14:tracePt t="78461" x="3171825" y="3009900"/>
          <p14:tracePt t="78478" x="3163888" y="3000375"/>
          <p14:tracePt t="78501" x="3154363" y="2990850"/>
          <p14:tracePt t="78725" x="3144838" y="2973388"/>
          <p14:tracePt t="78733" x="3144838" y="2963863"/>
          <p14:tracePt t="78741" x="3144838" y="2936875"/>
          <p14:tracePt t="78749" x="3136900" y="2936875"/>
          <p14:tracePt t="78757" x="3136900" y="2909888"/>
          <p14:tracePt t="78765" x="3127375" y="2890838"/>
          <p14:tracePt t="78775" x="3117850" y="2881313"/>
          <p14:tracePt t="78789" x="3117850" y="2863850"/>
          <p14:tracePt t="78797" x="3108325" y="2854325"/>
          <p14:tracePt t="78871" x="3108325" y="2836863"/>
          <p14:tracePt t="78880" x="3108325" y="2817813"/>
          <p14:tracePt t="78889" x="3108325" y="2800350"/>
          <p14:tracePt t="78901" x="3117850" y="2754313"/>
          <p14:tracePt t="78910" x="3117850" y="2744788"/>
          <p14:tracePt t="78917" x="3127375" y="2727325"/>
          <p14:tracePt t="78925" x="3127375" y="2717800"/>
          <p14:tracePt t="78933" x="3127375" y="2708275"/>
          <p14:tracePt t="79061" x="3136900" y="2698750"/>
          <p14:tracePt t="79349" x="3144838" y="2681288"/>
          <p14:tracePt t="79357" x="3154363" y="2681288"/>
          <p14:tracePt t="79365" x="3171825" y="2681288"/>
          <p14:tracePt t="79373" x="3190875" y="2681288"/>
          <p14:tracePt t="79381" x="3217863" y="2681288"/>
          <p14:tracePt t="79389" x="3254375" y="2681288"/>
          <p14:tracePt t="79397" x="3354388" y="2681288"/>
          <p14:tracePt t="79405" x="3463925" y="2681288"/>
          <p14:tracePt t="79414" x="3609975" y="2681288"/>
          <p14:tracePt t="79421" x="3792538" y="2681288"/>
          <p14:tracePt t="79430" x="3956050" y="2681288"/>
          <p14:tracePt t="79437" x="4102100" y="2681288"/>
          <p14:tracePt t="79447" x="4175125" y="2681288"/>
          <p14:tracePt t="79453" x="4221163" y="2681288"/>
          <p14:tracePt t="79943" x="4230688" y="2681288"/>
          <p14:tracePt t="79949" x="4257675" y="2681288"/>
          <p14:tracePt t="79957" x="4294188" y="2727325"/>
          <p14:tracePt t="79964" x="4294188" y="2808288"/>
          <p14:tracePt t="79973" x="4321175" y="2881313"/>
          <p14:tracePt t="79981" x="4321175" y="2990850"/>
          <p14:tracePt t="79989" x="4321175" y="3082925"/>
          <p14:tracePt t="79997" x="4321175" y="3173413"/>
          <p14:tracePt t="80005" x="4321175" y="3265488"/>
          <p14:tracePt t="80013" x="4321175" y="3309938"/>
          <p14:tracePt t="80021" x="4321175" y="3365500"/>
          <p14:tracePt t="80029" x="4321175" y="3375025"/>
          <p14:tracePt t="80048" x="4321175" y="3382963"/>
          <p14:tracePt t="80125" x="4321175" y="3392488"/>
          <p14:tracePt t="80134" x="4321175" y="3429000"/>
          <p14:tracePt t="80141" x="4321175" y="3465513"/>
          <p14:tracePt t="80149" x="4321175" y="3519488"/>
          <p14:tracePt t="80157" x="4321175" y="3592513"/>
          <p14:tracePt t="80166" x="4321175" y="3684588"/>
          <p14:tracePt t="80173" x="4321175" y="3775075"/>
          <p14:tracePt t="80181" x="4311650" y="3875088"/>
          <p14:tracePt t="80189" x="4284663" y="3984625"/>
          <p14:tracePt t="80197" x="4248150" y="4103688"/>
          <p14:tracePt t="80205" x="4211638" y="4232275"/>
          <p14:tracePt t="80214" x="4175125" y="4368800"/>
          <p14:tracePt t="80221" x="4138613" y="4478338"/>
          <p14:tracePt t="80230" x="4138613" y="4605338"/>
          <p14:tracePt t="80237" x="4102100" y="4724400"/>
          <p14:tracePt t="80245" x="4102100" y="4851400"/>
          <p14:tracePt t="80253" x="4102100" y="4943475"/>
          <p14:tracePt t="80262" x="4102100" y="5033963"/>
          <p14:tracePt t="80269" x="4102100" y="5089525"/>
          <p14:tracePt t="80280" x="4102100" y="5143500"/>
          <p14:tracePt t="80285" x="4102100" y="5189538"/>
          <p14:tracePt t="80295" x="4102100" y="5216525"/>
          <p14:tracePt t="80301" x="4102100" y="5243513"/>
          <p14:tracePt t="80309" x="4102100" y="5253038"/>
          <p14:tracePt t="80317" x="4102100" y="5262563"/>
          <p14:tracePt t="80455" x="4102100" y="5270500"/>
          <p14:tracePt t="80461" x="4102100" y="5280025"/>
          <p14:tracePt t="80485" x="4102100" y="5289550"/>
          <p14:tracePt t="80509" x="4102100" y="5299075"/>
          <p14:tracePt t="80583" x="4102100" y="5316538"/>
          <p14:tracePt t="80595" x="4094163" y="5335588"/>
          <p14:tracePt t="80599" x="4084638" y="5380038"/>
          <p14:tracePt t="80605" x="4065588" y="5408613"/>
          <p14:tracePt t="80614" x="4057650" y="5435600"/>
          <p14:tracePt t="80621" x="4048125" y="5462588"/>
          <p14:tracePt t="80629" x="4038600" y="5499100"/>
          <p14:tracePt t="80637" x="4038600" y="5526088"/>
          <p14:tracePt t="80645" x="4029075" y="5572125"/>
          <p14:tracePt t="80653" x="4029075" y="5581650"/>
          <p14:tracePt t="80662" x="4021138" y="5599113"/>
          <p14:tracePt t="80669" x="4011613" y="5635625"/>
          <p14:tracePt t="80678" x="4002088" y="5654675"/>
          <p14:tracePt t="80687" x="4002088" y="5662613"/>
          <p14:tracePt t="80700" x="4002088" y="5672138"/>
          <p14:tracePt t="80708" x="4002088" y="5681663"/>
          <p14:tracePt t="80717" x="4002088" y="5699125"/>
          <p14:tracePt t="80725" x="4002088" y="5708650"/>
          <p14:tracePt t="80733" x="4002088" y="5718175"/>
          <p14:tracePt t="80757" x="4002088" y="5727700"/>
          <p14:tracePt t="80765" x="3992563" y="5727700"/>
          <p14:tracePt t="81062" x="3992563" y="5745163"/>
          <p14:tracePt t="81069" x="3992563" y="5764213"/>
          <p14:tracePt t="81077" x="4021138" y="5791200"/>
          <p14:tracePt t="81085" x="4057650" y="5818188"/>
          <p14:tracePt t="81095" x="4075113" y="5827713"/>
          <p14:tracePt t="81661" x="4175125" y="5827713"/>
          <p14:tracePt t="81669" x="4340225" y="5827713"/>
          <p14:tracePt t="81678" x="4630738" y="5764213"/>
          <p14:tracePt t="81685" x="4913313" y="5727700"/>
          <p14:tracePt t="81695" x="5178425" y="5626100"/>
          <p14:tracePt t="81701" x="5405438" y="5562600"/>
          <p14:tracePt t="81709" x="5580063" y="5499100"/>
          <p14:tracePt t="81717" x="5724525" y="5472113"/>
          <p14:tracePt t="81725" x="5807075" y="5426075"/>
          <p14:tracePt t="81733" x="5853113" y="5408613"/>
          <p14:tracePt t="81741" x="5899150" y="5380038"/>
          <p14:tracePt t="81749" x="5916613" y="5372100"/>
          <p14:tracePt t="81757" x="5916613" y="5362575"/>
          <p14:tracePt t="81774" x="5926138" y="5362575"/>
          <p14:tracePt t="82077" x="5926138" y="5389563"/>
          <p14:tracePt t="82085" x="5926138" y="5453063"/>
          <p14:tracePt t="82094" x="5926138" y="5535613"/>
          <p14:tracePt t="82101" x="5926138" y="5608638"/>
          <p14:tracePt t="82109" x="5926138" y="5681663"/>
          <p14:tracePt t="82118" x="5926138" y="5735638"/>
          <p14:tracePt t="82126" x="5926138" y="5808663"/>
          <p14:tracePt t="82136" x="5926138" y="5854700"/>
          <p14:tracePt t="82141" x="5926138" y="5891213"/>
          <p14:tracePt t="82149" x="5926138" y="5910263"/>
          <p14:tracePt t="82158" x="5926138" y="5937250"/>
          <p14:tracePt t="82165" x="5926138" y="5954713"/>
          <p14:tracePt t="82173" x="5926138" y="5964238"/>
          <p14:tracePt t="82374" x="5907088" y="5946775"/>
          <p14:tracePt t="82380" x="5907088" y="5873750"/>
          <p14:tracePt t="82389" x="5907088" y="5764213"/>
          <p14:tracePt t="82397" x="5907088" y="5691188"/>
          <p14:tracePt t="82405" x="5907088" y="5581650"/>
          <p14:tracePt t="82413" x="5907088" y="5472113"/>
          <p14:tracePt t="82421" x="5889625" y="5362575"/>
          <p14:tracePt t="82429" x="5834063" y="5197475"/>
          <p14:tracePt t="82438" x="5834063" y="5070475"/>
          <p14:tracePt t="82451" x="5797550" y="4933950"/>
          <p14:tracePt t="82453" x="5789613" y="4768850"/>
          <p14:tracePt t="82463" x="5761038" y="4624388"/>
          <p14:tracePt t="82469" x="5761038" y="4459288"/>
          <p14:tracePt t="82479" x="5743575" y="4313238"/>
          <p14:tracePt t="82485" x="5743575" y="4167188"/>
          <p14:tracePt t="82495" x="5743575" y="4040188"/>
          <p14:tracePt t="82500" x="5743575" y="3911600"/>
          <p14:tracePt t="82509" x="5743575" y="3840163"/>
          <p14:tracePt t="82517" x="5743575" y="3767138"/>
          <p14:tracePt t="82525" x="5743575" y="3711575"/>
          <p14:tracePt t="82533" x="5743575" y="3648075"/>
          <p14:tracePt t="82541" x="5761038" y="3592513"/>
          <p14:tracePt t="82549" x="5761038" y="3529013"/>
          <p14:tracePt t="82557" x="5761038" y="3492500"/>
          <p14:tracePt t="82565" x="5770563" y="3438525"/>
          <p14:tracePt t="82573" x="5770563" y="3392488"/>
          <p14:tracePt t="82581" x="5770563" y="3365500"/>
          <p14:tracePt t="82589" x="5780088" y="3319463"/>
          <p14:tracePt t="82605" x="5780088" y="3292475"/>
          <p14:tracePt t="82613" x="5780088" y="3273425"/>
          <p14:tracePt t="82620" x="5780088" y="3255963"/>
          <p14:tracePt t="82629" x="5780088" y="3246438"/>
          <p14:tracePt t="82637" x="5780088" y="3236913"/>
          <p14:tracePt t="82653" x="5780088" y="3228975"/>
          <p14:tracePt t="82811" x="5780088" y="3192463"/>
          <p14:tracePt t="82823" x="5807075" y="3155950"/>
          <p14:tracePt t="82831" x="5816600" y="3136900"/>
          <p14:tracePt t="82838" x="5826125" y="3109913"/>
          <p14:tracePt t="82846" x="5853113" y="3090863"/>
          <p14:tracePt t="82853" x="5862638" y="3073400"/>
          <p14:tracePt t="82862" x="5862638" y="3063875"/>
          <p14:tracePt t="82869" x="5870575" y="3054350"/>
          <p14:tracePt t="82879" x="5889625" y="3036888"/>
          <p14:tracePt t="82885" x="5889625" y="3027363"/>
          <p14:tracePt t="82895" x="5899150" y="3017838"/>
          <p14:tracePt t="82901" x="5907088" y="3009900"/>
          <p14:tracePt t="82909" x="5916613" y="3000375"/>
          <p14:tracePt t="82917" x="5926138" y="2982913"/>
          <p14:tracePt t="82925" x="5943600" y="2954338"/>
          <p14:tracePt t="82933" x="5953125" y="2954338"/>
          <p14:tracePt t="82941" x="5962650" y="2936875"/>
          <p14:tracePt t="82949" x="5962650" y="2927350"/>
          <p14:tracePt t="82957" x="5980113" y="2909888"/>
          <p14:tracePt t="82974" x="5989638" y="2890838"/>
          <p14:tracePt t="82983" x="5999163" y="2881313"/>
          <p14:tracePt t="83016" x="5999163" y="2873375"/>
          <p14:tracePt t="83222" x="5999163" y="2863850"/>
          <p14:tracePt t="83229" x="6126163" y="2863850"/>
          <p14:tracePt t="83237" x="6308725" y="2863850"/>
          <p14:tracePt t="83246" x="6454775" y="2863850"/>
          <p14:tracePt t="83253" x="6564313" y="2863850"/>
          <p14:tracePt t="83263" x="6618288" y="2863850"/>
          <p14:tracePt t="83270" x="6645275" y="2863850"/>
          <p14:tracePt t="83662" x="6654800" y="2890838"/>
          <p14:tracePt t="83670" x="6654800" y="2927350"/>
          <p14:tracePt t="83677" x="6654800" y="2982913"/>
          <p14:tracePt t="83685" x="6654800" y="3054350"/>
          <p14:tracePt t="83695" x="6654800" y="3119438"/>
          <p14:tracePt t="83701" x="6654800" y="3192463"/>
          <p14:tracePt t="83709" x="6654800" y="3246438"/>
          <p14:tracePt t="83716" x="6654800" y="3319463"/>
          <p14:tracePt t="83725" x="6654800" y="3375025"/>
          <p14:tracePt t="83733" x="6654800" y="3438525"/>
          <p14:tracePt t="83741" x="6654800" y="3492500"/>
          <p14:tracePt t="83749" x="6654800" y="3584575"/>
          <p14:tracePt t="83757" x="6654800" y="3611563"/>
          <p14:tracePt t="83765" x="6654800" y="3648075"/>
          <p14:tracePt t="83773" x="6654800" y="3702050"/>
          <p14:tracePt t="83781" x="6654800" y="3748088"/>
          <p14:tracePt t="83789" x="6654800" y="3803650"/>
          <p14:tracePt t="83797" x="6654800" y="3848100"/>
          <p14:tracePt t="83805" x="6681788" y="3875088"/>
          <p14:tracePt t="83814" x="6691313" y="3930650"/>
          <p14:tracePt t="83821" x="6700838" y="3957638"/>
          <p14:tracePt t="83833" x="6710363" y="3984625"/>
          <p14:tracePt t="83838" x="6710363" y="4013200"/>
          <p14:tracePt t="83849" x="6710363" y="4030663"/>
          <p14:tracePt t="83854" x="6727825" y="4057650"/>
          <p14:tracePt t="83865" x="6727825" y="4067175"/>
          <p14:tracePt t="83870" x="6727825" y="4094163"/>
          <p14:tracePt t="83882" x="6727825" y="4113213"/>
          <p14:tracePt t="83899" x="6737350" y="4140200"/>
          <p14:tracePt t="83902" x="6737350" y="4159250"/>
          <p14:tracePt t="83913" x="6737350" y="4195763"/>
          <p14:tracePt t="83917" x="6737350" y="4203700"/>
          <p14:tracePt t="83925" x="6737350" y="4249738"/>
          <p14:tracePt t="83933" x="6737350" y="4259263"/>
          <p14:tracePt t="83941" x="6737350" y="4286250"/>
          <p14:tracePt t="83949" x="6727825" y="4303713"/>
          <p14:tracePt t="83958" x="6727825" y="4332288"/>
          <p14:tracePt t="83965" x="6727825" y="4359275"/>
          <p14:tracePt t="83973" x="6718300" y="4395788"/>
          <p14:tracePt t="83982" x="6718300" y="4405313"/>
          <p14:tracePt t="83989" x="6718300" y="4441825"/>
          <p14:tracePt t="83997" x="6718300" y="4478338"/>
          <p14:tracePt t="84005" x="6718300" y="4495800"/>
          <p14:tracePt t="84013" x="6718300" y="4541838"/>
          <p14:tracePt t="84021" x="6718300" y="4578350"/>
          <p14:tracePt t="84029" x="6718300" y="4605338"/>
          <p14:tracePt t="84048" x="6718300" y="4705350"/>
          <p14:tracePt t="84053" x="6718300" y="4760913"/>
          <p14:tracePt t="84063" x="6718300" y="4814888"/>
          <p14:tracePt t="84069" x="6737350" y="4878388"/>
          <p14:tracePt t="84079" x="6737350" y="4933950"/>
          <p14:tracePt t="84085" x="6746875" y="4979988"/>
          <p14:tracePt t="84096" x="6746875" y="5016500"/>
          <p14:tracePt t="84101" x="6754813" y="5089525"/>
          <p14:tracePt t="84109" x="6754813" y="5097463"/>
          <p14:tracePt t="84117" x="6754813" y="5133975"/>
          <p14:tracePt t="84127" x="6764338" y="5170488"/>
          <p14:tracePt t="84136" x="6764338" y="5189538"/>
          <p14:tracePt t="84143" x="6764338" y="5216525"/>
          <p14:tracePt t="84150" x="6783388" y="5253038"/>
          <p14:tracePt t="84157" x="6783388" y="5270500"/>
          <p14:tracePt t="84165" x="6783388" y="5280025"/>
          <p14:tracePt t="84181" x="6783388" y="5299075"/>
          <p14:tracePt t="84189" x="6783388" y="5307013"/>
          <p14:tracePt t="84197" x="6783388" y="5316538"/>
          <p14:tracePt t="84206" x="6783388" y="5335588"/>
          <p14:tracePt t="84213" x="6783388" y="5353050"/>
          <p14:tracePt t="84221" x="6783388" y="5372100"/>
          <p14:tracePt t="84229" x="6783388" y="5389563"/>
          <p14:tracePt t="84253" x="6783388" y="5408613"/>
          <p14:tracePt t="84262" x="6783388" y="5426075"/>
          <p14:tracePt t="84269" x="6783388" y="5435600"/>
          <p14:tracePt t="84280" x="6783388" y="5453063"/>
          <p14:tracePt t="84284" x="6783388" y="5472113"/>
          <p14:tracePt t="84296" x="6783388" y="5481638"/>
          <p14:tracePt t="84309" x="6783388" y="5489575"/>
          <p14:tracePt t="84623" x="6783388" y="5508625"/>
          <p14:tracePt t="84709" x="6783388" y="5518150"/>
          <p14:tracePt t="84725" x="6783388" y="5526088"/>
          <p14:tracePt t="84733" x="6754813" y="5526088"/>
          <p14:tracePt t="84741" x="6700838" y="5526088"/>
          <p14:tracePt t="84749" x="6645275" y="5526088"/>
          <p14:tracePt t="84757" x="6591300" y="5526088"/>
          <p14:tracePt t="84765" x="6527800" y="5526088"/>
          <p14:tracePt t="84774" x="6454775" y="5526088"/>
          <p14:tracePt t="84781" x="6381750" y="5526088"/>
          <p14:tracePt t="84789" x="6291263" y="5526088"/>
          <p14:tracePt t="84797" x="6218238" y="5526088"/>
          <p14:tracePt t="84806" x="6145213" y="5526088"/>
          <p14:tracePt t="84813" x="6089650" y="5526088"/>
          <p14:tracePt t="84821" x="6026150" y="5526088"/>
          <p14:tracePt t="84830" x="5989638" y="5526088"/>
          <p14:tracePt t="84837" x="5972175" y="5526088"/>
          <p14:tracePt t="84846" x="5953125" y="5526088"/>
          <p14:tracePt t="84853" x="5943600" y="5526088"/>
          <p14:tracePt t="85567" x="5935663" y="5526088"/>
          <p14:tracePt t="85573" x="5899150" y="5554663"/>
          <p14:tracePt t="85581" x="5870575" y="5572125"/>
          <p14:tracePt t="85589" x="5834063" y="5572125"/>
          <p14:tracePt t="85597" x="5807075" y="5581650"/>
          <p14:tracePt t="85605" x="5789613" y="5589588"/>
          <p14:tracePt t="85613" x="5761038" y="5618163"/>
          <p14:tracePt t="85645" x="5753100" y="5618163"/>
          <p14:tracePt t="85703" x="5743575" y="5626100"/>
          <p14:tracePt t="86381" x="5770563" y="5626100"/>
          <p14:tracePt t="86389" x="5889625" y="5635625"/>
          <p14:tracePt t="86397" x="6053138" y="5654675"/>
          <p14:tracePt t="86405" x="6235700" y="5681663"/>
          <p14:tracePt t="86413" x="6418263" y="5699125"/>
          <p14:tracePt t="86420" x="6600825" y="5727700"/>
          <p14:tracePt t="86431" x="6783388" y="5727700"/>
          <p14:tracePt t="86437" x="6937375" y="5727700"/>
          <p14:tracePt t="86446" x="7119938" y="5727700"/>
          <p14:tracePt t="86453" x="7248525" y="5727700"/>
          <p14:tracePt t="86462" x="7356475" y="5727700"/>
          <p14:tracePt t="86469" x="7429500" y="5727700"/>
          <p14:tracePt t="86479" x="7494588" y="5727700"/>
          <p14:tracePt t="86485" x="7512050" y="5727700"/>
          <p14:tracePt t="86496" x="7521575" y="5727700"/>
          <p14:tracePt t="86631" x="7531100" y="5718175"/>
          <p14:tracePt t="86640" x="7539038" y="5699125"/>
          <p14:tracePt t="86648" x="7539038" y="5645150"/>
          <p14:tracePt t="86654" x="7548563" y="5599113"/>
          <p14:tracePt t="86662" x="7567613" y="5581650"/>
          <p14:tracePt t="86671" x="7585075" y="5535613"/>
          <p14:tracePt t="86678" x="7594600" y="5508625"/>
          <p14:tracePt t="86685" x="7621588" y="5481638"/>
          <p14:tracePt t="86696" x="7631113" y="5445125"/>
          <p14:tracePt t="86701" x="7639050" y="5426075"/>
          <p14:tracePt t="86711" x="7639050" y="5408613"/>
          <p14:tracePt t="86717" x="7667625" y="5389563"/>
          <p14:tracePt t="86725" x="7675563" y="5380038"/>
          <p14:tracePt t="86733" x="7685088" y="5372100"/>
          <p14:tracePt t="86757" x="7704138" y="5343525"/>
          <p14:tracePt t="86765" x="7721600" y="5307013"/>
          <p14:tracePt t="86773" x="7740650" y="5289550"/>
          <p14:tracePt t="86781" x="7777163" y="5233988"/>
          <p14:tracePt t="86789" x="7813675" y="5180013"/>
          <p14:tracePt t="86797" x="7840663" y="5153025"/>
          <p14:tracePt t="86805" x="7894638" y="5106988"/>
          <p14:tracePt t="86813" x="7940675" y="5053013"/>
          <p14:tracePt t="86821" x="7977188" y="5024438"/>
          <p14:tracePt t="86829" x="8004175" y="4987925"/>
          <p14:tracePt t="86837" x="8040688" y="4960938"/>
          <p14:tracePt t="86845" x="8059738" y="4943475"/>
          <p14:tracePt t="86854" x="8077200" y="4933950"/>
          <p14:tracePt t="86866" x="8104188" y="4897438"/>
          <p14:tracePt t="86870" x="8113713" y="4887913"/>
          <p14:tracePt t="86881" x="8123238" y="4878388"/>
          <p14:tracePt t="86885" x="8132763" y="4870450"/>
          <p14:tracePt t="86896" x="8150225" y="4860925"/>
          <p14:tracePt t="86901" x="8159750" y="4851400"/>
          <p14:tracePt t="86912" x="8159750" y="4841875"/>
          <p14:tracePt t="86917" x="8169275" y="4824413"/>
          <p14:tracePt t="86929" x="8186738" y="4797425"/>
          <p14:tracePt t="86933" x="8204200" y="4768850"/>
          <p14:tracePt t="86941" x="8213725" y="4741863"/>
          <p14:tracePt t="86949" x="8232775" y="4724400"/>
          <p14:tracePt t="86957" x="8259763" y="4705350"/>
          <p14:tracePt t="86965" x="8269288" y="4687888"/>
          <p14:tracePt t="86973" x="8269288" y="4678363"/>
          <p14:tracePt t="86981" x="8286750" y="4651375"/>
          <p14:tracePt t="86989" x="8286750" y="4641850"/>
          <p14:tracePt t="87032" x="8286750" y="4632325"/>
          <p14:tracePt t="87439" x="8296275" y="4624388"/>
          <p14:tracePt t="87447" x="8359775" y="4614863"/>
          <p14:tracePt t="87452" x="8459788" y="4559300"/>
          <p14:tracePt t="87462" x="8542338" y="4505325"/>
          <p14:tracePt t="87469" x="8661400" y="4449763"/>
          <p14:tracePt t="87478" x="8751888" y="4422775"/>
          <p14:tracePt t="87485" x="8870950" y="4359275"/>
          <p14:tracePt t="87495" x="8951913" y="4332288"/>
          <p14:tracePt t="87503" x="8997950" y="4303713"/>
          <p14:tracePt t="87518" x="9070975" y="4276725"/>
          <p14:tracePt t="87533" x="9090025" y="4259263"/>
          <p14:tracePt t="87541" x="9097963" y="4259263"/>
          <p14:tracePt t="87557" x="9107488" y="4259263"/>
          <p14:tracePt t="87573" x="9117013" y="4259263"/>
          <p14:tracePt t="87581" x="9126538" y="42497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ja-JP" altLang="en-US"/>
              <a:t>ＳＴＡ</a:t>
            </a:r>
            <a:r>
              <a:rPr lang="en-US" altLang="ja-JP"/>
              <a:t>(Static Timing Analysis)</a:t>
            </a:r>
          </a:p>
        </p:txBody>
      </p:sp>
      <p:sp>
        <p:nvSpPr>
          <p:cNvPr id="45059" name="Rectangle 3"/>
          <p:cNvSpPr>
            <a:spLocks noGrp="1" noChangeArrowheads="1"/>
          </p:cNvSpPr>
          <p:nvPr>
            <p:ph idx="1"/>
          </p:nvPr>
        </p:nvSpPr>
        <p:spPr/>
        <p:txBody>
          <a:bodyPr/>
          <a:lstStyle/>
          <a:p>
            <a:pPr eaLnBrk="1" hangingPunct="1"/>
            <a:r>
              <a:rPr lang="ja-JP" altLang="en-US"/>
              <a:t>大規模な回路はクリティカルパスを手計算することが困難</a:t>
            </a:r>
          </a:p>
          <a:p>
            <a:pPr eaLnBrk="1" hangingPunct="1"/>
            <a:r>
              <a:rPr lang="ja-JP" altLang="en-US"/>
              <a:t>設計用ＣＡＤ</a:t>
            </a:r>
            <a:r>
              <a:rPr lang="en-US" altLang="ja-JP"/>
              <a:t>(Computer Aided Design)</a:t>
            </a:r>
            <a:r>
              <a:rPr lang="ja-JP" altLang="en-US"/>
              <a:t>が自動的にやってくれる→計算機構成の授業</a:t>
            </a:r>
          </a:p>
          <a:p>
            <a:pPr eaLnBrk="1" hangingPunct="1"/>
            <a:r>
              <a:rPr lang="ja-JP" altLang="en-US"/>
              <a:t>論理合成→ＳＴＡのフィードバック</a:t>
            </a:r>
          </a:p>
          <a:p>
            <a:pPr lvl="1" eaLnBrk="1" hangingPunct="1">
              <a:buFontTx/>
              <a:buNone/>
            </a:pPr>
            <a:r>
              <a:rPr lang="ja-JP" altLang="en-US"/>
              <a:t>最近のディジタル設計はこれが主流！</a:t>
            </a:r>
          </a:p>
        </p:txBody>
      </p:sp>
      <p:pic>
        <p:nvPicPr>
          <p:cNvPr id="2" name="オーディオ 1">
            <a:hlinkClick r:id="" action="ppaction://media"/>
            <a:extLst>
              <a:ext uri="{FF2B5EF4-FFF2-40B4-BE49-F238E27FC236}">
                <a16:creationId xmlns:a16="http://schemas.microsoft.com/office/drawing/2014/main" id="{F96F788B-4167-4936-8CA0-ACBE20DAB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6821853"/>
      </p:ext>
    </p:extLst>
  </p:cSld>
  <p:clrMapOvr>
    <a:masterClrMapping/>
  </p:clrMapOvr>
  <mc:AlternateContent xmlns:mc="http://schemas.openxmlformats.org/markup-compatibility/2006">
    <mc:Choice xmlns:p14="http://schemas.microsoft.com/office/powerpoint/2010/main" Requires="p14">
      <p:transition spd="slow" p14:dur="2000" advTm="110605"/>
    </mc:Choice>
    <mc:Fallback>
      <p:transition spd="slow" advTm="11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2" x="8113713" y="2917825"/>
          <p14:tracePt t="740" x="7319963" y="2781300"/>
          <p14:tracePt t="748" x="6518275" y="2671763"/>
          <p14:tracePt t="756" x="5697538" y="2589213"/>
          <p14:tracePt t="764" x="4895850" y="2481263"/>
          <p14:tracePt t="772" x="4357688" y="2408238"/>
          <p14:tracePt t="781" x="3856038" y="2335213"/>
          <p14:tracePt t="788" x="3427413" y="2270125"/>
          <p14:tracePt t="797" x="3200400" y="2197100"/>
          <p14:tracePt t="804" x="3017838" y="2179638"/>
          <p14:tracePt t="812" x="2871788" y="2152650"/>
          <p14:tracePt t="820" x="2752725" y="2106613"/>
          <p14:tracePt t="829" x="2625725" y="2079625"/>
          <p14:tracePt t="840" x="2506663" y="2033588"/>
          <p14:tracePt t="844" x="2379663" y="2024063"/>
          <p14:tracePt t="852" x="2251075" y="1979613"/>
          <p14:tracePt t="860" x="2097088" y="1951038"/>
          <p14:tracePt t="868" x="1987550" y="1906588"/>
          <p14:tracePt t="876" x="1924050" y="1878013"/>
          <p14:tracePt t="884" x="1814513" y="1833563"/>
          <p14:tracePt t="892" x="1751013" y="1824038"/>
          <p14:tracePt t="900" x="1668463" y="1797050"/>
          <p14:tracePt t="908" x="1622425" y="1778000"/>
          <p14:tracePt t="1070" x="1622425" y="1768475"/>
          <p14:tracePt t="1077" x="1622425" y="1731963"/>
          <p14:tracePt t="1085" x="1622425" y="1714500"/>
          <p14:tracePt t="1093" x="1641475" y="1660525"/>
          <p14:tracePt t="1101" x="1658938" y="1614488"/>
          <p14:tracePt t="1109" x="1704975" y="1568450"/>
          <p14:tracePt t="1116" x="1722438" y="1522413"/>
          <p14:tracePt t="1124" x="1778000" y="1449388"/>
          <p14:tracePt t="1133" x="1814513" y="1422400"/>
          <p14:tracePt t="1140" x="1831975" y="1395413"/>
          <p14:tracePt t="1149" x="1851025" y="1368425"/>
          <p14:tracePt t="1156" x="1868488" y="1349375"/>
          <p14:tracePt t="1164" x="1878013" y="1331913"/>
          <p14:tracePt t="1173" x="1887538" y="1312863"/>
          <p14:tracePt t="1181" x="1905000" y="1295400"/>
          <p14:tracePt t="1188" x="1914525" y="1285875"/>
          <p14:tracePt t="1205" x="1924050" y="1276350"/>
          <p14:tracePt t="1502" x="1931988" y="1268413"/>
          <p14:tracePt t="1510" x="2005013" y="1276350"/>
          <p14:tracePt t="1518" x="2151063" y="1276350"/>
          <p14:tracePt t="1530" x="2297113" y="1276350"/>
          <p14:tracePt t="1533" x="2462213" y="1303338"/>
          <p14:tracePt t="1542" x="2625725" y="1322388"/>
          <p14:tracePt t="1548" x="2808288" y="1322388"/>
          <p14:tracePt t="1557" x="2917825" y="1322388"/>
          <p14:tracePt t="1564" x="2971800" y="1322388"/>
          <p14:tracePt t="1572" x="3027363" y="1322388"/>
          <p14:tracePt t="1581" x="3063875" y="1312863"/>
          <p14:tracePt t="1685" x="3071813" y="1312863"/>
          <p14:tracePt t="1830" x="3108325" y="1312863"/>
          <p14:tracePt t="1837" x="3144838" y="1285875"/>
          <p14:tracePt t="1845" x="3171825" y="1258888"/>
          <p14:tracePt t="1852" x="3190875" y="1239838"/>
          <p14:tracePt t="1860" x="3208338" y="1231900"/>
          <p14:tracePt t="1876" x="3208338" y="1222375"/>
          <p14:tracePt t="1884" x="3217863" y="1212850"/>
          <p14:tracePt t="1898" x="3227388" y="1203325"/>
          <p14:tracePt t="2037" x="3236913" y="1203325"/>
          <p14:tracePt t="2046" x="3317875" y="1203325"/>
          <p14:tracePt t="2053" x="3519488" y="1203325"/>
          <p14:tracePt t="2061" x="3738563" y="1203325"/>
          <p14:tracePt t="2071" x="4138613" y="1258888"/>
          <p14:tracePt t="2077" x="4484688" y="1303338"/>
          <p14:tracePt t="2085" x="4849813" y="1368425"/>
          <p14:tracePt t="2093" x="5159375" y="1404938"/>
          <p14:tracePt t="2102" x="5441950" y="1441450"/>
          <p14:tracePt t="2109" x="5688013" y="1477963"/>
          <p14:tracePt t="2117" x="5834063" y="1477963"/>
          <p14:tracePt t="2128" x="5980113" y="1495425"/>
          <p14:tracePt t="2134" x="6035675" y="1495425"/>
          <p14:tracePt t="2140" x="6072188" y="1495425"/>
          <p14:tracePt t="95044" x="6072188" y="1504950"/>
          <p14:tracePt t="95293" x="6072188" y="1514475"/>
          <p14:tracePt t="95372" x="6072188" y="1522413"/>
          <p14:tracePt t="95380" x="6016625" y="1577975"/>
          <p14:tracePt t="95388" x="6007100" y="1641475"/>
          <p14:tracePt t="95396" x="5972175" y="1668463"/>
          <p14:tracePt t="95406" x="5972175" y="1714500"/>
          <p14:tracePt t="95412" x="5962650" y="1731963"/>
          <p14:tracePt t="95428" x="5953125" y="1751013"/>
          <p14:tracePt t="95436" x="5953125" y="1760538"/>
          <p14:tracePt t="95444" x="5953125" y="1768475"/>
          <p14:tracePt t="95524" x="5953125" y="1778000"/>
          <p14:tracePt t="95540" x="5953125" y="1797050"/>
          <p14:tracePt t="95588" x="5953125" y="1804988"/>
          <p14:tracePt t="95884" x="5953125" y="1814513"/>
          <p14:tracePt t="95892" x="5953125" y="1833563"/>
          <p14:tracePt t="95900" x="5953125" y="1851025"/>
          <p14:tracePt t="95908" x="5953125" y="1860550"/>
          <p14:tracePt t="95916" x="5962650" y="1897063"/>
          <p14:tracePt t="95924" x="5972175" y="1906588"/>
          <p14:tracePt t="95940" x="5980113" y="1933575"/>
          <p14:tracePt t="95948" x="5989638" y="1943100"/>
          <p14:tracePt t="95956" x="5999163" y="1951038"/>
          <p14:tracePt t="95972" x="6016625" y="1970088"/>
          <p14:tracePt t="95988" x="6026150" y="1979613"/>
          <p14:tracePt t="95996" x="6035675" y="1987550"/>
          <p14:tracePt t="96005" x="6043613" y="1997075"/>
          <p14:tracePt t="96012" x="6062663" y="2016125"/>
          <p14:tracePt t="96028" x="6080125" y="2033588"/>
          <p14:tracePt t="96036" x="6080125" y="2052638"/>
          <p14:tracePt t="96044" x="6099175" y="2070100"/>
          <p14:tracePt t="96052" x="6108700" y="2079625"/>
          <p14:tracePt t="96060" x="6116638" y="2106613"/>
          <p14:tracePt t="96084" x="6126163" y="2116138"/>
          <p14:tracePt t="96604" x="6126163" y="2125663"/>
          <p14:tracePt t="96612" x="6145213" y="2152650"/>
          <p14:tracePt t="96620" x="6153150" y="2160588"/>
          <p14:tracePt t="96637" x="6153150" y="2170113"/>
          <p14:tracePt t="96644" x="6162675" y="2179638"/>
          <p14:tracePt t="96660" x="6162675" y="2189163"/>
          <p14:tracePt t="96676" x="6172200" y="2197100"/>
          <p14:tracePt t="96780" x="6172200" y="2206625"/>
          <p14:tracePt t="96814" x="6181725" y="2216150"/>
          <p14:tracePt t="97081" x="6189663" y="2233613"/>
          <p14:tracePt t="97087" x="6189663" y="2252663"/>
          <p14:tracePt t="97093" x="6189663" y="2279650"/>
          <p14:tracePt t="97100" x="6208713" y="2298700"/>
          <p14:tracePt t="97109" x="6218238" y="2306638"/>
          <p14:tracePt t="97118" x="6226175" y="2316163"/>
          <p14:tracePt t="97128" x="6235700" y="2325688"/>
          <p14:tracePt t="97134" x="6245225" y="2335213"/>
          <p14:tracePt t="97143" x="6262688" y="2371725"/>
          <p14:tracePt t="97156" x="6272213" y="2379663"/>
          <p14:tracePt t="97212" x="6281738" y="2379663"/>
          <p14:tracePt t="97236" x="6299200" y="2389188"/>
          <p14:tracePt t="97244" x="6326188" y="2389188"/>
          <p14:tracePt t="97252" x="6372225" y="2398713"/>
          <p14:tracePt t="97260" x="6454775" y="2452688"/>
          <p14:tracePt t="97268" x="6527800" y="2462213"/>
          <p14:tracePt t="97276" x="6645275" y="2508250"/>
          <p14:tracePt t="97285" x="6737350" y="2535238"/>
          <p14:tracePt t="97296" x="6873875" y="2581275"/>
          <p14:tracePt t="97302" x="6983413" y="2589213"/>
          <p14:tracePt t="97310" x="7083425" y="2635250"/>
          <p14:tracePt t="97316" x="7212013" y="2662238"/>
          <p14:tracePt t="97324" x="7292975" y="2681288"/>
          <p14:tracePt t="97332" x="7348538" y="2698750"/>
          <p14:tracePt t="97340" x="7392988" y="2708275"/>
          <p14:tracePt t="97348" x="7412038" y="2717800"/>
          <p14:tracePt t="97693" x="7421563" y="2727325"/>
          <p14:tracePt t="97701" x="7421563" y="2754313"/>
          <p14:tracePt t="97709" x="7421563" y="2781300"/>
          <p14:tracePt t="97716" x="7421563" y="2817813"/>
          <p14:tracePt t="97724" x="7421563" y="2844800"/>
          <p14:tracePt t="97732" x="7429500" y="2873375"/>
          <p14:tracePt t="97740" x="7439025" y="2890838"/>
          <p14:tracePt t="97748" x="7448550" y="2909888"/>
          <p14:tracePt t="97756" x="7458075" y="2936875"/>
          <p14:tracePt t="97820" x="7466013" y="2946400"/>
          <p14:tracePt t="97950" x="7494588" y="2963863"/>
          <p14:tracePt t="97956" x="7539038" y="3000375"/>
          <p14:tracePt t="97965" x="7558088" y="3000375"/>
          <p14:tracePt t="97972" x="7575550" y="3009900"/>
          <p14:tracePt t="97981" x="7585075" y="3017838"/>
          <p14:tracePt t="98286" x="7585075" y="3054350"/>
          <p14:tracePt t="98295" x="7631113" y="3127375"/>
          <p14:tracePt t="98300" x="7675563" y="3163888"/>
          <p14:tracePt t="98312" x="7731125" y="3209925"/>
          <p14:tracePt t="98315" x="7758113" y="3246438"/>
          <p14:tracePt t="98325" x="7794625" y="3273425"/>
          <p14:tracePt t="98332" x="7821613" y="3292475"/>
          <p14:tracePt t="98340" x="7840663" y="3319463"/>
          <p14:tracePt t="98348" x="7850188" y="3319463"/>
          <p14:tracePt t="98357" x="7858125" y="3328988"/>
          <p14:tracePt t="98564" x="7867650" y="3328988"/>
          <p14:tracePt t="98572" x="7894638" y="3328988"/>
          <p14:tracePt t="98804" x="7904163" y="3328988"/>
          <p14:tracePt t="98812" x="7913688" y="3355975"/>
          <p14:tracePt t="98821" x="7913688" y="3365500"/>
          <p14:tracePt t="98836" x="7931150" y="3375025"/>
          <p14:tracePt t="98844" x="7940675" y="3382963"/>
          <p14:tracePt t="98860" x="7958138" y="3392488"/>
          <p14:tracePt t="98868" x="7958138" y="3402013"/>
          <p14:tracePt t="98893" x="7967663" y="3411538"/>
          <p14:tracePt t="98908" x="7986713" y="3429000"/>
          <p14:tracePt t="98924" x="7986713" y="3438525"/>
          <p14:tracePt t="98940" x="7986713" y="3446463"/>
          <p14:tracePt t="98948" x="7986713" y="3475038"/>
          <p14:tracePt t="98956" x="8004175" y="3502025"/>
          <p14:tracePt t="98965" x="8013700" y="3519488"/>
          <p14:tracePt t="98972" x="8023225" y="3538538"/>
          <p14:tracePt t="98980" x="8031163" y="3548063"/>
          <p14:tracePt t="98988" x="8040688" y="3556000"/>
          <p14:tracePt t="99070" x="8077200" y="3556000"/>
          <p14:tracePt t="99076" x="8132763" y="3556000"/>
          <p14:tracePt t="99085" x="8213725" y="3511550"/>
          <p14:tracePt t="99092" x="8250238" y="3511550"/>
          <p14:tracePt t="99101" x="8269288" y="3502025"/>
          <p14:tracePt t="99108" x="8313738" y="3492500"/>
          <p14:tracePt t="99116" x="8369300" y="3492500"/>
          <p14:tracePt t="99124" x="8415338" y="3492500"/>
          <p14:tracePt t="99133" x="8478838" y="3492500"/>
          <p14:tracePt t="99140" x="8588375" y="3492500"/>
          <p14:tracePt t="99149" x="8697913" y="3492500"/>
          <p14:tracePt t="99156" x="8834438" y="3529013"/>
          <p14:tracePt t="99164" x="8997950" y="3556000"/>
          <p14:tracePt t="99452" x="8642350" y="3548063"/>
          <p14:tracePt t="99460" x="8232775" y="3548063"/>
          <p14:tracePt t="99467" x="7785100" y="3548063"/>
          <p14:tracePt t="99476" x="7502525" y="3482975"/>
          <p14:tracePt t="99484" x="7239000" y="3482975"/>
          <p14:tracePt t="99492" x="7037388" y="3475038"/>
          <p14:tracePt t="99500" x="6873875" y="3475038"/>
          <p14:tracePt t="99508" x="6764338" y="3475038"/>
          <p14:tracePt t="99516" x="6691313" y="3475038"/>
          <p14:tracePt t="99524" x="6673850" y="3475038"/>
          <p14:tracePt t="99532" x="6654800" y="3475038"/>
          <p14:tracePt t="99540" x="6645275" y="3475038"/>
          <p14:tracePt t="99972" x="6618288" y="3475038"/>
          <p14:tracePt t="99982" x="6591300" y="3492500"/>
          <p14:tracePt t="99988" x="6564313" y="3502025"/>
          <p14:tracePt t="99996" x="6518275" y="3519488"/>
          <p14:tracePt t="100005" x="6500813" y="3538538"/>
          <p14:tracePt t="100012" x="6481763" y="3548063"/>
          <p14:tracePt t="100021" x="6445250" y="3565525"/>
          <p14:tracePt t="100028" x="6418263" y="3584575"/>
          <p14:tracePt t="100036" x="6399213" y="3592513"/>
          <p14:tracePt t="100044" x="6354763" y="3592513"/>
          <p14:tracePt t="100052" x="6354763" y="3602038"/>
          <p14:tracePt t="100060" x="6335713" y="3602038"/>
          <p14:tracePt t="100076" x="6318250" y="3602038"/>
          <p14:tracePt t="100100" x="6308725" y="3602038"/>
          <p14:tracePt t="100108" x="6299200" y="3602038"/>
          <p14:tracePt t="100116" x="6281738" y="3602038"/>
          <p14:tracePt t="100124" x="6235700" y="3584575"/>
          <p14:tracePt t="100132" x="6199188" y="3502025"/>
          <p14:tracePt t="100140" x="6162675" y="3438525"/>
          <p14:tracePt t="100148" x="6108700" y="3338513"/>
          <p14:tracePt t="100157" x="6053138" y="3255963"/>
          <p14:tracePt t="100164" x="6007100" y="3163888"/>
          <p14:tracePt t="100173" x="5972175" y="3100388"/>
          <p14:tracePt t="100180" x="5916613" y="3000375"/>
          <p14:tracePt t="100188" x="5862638" y="2917825"/>
          <p14:tracePt t="100196" x="5807075" y="2836863"/>
          <p14:tracePt t="100207" x="5753100" y="2771775"/>
          <p14:tracePt t="100212" x="5697538" y="2690813"/>
          <p14:tracePt t="100221" x="5661025" y="2635250"/>
          <p14:tracePt t="100228" x="5634038" y="2581275"/>
          <p14:tracePt t="100236" x="5597525" y="2498725"/>
          <p14:tracePt t="100244" x="5570538" y="2435225"/>
          <p14:tracePt t="100252" x="5561013" y="2371725"/>
          <p14:tracePt t="100260" x="5524500" y="2325688"/>
          <p14:tracePt t="100268" x="5524500" y="2289175"/>
          <p14:tracePt t="100276" x="5514975" y="2252663"/>
          <p14:tracePt t="100292" x="5507038" y="2216150"/>
          <p14:tracePt t="100300" x="5507038" y="2206625"/>
          <p14:tracePt t="100316" x="5507038" y="2189163"/>
          <p14:tracePt t="100348" x="5507038" y="2179638"/>
          <p14:tracePt t="100372" x="5507038" y="2170113"/>
          <p14:tracePt t="100380" x="5507038" y="2152650"/>
          <p14:tracePt t="100388" x="5507038" y="2143125"/>
          <p14:tracePt t="100396" x="5507038" y="2133600"/>
          <p14:tracePt t="100405" x="5507038" y="2116138"/>
          <p14:tracePt t="100412" x="5524500" y="2089150"/>
          <p14:tracePt t="100421" x="5534025" y="2079625"/>
          <p14:tracePt t="100428" x="5597525" y="2043113"/>
          <p14:tracePt t="100436" x="5624513" y="2033588"/>
          <p14:tracePt t="100444" x="5697538" y="2016125"/>
          <p14:tracePt t="100452" x="5743575" y="1987550"/>
          <p14:tracePt t="100460" x="5834063" y="1979613"/>
          <p14:tracePt t="100468" x="5926138" y="1960563"/>
          <p14:tracePt t="100476" x="6035675" y="1960563"/>
          <p14:tracePt t="100484" x="6153150" y="1951038"/>
          <p14:tracePt t="100492" x="6262688" y="1924050"/>
          <p14:tracePt t="100500" x="6372225" y="1924050"/>
          <p14:tracePt t="100508" x="6500813" y="1924050"/>
          <p14:tracePt t="100516" x="6573838" y="1924050"/>
          <p14:tracePt t="100524" x="6627813" y="1924050"/>
          <p14:tracePt t="100532" x="6664325" y="1924050"/>
          <p14:tracePt t="100540" x="6691313" y="1924050"/>
          <p14:tracePt t="100548" x="6710363" y="1924050"/>
          <p14:tracePt t="101038" x="6737350" y="1924050"/>
          <p14:tracePt t="101046" x="6764338" y="1924050"/>
          <p14:tracePt t="101053" x="6827838" y="1970088"/>
          <p14:tracePt t="101061" x="6864350" y="2016125"/>
          <p14:tracePt t="101069" x="6919913" y="2089150"/>
          <p14:tracePt t="101078" x="6946900" y="2116138"/>
          <p14:tracePt t="101085" x="6983413" y="2160588"/>
          <p14:tracePt t="101094" x="7010400" y="2197100"/>
          <p14:tracePt t="101100" x="7037388" y="2216150"/>
          <p14:tracePt t="101108" x="7065963" y="2262188"/>
          <p14:tracePt t="101125" x="7073900" y="2279650"/>
          <p14:tracePt t="101132" x="7083425" y="2289175"/>
          <p14:tracePt t="101140" x="7083425" y="2298700"/>
          <p14:tracePt t="101148" x="7092950" y="2306638"/>
          <p14:tracePt t="101156" x="7102475" y="2316163"/>
          <p14:tracePt t="101172" x="7110413" y="2325688"/>
          <p14:tracePt t="101180" x="7110413" y="2335213"/>
          <p14:tracePt t="101188" x="7119938" y="2352675"/>
          <p14:tracePt t="101196" x="7119938" y="2371725"/>
          <p14:tracePt t="101205" x="7119938" y="2389188"/>
          <p14:tracePt t="101212" x="7119938" y="2408238"/>
          <p14:tracePt t="101221" x="7119938" y="2435225"/>
          <p14:tracePt t="101228" x="7119938" y="2452688"/>
          <p14:tracePt t="101236" x="7119938" y="2481263"/>
          <p14:tracePt t="101244" x="7119938" y="2489200"/>
          <p14:tracePt t="101252" x="7119938" y="2517775"/>
          <p14:tracePt t="101260" x="7119938" y="2525713"/>
          <p14:tracePt t="101268" x="7119938" y="2535238"/>
          <p14:tracePt t="101276" x="7119938" y="2571750"/>
          <p14:tracePt t="101284" x="7119938" y="2589213"/>
          <p14:tracePt t="101292" x="7102475" y="2625725"/>
          <p14:tracePt t="101300" x="7102475" y="2635250"/>
          <p14:tracePt t="101308" x="7092950" y="2662238"/>
          <p14:tracePt t="101316" x="7083425" y="2708275"/>
          <p14:tracePt t="101324" x="7073900" y="2735263"/>
          <p14:tracePt t="101332" x="7037388" y="2790825"/>
          <p14:tracePt t="101340" x="7029450" y="2827338"/>
          <p14:tracePt t="101349" x="7000875" y="2854325"/>
          <p14:tracePt t="101359" x="6973888" y="2890838"/>
          <p14:tracePt t="101365" x="6929438" y="2963863"/>
          <p14:tracePt t="101372" x="6892925" y="3009900"/>
          <p14:tracePt t="101381" x="6864350" y="3036888"/>
          <p14:tracePt t="101390" x="6791325" y="3109913"/>
          <p14:tracePt t="101397" x="6764338" y="3136900"/>
          <p14:tracePt t="101406" x="6700838" y="3173413"/>
          <p14:tracePt t="101413" x="6654800" y="3209925"/>
          <p14:tracePt t="101421" x="6573838" y="3265488"/>
          <p14:tracePt t="101428" x="6481763" y="3319463"/>
          <p14:tracePt t="101436" x="6408738" y="3346450"/>
          <p14:tracePt t="101444" x="6291263" y="3392488"/>
          <p14:tracePt t="101452" x="6189663" y="3446463"/>
          <p14:tracePt t="101460" x="6080125" y="3475038"/>
          <p14:tracePt t="101468" x="5989638" y="3492500"/>
          <p14:tracePt t="101476" x="5853113" y="3538538"/>
          <p14:tracePt t="101484" x="5707063" y="3565525"/>
          <p14:tracePt t="101492" x="5543550" y="3611563"/>
          <p14:tracePt t="101500" x="5387975" y="3621088"/>
          <p14:tracePt t="101508" x="5260975" y="3638550"/>
          <p14:tracePt t="101516" x="5114925" y="3638550"/>
          <p14:tracePt t="101524" x="4986338" y="3638550"/>
          <p14:tracePt t="101532" x="4859338" y="3638550"/>
          <p14:tracePt t="101540" x="4767263" y="3638550"/>
          <p14:tracePt t="101548" x="4659313" y="3638550"/>
          <p14:tracePt t="101556" x="4586288" y="3638550"/>
          <p14:tracePt t="101564" x="4494213" y="3638550"/>
          <p14:tracePt t="101572" x="4394200" y="3592513"/>
          <p14:tracePt t="101580" x="4294188" y="3548063"/>
          <p14:tracePt t="101589" x="4230688" y="3511550"/>
          <p14:tracePt t="101596" x="4111625" y="3438525"/>
          <p14:tracePt t="101604" x="4029075" y="3355975"/>
          <p14:tracePt t="101612" x="3948113" y="3282950"/>
          <p14:tracePt t="101620" x="3875088" y="3200400"/>
          <p14:tracePt t="101628" x="3802063" y="3082925"/>
          <p14:tracePt t="101636" x="3746500" y="2963863"/>
          <p14:tracePt t="101644" x="3683000" y="2854325"/>
          <p14:tracePt t="101652" x="3656013" y="2717800"/>
          <p14:tracePt t="101660" x="3629025" y="2589213"/>
          <p14:tracePt t="101668" x="3582988" y="2435225"/>
          <p14:tracePt t="101676" x="3573463" y="2325688"/>
          <p14:tracePt t="101684" x="3573463" y="2197100"/>
          <p14:tracePt t="101692" x="3573463" y="2089150"/>
          <p14:tracePt t="101701" x="3573463" y="2016125"/>
          <p14:tracePt t="101709" x="3573463" y="1924050"/>
          <p14:tracePt t="101717" x="3573463" y="1851025"/>
          <p14:tracePt t="101726" x="3573463" y="1778000"/>
          <p14:tracePt t="101733" x="3592513" y="1677988"/>
          <p14:tracePt t="101741" x="3600450" y="1651000"/>
          <p14:tracePt t="101748" x="3609975" y="1595438"/>
          <p14:tracePt t="101757" x="3665538" y="1514475"/>
          <p14:tracePt t="101764" x="3702050" y="1458913"/>
          <p14:tracePt t="101772" x="3729038" y="1431925"/>
          <p14:tracePt t="101780" x="3775075" y="1368425"/>
          <p14:tracePt t="101789" x="3802063" y="1339850"/>
          <p14:tracePt t="101796" x="3865563" y="1295400"/>
          <p14:tracePt t="101805" x="3911600" y="1258888"/>
          <p14:tracePt t="101812" x="3956050" y="1222375"/>
          <p14:tracePt t="101821" x="4021138" y="1203325"/>
          <p14:tracePt t="101828" x="4102100" y="1176338"/>
          <p14:tracePt t="101836" x="4211638" y="1149350"/>
          <p14:tracePt t="101844" x="4330700" y="1122363"/>
          <p14:tracePt t="101852" x="4440238" y="1093788"/>
          <p14:tracePt t="101860" x="4567238" y="1076325"/>
          <p14:tracePt t="101868" x="4686300" y="1057275"/>
          <p14:tracePt t="101876" x="4795838" y="1030288"/>
          <p14:tracePt t="101884" x="4941888" y="1030288"/>
          <p14:tracePt t="101892" x="5068888" y="1030288"/>
          <p14:tracePt t="101900" x="5178425" y="1030288"/>
          <p14:tracePt t="101908" x="5268913" y="1030288"/>
          <p14:tracePt t="101916" x="5341938" y="1030288"/>
          <p14:tracePt t="101924" x="5424488" y="1049338"/>
          <p14:tracePt t="101940" x="5497513" y="1085850"/>
          <p14:tracePt t="101948" x="5514975" y="1093788"/>
          <p14:tracePt t="101956" x="5561013" y="1112838"/>
          <p14:tracePt t="101964" x="5607050" y="1139825"/>
          <p14:tracePt t="101972" x="5670550" y="1176338"/>
          <p14:tracePt t="101981" x="5697538" y="1212850"/>
          <p14:tracePt t="101989" x="5780088" y="1276350"/>
          <p14:tracePt t="101996" x="5834063" y="1331913"/>
          <p14:tracePt t="102005" x="5880100" y="1358900"/>
          <p14:tracePt t="102012" x="5899150" y="1395413"/>
          <p14:tracePt t="102020" x="5935663" y="1449388"/>
          <p14:tracePt t="102028" x="5962650" y="1495425"/>
          <p14:tracePt t="102036" x="5989638" y="1577975"/>
          <p14:tracePt t="102044" x="5999163" y="1631950"/>
          <p14:tracePt t="102052" x="5999163" y="1677988"/>
          <p14:tracePt t="102060" x="5999163" y="1731963"/>
          <p14:tracePt t="102068" x="5999163" y="1787525"/>
          <p14:tracePt t="102076" x="5999163" y="1833563"/>
          <p14:tracePt t="102084" x="5999163" y="1887538"/>
          <p14:tracePt t="102092" x="5972175" y="1914525"/>
          <p14:tracePt t="102100" x="5962650" y="1970088"/>
          <p14:tracePt t="102108" x="5926138" y="2033588"/>
          <p14:tracePt t="102116" x="5916613" y="2097088"/>
          <p14:tracePt t="102124" x="5862638" y="2160588"/>
          <p14:tracePt t="102132" x="5853113" y="2225675"/>
          <p14:tracePt t="102140" x="5797550" y="2289175"/>
          <p14:tracePt t="102148" x="5770563" y="2335213"/>
          <p14:tracePt t="102157" x="5734050" y="2398713"/>
          <p14:tracePt t="102164" x="5716588" y="2444750"/>
          <p14:tracePt t="102172" x="5670550" y="2508250"/>
          <p14:tracePt t="102180" x="5653088" y="2535238"/>
          <p14:tracePt t="102188" x="5634038" y="2562225"/>
          <p14:tracePt t="102196" x="5616575" y="2608263"/>
          <p14:tracePt t="102205" x="5607050" y="2625725"/>
          <p14:tracePt t="102212" x="5570538" y="2662238"/>
          <p14:tracePt t="102220" x="5551488" y="2681288"/>
          <p14:tracePt t="102228" x="5514975" y="2735263"/>
          <p14:tracePt t="102236" x="5470525" y="2771775"/>
          <p14:tracePt t="102244" x="5424488" y="2808288"/>
          <p14:tracePt t="102252" x="5341938" y="2863850"/>
          <p14:tracePt t="102261" x="5278438" y="2900363"/>
          <p14:tracePt t="102268" x="5195888" y="2946400"/>
          <p14:tracePt t="102276" x="5114925" y="3000375"/>
          <p14:tracePt t="102284" x="4995863" y="3054350"/>
          <p14:tracePt t="102292" x="4913313" y="3100388"/>
          <p14:tracePt t="102300" x="4832350" y="3136900"/>
          <p14:tracePt t="102308" x="4740275" y="3182938"/>
          <p14:tracePt t="102316" x="4676775" y="3200400"/>
          <p14:tracePt t="102324" x="4594225" y="3246438"/>
          <p14:tracePt t="102332" x="4549775" y="3255963"/>
          <p14:tracePt t="102340" x="4494213" y="3282950"/>
          <p14:tracePt t="102348" x="4476750" y="3282950"/>
          <p14:tracePt t="102356" x="4430713" y="3302000"/>
          <p14:tracePt t="102364" x="4421188" y="3302000"/>
          <p14:tracePt t="102372" x="4394200" y="3302000"/>
          <p14:tracePt t="102380" x="4384675" y="3302000"/>
          <p14:tracePt t="102388" x="4376738" y="3302000"/>
          <p14:tracePt t="102428" x="4357688" y="3302000"/>
          <p14:tracePt t="102438" x="4330700" y="3302000"/>
          <p14:tracePt t="102444" x="4257675" y="3302000"/>
          <p14:tracePt t="102452" x="4157663" y="3255963"/>
          <p14:tracePt t="102460" x="4075113" y="3200400"/>
          <p14:tracePt t="102468" x="3956050" y="3146425"/>
          <p14:tracePt t="102476" x="3846513" y="3082925"/>
          <p14:tracePt t="102484" x="3729038" y="3009900"/>
          <p14:tracePt t="102492" x="3629025" y="2936875"/>
          <p14:tracePt t="102501" x="3509963" y="2863850"/>
          <p14:tracePt t="102509" x="3419475" y="2781300"/>
          <p14:tracePt t="102517" x="3336925" y="2708275"/>
          <p14:tracePt t="102528" x="3290888" y="2644775"/>
          <p14:tracePt t="102531" x="3263900" y="2617788"/>
          <p14:tracePt t="102540" x="3217863" y="2544763"/>
          <p14:tracePt t="102548" x="3208338" y="2481263"/>
          <p14:tracePt t="102556" x="3181350" y="2416175"/>
          <p14:tracePt t="102564" x="3171825" y="2362200"/>
          <p14:tracePt t="102573" x="3154363" y="2279650"/>
          <p14:tracePt t="102580" x="3154363" y="2225675"/>
          <p14:tracePt t="102588" x="3154363" y="2152650"/>
          <p14:tracePt t="102596" x="3154363" y="2097088"/>
          <p14:tracePt t="102604" x="3154363" y="2052638"/>
          <p14:tracePt t="102612" x="3154363" y="1970088"/>
          <p14:tracePt t="102621" x="3181350" y="1906588"/>
          <p14:tracePt t="102628" x="3208338" y="1833563"/>
          <p14:tracePt t="102636" x="3236913" y="1787525"/>
          <p14:tracePt t="102644" x="3254375" y="1724025"/>
          <p14:tracePt t="102652" x="3281363" y="1677988"/>
          <p14:tracePt t="102660" x="3336925" y="1614488"/>
          <p14:tracePt t="102668" x="3363913" y="1577975"/>
          <p14:tracePt t="102676" x="3419475" y="1531938"/>
          <p14:tracePt t="102684" x="3482975" y="1458913"/>
          <p14:tracePt t="102692" x="3527425" y="1422400"/>
          <p14:tracePt t="102700" x="3609975" y="1368425"/>
          <p14:tracePt t="102708" x="3673475" y="1322388"/>
          <p14:tracePt t="102716" x="3738563" y="1295400"/>
          <p14:tracePt t="102724" x="3819525" y="1258888"/>
          <p14:tracePt t="102732" x="3883025" y="1231900"/>
          <p14:tracePt t="102740" x="3948113" y="1203325"/>
          <p14:tracePt t="102748" x="4021138" y="1195388"/>
          <p14:tracePt t="102756" x="4075113" y="1176338"/>
          <p14:tracePt t="102764" x="4138613" y="1166813"/>
          <p14:tracePt t="102772" x="4194175" y="1166813"/>
          <p14:tracePt t="102780" x="4248150" y="1166813"/>
          <p14:tracePt t="102789" x="4311650" y="1166813"/>
          <p14:tracePt t="102796" x="4367213" y="1166813"/>
          <p14:tracePt t="102806" x="4421188" y="1166813"/>
          <p14:tracePt t="102813" x="4494213" y="1166813"/>
          <p14:tracePt t="102823" x="4586288" y="1166813"/>
          <p14:tracePt t="102830" x="4667250" y="1176338"/>
          <p14:tracePt t="102836" x="4740275" y="1195388"/>
          <p14:tracePt t="102844" x="4786313" y="1222375"/>
          <p14:tracePt t="102852" x="4832350" y="1231900"/>
          <p14:tracePt t="102860" x="4876800" y="1268413"/>
          <p14:tracePt t="102868" x="4895850" y="1285875"/>
          <p14:tracePt t="102876" x="4913313" y="1312863"/>
          <p14:tracePt t="102884" x="4922838" y="1339850"/>
          <p14:tracePt t="102892" x="4949825" y="1376363"/>
          <p14:tracePt t="102900" x="4959350" y="1441450"/>
          <p14:tracePt t="102908" x="4959350" y="1468438"/>
          <p14:tracePt t="102916" x="4968875" y="1514475"/>
          <p14:tracePt t="102924" x="4995863" y="1568450"/>
          <p14:tracePt t="102932" x="5005388" y="1651000"/>
          <p14:tracePt t="102940" x="5022850" y="1704975"/>
          <p14:tracePt t="102949" x="5022850" y="1768475"/>
          <p14:tracePt t="102956" x="5032375" y="1841500"/>
          <p14:tracePt t="102965" x="5059363" y="1924050"/>
          <p14:tracePt t="102972" x="5059363" y="1979613"/>
          <p14:tracePt t="102980" x="5059363" y="2016125"/>
          <p14:tracePt t="102990" x="5068888" y="2089150"/>
          <p14:tracePt t="102997" x="5068888" y="2125663"/>
          <p14:tracePt t="103007" x="5068888" y="2179638"/>
          <p14:tracePt t="103016" x="5068888" y="2243138"/>
          <p14:tracePt t="103023" x="5068888" y="2298700"/>
          <p14:tracePt t="103029" x="5068888" y="2352675"/>
          <p14:tracePt t="103038" x="5068888" y="2416175"/>
          <p14:tracePt t="103044" x="5059363" y="2471738"/>
          <p14:tracePt t="103052" x="5032375" y="2535238"/>
          <p14:tracePt t="103060" x="5005388" y="2598738"/>
          <p14:tracePt t="103068" x="4986338" y="2625725"/>
          <p14:tracePt t="103076" x="4978400" y="2654300"/>
          <p14:tracePt t="103084" x="4968875" y="2698750"/>
          <p14:tracePt t="103092" x="4949825" y="2717800"/>
          <p14:tracePt t="103101" x="4922838" y="2744788"/>
          <p14:tracePt t="103110" x="4895850" y="2781300"/>
          <p14:tracePt t="103117" x="4886325" y="2800350"/>
          <p14:tracePt t="103126" x="4849813" y="2817813"/>
          <p14:tracePt t="103133" x="4832350" y="2844800"/>
          <p14:tracePt t="103143" x="4803775" y="2873375"/>
          <p14:tracePt t="103149" x="4767263" y="2900363"/>
          <p14:tracePt t="103156" x="4740275" y="2909888"/>
          <p14:tracePt t="103164" x="4703763" y="2917825"/>
          <p14:tracePt t="103172" x="4676775" y="2946400"/>
          <p14:tracePt t="103180" x="4640263" y="2954338"/>
          <p14:tracePt t="103189" x="4576763" y="2963863"/>
          <p14:tracePt t="103196" x="4521200" y="2973388"/>
          <p14:tracePt t="103204" x="4467225" y="2973388"/>
          <p14:tracePt t="103212" x="4421188" y="3000375"/>
          <p14:tracePt t="103220" x="4376738" y="3000375"/>
          <p14:tracePt t="103228" x="4357688" y="3000375"/>
          <p14:tracePt t="103236" x="4330700" y="3000375"/>
          <p14:tracePt t="103244" x="4321175" y="3000375"/>
          <p14:tracePt t="103252" x="4303713" y="3000375"/>
          <p14:tracePt t="103260" x="4284663" y="3000375"/>
          <p14:tracePt t="103268" x="4275138" y="3000375"/>
          <p14:tracePt t="103276" x="4238625" y="3000375"/>
          <p14:tracePt t="103284" x="4202113" y="2982913"/>
          <p14:tracePt t="103292" x="4138613" y="2963863"/>
          <p14:tracePt t="103300" x="4094163" y="2927350"/>
          <p14:tracePt t="103308" x="4029075" y="2900363"/>
          <p14:tracePt t="103316" x="3984625" y="2863850"/>
          <p14:tracePt t="103324" x="3902075" y="2827338"/>
          <p14:tracePt t="103332" x="3865563" y="2800350"/>
          <p14:tracePt t="103340" x="3810000" y="2771775"/>
          <p14:tracePt t="103348" x="3765550" y="2744788"/>
          <p14:tracePt t="103356" x="3719513" y="2727325"/>
          <p14:tracePt t="103364" x="3702050" y="2708275"/>
          <p14:tracePt t="103372" x="3665538" y="2681288"/>
          <p14:tracePt t="103380" x="3656013" y="2662238"/>
          <p14:tracePt t="103389" x="3629025" y="2635250"/>
          <p14:tracePt t="103396" x="3600450" y="2598738"/>
          <p14:tracePt t="103405" x="3573463" y="2581275"/>
          <p14:tracePt t="103412" x="3563938" y="2554288"/>
          <p14:tracePt t="103420" x="3536950" y="2508250"/>
          <p14:tracePt t="103429" x="3482975" y="2471738"/>
          <p14:tracePt t="103436" x="3473450" y="2444750"/>
          <p14:tracePt t="103444" x="3463925" y="2389188"/>
          <p14:tracePt t="103452" x="3455988" y="2379663"/>
          <p14:tracePt t="103460" x="3455988" y="2343150"/>
          <p14:tracePt t="103468" x="3455988" y="2298700"/>
          <p14:tracePt t="103476" x="3436938" y="2279650"/>
          <p14:tracePt t="103484" x="3427413" y="2243138"/>
          <p14:tracePt t="103492" x="3427413" y="2206625"/>
          <p14:tracePt t="103500" x="3419475" y="2152650"/>
          <p14:tracePt t="103508" x="3419475" y="2125663"/>
          <p14:tracePt t="103517" x="3419475" y="2097088"/>
          <p14:tracePt t="103524" x="3419475" y="2079625"/>
          <p14:tracePt t="103532" x="3419475" y="2052638"/>
          <p14:tracePt t="103540" x="3419475" y="2033588"/>
          <p14:tracePt t="103548" x="3419475" y="2006600"/>
          <p14:tracePt t="103556" x="3419475" y="1997075"/>
          <p14:tracePt t="103564" x="3419475" y="1987550"/>
          <p14:tracePt t="103702" x="3409950" y="1951038"/>
          <p14:tracePt t="103708" x="3390900" y="1943100"/>
          <p14:tracePt t="103716" x="3382963" y="1943100"/>
          <p14:tracePt t="103724" x="3354388" y="1943100"/>
          <p14:tracePt t="103733" x="3309938" y="1906588"/>
          <p14:tracePt t="103740" x="3290888" y="1906588"/>
          <p14:tracePt t="103748" x="3236913" y="1897063"/>
          <p14:tracePt t="103756" x="3171825" y="1870075"/>
          <p14:tracePt t="103764" x="3136900" y="1870075"/>
          <p14:tracePt t="103772" x="3100388" y="1851025"/>
          <p14:tracePt t="103780" x="3017838" y="1841500"/>
          <p14:tracePt t="103789" x="2954338" y="1814513"/>
          <p14:tracePt t="103797" x="2862263" y="1787525"/>
          <p14:tracePt t="103806" x="2817813" y="1778000"/>
          <p14:tracePt t="103813" x="2752725" y="1760538"/>
          <p14:tracePt t="103823" x="2698750" y="1751013"/>
          <p14:tracePt t="103829" x="2635250" y="1724025"/>
          <p14:tracePt t="103837" x="2579688" y="1724025"/>
          <p14:tracePt t="103845" x="2516188" y="1714500"/>
          <p14:tracePt t="103853" x="2443163" y="1704975"/>
          <p14:tracePt t="103860" x="2370138" y="1704975"/>
          <p14:tracePt t="103868" x="2279650" y="1687513"/>
          <p14:tracePt t="103888" x="2070100" y="1660525"/>
          <p14:tracePt t="103892" x="1997075" y="1660525"/>
          <p14:tracePt t="103900" x="1924050" y="1660525"/>
          <p14:tracePt t="103908" x="1851025" y="1660525"/>
          <p14:tracePt t="103916" x="1787525" y="1660525"/>
          <p14:tracePt t="103924" x="1731963" y="1651000"/>
          <p14:tracePt t="103935" x="1704975" y="1641475"/>
          <p14:tracePt t="103940" x="1685925" y="1641475"/>
          <p14:tracePt t="103948" x="1649413" y="1641475"/>
          <p14:tracePt t="103964" x="1641475" y="1631950"/>
          <p14:tracePt t="103989" x="1622425" y="1631950"/>
          <p14:tracePt t="103996" x="1604963" y="1614488"/>
          <p14:tracePt t="104004" x="1595438" y="1614488"/>
          <p14:tracePt t="104012" x="1558925" y="1595438"/>
          <p14:tracePt t="104021" x="1512888" y="1577975"/>
          <p14:tracePt t="104028" x="1449388" y="1541463"/>
          <p14:tracePt t="104036" x="1403350" y="1531938"/>
          <p14:tracePt t="104044" x="1376363" y="1522413"/>
          <p14:tracePt t="104052" x="1322388" y="1485900"/>
          <p14:tracePt t="104060" x="1258888" y="1458913"/>
          <p14:tracePt t="104068" x="1193800" y="1441450"/>
          <p14:tracePt t="104076" x="1149350" y="1412875"/>
          <p14:tracePt t="104084" x="1139825" y="1412875"/>
          <p14:tracePt t="104091" x="1112838" y="1404938"/>
          <p14:tracePt t="104108" x="1103313" y="1404938"/>
          <p14:tracePt t="104116" x="1084263" y="1385888"/>
          <p14:tracePt t="104132" x="1076325" y="1385888"/>
          <p14:tracePt t="104140" x="1066800" y="1385888"/>
          <p14:tracePt t="104173" x="1057275" y="1385888"/>
          <p14:tracePt t="104181" x="1039813" y="1385888"/>
          <p14:tracePt t="104188" x="1039813" y="1376363"/>
          <p14:tracePt t="104197" x="1020763" y="1376363"/>
          <p14:tracePt t="104206" x="1003300" y="1368425"/>
          <p14:tracePt t="104533" x="1047750" y="1368425"/>
          <p14:tracePt t="104541" x="1266825" y="1368425"/>
          <p14:tracePt t="104549" x="1568450" y="1368425"/>
          <p14:tracePt t="104556" x="2014538" y="1368425"/>
          <p14:tracePt t="104564" x="2425700" y="1368425"/>
          <p14:tracePt t="104572" x="2789238" y="1368425"/>
          <p14:tracePt t="104580" x="3054350" y="1368425"/>
          <p14:tracePt t="104588" x="3390900" y="1368425"/>
          <p14:tracePt t="104596" x="3619500" y="1368425"/>
          <p14:tracePt t="104605" x="3802063" y="1368425"/>
          <p14:tracePt t="104612" x="3948113" y="1368425"/>
          <p14:tracePt t="104621" x="4075113" y="1368425"/>
          <p14:tracePt t="104628" x="4148138" y="1368425"/>
          <p14:tracePt t="104637" x="4202113" y="1368425"/>
          <p14:tracePt t="104645" x="4257675" y="1368425"/>
          <p14:tracePt t="104653" x="4303713" y="1339850"/>
          <p14:tracePt t="104660" x="4311650" y="1339850"/>
          <p14:tracePt t="104668" x="4348163" y="1331913"/>
          <p14:tracePt t="104676" x="4421188" y="1331913"/>
          <p14:tracePt t="104684" x="4503738" y="1322388"/>
          <p14:tracePt t="104692" x="4594225" y="1303338"/>
          <p14:tracePt t="104700" x="4667250" y="1303338"/>
          <p14:tracePt t="104708" x="4795838" y="1276350"/>
          <p14:tracePt t="104716" x="4941888" y="1258888"/>
          <p14:tracePt t="104724" x="5105400" y="1258888"/>
          <p14:tracePt t="104732" x="5251450" y="1258888"/>
          <p14:tracePt t="104740" x="5397500" y="1258888"/>
          <p14:tracePt t="104748" x="5561013" y="1258888"/>
          <p14:tracePt t="104756" x="5707063" y="1258888"/>
          <p14:tracePt t="104764" x="5834063" y="1258888"/>
          <p14:tracePt t="104772" x="5926138" y="1258888"/>
          <p14:tracePt t="104780" x="6035675" y="1258888"/>
          <p14:tracePt t="104788" x="6126163" y="1258888"/>
          <p14:tracePt t="104796" x="6181725" y="1258888"/>
          <p14:tracePt t="104805" x="6226175" y="1258888"/>
          <p14:tracePt t="104812" x="6235700" y="1258888"/>
          <p14:tracePt t="105268" x="6245225" y="1258888"/>
          <p14:tracePt t="105276" x="6245225" y="1312863"/>
          <p14:tracePt t="105284" x="6245225" y="1368425"/>
          <p14:tracePt t="105292" x="6218238" y="1431925"/>
          <p14:tracePt t="105300" x="6218238" y="1485900"/>
          <p14:tracePt t="105309" x="6218238" y="1558925"/>
          <p14:tracePt t="105316" x="6218238" y="1595438"/>
          <p14:tracePt t="105324" x="6218238" y="1641475"/>
          <p14:tracePt t="105332" x="6218238" y="1668463"/>
          <p14:tracePt t="105340" x="6218238" y="1697038"/>
          <p14:tracePt t="105350" x="6218238" y="1714500"/>
          <p14:tracePt t="105361" x="6218238" y="1731963"/>
          <p14:tracePt t="105366" x="6218238" y="1741488"/>
          <p14:tracePt t="105574" x="6218238" y="1760538"/>
          <p14:tracePt t="105582" x="6218238" y="1768475"/>
          <p14:tracePt t="105598" x="6226175" y="1778000"/>
          <p14:tracePt t="105630" x="6235700" y="1787525"/>
          <p14:tracePt t="105638" x="6245225" y="1787525"/>
          <p14:tracePt t="105647" x="6254750" y="1797050"/>
          <p14:tracePt t="105653" x="6262688" y="1804988"/>
          <p14:tracePt t="105661" x="6262688" y="1824038"/>
          <p14:tracePt t="105668" x="6262688" y="1833563"/>
          <p14:tracePt t="105676" x="6272213" y="1860550"/>
          <p14:tracePt t="105685" x="6272213" y="1878013"/>
          <p14:tracePt t="105693" x="6272213" y="1906588"/>
          <p14:tracePt t="105700" x="6299200" y="1933575"/>
          <p14:tracePt t="105709" x="6299200" y="1951038"/>
          <p14:tracePt t="105715" x="6318250" y="1970088"/>
          <p14:tracePt t="105725" x="6335713" y="1987550"/>
          <p14:tracePt t="105740" x="6345238" y="1997075"/>
          <p14:tracePt t="105748" x="6354763" y="2006600"/>
          <p14:tracePt t="105756" x="6362700" y="2016125"/>
          <p14:tracePt t="105764" x="6372225" y="2024063"/>
          <p14:tracePt t="105772" x="6381750" y="2033588"/>
          <p14:tracePt t="105796" x="6399213" y="2052638"/>
          <p14:tracePt t="105806" x="6408738" y="2052638"/>
          <p14:tracePt t="105823" x="6418263" y="2060575"/>
          <p14:tracePt t="105838" x="6427788" y="2070100"/>
          <p14:tracePt t="105852" x="6435725" y="2079625"/>
          <p14:tracePt t="105860" x="6445250" y="2097088"/>
          <p14:tracePt t="105876" x="6464300" y="2106613"/>
          <p14:tracePt t="105890" x="6472238" y="2116138"/>
          <p14:tracePt t="105892" x="6481763" y="2125663"/>
          <p14:tracePt t="105908" x="6500813" y="2143125"/>
          <p14:tracePt t="105924" x="6527800" y="2179638"/>
          <p14:tracePt t="105932" x="6527800" y="2189163"/>
          <p14:tracePt t="105951" x="6537325" y="2197100"/>
          <p14:tracePt t="105959" x="6564313" y="2216150"/>
          <p14:tracePt t="105966" x="6573838" y="2225675"/>
          <p14:tracePt t="105974" x="6581775" y="2233613"/>
          <p14:tracePt t="105983" x="6591300" y="2243138"/>
          <p14:tracePt t="105989" x="6610350" y="2262188"/>
          <p14:tracePt t="105996" x="6618288" y="2270125"/>
          <p14:tracePt t="106005" x="6637338" y="2289175"/>
          <p14:tracePt t="106020" x="6654800" y="2306638"/>
          <p14:tracePt t="106028" x="6673850" y="2325688"/>
          <p14:tracePt t="106038" x="6710363" y="2352675"/>
          <p14:tracePt t="106044" x="6727825" y="2362200"/>
          <p14:tracePt t="106052" x="6746875" y="2371725"/>
          <p14:tracePt t="106060" x="6773863" y="2379663"/>
          <p14:tracePt t="106069" x="6810375" y="2389188"/>
          <p14:tracePt t="106077" x="6827838" y="2398713"/>
          <p14:tracePt t="106085" x="6827838" y="2408238"/>
          <p14:tracePt t="106093" x="6856413" y="2408238"/>
          <p14:tracePt t="106101" x="6864350" y="2416175"/>
          <p14:tracePt t="106109" x="6873875" y="2416175"/>
          <p14:tracePt t="106116" x="6883400" y="2416175"/>
          <p14:tracePt t="106173" x="6892925" y="2416175"/>
          <p14:tracePt t="106422" x="6892925" y="2444750"/>
          <p14:tracePt t="106430" x="6900863" y="2489200"/>
          <p14:tracePt t="106437" x="6919913" y="2535238"/>
          <p14:tracePt t="106445" x="6929438" y="2562225"/>
          <p14:tracePt t="106455" x="6983413" y="2625725"/>
          <p14:tracePt t="106460" x="7029450" y="2690813"/>
          <p14:tracePt t="106469" x="7065963" y="2717800"/>
          <p14:tracePt t="106477" x="7129463" y="2790825"/>
          <p14:tracePt t="106485" x="7175500" y="2808288"/>
          <p14:tracePt t="106493" x="7239000" y="2854325"/>
          <p14:tracePt t="106501" x="7302500" y="2873375"/>
          <p14:tracePt t="106509" x="7385050" y="2917825"/>
          <p14:tracePt t="106516" x="7412038" y="2927350"/>
          <p14:tracePt t="106524" x="7466013" y="2936875"/>
          <p14:tracePt t="106532" x="7502525" y="2946400"/>
          <p14:tracePt t="106540" x="7521575" y="2946400"/>
          <p14:tracePt t="106548" x="7558088" y="2954338"/>
          <p14:tracePt t="106556" x="7567613" y="2963863"/>
          <p14:tracePt t="106564" x="7602538" y="2963863"/>
          <p14:tracePt t="106572" x="7621588" y="2973388"/>
          <p14:tracePt t="106580" x="7648575" y="2973388"/>
          <p14:tracePt t="106589" x="7694613" y="2982913"/>
          <p14:tracePt t="106597" x="7712075" y="2990850"/>
          <p14:tracePt t="106606" x="7767638" y="3017838"/>
          <p14:tracePt t="106615" x="7777163" y="3017838"/>
          <p14:tracePt t="106622" x="7804150" y="3027363"/>
          <p14:tracePt t="106630" x="7821613" y="3036888"/>
          <p14:tracePt t="106645" x="7850188" y="3046413"/>
          <p14:tracePt t="106822" x="7858125" y="3046413"/>
          <p14:tracePt t="106876" x="7867650" y="3054350"/>
          <p14:tracePt t="106884" x="7867650" y="3082925"/>
          <p14:tracePt t="106894" x="7877175" y="3136900"/>
          <p14:tracePt t="106903" x="7950200" y="3200400"/>
          <p14:tracePt t="106910" x="8031163" y="3255963"/>
          <p14:tracePt t="106920" x="8104188" y="3282950"/>
          <p14:tracePt t="106925" x="8177213" y="3338513"/>
          <p14:tracePt t="106936" x="8196263" y="3346450"/>
          <p14:tracePt t="106940" x="8223250" y="3355975"/>
          <p14:tracePt t="106950" x="8232775" y="3365500"/>
          <p14:tracePt t="107925" x="8232775" y="3402013"/>
          <p14:tracePt t="107942" x="8240713" y="3419475"/>
          <p14:tracePt t="107958" x="8240713" y="3429000"/>
          <p14:tracePt t="107973" x="8240713" y="3446463"/>
          <p14:tracePt t="108004" x="8250238" y="3465513"/>
          <p14:tracePt t="108468" x="8296275" y="3511550"/>
          <p14:tracePt t="108476" x="8323263" y="3548063"/>
          <p14:tracePt t="108484" x="8342313" y="3565525"/>
          <p14:tracePt t="108492" x="8350250" y="3575050"/>
          <p14:tracePt t="108500" x="8378825" y="3592513"/>
          <p14:tracePt t="108551" x="8386763" y="3602038"/>
          <p14:tracePt t="109150" x="8405813" y="3602038"/>
          <p14:tracePt t="109158" x="8415338" y="3602038"/>
          <p14:tracePt t="109326" x="8423275" y="3602038"/>
          <p14:tracePt t="109334" x="8459788" y="3602038"/>
          <p14:tracePt t="109343" x="8469313" y="3602038"/>
          <p14:tracePt t="109348" x="8505825" y="3602038"/>
          <p14:tracePt t="109356" x="8523288" y="3602038"/>
          <p14:tracePt t="109380" x="8542338" y="3602038"/>
          <p14:tracePt t="109469" x="8542338" y="3592513"/>
          <p14:tracePt t="109477" x="8605838" y="3592513"/>
          <p14:tracePt t="109485" x="8734425" y="3592513"/>
          <p14:tracePt t="109493" x="8915400" y="3592513"/>
          <p14:tracePt t="109501" x="9117013" y="3592513"/>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446"/>
            <a:ext cx="8229600" cy="1143000"/>
          </a:xfrm>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230229" y="5013176"/>
            <a:ext cx="1913771" cy="1955875"/>
          </a:xfrm>
        </p:spPr>
      </p:pic>
      <p:sp>
        <p:nvSpPr>
          <p:cNvPr id="8" name="Text Box 91"/>
          <p:cNvSpPr txBox="1">
            <a:spLocks noChangeArrowheads="1"/>
          </p:cNvSpPr>
          <p:nvPr/>
        </p:nvSpPr>
        <p:spPr bwMode="auto">
          <a:xfrm>
            <a:off x="179512" y="1340768"/>
            <a:ext cx="86409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フリップフロップは</a:t>
            </a:r>
            <a:r>
              <a:rPr lang="en-US" altLang="ja-JP" sz="2400" dirty="0"/>
              <a:t>1</a:t>
            </a:r>
            <a:r>
              <a:rPr lang="ja-JP" altLang="en-US" sz="2400" dirty="0"/>
              <a:t>ビットの記憶素子</a:t>
            </a:r>
            <a:endParaRPr lang="en-US" altLang="ja-JP" sz="2400" dirty="0"/>
          </a:p>
          <a:p>
            <a:pPr marL="342900" indent="-342900">
              <a:buFont typeface="Arial" panose="020B0604020202020204" pitchFamily="34" charset="0"/>
              <a:buChar char="•"/>
            </a:pPr>
            <a:r>
              <a:rPr lang="en-US" altLang="ja-JP" sz="2400" dirty="0"/>
              <a:t>D</a:t>
            </a:r>
            <a:r>
              <a:rPr lang="ja-JP" altLang="en-US" sz="2400" dirty="0"/>
              <a:t>ラッチは</a:t>
            </a:r>
            <a:r>
              <a:rPr lang="en-US" altLang="ja-JP" sz="2400" dirty="0"/>
              <a:t>G=H</a:t>
            </a:r>
            <a:r>
              <a:rPr lang="ja-JP" altLang="en-US" sz="2400" dirty="0"/>
              <a:t>の時は目を開き、</a:t>
            </a:r>
            <a:r>
              <a:rPr lang="en-US" altLang="ja-JP" sz="2400" dirty="0"/>
              <a:t>G=L</a:t>
            </a:r>
            <a:r>
              <a:rPr lang="ja-JP" altLang="en-US" sz="2400" dirty="0"/>
              <a:t>で目を閉じ最後に見たものを覚えておく。目を開いている時は見たものは</a:t>
            </a:r>
            <a:r>
              <a:rPr lang="en-US" altLang="ja-JP" sz="2400" dirty="0"/>
              <a:t>Q</a:t>
            </a:r>
            <a:r>
              <a:rPr lang="ja-JP" altLang="en-US" sz="2400" dirty="0"/>
              <a:t>に筒抜け</a:t>
            </a:r>
            <a:endParaRPr lang="en-US" altLang="ja-JP" sz="2400" dirty="0"/>
          </a:p>
          <a:p>
            <a:pPr marL="342900" indent="-342900">
              <a:buFont typeface="Arial" panose="020B0604020202020204" pitchFamily="34" charset="0"/>
              <a:buChar char="•"/>
            </a:pPr>
            <a:r>
              <a:rPr lang="en-US" altLang="ja-JP" sz="2400" dirty="0"/>
              <a:t>D</a:t>
            </a:r>
            <a:r>
              <a:rPr lang="ja-JP" altLang="en-US" sz="2400" dirty="0"/>
              <a:t>フリップフロップはクロックの立ち上がり（立ち上がり）に同期してシャッターを切って</a:t>
            </a:r>
            <a:r>
              <a:rPr lang="en-US" altLang="ja-JP" sz="2400" dirty="0"/>
              <a:t>D</a:t>
            </a:r>
            <a:r>
              <a:rPr lang="ja-JP" altLang="en-US" sz="2400" dirty="0"/>
              <a:t>入力を記憶して</a:t>
            </a:r>
            <a:r>
              <a:rPr lang="en-US" altLang="ja-JP" sz="2400" dirty="0"/>
              <a:t>Q</a:t>
            </a:r>
            <a:r>
              <a:rPr lang="ja-JP" altLang="en-US" sz="2400" dirty="0"/>
              <a:t>に出力</a:t>
            </a:r>
            <a:endParaRPr lang="en-US" altLang="ja-JP" sz="2400" dirty="0"/>
          </a:p>
          <a:p>
            <a:endParaRPr lang="en-US" altLang="ja-JP" sz="2400" dirty="0"/>
          </a:p>
          <a:p>
            <a:endParaRPr lang="en-US" altLang="ja-JP" sz="2400" dirty="0"/>
          </a:p>
        </p:txBody>
      </p:sp>
      <p:sp>
        <p:nvSpPr>
          <p:cNvPr id="7" name="Text Box 91"/>
          <p:cNvSpPr txBox="1">
            <a:spLocks noChangeArrowheads="1"/>
          </p:cNvSpPr>
          <p:nvPr/>
        </p:nvSpPr>
        <p:spPr bwMode="auto">
          <a:xfrm>
            <a:off x="484240" y="4221088"/>
            <a:ext cx="86409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クロックの立ち上がりの</a:t>
            </a:r>
            <a:r>
              <a:rPr lang="en-US" altLang="ja-JP" sz="2400" dirty="0" err="1"/>
              <a:t>tsu</a:t>
            </a:r>
            <a:r>
              <a:rPr lang="ja-JP" altLang="en-US" sz="2400" dirty="0"/>
              <a:t>以前と</a:t>
            </a:r>
            <a:r>
              <a:rPr lang="en-US" altLang="ja-JP" sz="2400" dirty="0" err="1"/>
              <a:t>th</a:t>
            </a:r>
            <a:r>
              <a:rPr lang="ja-JP" altLang="en-US" sz="2400" dirty="0"/>
              <a:t>以後までデータが安定していないとデータを正しく取り込めない</a:t>
            </a:r>
            <a:endParaRPr lang="en-US" altLang="ja-JP" sz="2400" dirty="0"/>
          </a:p>
          <a:p>
            <a:endParaRPr lang="en-US" altLang="ja-JP" sz="2400" dirty="0"/>
          </a:p>
          <a:p>
            <a:r>
              <a:rPr lang="ja-JP" altLang="en-US" sz="2400" dirty="0"/>
              <a:t>順序回路の動作周波数は、</a:t>
            </a:r>
            <a:endParaRPr lang="en-US" altLang="ja-JP" sz="2400" dirty="0"/>
          </a:p>
          <a:p>
            <a:r>
              <a:rPr lang="ja-JP" altLang="en-US" sz="2400" dirty="0"/>
              <a:t>１</a:t>
            </a:r>
            <a:r>
              <a:rPr lang="en-US" altLang="ja-JP" sz="2400" dirty="0"/>
              <a:t>/</a:t>
            </a:r>
            <a:r>
              <a:rPr lang="ja-JP" altLang="en-US" sz="2400" dirty="0"/>
              <a:t>（</a:t>
            </a:r>
            <a:r>
              <a:rPr lang="en-US" altLang="ja-JP" sz="2400" dirty="0" err="1"/>
              <a:t>tpd</a:t>
            </a:r>
            <a:r>
              <a:rPr lang="en-US" altLang="ja-JP" sz="2400" dirty="0"/>
              <a:t>(F.F)+</a:t>
            </a:r>
            <a:r>
              <a:rPr lang="en-US" altLang="ja-JP" sz="2400" dirty="0" err="1"/>
              <a:t>tpd</a:t>
            </a:r>
            <a:r>
              <a:rPr lang="en-US" altLang="ja-JP" sz="2400" dirty="0"/>
              <a:t>(</a:t>
            </a:r>
            <a:r>
              <a:rPr lang="ja-JP" altLang="en-US" sz="2400" dirty="0"/>
              <a:t>組み合わせ回路</a:t>
            </a:r>
            <a:r>
              <a:rPr lang="en-US" altLang="ja-JP" sz="2400" dirty="0"/>
              <a:t>)+</a:t>
            </a:r>
            <a:r>
              <a:rPr lang="en-US" altLang="ja-JP" sz="2400" dirty="0" err="1"/>
              <a:t>tsu</a:t>
            </a:r>
            <a:r>
              <a:rPr lang="en-US" altLang="ja-JP" sz="2400" dirty="0"/>
              <a:t>)</a:t>
            </a:r>
          </a:p>
        </p:txBody>
      </p:sp>
      <p:pic>
        <p:nvPicPr>
          <p:cNvPr id="3" name="オーディオ 2">
            <a:hlinkClick r:id="" action="ppaction://media"/>
            <a:extLst>
              <a:ext uri="{FF2B5EF4-FFF2-40B4-BE49-F238E27FC236}">
                <a16:creationId xmlns:a16="http://schemas.microsoft.com/office/drawing/2014/main" id="{92805504-2C08-4E07-8FC9-9A2660F02C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2405596"/>
      </p:ext>
    </p:extLst>
  </p:cSld>
  <p:clrMapOvr>
    <a:masterClrMapping/>
  </p:clrMapOvr>
  <mc:AlternateContent xmlns:mc="http://schemas.openxmlformats.org/markup-compatibility/2006">
    <mc:Choice xmlns:p14="http://schemas.microsoft.com/office/powerpoint/2010/main" Requires="p14">
      <p:transition spd="slow" p14:dur="2000" advTm="76916"/>
    </mc:Choice>
    <mc:Fallback>
      <p:transition spd="slow" advTm="76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34" x="9107488" y="3784600"/>
          <p14:tracePt t="1057" x="9097963" y="3784600"/>
          <p14:tracePt t="1090" x="9034463" y="3794125"/>
          <p14:tracePt t="1099" x="8943975" y="3821113"/>
          <p14:tracePt t="1107" x="8797925" y="3821113"/>
          <p14:tracePt t="1115" x="8651875" y="3821113"/>
          <p14:tracePt t="1123" x="8505825" y="3821113"/>
          <p14:tracePt t="1129" x="8378825" y="3821113"/>
          <p14:tracePt t="1138" x="8269288" y="3821113"/>
          <p14:tracePt t="1146" x="8196263" y="3821113"/>
          <p14:tracePt t="1154" x="8140700" y="3821113"/>
          <p14:tracePt t="1162" x="8132763" y="3821113"/>
          <p14:tracePt t="2908" x="8123238" y="3821113"/>
          <p14:tracePt t="3162" x="8123238" y="3840163"/>
          <p14:tracePt t="3338" x="8113713" y="3848100"/>
          <p14:tracePt t="3345" x="8104188" y="3848100"/>
          <p14:tracePt t="3354" x="8096250" y="3848100"/>
          <p14:tracePt t="3370" x="8086725" y="3848100"/>
          <p14:tracePt t="3467" x="8067675" y="3848100"/>
          <p14:tracePt t="3474" x="8031163" y="3784600"/>
          <p14:tracePt t="3482" x="7958138" y="3665538"/>
          <p14:tracePt t="3491" x="7885113" y="3584575"/>
          <p14:tracePt t="3499" x="7794625" y="3465513"/>
          <p14:tracePt t="3507" x="7694613" y="3346450"/>
          <p14:tracePt t="3515" x="7585075" y="3228975"/>
          <p14:tracePt t="3522" x="7466013" y="3090863"/>
          <p14:tracePt t="3530" x="7366000" y="2982913"/>
          <p14:tracePt t="3538" x="7248525" y="2863850"/>
          <p14:tracePt t="3546" x="7156450" y="2763838"/>
          <p14:tracePt t="3554" x="7065963" y="2662238"/>
          <p14:tracePt t="3562" x="7000875" y="2598738"/>
          <p14:tracePt t="3571" x="6946900" y="2517775"/>
          <p14:tracePt t="3577" x="6883400" y="2444750"/>
          <p14:tracePt t="3585" x="6827838" y="2398713"/>
          <p14:tracePt t="3594" x="6746875" y="2325688"/>
          <p14:tracePt t="3602" x="6700838" y="2279650"/>
          <p14:tracePt t="3611" x="6627813" y="2189163"/>
          <p14:tracePt t="3619" x="6545263" y="2125663"/>
          <p14:tracePt t="3625" x="6491288" y="2070100"/>
          <p14:tracePt t="3633" x="6408738" y="1987550"/>
          <p14:tracePt t="3642" x="6362700" y="1943100"/>
          <p14:tracePt t="3649" x="6291263" y="1870075"/>
          <p14:tracePt t="3658" x="6245225" y="1824038"/>
          <p14:tracePt t="3665" x="6208713" y="1778000"/>
          <p14:tracePt t="3677" x="6153150" y="1724025"/>
          <p14:tracePt t="3683" x="6126163" y="1677988"/>
          <p14:tracePt t="3691" x="6072188" y="1631950"/>
          <p14:tracePt t="3699" x="6062663" y="1624013"/>
          <p14:tracePt t="3709" x="6026150" y="1577975"/>
          <p14:tracePt t="3713" x="5989638" y="1531938"/>
          <p14:tracePt t="3723" x="5972175" y="1514475"/>
          <p14:tracePt t="3729" x="5935663" y="1485900"/>
          <p14:tracePt t="3738" x="5935663" y="1477963"/>
          <p14:tracePt t="3745" x="5935663" y="1468438"/>
          <p14:tracePt t="3762" x="5935663" y="1449388"/>
          <p14:tracePt t="4842" x="5899150" y="1495425"/>
          <p14:tracePt t="4850" x="5862638" y="1514475"/>
          <p14:tracePt t="4857" x="5816600" y="1541463"/>
          <p14:tracePt t="4866" x="5724525" y="1587500"/>
          <p14:tracePt t="4874" x="5688013" y="1604963"/>
          <p14:tracePt t="4883" x="5634038" y="1631950"/>
          <p14:tracePt t="4890" x="5588000" y="1641475"/>
          <p14:tracePt t="4898" x="5534025" y="1660525"/>
          <p14:tracePt t="4922" x="5451475" y="1687513"/>
          <p14:tracePt t="4930" x="5434013" y="1697038"/>
          <p14:tracePt t="4938" x="5424488" y="1697038"/>
          <p14:tracePt t="4946" x="5405438" y="1697038"/>
          <p14:tracePt t="4954" x="5397500" y="1697038"/>
          <p14:tracePt t="4970" x="5387975" y="1704975"/>
          <p14:tracePt t="4978" x="5368925" y="1704975"/>
          <p14:tracePt t="4986" x="5360988" y="1704975"/>
          <p14:tracePt t="4994" x="5341938" y="1714500"/>
          <p14:tracePt t="5002" x="5324475" y="1714500"/>
          <p14:tracePt t="5011" x="5305425" y="1714500"/>
          <p14:tracePt t="5023" x="5287963" y="1714500"/>
          <p14:tracePt t="5026" x="5278438" y="1714500"/>
          <p14:tracePt t="5035" x="5268913" y="1714500"/>
          <p14:tracePt t="5043" x="5260975" y="1714500"/>
          <p14:tracePt t="5051" x="5232400" y="1714500"/>
          <p14:tracePt t="5066" x="5224463" y="1714500"/>
          <p14:tracePt t="5082" x="5214938" y="1714500"/>
          <p14:tracePt t="5106" x="5195888" y="1714500"/>
          <p14:tracePt t="5266" x="5187950" y="1714500"/>
          <p14:tracePt t="5273" x="5151438" y="1714500"/>
          <p14:tracePt t="5281" x="5086350" y="1714500"/>
          <p14:tracePt t="5290" x="5032375" y="1714500"/>
          <p14:tracePt t="5298" x="4949825" y="1714500"/>
          <p14:tracePt t="5305" x="4840288" y="1714500"/>
          <p14:tracePt t="5315" x="4749800" y="1714500"/>
          <p14:tracePt t="5321" x="4622800" y="1714500"/>
          <p14:tracePt t="5330" x="4494213" y="1714500"/>
          <p14:tracePt t="5337" x="4348163" y="1714500"/>
          <p14:tracePt t="5346" x="4184650" y="1714500"/>
          <p14:tracePt t="5354" x="4029075" y="1714500"/>
          <p14:tracePt t="5362" x="3865563" y="1714500"/>
          <p14:tracePt t="5370" x="3665538" y="1714500"/>
          <p14:tracePt t="5378" x="3482975" y="1714500"/>
          <p14:tracePt t="5386" x="3317875" y="1714500"/>
          <p14:tracePt t="5394" x="3154363" y="1714500"/>
          <p14:tracePt t="5403" x="3008313" y="1714500"/>
          <p14:tracePt t="5410" x="2898775" y="1714500"/>
          <p14:tracePt t="5419" x="2789238" y="1714500"/>
          <p14:tracePt t="5426" x="2735263" y="1714500"/>
          <p14:tracePt t="5434" x="2679700" y="1714500"/>
          <p14:tracePt t="5442" x="2652713" y="1714500"/>
          <p14:tracePt t="5450" x="2625725" y="1714500"/>
          <p14:tracePt t="5458" x="2589213" y="1714500"/>
          <p14:tracePt t="5466" x="2579688" y="1714500"/>
          <p14:tracePt t="5474" x="2570163" y="1714500"/>
          <p14:tracePt t="5482" x="2552700" y="1714500"/>
          <p14:tracePt t="5490" x="2543175" y="1714500"/>
          <p14:tracePt t="5498" x="2525713" y="1714500"/>
          <p14:tracePt t="5506" x="2498725" y="1714500"/>
          <p14:tracePt t="5514" x="2452688" y="1714500"/>
          <p14:tracePt t="5521" x="2425700" y="1714500"/>
          <p14:tracePt t="5529" x="2389188" y="1714500"/>
          <p14:tracePt t="5538" x="2352675" y="1714500"/>
          <p14:tracePt t="5546" x="2333625" y="1724025"/>
          <p14:tracePt t="5554" x="2306638" y="1724025"/>
          <p14:tracePt t="5562" x="2279650" y="1731963"/>
          <p14:tracePt t="5578" x="2260600" y="1731963"/>
          <p14:tracePt t="5586" x="2251075" y="1731963"/>
          <p14:tracePt t="5602" x="2233613" y="1751013"/>
          <p14:tracePt t="5620" x="2214563" y="1751013"/>
          <p14:tracePt t="5626" x="2206625" y="1760538"/>
          <p14:tracePt t="5642" x="2179638" y="1760538"/>
          <p14:tracePt t="5650" x="2160588" y="1768475"/>
          <p14:tracePt t="5659" x="2124075" y="1778000"/>
          <p14:tracePt t="5666" x="2097088" y="1778000"/>
          <p14:tracePt t="5674" x="2041525" y="1778000"/>
          <p14:tracePt t="5682" x="1978025" y="1804988"/>
          <p14:tracePt t="5690" x="1924050" y="1804988"/>
          <p14:tracePt t="5698" x="1831975" y="1814513"/>
          <p14:tracePt t="5706" x="1741488" y="1833563"/>
          <p14:tracePt t="5713" x="1677988" y="1833563"/>
          <p14:tracePt t="5723" x="1604963" y="1833563"/>
          <p14:tracePt t="5730" x="1512888" y="1833563"/>
          <p14:tracePt t="5738" x="1458913" y="1833563"/>
          <p14:tracePt t="5745" x="1412875" y="1833563"/>
          <p14:tracePt t="5754" x="1385888" y="1833563"/>
          <p14:tracePt t="5761" x="1349375" y="1833563"/>
          <p14:tracePt t="5770" x="1330325" y="1833563"/>
          <p14:tracePt t="5778" x="1312863" y="1833563"/>
          <p14:tracePt t="5786" x="1303338" y="1833563"/>
          <p14:tracePt t="5794" x="1293813" y="1833563"/>
          <p14:tracePt t="5803" x="1285875" y="1833563"/>
          <p14:tracePt t="5810" x="1276350" y="1833563"/>
          <p14:tracePt t="5826" x="1266825" y="1833563"/>
          <p14:tracePt t="5850" x="1258888" y="1833563"/>
          <p14:tracePt t="5866" x="1249363" y="1833563"/>
          <p14:tracePt t="5883" x="1239838" y="1833563"/>
          <p14:tracePt t="5890" x="1230313" y="1833563"/>
          <p14:tracePt t="6162" x="1249363" y="1833563"/>
          <p14:tracePt t="6171" x="1366838" y="1833563"/>
          <p14:tracePt t="6177" x="1512888" y="1833563"/>
          <p14:tracePt t="6187" x="1668463" y="1833563"/>
          <p14:tracePt t="6193" x="1831975" y="1833563"/>
          <p14:tracePt t="6202" x="1997075" y="1833563"/>
          <p14:tracePt t="6210" x="2160588" y="1833563"/>
          <p14:tracePt t="6218" x="2287588" y="1833563"/>
          <p14:tracePt t="6225" x="2416175" y="1833563"/>
          <p14:tracePt t="6234" x="2489200" y="1833563"/>
          <p14:tracePt t="6242" x="2562225" y="1833563"/>
          <p14:tracePt t="6250" x="2598738" y="1833563"/>
          <p14:tracePt t="6257" x="2606675" y="1833563"/>
          <p14:tracePt t="6265" x="2625725" y="1833563"/>
          <p14:tracePt t="6274" x="2635250" y="1833563"/>
          <p14:tracePt t="6698" x="2652713" y="1833563"/>
          <p14:tracePt t="6706" x="2708275" y="1841500"/>
          <p14:tracePt t="6714" x="2817813" y="1860550"/>
          <p14:tracePt t="6723" x="2898775" y="1870075"/>
          <p14:tracePt t="6731" x="2971800" y="1870075"/>
          <p14:tracePt t="6740" x="3027363" y="1870075"/>
          <p14:tracePt t="6745" x="3071813" y="1870075"/>
          <p14:tracePt t="6754" x="3100388" y="1870075"/>
          <p14:tracePt t="6762" x="3108325" y="1870075"/>
          <p14:tracePt t="6770" x="3117850" y="1870075"/>
          <p14:tracePt t="7178" x="3208338" y="1870075"/>
          <p14:tracePt t="7186" x="3300413" y="1870075"/>
          <p14:tracePt t="7194" x="3409950" y="1851025"/>
          <p14:tracePt t="7202" x="3509963" y="1804988"/>
          <p14:tracePt t="7210" x="3573463" y="1768475"/>
          <p14:tracePt t="7219" x="3673475" y="1731963"/>
          <p14:tracePt t="7226" x="3738563" y="1704975"/>
          <p14:tracePt t="7234" x="3765550" y="1687513"/>
          <p14:tracePt t="7242" x="3775075" y="1677988"/>
          <p14:tracePt t="7738" x="3783013" y="1677988"/>
          <p14:tracePt t="7745" x="3792538" y="1677988"/>
          <p14:tracePt t="7754" x="3802063" y="1677988"/>
          <p14:tracePt t="7762" x="3819525" y="1677988"/>
          <p14:tracePt t="7769" x="3875088" y="1677988"/>
          <p14:tracePt t="7778" x="3892550" y="1677988"/>
          <p14:tracePt t="7785" x="3948113" y="1677988"/>
          <p14:tracePt t="7794" x="3975100" y="1677988"/>
          <p14:tracePt t="7801" x="4011613" y="1677988"/>
          <p14:tracePt t="7809" x="4048125" y="1677988"/>
          <p14:tracePt t="7819" x="4075113" y="1677988"/>
          <p14:tracePt t="7826" x="4094163" y="1677988"/>
          <p14:tracePt t="7834" x="4121150" y="1677988"/>
          <p14:tracePt t="7842" x="4138613" y="1677988"/>
          <p14:tracePt t="7850" x="4148138" y="1677988"/>
          <p14:tracePt t="7858" x="4165600" y="1677988"/>
          <p14:tracePt t="7882" x="4175125" y="1677988"/>
          <p14:tracePt t="8980" x="4175125" y="1704975"/>
          <p14:tracePt t="8986" x="4165600" y="1731963"/>
          <p14:tracePt t="8994" x="4129088" y="1768475"/>
          <p14:tracePt t="9001" x="4111625" y="1797050"/>
          <p14:tracePt t="9009" x="4102100" y="1824038"/>
          <p14:tracePt t="9018" x="4084638" y="1841500"/>
          <p14:tracePt t="9025" x="4075113" y="1851025"/>
          <p14:tracePt t="9066" x="4065588" y="1851025"/>
          <p14:tracePt t="9146" x="4029075" y="1851025"/>
          <p14:tracePt t="9154" x="3956050" y="1878013"/>
          <p14:tracePt t="9162" x="3829050" y="1878013"/>
          <p14:tracePt t="9170" x="3702050" y="1878013"/>
          <p14:tracePt t="9177" x="3556000" y="1878013"/>
          <p14:tracePt t="9186" x="3409950" y="1878013"/>
          <p14:tracePt t="9194" x="3281363" y="1878013"/>
          <p14:tracePt t="9202" x="3136900" y="1878013"/>
          <p14:tracePt t="9210" x="2981325" y="1878013"/>
          <p14:tracePt t="9219" x="2852738" y="1878013"/>
          <p14:tracePt t="9225" x="2744788" y="1878013"/>
          <p14:tracePt t="9235" x="2643188" y="1878013"/>
          <p14:tracePt t="9241" x="2552700" y="1906588"/>
          <p14:tracePt t="9249" x="2498725" y="1906588"/>
          <p14:tracePt t="9259" x="2433638" y="1914525"/>
          <p14:tracePt t="9267" x="2370138" y="1943100"/>
          <p14:tracePt t="9275" x="2297113" y="1970088"/>
          <p14:tracePt t="9285" x="2251075" y="1979613"/>
          <p14:tracePt t="9292" x="2187575" y="2006600"/>
          <p14:tracePt t="9304" x="2133600" y="2024063"/>
          <p14:tracePt t="9307" x="2051050" y="2070100"/>
          <p14:tracePt t="9317" x="2014538" y="2079625"/>
          <p14:tracePt t="9322" x="1960563" y="2097088"/>
          <p14:tracePt t="9330" x="1914525" y="2125663"/>
          <p14:tracePt t="9338" x="1895475" y="2133600"/>
          <p14:tracePt t="9347" x="1868488" y="2133600"/>
          <p14:tracePt t="9354" x="1860550" y="2133600"/>
          <p14:tracePt t="9365" x="1851025" y="2143125"/>
          <p14:tracePt t="10465" x="1887538" y="2152650"/>
          <p14:tracePt t="10473" x="1914525" y="2152650"/>
          <p14:tracePt t="10482" x="1960563" y="2170113"/>
          <p14:tracePt t="10490" x="1987550" y="2170113"/>
          <p14:tracePt t="10498" x="2024063" y="2179638"/>
          <p14:tracePt t="10506" x="2051050" y="2179638"/>
          <p14:tracePt t="10514" x="2060575" y="2179638"/>
          <p14:tracePt t="10522" x="2087563" y="2179638"/>
          <p14:tracePt t="10546" x="2097088" y="2179638"/>
          <p14:tracePt t="10561" x="2106613" y="2179638"/>
          <p14:tracePt t="10570" x="2124075" y="2179638"/>
          <p14:tracePt t="10578" x="2133600" y="2179638"/>
          <p14:tracePt t="10586" x="2143125" y="2170113"/>
          <p14:tracePt t="12211" x="2151063" y="2170113"/>
          <p14:tracePt t="12225" x="2160588" y="2170113"/>
          <p14:tracePt t="12234" x="2233613" y="2170113"/>
          <p14:tracePt t="12242" x="2360613" y="2170113"/>
          <p14:tracePt t="12250" x="2516188" y="2125663"/>
          <p14:tracePt t="12257" x="2662238" y="2125663"/>
          <p14:tracePt t="12265" x="2789238" y="2125663"/>
          <p14:tracePt t="12273" x="2862263" y="2125663"/>
          <p14:tracePt t="12282" x="2935288" y="2125663"/>
          <p14:tracePt t="12290" x="3008313" y="2125663"/>
          <p14:tracePt t="12298" x="3054350" y="2125663"/>
          <p14:tracePt t="12306" x="3081338" y="2125663"/>
          <p14:tracePt t="12314" x="3108325" y="2125663"/>
          <p14:tracePt t="12321" x="3127375" y="2125663"/>
          <p14:tracePt t="12331" x="3136900" y="2125663"/>
          <p14:tracePt t="12346" x="3144838" y="2125663"/>
          <p14:tracePt t="12634" x="3190875" y="2125663"/>
          <p14:tracePt t="12642" x="3263900" y="2125663"/>
          <p14:tracePt t="12649" x="3409950" y="2125663"/>
          <p14:tracePt t="12657" x="3536950" y="2125663"/>
          <p14:tracePt t="12666" x="3665538" y="2125663"/>
          <p14:tracePt t="12674" x="3792538" y="2125663"/>
          <p14:tracePt t="12681" x="3902075" y="2125663"/>
          <p14:tracePt t="12690" x="4011613" y="2125663"/>
          <p14:tracePt t="12697" x="4084638" y="2125663"/>
          <p14:tracePt t="12706" x="4129088" y="2125663"/>
          <p14:tracePt t="12714" x="4165600" y="2125663"/>
          <p14:tracePt t="12722" x="4184650" y="2125663"/>
          <p14:tracePt t="12978" x="4194175" y="2133600"/>
          <p14:tracePt t="13266" x="4211638" y="2133600"/>
          <p14:tracePt t="13418" x="4221163" y="2133600"/>
          <p14:tracePt t="13435" x="4238625" y="2143125"/>
          <p14:tracePt t="13442" x="4248150" y="2143125"/>
          <p14:tracePt t="13457" x="4257675" y="2143125"/>
          <p14:tracePt t="13465" x="4275138" y="2160588"/>
          <p14:tracePt t="13490" x="4294188" y="2160588"/>
          <p14:tracePt t="13505" x="4303713" y="2160588"/>
          <p14:tracePt t="13514" x="4311650" y="2160588"/>
          <p14:tracePt t="16066" x="4340225" y="2160588"/>
          <p14:tracePt t="16074" x="4413250" y="2160588"/>
          <p14:tracePt t="16082" x="4467225" y="2160588"/>
          <p14:tracePt t="16090" x="4540250" y="2160588"/>
          <p14:tracePt t="16098" x="4603750" y="2160588"/>
          <p14:tracePt t="16105" x="4659313" y="2152650"/>
          <p14:tracePt t="16114" x="4686300" y="2152650"/>
          <p14:tracePt t="16122" x="4703763" y="2152650"/>
          <p14:tracePt t="16130" x="4722813" y="2152650"/>
          <p14:tracePt t="16139" x="4740275" y="2152650"/>
          <p14:tracePt t="16274" x="4749800" y="2152650"/>
          <p14:tracePt t="16313" x="4795838" y="2152650"/>
          <p14:tracePt t="16321" x="4886325" y="2152650"/>
          <p14:tracePt t="16329" x="4959350" y="2152650"/>
          <p14:tracePt t="16338" x="5049838" y="2152650"/>
          <p14:tracePt t="16346" x="5151438" y="2152650"/>
          <p14:tracePt t="16355" x="5224463" y="2152650"/>
          <p14:tracePt t="16363" x="5314950" y="2152650"/>
          <p14:tracePt t="16371" x="5441950" y="2152650"/>
          <p14:tracePt t="16378" x="5551488" y="2152650"/>
          <p14:tracePt t="16386" x="5643563" y="2152650"/>
          <p14:tracePt t="16394" x="5680075" y="2152650"/>
          <p14:tracePt t="16401" x="5753100" y="2152650"/>
          <p14:tracePt t="16409" x="5797550" y="2143125"/>
          <p14:tracePt t="16417" x="5826125" y="2125663"/>
          <p14:tracePt t="16425" x="5843588" y="2125663"/>
          <p14:tracePt t="16434" x="5853113" y="2125663"/>
          <p14:tracePt t="16441" x="5862638" y="2125663"/>
          <p14:tracePt t="20482" x="5862638" y="2116138"/>
          <p14:tracePt t="21834" x="5834063" y="2116138"/>
          <p14:tracePt t="21841" x="5734050" y="2189163"/>
          <p14:tracePt t="21850" x="5624513" y="2270125"/>
          <p14:tracePt t="21858" x="5543550" y="2343150"/>
          <p14:tracePt t="21866" x="5441950" y="2416175"/>
          <p14:tracePt t="21874" x="5378450" y="2481263"/>
          <p14:tracePt t="21882" x="5297488" y="2554288"/>
          <p14:tracePt t="21890" x="5241925" y="2589213"/>
          <p14:tracePt t="21898" x="5214938" y="2608263"/>
          <p14:tracePt t="21922" x="5168900" y="2635250"/>
          <p14:tracePt t="21930" x="5132388" y="2644775"/>
          <p14:tracePt t="21954" x="5114925" y="2644775"/>
          <p14:tracePt t="21963" x="5078413" y="2654300"/>
          <p14:tracePt t="21969" x="4995863" y="2698750"/>
          <p14:tracePt t="21978" x="4905375" y="2708275"/>
          <p14:tracePt t="21988" x="4803775" y="2735263"/>
          <p14:tracePt t="21995" x="4695825" y="2763838"/>
          <p14:tracePt t="22002" x="4594225" y="2790825"/>
          <p14:tracePt t="22012" x="4467225" y="2836863"/>
          <p14:tracePt t="22018" x="4367213" y="2863850"/>
          <p14:tracePt t="22026" x="4221163" y="2909888"/>
          <p14:tracePt t="22034" x="4102100" y="2936875"/>
          <p14:tracePt t="22042" x="4029075" y="2954338"/>
          <p14:tracePt t="22050" x="3948113" y="2982913"/>
          <p14:tracePt t="22057" x="3911600" y="2990850"/>
          <p14:tracePt t="22066" x="3875088" y="2990850"/>
          <p14:tracePt t="22074" x="3865563" y="3000375"/>
          <p14:tracePt t="22362" x="3856038" y="3000375"/>
          <p14:tracePt t="22386" x="3856038" y="3009900"/>
          <p14:tracePt t="22395" x="3865563" y="3017838"/>
          <p14:tracePt t="22466" x="3875088" y="3017838"/>
          <p14:tracePt t="22481" x="3902075" y="3027363"/>
          <p14:tracePt t="22491" x="3911600" y="3027363"/>
          <p14:tracePt t="22498" x="3929063" y="3036888"/>
          <p14:tracePt t="22505" x="3948113" y="3046413"/>
          <p14:tracePt t="22514" x="3975100" y="3063875"/>
          <p14:tracePt t="22522" x="4021138" y="3073400"/>
          <p14:tracePt t="22530" x="4048125" y="3073400"/>
          <p14:tracePt t="22538" x="4121150" y="3073400"/>
          <p14:tracePt t="22546" x="4175125" y="3073400"/>
          <p14:tracePt t="22554" x="4248150" y="3090863"/>
          <p14:tracePt t="22562" x="4311650" y="3100388"/>
          <p14:tracePt t="22570" x="4367213" y="3100388"/>
          <p14:tracePt t="22580" x="4394200" y="3100388"/>
          <p14:tracePt t="22586" x="4440238" y="3100388"/>
          <p14:tracePt t="22946" x="4448175" y="3100388"/>
          <p14:tracePt t="24907" x="4540250" y="3100388"/>
          <p14:tracePt t="24913" x="4649788" y="3100388"/>
          <p14:tracePt t="24923" x="4776788" y="3100388"/>
          <p14:tracePt t="24930" x="4905375" y="3100388"/>
          <p14:tracePt t="24938" x="4959350" y="3100388"/>
          <p14:tracePt t="24946" x="5005388" y="3100388"/>
          <p14:tracePt t="24962" x="5014913" y="3100388"/>
          <p14:tracePt t="33530" x="5049838" y="3100388"/>
          <p14:tracePt t="33537" x="5122863" y="3100388"/>
          <p14:tracePt t="33545" x="5195888" y="3100388"/>
          <p14:tracePt t="33553" x="5287963" y="3100388"/>
          <p14:tracePt t="33561" x="5360988" y="3100388"/>
          <p14:tracePt t="33569" x="5434013" y="3100388"/>
          <p14:tracePt t="33578" x="5514975" y="3100388"/>
          <p14:tracePt t="33586" x="5607050" y="3100388"/>
          <p14:tracePt t="33593" x="5634038" y="3100388"/>
          <p14:tracePt t="33602" x="5688013" y="3109913"/>
          <p14:tracePt t="33610" x="5707063" y="3119438"/>
          <p14:tracePt t="33618" x="5716588" y="3119438"/>
          <p14:tracePt t="33753" x="5724525" y="3127375"/>
          <p14:tracePt t="33778" x="5724525" y="3136900"/>
          <p14:tracePt t="33787" x="5724525" y="3173413"/>
          <p14:tracePt t="33793" x="5724525" y="3200400"/>
          <p14:tracePt t="33802" x="5716588" y="3219450"/>
          <p14:tracePt t="33809" x="5716588" y="3255963"/>
          <p14:tracePt t="33818" x="5688013" y="3282950"/>
          <p14:tracePt t="33825" x="5661025" y="3309938"/>
          <p14:tracePt t="33834" x="5661025" y="3319463"/>
          <p14:tracePt t="33842" x="5653088" y="3328988"/>
          <p14:tracePt t="33850" x="5643563" y="3365500"/>
          <p14:tracePt t="33857" x="5624513" y="3382963"/>
          <p14:tracePt t="33874" x="5616575" y="3402013"/>
          <p14:tracePt t="33884" x="5607050" y="3419475"/>
          <p14:tracePt t="33890" x="5588000" y="3455988"/>
          <p14:tracePt t="33900" x="5580063" y="3465513"/>
          <p14:tracePt t="33920" x="5524500" y="3511550"/>
          <p14:tracePt t="33922" x="5524500" y="3519488"/>
          <p14:tracePt t="33930" x="5507038" y="3538538"/>
          <p14:tracePt t="33938" x="5507038" y="3548063"/>
          <p14:tracePt t="33946" x="5487988" y="3556000"/>
          <p14:tracePt t="33954" x="5478463" y="3565525"/>
          <p14:tracePt t="34042" x="5461000" y="3584575"/>
          <p14:tracePt t="34050" x="5451475" y="3592513"/>
          <p14:tracePt t="34057" x="5434013" y="3611563"/>
          <p14:tracePt t="34066" x="5424488" y="3621088"/>
          <p14:tracePt t="34073" x="5405438" y="3638550"/>
          <p14:tracePt t="34083" x="5405438" y="3648075"/>
          <p14:tracePt t="34090" x="5397500" y="3648075"/>
          <p14:tracePt t="34098" x="5378450" y="3665538"/>
          <p14:tracePt t="34106" x="5368925" y="3675063"/>
          <p14:tracePt t="34114" x="5360988" y="3684588"/>
          <p14:tracePt t="34137" x="5351463" y="3684588"/>
          <p14:tracePt t="34146" x="5341938" y="3694113"/>
          <p14:tracePt t="36561" x="5341938" y="3702050"/>
          <p14:tracePt t="36619" x="5341938" y="3721100"/>
          <p14:tracePt t="36635" x="5341938" y="3738563"/>
          <p14:tracePt t="36643" x="5341938" y="3757613"/>
          <p14:tracePt t="36660" x="5334000" y="3784600"/>
          <p14:tracePt t="36667" x="5314950" y="3811588"/>
          <p14:tracePt t="36676" x="5305425" y="3811588"/>
          <p14:tracePt t="36686" x="5297488" y="3821113"/>
          <p14:tracePt t="36691" x="5297488" y="3830638"/>
          <p14:tracePt t="36701" x="5278438" y="3848100"/>
          <p14:tracePt t="36707" x="5268913" y="3857625"/>
          <p14:tracePt t="36715" x="5251450" y="3875088"/>
          <p14:tracePt t="36725" x="5241925" y="3894138"/>
          <p14:tracePt t="36729" x="5224463" y="3903663"/>
          <p14:tracePt t="36738" x="5214938" y="3911600"/>
          <p14:tracePt t="36745" x="5178425" y="3930650"/>
          <p14:tracePt t="36753" x="5168900" y="3940175"/>
          <p14:tracePt t="36761" x="5159375" y="3948113"/>
          <p14:tracePt t="36770" x="5141913" y="3957638"/>
          <p14:tracePt t="36785" x="5122863" y="3976688"/>
          <p14:tracePt t="36794" x="5105400" y="3984625"/>
          <p14:tracePt t="36801" x="5086350" y="3994150"/>
          <p14:tracePt t="36809" x="5041900" y="4021138"/>
          <p14:tracePt t="36818" x="5022850" y="4030663"/>
          <p14:tracePt t="36827" x="4995863" y="4040188"/>
          <p14:tracePt t="36834" x="4959350" y="4040188"/>
          <p14:tracePt t="36843" x="4922838" y="4049713"/>
          <p14:tracePt t="36851" x="4895850" y="4067175"/>
          <p14:tracePt t="36858" x="4849813" y="4076700"/>
          <p14:tracePt t="36867" x="4832350" y="4076700"/>
          <p14:tracePt t="36874" x="4795838" y="4094163"/>
          <p14:tracePt t="36883" x="4749800" y="4103688"/>
          <p14:tracePt t="36904" x="4659313" y="4130675"/>
          <p14:tracePt t="36906" x="4603750" y="4159250"/>
          <p14:tracePt t="36915" x="4557713" y="4186238"/>
          <p14:tracePt t="36924" x="4503738" y="4186238"/>
          <p14:tracePt t="36931" x="4457700" y="4195763"/>
          <p14:tracePt t="36941" x="4421188" y="4195763"/>
          <p14:tracePt t="36947" x="4403725" y="4195763"/>
          <p14:tracePt t="36955" x="4394200" y="4195763"/>
          <p14:tracePt t="36963" x="4367213" y="4203700"/>
          <p14:tracePt t="36978" x="4357688" y="4203700"/>
          <p14:tracePt t="36986" x="4330700" y="4203700"/>
          <p14:tracePt t="36993" x="4311650" y="4203700"/>
          <p14:tracePt t="37001" x="4275138" y="4203700"/>
          <p14:tracePt t="37009" x="4202113" y="4213225"/>
          <p14:tracePt t="37018" x="4111625" y="4213225"/>
          <p14:tracePt t="37025" x="3975100" y="4259263"/>
          <p14:tracePt t="37033" x="3846513" y="4286250"/>
          <p14:tracePt t="37042" x="3702050" y="4332288"/>
          <p14:tracePt t="37050" x="3563938" y="4359275"/>
          <p14:tracePt t="37057" x="3436938" y="4405313"/>
          <p14:tracePt t="37065" x="3336925" y="4432300"/>
          <p14:tracePt t="37073" x="3263900" y="4459288"/>
          <p14:tracePt t="37083" x="3200400" y="4478338"/>
          <p14:tracePt t="37089" x="3154363" y="4478338"/>
          <p14:tracePt t="37098" x="3144838" y="4486275"/>
          <p14:tracePt t="37106" x="3144838" y="4495800"/>
          <p14:tracePt t="37147" x="3144838" y="4505325"/>
          <p14:tracePt t="37474" x="3144838" y="4514850"/>
          <p14:tracePt t="37482" x="3144838" y="4522788"/>
          <p14:tracePt t="37490" x="3144838" y="4551363"/>
          <p14:tracePt t="37498" x="3144838" y="4568825"/>
          <p14:tracePt t="37506" x="3144838" y="4578350"/>
          <p14:tracePt t="37514" x="3144838" y="4605338"/>
          <p14:tracePt t="37522" x="3163888" y="4614863"/>
          <p14:tracePt t="37530" x="3181350" y="4624388"/>
          <p14:tracePt t="37538" x="3236913" y="4668838"/>
          <p14:tracePt t="37546" x="3273425" y="4687888"/>
          <p14:tracePt t="37553" x="3290888" y="4697413"/>
          <p14:tracePt t="37561" x="3327400" y="4705350"/>
          <p14:tracePt t="37569" x="3373438" y="4705350"/>
          <p14:tracePt t="37578" x="3409950" y="4705350"/>
          <p14:tracePt t="37585" x="3436938" y="4705350"/>
          <p14:tracePt t="37594" x="3482975" y="4705350"/>
          <p14:tracePt t="37602" x="3519488" y="4705350"/>
          <p14:tracePt t="37610" x="3563938" y="4705350"/>
          <p14:tracePt t="37618" x="3582988" y="4705350"/>
          <p14:tracePt t="37627" x="3609975" y="4705350"/>
          <p14:tracePt t="37634" x="3619500" y="4705350"/>
          <p14:tracePt t="37642" x="3629025" y="4705350"/>
          <p14:tracePt t="37699" x="3636963" y="4705350"/>
          <p14:tracePt t="37842" x="3683000" y="4697413"/>
          <p14:tracePt t="37850" x="3729038" y="4697413"/>
          <p14:tracePt t="37858" x="3783013" y="4687888"/>
          <p14:tracePt t="37867" x="3838575" y="4687888"/>
          <p14:tracePt t="37874" x="3892550" y="4687888"/>
          <p14:tracePt t="37884" x="3938588" y="4678363"/>
          <p14:tracePt t="37904" x="4029075" y="4678363"/>
          <p14:tracePt t="37906" x="4065588" y="4678363"/>
          <p14:tracePt t="37913" x="4094163" y="4660900"/>
          <p14:tracePt t="37922" x="4111625" y="4660900"/>
          <p14:tracePt t="37929" x="4129088" y="4660900"/>
          <p14:tracePt t="39458" x="4138613" y="4651375"/>
          <p14:tracePt t="40043" x="4138613" y="4641850"/>
          <p14:tracePt t="40050" x="4138613" y="4624388"/>
          <p14:tracePt t="40058" x="4138613" y="4605338"/>
          <p14:tracePt t="40082" x="4129088" y="4595813"/>
          <p14:tracePt t="40193" x="4129088" y="4578350"/>
          <p14:tracePt t="40226" x="4129088" y="4568825"/>
          <p14:tracePt t="40234" x="4129088" y="4559300"/>
          <p14:tracePt t="40250" x="4129088" y="4541838"/>
          <p14:tracePt t="40265" x="4129088" y="4532313"/>
          <p14:tracePt t="40274" x="4129088" y="4522788"/>
          <p14:tracePt t="40300" x="4129088" y="4505325"/>
          <p14:tracePt t="40314" x="4129088" y="4495800"/>
          <p14:tracePt t="40321" x="4138613" y="4478338"/>
          <p14:tracePt t="40337" x="4148138" y="4468813"/>
          <p14:tracePt t="40361" x="4157663" y="4449763"/>
          <p14:tracePt t="40369" x="4165600" y="4449763"/>
          <p14:tracePt t="40377" x="4184650" y="4449763"/>
          <p14:tracePt t="40385" x="4211638" y="4441825"/>
          <p14:tracePt t="40393" x="4230688" y="4441825"/>
          <p14:tracePt t="40402" x="4275138" y="4441825"/>
          <p14:tracePt t="40410" x="4311650" y="4441825"/>
          <p14:tracePt t="40418" x="4330700" y="4441825"/>
          <p14:tracePt t="40426" x="4340225" y="4441825"/>
          <p14:tracePt t="40434" x="4367213" y="4441825"/>
          <p14:tracePt t="40442" x="4376738" y="4441825"/>
          <p14:tracePt t="40572" x="4384675" y="4441825"/>
          <p14:tracePt t="40682" x="4384675" y="4449763"/>
          <p14:tracePt t="40690" x="4384675" y="4468813"/>
          <p14:tracePt t="40698" x="4384675" y="4486275"/>
          <p14:tracePt t="40714" x="4384675" y="4495800"/>
          <p14:tracePt t="40722" x="4384675" y="4514850"/>
          <p14:tracePt t="40730" x="4384675" y="4532313"/>
          <p14:tracePt t="40739" x="4384675" y="4541838"/>
          <p14:tracePt t="40753" x="4384675" y="4568825"/>
          <p14:tracePt t="40770" x="4384675" y="4578350"/>
          <p14:tracePt t="41787" x="4394200" y="4587875"/>
          <p14:tracePt t="41794" x="4440238" y="4568825"/>
          <p14:tracePt t="41803" x="4521200" y="4551363"/>
          <p14:tracePt t="41811" x="4557713" y="4541838"/>
          <p14:tracePt t="41821" x="4622800" y="4505325"/>
          <p14:tracePt t="41825" x="4667250" y="4505325"/>
          <p14:tracePt t="41834" x="4703763" y="4505325"/>
          <p14:tracePt t="41842" x="4749800" y="4495800"/>
          <p14:tracePt t="41850" x="4803775" y="4495800"/>
          <p14:tracePt t="41858" x="4840288" y="4495800"/>
          <p14:tracePt t="41866" x="4868863" y="4486275"/>
          <p14:tracePt t="41874" x="4895850" y="4486275"/>
          <p14:tracePt t="41882" x="4905375" y="4486275"/>
          <p14:tracePt t="41900" x="4913313" y="4486275"/>
          <p14:tracePt t="41929" x="4922838" y="4478338"/>
          <p14:tracePt t="42370" x="4959350" y="4459288"/>
          <p14:tracePt t="42378" x="4995863" y="4449763"/>
          <p14:tracePt t="42386" x="5014913" y="4449763"/>
          <p14:tracePt t="42394" x="5022850" y="4449763"/>
          <p14:tracePt t="42410" x="5032375" y="4449763"/>
          <p14:tracePt t="42700" x="5049838" y="4459288"/>
          <p14:tracePt t="42716" x="5059363" y="4468813"/>
          <p14:tracePt t="43274" x="5122863" y="4478338"/>
          <p14:tracePt t="43282" x="5195888" y="4478338"/>
          <p14:tracePt t="43290" x="5232400" y="4478338"/>
          <p14:tracePt t="43298" x="5268913" y="4478338"/>
          <p14:tracePt t="43306" x="5297488" y="4478338"/>
          <p14:tracePt t="43316" x="5314950" y="4478338"/>
          <p14:tracePt t="43322" x="5334000" y="4478338"/>
          <p14:tracePt t="43330" x="5341938" y="4478338"/>
          <p14:tracePt t="44754" x="5378450" y="4478338"/>
          <p14:tracePt t="44762" x="5451475" y="4478338"/>
          <p14:tracePt t="44770" x="5561013" y="4478338"/>
          <p14:tracePt t="44778" x="5707063" y="4478338"/>
          <p14:tracePt t="44786" x="5953125" y="4478338"/>
          <p14:tracePt t="44794" x="6218238" y="4478338"/>
          <p14:tracePt t="44802" x="6573838" y="4514850"/>
          <p14:tracePt t="44809" x="6846888" y="4551363"/>
          <p14:tracePt t="44818" x="7102475" y="4605338"/>
          <p14:tracePt t="44825" x="7248525" y="4624388"/>
          <p14:tracePt t="44833" x="7366000" y="4641850"/>
          <p14:tracePt t="44841" x="7458075" y="4651375"/>
          <p14:tracePt t="45266" x="7412038" y="4651375"/>
          <p14:tracePt t="45274" x="7329488" y="4687888"/>
          <p14:tracePt t="45281" x="7283450" y="4705350"/>
          <p14:tracePt t="45290" x="7212013" y="4714875"/>
          <p14:tracePt t="45300" x="7083425" y="4714875"/>
          <p14:tracePt t="45305" x="6983413" y="4760913"/>
          <p14:tracePt t="45315" x="6856413" y="4760913"/>
          <p14:tracePt t="45322" x="6710363" y="4768850"/>
          <p14:tracePt t="45331" x="6564313" y="4768850"/>
          <p14:tracePt t="45337" x="6435725" y="4768850"/>
          <p14:tracePt t="45346" x="6308725" y="4768850"/>
          <p14:tracePt t="45353" x="6199188" y="4768850"/>
          <p14:tracePt t="45361" x="6089650" y="4768850"/>
          <p14:tracePt t="45369" x="5999163" y="4768850"/>
          <p14:tracePt t="45378" x="5889625" y="4787900"/>
          <p14:tracePt t="45386" x="5797550" y="4787900"/>
          <p14:tracePt t="45393" x="5670550" y="4787900"/>
          <p14:tracePt t="45402" x="5543550" y="4787900"/>
          <p14:tracePt t="45409" x="5441950" y="4787900"/>
          <p14:tracePt t="45418" x="5314950" y="4787900"/>
          <p14:tracePt t="45426" x="5260975" y="4787900"/>
          <p14:tracePt t="45434" x="5187950" y="4787900"/>
          <p14:tracePt t="45441" x="5132388" y="4787900"/>
          <p14:tracePt t="45450" x="5078413" y="4787900"/>
          <p14:tracePt t="45457" x="5032375" y="4787900"/>
          <p14:tracePt t="45466" x="4995863" y="4787900"/>
          <p14:tracePt t="45473" x="4949825" y="4787900"/>
          <p14:tracePt t="45481" x="4913313" y="4787900"/>
          <p14:tracePt t="45489" x="4886325" y="4787900"/>
          <p14:tracePt t="45498" x="4832350" y="4787900"/>
          <p14:tracePt t="45505" x="4786313" y="4787900"/>
          <p14:tracePt t="45514" x="4730750" y="4805363"/>
          <p14:tracePt t="45521" x="4667250" y="4824413"/>
          <p14:tracePt t="45530" x="4594225" y="4833938"/>
          <p14:tracePt t="45537" x="4521200" y="4841875"/>
          <p14:tracePt t="45545" x="4421188" y="4841875"/>
          <p14:tracePt t="45554" x="4348163" y="4870450"/>
          <p14:tracePt t="45562" x="4267200" y="4887913"/>
          <p14:tracePt t="45570" x="4194175" y="4887913"/>
          <p14:tracePt t="45579" x="4138613" y="4897438"/>
          <p14:tracePt t="45585" x="4038600" y="4906963"/>
          <p14:tracePt t="45593" x="4011613" y="4906963"/>
          <p14:tracePt t="45603" x="3956050" y="4906963"/>
          <p14:tracePt t="45611" x="3892550" y="4933950"/>
          <p14:tracePt t="45619" x="3883025" y="4933950"/>
          <p14:tracePt t="45629" x="3846513" y="4943475"/>
          <p14:tracePt t="45637" x="3810000" y="4943475"/>
          <p14:tracePt t="45643" x="3765550" y="4951413"/>
          <p14:tracePt t="45650" x="3692525" y="4951413"/>
          <p14:tracePt t="45660" x="3619500" y="4951413"/>
          <p14:tracePt t="45667" x="3490913" y="4970463"/>
          <p14:tracePt t="45677" x="3363913" y="4970463"/>
          <p14:tracePt t="45685" x="3200400" y="4970463"/>
          <p14:tracePt t="45692" x="3071813" y="4970463"/>
          <p14:tracePt t="45701" x="2908300" y="4997450"/>
          <p14:tracePt t="45707" x="2762250" y="4997450"/>
          <p14:tracePt t="45716" x="2635250" y="4997450"/>
          <p14:tracePt t="45723" x="2525713" y="4997450"/>
          <p14:tracePt t="45731" x="2416175" y="4997450"/>
          <p14:tracePt t="45740" x="2352675" y="4997450"/>
          <p14:tracePt t="45747" x="2279650" y="5016500"/>
          <p14:tracePt t="45755" x="2233613" y="5024438"/>
          <p14:tracePt t="45763" x="2197100" y="5024438"/>
          <p14:tracePt t="45771" x="2179638" y="5024438"/>
          <p14:tracePt t="45779" x="2160588" y="5024438"/>
          <p14:tracePt t="45795" x="2151063" y="5024438"/>
          <p14:tracePt t="45803" x="2143125" y="5024438"/>
          <p14:tracePt t="45819" x="2124075" y="5033963"/>
          <p14:tracePt t="45851" x="2114550" y="5033963"/>
          <p14:tracePt t="45874" x="2106613" y="5033963"/>
          <p14:tracePt t="46073" x="2097088" y="5053013"/>
          <p14:tracePt t="46106" x="2106613" y="5053013"/>
          <p14:tracePt t="46115" x="2114550" y="5053013"/>
          <p14:tracePt t="46122" x="2124075" y="5053013"/>
          <p14:tracePt t="46130" x="2133600" y="5053013"/>
          <p14:tracePt t="46146" x="2143125" y="5060950"/>
          <p14:tracePt t="46306" x="2160588" y="5060950"/>
          <p14:tracePt t="46314" x="2197100" y="5060950"/>
          <p14:tracePt t="46322" x="2251075" y="5060950"/>
          <p14:tracePt t="46331" x="2297113" y="5060950"/>
          <p14:tracePt t="46337" x="2333625" y="5060950"/>
          <p14:tracePt t="46345" x="2352675" y="5060950"/>
          <p14:tracePt t="46353" x="2379663" y="5060950"/>
          <p14:tracePt t="46362" x="2389188" y="5060950"/>
          <p14:tracePt t="46370" x="2397125" y="5060950"/>
          <p14:tracePt t="46386" x="2406650" y="5060950"/>
          <p14:tracePt t="46418" x="2425700" y="5060950"/>
          <p14:tracePt t="46434" x="2433638" y="5060950"/>
          <p14:tracePt t="46444" x="2470150" y="5060950"/>
          <p14:tracePt t="46449" x="2498725" y="5060950"/>
          <p14:tracePt t="46457" x="2579688" y="5060950"/>
          <p14:tracePt t="46465" x="2652713" y="5060950"/>
          <p14:tracePt t="46473" x="2725738" y="5060950"/>
          <p14:tracePt t="46482" x="2835275" y="5060950"/>
          <p14:tracePt t="46489" x="2908300" y="5060950"/>
          <p14:tracePt t="46498" x="2990850" y="5060950"/>
          <p14:tracePt t="46505" x="3044825" y="5053013"/>
          <p14:tracePt t="46515" x="3127375" y="5053013"/>
          <p14:tracePt t="46522" x="3154363" y="5043488"/>
          <p14:tracePt t="46530" x="3163888" y="5043488"/>
          <p14:tracePt t="46978" x="3171825" y="5043488"/>
          <p14:tracePt t="46985" x="3227388" y="5024438"/>
          <p14:tracePt t="46993" x="3346450" y="5016500"/>
          <p14:tracePt t="47002" x="3482975" y="5016500"/>
          <p14:tracePt t="47010" x="3636963" y="4987925"/>
          <p14:tracePt t="47017" x="3802063" y="4987925"/>
          <p14:tracePt t="47025" x="3948113" y="4987925"/>
          <p14:tracePt t="47034" x="4094163" y="4987925"/>
          <p14:tracePt t="47044" x="4230688" y="4987925"/>
          <p14:tracePt t="47050" x="4376738" y="4987925"/>
          <p14:tracePt t="47057" x="4503738" y="4987925"/>
          <p14:tracePt t="47066" x="4649788" y="4987925"/>
          <p14:tracePt t="47074" x="4776788" y="4987925"/>
          <p14:tracePt t="47082" x="4941888" y="4987925"/>
          <p14:tracePt t="47089" x="5086350" y="4987925"/>
          <p14:tracePt t="47099" x="5232400" y="4987925"/>
          <p14:tracePt t="47105" x="5360988" y="4987925"/>
          <p14:tracePt t="47115" x="5451475" y="4987925"/>
          <p14:tracePt t="47121" x="5524500" y="4987925"/>
          <p14:tracePt t="47130" x="5570538" y="4987925"/>
          <p14:tracePt t="47137" x="5597525" y="4987925"/>
          <p14:tracePt t="47145" x="5607050" y="4987925"/>
          <p14:tracePt t="48734" x="5551488" y="4987925"/>
          <p14:tracePt t="48741" x="5434013" y="5033963"/>
          <p14:tracePt t="48748" x="5305425" y="5089525"/>
          <p14:tracePt t="48758" x="5168900" y="5153025"/>
          <p14:tracePt t="48761" x="5086350" y="5189538"/>
          <p14:tracePt t="48769" x="5032375" y="5216525"/>
          <p14:tracePt t="48777" x="4968875" y="5243513"/>
          <p14:tracePt t="48785" x="4949825" y="5253038"/>
          <p14:tracePt t="48794" x="4941888" y="5262563"/>
          <p14:tracePt t="49250" x="4932363" y="5262563"/>
          <p14:tracePt t="49257" x="4895850" y="5262563"/>
          <p14:tracePt t="49266" x="4840288" y="5270500"/>
          <p14:tracePt t="49273" x="4813300" y="5289550"/>
          <p14:tracePt t="49281" x="4776788" y="5307013"/>
          <p14:tracePt t="49290" x="4749800" y="5326063"/>
          <p14:tracePt t="49298" x="4730750" y="5335588"/>
          <p14:tracePt t="49305" x="4667250" y="5362575"/>
          <p14:tracePt t="49315" x="4649788" y="5372100"/>
          <p14:tracePt t="49321" x="4622800" y="5389563"/>
          <p14:tracePt t="49330" x="4603750" y="5408613"/>
          <p14:tracePt t="49337" x="4586288" y="5416550"/>
          <p14:tracePt t="49346" x="4576763" y="5416550"/>
          <p14:tracePt t="49353" x="4567238" y="5426075"/>
          <p14:tracePt t="49386" x="4557713" y="5426075"/>
          <p14:tracePt t="49410" x="4540250" y="5435600"/>
          <p14:tracePt t="49434" x="4540250" y="5445125"/>
          <p14:tracePt t="49441" x="4540250" y="5453063"/>
          <p14:tracePt t="49657" x="4530725" y="5472113"/>
          <p14:tracePt t="49667" x="4530725" y="5481638"/>
          <p14:tracePt t="49673" x="4521200" y="5489575"/>
          <p14:tracePt t="49706" x="4521200" y="5499100"/>
          <p14:tracePt t="50034" x="4503738" y="5518150"/>
          <p14:tracePt t="50042" x="4494213" y="5526088"/>
          <p14:tracePt t="50051" x="4484688" y="5535613"/>
          <p14:tracePt t="50060" x="4476750" y="5554663"/>
          <p14:tracePt t="50066" x="4476750" y="5562600"/>
          <p14:tracePt t="50074" x="4457700" y="5581650"/>
          <p14:tracePt t="50082" x="4448175" y="5589588"/>
          <p14:tracePt t="50098" x="4440238" y="5599113"/>
          <p14:tracePt t="50105" x="4440238" y="5608638"/>
          <p14:tracePt t="50146" x="4430713" y="5618163"/>
          <p14:tracePt t="50169" x="4413250" y="5626100"/>
          <p14:tracePt t="50177" x="4403725" y="5635625"/>
          <p14:tracePt t="50185" x="4376738" y="5654675"/>
          <p14:tracePt t="50193" x="4348163" y="5672138"/>
          <p14:tracePt t="50201" x="4303713" y="5681663"/>
          <p14:tracePt t="50210" x="4257675" y="5708650"/>
          <p14:tracePt t="50218" x="4211638" y="5718175"/>
          <p14:tracePt t="50226" x="4175125" y="5727700"/>
          <p14:tracePt t="50234" x="4138613" y="5745163"/>
          <p14:tracePt t="50241" x="4102100" y="5772150"/>
          <p14:tracePt t="50250" x="4057650" y="5781675"/>
          <p14:tracePt t="50257" x="4038600" y="5791200"/>
          <p14:tracePt t="50266" x="3984625" y="5818188"/>
          <p14:tracePt t="50273" x="3938588" y="5827713"/>
          <p14:tracePt t="50283" x="3883025" y="5837238"/>
          <p14:tracePt t="50289" x="3819525" y="5845175"/>
          <p14:tracePt t="50300" x="3783013" y="5845175"/>
          <p14:tracePt t="50305" x="3738563" y="5845175"/>
          <p14:tracePt t="50315" x="3709988" y="5854700"/>
          <p14:tracePt t="50321" x="3673475" y="5873750"/>
          <p14:tracePt t="50337" x="3646488" y="5873750"/>
          <p14:tracePt t="50345" x="3636963" y="5873750"/>
          <p14:tracePt t="50354" x="3629025" y="5873750"/>
          <p14:tracePt t="50362" x="3600450" y="5873750"/>
          <p14:tracePt t="50370" x="3592513" y="5873750"/>
          <p14:tracePt t="50378" x="3556000" y="5873750"/>
          <p14:tracePt t="50387" x="3536950" y="5873750"/>
          <p14:tracePt t="50396" x="3482975" y="5864225"/>
          <p14:tracePt t="50403" x="3409950" y="5837238"/>
          <p14:tracePt t="50411" x="3363913" y="5837238"/>
          <p14:tracePt t="50419" x="3309938" y="5818188"/>
          <p14:tracePt t="50427" x="3227388" y="5808663"/>
          <p14:tracePt t="50436" x="3190875" y="5808663"/>
          <p14:tracePt t="50443" x="3136900" y="5791200"/>
          <p14:tracePt t="50452" x="3063875" y="5791200"/>
          <p14:tracePt t="50459" x="2981325" y="5781675"/>
          <p14:tracePt t="50465" x="2925763" y="5781675"/>
          <p14:tracePt t="50473" x="2835275" y="5781675"/>
          <p14:tracePt t="50482" x="2744788" y="5781675"/>
          <p14:tracePt t="50490" x="2635250" y="5781675"/>
          <p14:tracePt t="50498" x="2543175" y="5781675"/>
          <p14:tracePt t="50506" x="2416175" y="5781675"/>
          <p14:tracePt t="50514" x="2270125" y="5781675"/>
          <p14:tracePt t="50521" x="2124075" y="5781675"/>
          <p14:tracePt t="50530" x="1978025" y="5781675"/>
          <p14:tracePt t="50538" x="1851025" y="5781675"/>
          <p14:tracePt t="50546" x="1758950" y="5781675"/>
          <p14:tracePt t="50553" x="1641475" y="5754688"/>
          <p14:tracePt t="50561" x="1549400" y="5735638"/>
          <p14:tracePt t="50569" x="1458913" y="5727700"/>
          <p14:tracePt t="50577" x="1358900" y="5699125"/>
          <p14:tracePt t="50586" x="1293813" y="5672138"/>
          <p14:tracePt t="50594" x="1222375" y="5645150"/>
          <p14:tracePt t="50604" x="1157288" y="5618163"/>
          <p14:tracePt t="50609" x="1057275" y="5589588"/>
          <p14:tracePt t="50617" x="1003300" y="5589588"/>
          <p14:tracePt t="50625" x="947738" y="5581650"/>
          <p14:tracePt t="50633" x="920750" y="5581650"/>
          <p14:tracePt t="50641" x="874713" y="5581650"/>
          <p14:tracePt t="50649" x="847725" y="5581650"/>
          <p14:tracePt t="50658" x="830263" y="5581650"/>
          <p14:tracePt t="50666" x="820738" y="5581650"/>
          <p14:tracePt t="50674" x="801688" y="5581650"/>
          <p14:tracePt t="50681" x="793750" y="5581650"/>
          <p14:tracePt t="50914" x="784225" y="5581650"/>
          <p14:tracePt t="50922" x="757238" y="5581650"/>
          <p14:tracePt t="50930" x="747713" y="5581650"/>
          <p14:tracePt t="50938" x="738188" y="5581650"/>
          <p14:tracePt t="50946" x="711200" y="5581650"/>
          <p14:tracePt t="50969" x="701675" y="5589588"/>
          <p14:tracePt t="51018" x="711200" y="5608638"/>
          <p14:tracePt t="51034" x="738188" y="5608638"/>
          <p14:tracePt t="51042" x="747713" y="5608638"/>
          <p14:tracePt t="51156" x="757238" y="5608638"/>
          <p14:tracePt t="51181" x="765175" y="5608638"/>
          <p14:tracePt t="51187" x="811213" y="5608638"/>
          <p14:tracePt t="51195" x="903288" y="5608638"/>
          <p14:tracePt t="51203" x="993775" y="5608638"/>
          <p14:tracePt t="51212" x="1139825" y="5608638"/>
          <p14:tracePt t="51219" x="1285875" y="5608638"/>
          <p14:tracePt t="51228" x="1412875" y="5608638"/>
          <p14:tracePt t="51234" x="1558925" y="5608638"/>
          <p14:tracePt t="51242" x="1704975" y="5608638"/>
          <p14:tracePt t="51250" x="1795463" y="5618163"/>
          <p14:tracePt t="51257" x="1860550" y="5635625"/>
          <p14:tracePt t="51266" x="1895475" y="5635625"/>
          <p14:tracePt t="51273" x="1960563" y="5645150"/>
          <p14:tracePt t="51554" x="1978025" y="5654675"/>
          <p14:tracePt t="51561" x="2060575" y="5654675"/>
          <p14:tracePt t="51569" x="2206625" y="5654675"/>
          <p14:tracePt t="51578" x="2352675" y="5654675"/>
          <p14:tracePt t="51586" x="2479675" y="5654675"/>
          <p14:tracePt t="51594" x="2589213" y="5654675"/>
          <p14:tracePt t="51602" x="2716213" y="5654675"/>
          <p14:tracePt t="51611" x="2825750" y="5654675"/>
          <p14:tracePt t="51618" x="2852738" y="5654675"/>
          <p14:tracePt t="51626" x="2889250" y="5654675"/>
          <p14:tracePt t="51634" x="2935288" y="5654675"/>
          <p14:tracePt t="51643" x="2944813" y="5654675"/>
          <p14:tracePt t="51650" x="2954338" y="5654675"/>
          <p14:tracePt t="51946" x="2990850" y="5654675"/>
          <p14:tracePt t="51953" x="3081338" y="5654675"/>
          <p14:tracePt t="51962" x="3181350" y="5654675"/>
          <p14:tracePt t="51969" x="3309938" y="5654675"/>
          <p14:tracePt t="51977" x="3400425" y="5654675"/>
          <p14:tracePt t="51986" x="3509963" y="5654675"/>
          <p14:tracePt t="51994" x="3563938" y="5654675"/>
          <p14:tracePt t="52002" x="3636963" y="5654675"/>
          <p14:tracePt t="52010" x="3692525" y="5654675"/>
          <p14:tracePt t="52018" x="3746500" y="5654675"/>
          <p14:tracePt t="52027" x="3783013" y="5654675"/>
          <p14:tracePt t="52325" x="3792538" y="5654675"/>
          <p14:tracePt t="52333" x="3829050" y="5654675"/>
          <p14:tracePt t="52340" x="3929063" y="5635625"/>
          <p14:tracePt t="52351" x="4057650" y="5626100"/>
          <p14:tracePt t="52356" x="4165600" y="5626100"/>
          <p14:tracePt t="52362" x="4257675" y="5599113"/>
          <p14:tracePt t="52370" x="4357688" y="5581650"/>
          <p14:tracePt t="52378" x="4430713" y="5572125"/>
          <p14:tracePt t="52386" x="4484688" y="5572125"/>
          <p14:tracePt t="52394" x="4503738" y="5562600"/>
          <p14:tracePt t="52402" x="4513263" y="5562600"/>
          <p14:tracePt t="53146" x="4403725" y="5562600"/>
          <p14:tracePt t="53154" x="4102100" y="5662613"/>
          <p14:tracePt t="53162" x="3729038" y="5754688"/>
          <p14:tracePt t="53169" x="3227388" y="5845175"/>
          <p14:tracePt t="53177" x="2825750" y="5937250"/>
          <p14:tracePt t="53187" x="2570163" y="5991225"/>
          <p14:tracePt t="53195" x="2233613" y="6073775"/>
          <p14:tracePt t="53203" x="1905000" y="6156325"/>
          <p14:tracePt t="53211" x="1714500" y="6219825"/>
          <p14:tracePt t="53219" x="1549400" y="6265863"/>
          <p14:tracePt t="53226" x="1395413" y="6310313"/>
          <p14:tracePt t="53234" x="1339850" y="6329363"/>
          <p14:tracePt t="53241" x="1293813" y="6338888"/>
          <p14:tracePt t="53250" x="1285875" y="6338888"/>
          <p14:tracePt t="53465" x="1293813" y="6338888"/>
          <p14:tracePt t="53473" x="1322388" y="6338888"/>
          <p14:tracePt t="53481" x="1330325" y="6338888"/>
          <p14:tracePt t="53769" x="1349375" y="6319838"/>
          <p14:tracePt t="53778" x="1349375" y="6273800"/>
          <p14:tracePt t="53786" x="1376363" y="6200775"/>
          <p14:tracePt t="53794" x="1376363" y="6146800"/>
          <p14:tracePt t="53802" x="1385888" y="6127750"/>
          <p14:tracePt t="53810" x="1385888" y="6091238"/>
          <p14:tracePt t="53818" x="1395413" y="6054725"/>
          <p14:tracePt t="53826" x="1403350" y="6037263"/>
          <p14:tracePt t="53834" x="1403350" y="6010275"/>
          <p14:tracePt t="53842" x="1403350" y="6000750"/>
          <p14:tracePt t="53850" x="1422400" y="5983288"/>
          <p14:tracePt t="53858" x="1431925" y="5983288"/>
          <p14:tracePt t="53867" x="1431925" y="5973763"/>
          <p14:tracePt t="53874" x="1431925" y="5954713"/>
          <p14:tracePt t="53881" x="1431925" y="5946775"/>
          <p14:tracePt t="53902" x="1439863" y="5918200"/>
          <p14:tracePt t="53915" x="1458913" y="5900738"/>
          <p14:tracePt t="53946" x="1468438" y="5900738"/>
          <p14:tracePt t="53953" x="1476375" y="5881688"/>
          <p14:tracePt t="53961" x="1485900" y="5873750"/>
          <p14:tracePt t="53972" x="1504950" y="5854700"/>
          <p14:tracePt t="53979" x="1522413" y="5837238"/>
          <p14:tracePt t="53987" x="1568450" y="5808663"/>
          <p14:tracePt t="53995" x="1595438" y="5800725"/>
          <p14:tracePt t="54004" x="1668463" y="5764213"/>
          <p14:tracePt t="54011" x="1695450" y="5754688"/>
          <p14:tracePt t="54019" x="1714500" y="5745163"/>
          <p14:tracePt t="54026" x="1787525" y="5735638"/>
          <p14:tracePt t="54036" x="1831975" y="5708650"/>
          <p14:tracePt t="54041" x="1887538" y="5708650"/>
          <p14:tracePt t="54050" x="1924050" y="5699125"/>
          <p14:tracePt t="54057" x="1978025" y="5699125"/>
          <p14:tracePt t="54065" x="2014538" y="5699125"/>
          <p14:tracePt t="54073" x="2070100" y="5691188"/>
          <p14:tracePt t="54081" x="2114550" y="5691188"/>
          <p14:tracePt t="54089" x="2143125" y="5691188"/>
          <p14:tracePt t="54097" x="2170113" y="5691188"/>
          <p14:tracePt t="54106" x="2197100" y="5691188"/>
          <p14:tracePt t="54114" x="2206625" y="5691188"/>
          <p14:tracePt t="54122" x="2233613" y="5691188"/>
          <p14:tracePt t="54131" x="2251075" y="5691188"/>
          <p14:tracePt t="54138" x="2260600" y="5691188"/>
          <p14:tracePt t="54146" x="2279650" y="5691188"/>
          <p14:tracePt t="54154" x="2297113" y="5691188"/>
          <p14:tracePt t="54162" x="2324100" y="5691188"/>
          <p14:tracePt t="54170" x="2343150" y="5691188"/>
          <p14:tracePt t="54178" x="2397125" y="5691188"/>
          <p14:tracePt t="54186" x="2433638" y="5691188"/>
          <p14:tracePt t="54194" x="2443163" y="5691188"/>
          <p14:tracePt t="54203" x="2452688" y="5691188"/>
          <p14:tracePt t="54210" x="2462213" y="5691188"/>
          <p14:tracePt t="54218" x="2479675" y="5708650"/>
          <p14:tracePt t="54225" x="2479675" y="5718175"/>
          <p14:tracePt t="54234" x="2479675" y="5754688"/>
          <p14:tracePt t="54241" x="2489200" y="5791200"/>
          <p14:tracePt t="54249" x="2489200" y="5808663"/>
          <p14:tracePt t="54258" x="2489200" y="5854700"/>
          <p14:tracePt t="54266" x="2489200" y="5873750"/>
          <p14:tracePt t="54273" x="2489200" y="5910263"/>
          <p14:tracePt t="54282" x="2489200" y="5937250"/>
          <p14:tracePt t="54289" x="2489200" y="5964238"/>
          <p14:tracePt t="54298" x="2489200" y="5983288"/>
          <p14:tracePt t="54305" x="2489200" y="6000750"/>
          <p14:tracePt t="54314" x="2489200" y="6010275"/>
          <p14:tracePt t="54321" x="2489200" y="6027738"/>
          <p14:tracePt t="54337" x="2489200" y="6046788"/>
          <p14:tracePt t="54346" x="2479675" y="6054725"/>
          <p14:tracePt t="54354" x="2470150" y="6064250"/>
          <p14:tracePt t="54361" x="2452688" y="6091238"/>
          <p14:tracePt t="54370" x="2406650" y="6110288"/>
          <p14:tracePt t="54377" x="2379663" y="6127750"/>
          <p14:tracePt t="54385" x="2306638" y="6164263"/>
          <p14:tracePt t="54394" x="2243138" y="6192838"/>
          <p14:tracePt t="54401" x="2179638" y="6219825"/>
          <p14:tracePt t="54411" x="2097088" y="6256338"/>
          <p14:tracePt t="54419" x="2060575" y="6265863"/>
          <p14:tracePt t="54427" x="1997075" y="6283325"/>
          <p14:tracePt t="54437" x="1968500" y="6292850"/>
          <p14:tracePt t="54443" x="1931988" y="6292850"/>
          <p14:tracePt t="54453" x="1895475" y="6319838"/>
          <p14:tracePt t="54461" x="1878013" y="6319838"/>
          <p14:tracePt t="54465" x="1860550" y="6319838"/>
          <p14:tracePt t="54473" x="1841500" y="6329363"/>
          <p14:tracePt t="54481" x="1831975" y="6329363"/>
          <p14:tracePt t="54859" x="1887538" y="6329363"/>
          <p14:tracePt t="54869" x="1997075" y="6329363"/>
          <p14:tracePt t="54874" x="2078038" y="6310313"/>
          <p14:tracePt t="54881" x="2170113" y="6302375"/>
          <p14:tracePt t="54898" x="2306638" y="6292850"/>
          <p14:tracePt t="54905" x="2379663" y="6292850"/>
          <p14:tracePt t="54938" x="2470150" y="6256338"/>
          <p14:tracePt t="54946" x="2479675" y="6256338"/>
          <p14:tracePt t="54953" x="2516188" y="6246813"/>
          <p14:tracePt t="54963" x="2589213" y="6246813"/>
          <p14:tracePt t="54970" x="2652713" y="6246813"/>
          <p14:tracePt t="54977" x="2725738" y="6246813"/>
          <p14:tracePt t="54986" x="2781300" y="6246813"/>
          <p14:tracePt t="54994" x="2835275" y="6246813"/>
          <p14:tracePt t="55002" x="2889250" y="6246813"/>
          <p14:tracePt t="55009" x="2954338" y="6246813"/>
          <p14:tracePt t="55017" x="3044825" y="6246813"/>
          <p14:tracePt t="55025" x="3117850" y="6246813"/>
          <p14:tracePt t="55033" x="3190875" y="6246813"/>
          <p14:tracePt t="55041" x="3263900" y="6246813"/>
          <p14:tracePt t="55050" x="3373438" y="6246813"/>
          <p14:tracePt t="55057" x="3446463" y="6246813"/>
          <p14:tracePt t="55066" x="3500438" y="6246813"/>
          <p14:tracePt t="55073" x="3600450" y="6237288"/>
          <p14:tracePt t="55082" x="3692525" y="6237288"/>
          <p14:tracePt t="55089" x="3783013" y="6219825"/>
          <p14:tracePt t="55097" x="3875088" y="6219825"/>
          <p14:tracePt t="55106" x="3948113" y="6219825"/>
          <p14:tracePt t="55115" x="3992563" y="6219825"/>
          <p14:tracePt t="55122" x="4021138" y="6219825"/>
          <p14:tracePt t="55131" x="4065588" y="6219825"/>
          <p14:tracePt t="55138" x="4084638" y="6210300"/>
          <p14:tracePt t="55154" x="4094163" y="6210300"/>
          <p14:tracePt t="55161" x="4102100" y="6210300"/>
          <p14:tracePt t="55603" x="4111625" y="6200775"/>
          <p14:tracePt t="55611" x="4057650" y="6200775"/>
          <p14:tracePt t="55619" x="3948113" y="6200775"/>
          <p14:tracePt t="55626" x="3819525" y="6200775"/>
          <p14:tracePt t="55634" x="3729038" y="6200775"/>
          <p14:tracePt t="55642" x="3656013" y="6200775"/>
          <p14:tracePt t="55650" x="3582988" y="6200775"/>
          <p14:tracePt t="55658" x="3527425" y="6200775"/>
          <p14:tracePt t="55666" x="3482975" y="6200775"/>
          <p14:tracePt t="55676" x="3463925" y="6200775"/>
          <p14:tracePt t="55682" x="3436938" y="6200775"/>
          <p14:tracePt t="55900" x="3400425" y="6200775"/>
          <p14:tracePt t="55907" x="3327400" y="6200775"/>
          <p14:tracePt t="55919" x="3273425" y="6200775"/>
          <p14:tracePt t="55924" x="3217863" y="6200775"/>
          <p14:tracePt t="55933" x="3190875" y="6200775"/>
          <p14:tracePt t="55938" x="3144838" y="6200775"/>
          <p14:tracePt t="55946" x="3136900" y="6200775"/>
          <p14:tracePt t="55954" x="3117850" y="6200775"/>
          <p14:tracePt t="56444" x="3108325" y="6173788"/>
          <p14:tracePt t="56449" x="3108325" y="6156325"/>
          <p14:tracePt t="56457" x="3108325" y="6127750"/>
          <p14:tracePt t="56466" x="3117850" y="6091238"/>
          <p14:tracePt t="56474" x="3127375" y="6064250"/>
          <p14:tracePt t="56482" x="3136900" y="6046788"/>
          <p14:tracePt t="56489" x="3154363" y="6000750"/>
          <p14:tracePt t="56499" x="3190875" y="5983288"/>
          <p14:tracePt t="56505" x="3236913" y="5946775"/>
          <p14:tracePt t="56514" x="3263900" y="5927725"/>
          <p14:tracePt t="56521" x="3317875" y="5900738"/>
          <p14:tracePt t="56530" x="3382963" y="5881688"/>
          <p14:tracePt t="56538" x="3427413" y="5873750"/>
          <p14:tracePt t="56546" x="3482975" y="5845175"/>
          <p14:tracePt t="56554" x="3546475" y="5845175"/>
          <p14:tracePt t="56562" x="3600450" y="5837238"/>
          <p14:tracePt t="56570" x="3656013" y="5837238"/>
          <p14:tracePt t="56578" x="3702050" y="5837238"/>
          <p14:tracePt t="56586" x="3738563" y="5837238"/>
          <p14:tracePt t="56593" x="3756025" y="5837238"/>
          <p14:tracePt t="56601" x="3783013" y="5837238"/>
          <p14:tracePt t="56609" x="3819525" y="5837238"/>
          <p14:tracePt t="56618" x="3856038" y="5837238"/>
          <p14:tracePt t="56626" x="3883025" y="5837238"/>
          <p14:tracePt t="56633" x="3919538" y="5845175"/>
          <p14:tracePt t="56641" x="3956050" y="5854700"/>
          <p14:tracePt t="56649" x="3975100" y="5854700"/>
          <p14:tracePt t="56658" x="3992563" y="5873750"/>
          <p14:tracePt t="56666" x="4029075" y="5891213"/>
          <p14:tracePt t="56683" x="4038600" y="5900738"/>
          <p14:tracePt t="56722" x="4038600" y="5918200"/>
          <p14:tracePt t="56730" x="4038600" y="5927725"/>
          <p14:tracePt t="56738" x="4038600" y="5937250"/>
          <p14:tracePt t="56746" x="4038600" y="5964238"/>
          <p14:tracePt t="56753" x="4038600" y="5991225"/>
          <p14:tracePt t="56762" x="4011613" y="6010275"/>
          <p14:tracePt t="56770" x="4002088" y="6027738"/>
          <p14:tracePt t="56778" x="3992563" y="6046788"/>
          <p14:tracePt t="56785" x="3984625" y="6064250"/>
          <p14:tracePt t="56793" x="3975100" y="6073775"/>
          <p14:tracePt t="56882" x="3975100" y="6083300"/>
          <p14:tracePt t="57010" x="3975100" y="6073775"/>
          <p14:tracePt t="57018" x="4021138" y="6037263"/>
          <p14:tracePt t="57026" x="4121150" y="6000750"/>
          <p14:tracePt t="57034" x="4230688" y="5964238"/>
          <p14:tracePt t="57042" x="4340225" y="5954713"/>
          <p14:tracePt t="57050" x="4476750" y="5937250"/>
          <p14:tracePt t="57058" x="4622800" y="5937250"/>
          <p14:tracePt t="57066" x="4749800" y="5937250"/>
          <p14:tracePt t="57074" x="4876800" y="5937250"/>
          <p14:tracePt t="57083" x="4949825" y="5937250"/>
          <p14:tracePt t="57089" x="5005388" y="5937250"/>
          <p14:tracePt t="57098" x="5022850" y="5937250"/>
          <p14:tracePt t="57105" x="5049838" y="5937250"/>
          <p14:tracePt t="57114" x="5059363" y="5937250"/>
          <p14:tracePt t="57122" x="5068888" y="5927725"/>
          <p14:tracePt t="57162" x="5078413" y="5927725"/>
          <p14:tracePt t="57169" x="5086350" y="5927725"/>
          <p14:tracePt t="57185" x="5132388" y="5927725"/>
          <p14:tracePt t="57194" x="5151438" y="5910263"/>
          <p14:tracePt t="57217" x="5168900" y="5900738"/>
          <p14:tracePt t="57227" x="5178425" y="5900738"/>
          <p14:tracePt t="57234" x="5195888" y="5900738"/>
          <p14:tracePt t="57241" x="5224463" y="5881688"/>
          <p14:tracePt t="57249" x="5241925" y="5881688"/>
          <p14:tracePt t="57258" x="5287963" y="5873750"/>
          <p14:tracePt t="57266" x="5324475" y="5873750"/>
          <p14:tracePt t="57273" x="5351463" y="5873750"/>
          <p14:tracePt t="57281" x="5441950" y="5864225"/>
          <p14:tracePt t="57289" x="5514975" y="5864225"/>
          <p14:tracePt t="57298" x="5588000" y="5864225"/>
          <p14:tracePt t="57306" x="5643563" y="5864225"/>
          <p14:tracePt t="57315" x="5680075" y="5864225"/>
          <p14:tracePt t="57321" x="5716588" y="5864225"/>
          <p14:tracePt t="57331" x="5734050" y="5864225"/>
          <p14:tracePt t="57649" x="5743575" y="5864225"/>
          <p14:tracePt t="57658" x="5743575" y="5873750"/>
          <p14:tracePt t="57665" x="5743575" y="5891213"/>
          <p14:tracePt t="57674" x="5734050" y="5910263"/>
          <p14:tracePt t="57681" x="5724525" y="5918200"/>
          <p14:tracePt t="57689" x="5716588" y="5918200"/>
          <p14:tracePt t="57698" x="5716588" y="5927725"/>
          <p14:tracePt t="57705" x="5707063" y="5937250"/>
          <p14:tracePt t="57723" x="5697538" y="5946775"/>
          <p14:tracePt t="58306" x="5734050" y="5946775"/>
          <p14:tracePt t="58313" x="5789613" y="5946775"/>
          <p14:tracePt t="58321" x="5843588" y="5946775"/>
          <p14:tracePt t="58331" x="5899150" y="5946775"/>
          <p14:tracePt t="58338" x="5943600" y="5946775"/>
          <p14:tracePt t="58347" x="5972175" y="5946775"/>
          <p14:tracePt t="58353" x="5999163" y="5946775"/>
          <p14:tracePt t="58361" x="6016625" y="5946775"/>
          <p14:tracePt t="58369" x="6035675" y="5946775"/>
          <p14:tracePt t="58402" x="6043613" y="5946775"/>
          <p14:tracePt t="58410" x="6053138" y="5937250"/>
          <p14:tracePt t="59020" x="6053138" y="5927725"/>
          <p14:tracePt t="59059" x="6035675" y="5927725"/>
          <p14:tracePt t="59067" x="5989638" y="5927725"/>
          <p14:tracePt t="59074" x="5953125" y="5927725"/>
          <p14:tracePt t="59083" x="5935663" y="5927725"/>
          <p14:tracePt t="59092" x="5916613" y="5927725"/>
          <p14:tracePt t="59211" x="5907088" y="5927725"/>
          <p14:tracePt t="59219" x="5870575" y="5927725"/>
          <p14:tracePt t="59226" x="5780088" y="5954713"/>
          <p14:tracePt t="59234" x="5643563" y="6000750"/>
          <p14:tracePt t="59241" x="5497513" y="6018213"/>
          <p14:tracePt t="59250" x="5368925" y="6027738"/>
          <p14:tracePt t="59259" x="5241925" y="6054725"/>
          <p14:tracePt t="59270" x="5114925" y="6054725"/>
          <p14:tracePt t="59275" x="4968875" y="6054725"/>
          <p14:tracePt t="59286" x="4803775" y="6054725"/>
          <p14:tracePt t="59289" x="4622800" y="6054725"/>
          <p14:tracePt t="59299" x="4421188" y="6054725"/>
          <p14:tracePt t="59305" x="4221163" y="6054725"/>
          <p14:tracePt t="59315" x="4029075" y="6054725"/>
          <p14:tracePt t="59321" x="3846513" y="6054725"/>
          <p14:tracePt t="59331" x="3683000" y="6054725"/>
          <p14:tracePt t="59337" x="3536950" y="6054725"/>
          <p14:tracePt t="59346" x="3373438" y="6037263"/>
          <p14:tracePt t="59354" x="3244850" y="6037263"/>
          <p14:tracePt t="59362" x="3063875" y="6037263"/>
          <p14:tracePt t="59370" x="2862263" y="6037263"/>
          <p14:tracePt t="59378" x="2552700" y="6000750"/>
          <p14:tracePt t="59386" x="2243138" y="5983288"/>
          <p14:tracePt t="59395" x="1941513" y="5983288"/>
          <p14:tracePt t="59401" x="1685925" y="5983288"/>
          <p14:tracePt t="59409" x="1385888" y="5983288"/>
          <p14:tracePt t="59418" x="1157288" y="5983288"/>
          <p14:tracePt t="59426" x="930275" y="5983288"/>
          <p14:tracePt t="59435" x="765175" y="5983288"/>
          <p14:tracePt t="59442" x="674688" y="5983288"/>
          <p14:tracePt t="59451" x="638175" y="5983288"/>
          <p14:tracePt t="59458" x="584200" y="5983288"/>
          <p14:tracePt t="59466" x="565150" y="5983288"/>
          <p14:tracePt t="59861" x="628650" y="5954713"/>
          <p14:tracePt t="59868" x="757238" y="5946775"/>
          <p14:tracePt t="59875" x="939800" y="5900738"/>
          <p14:tracePt t="59884" x="1066800" y="5900738"/>
          <p14:tracePt t="59891" x="1193800" y="5873750"/>
          <p14:tracePt t="59900" x="1212850" y="5845175"/>
          <p14:tracePt t="59907" x="1239838" y="5837238"/>
          <p14:tracePt t="60478" x="1249363" y="5837238"/>
          <p14:tracePt t="60650" x="1258888" y="5837238"/>
          <p14:tracePt t="60659" x="1293813" y="5827713"/>
          <p14:tracePt t="60666" x="1349375" y="5827713"/>
          <p14:tracePt t="60675" x="1412875" y="5800725"/>
          <p14:tracePt t="60682" x="1449388" y="5800725"/>
          <p14:tracePt t="60690" x="1458913" y="5791200"/>
          <p14:tracePt t="60697" x="1468438" y="5791200"/>
          <p14:tracePt t="61139" x="1495425" y="5791200"/>
          <p14:tracePt t="61150" x="1568450" y="5754688"/>
          <p14:tracePt t="61156" x="1641475" y="5718175"/>
          <p14:tracePt t="61165" x="1685925" y="5699125"/>
          <p14:tracePt t="61170" x="1731963" y="5681663"/>
          <p14:tracePt t="61179" x="1741488" y="5672138"/>
          <p14:tracePt t="61187" x="1751013" y="5672138"/>
          <p14:tracePt t="61330" x="1787525" y="5654675"/>
          <p14:tracePt t="61338" x="1851025" y="5599113"/>
          <p14:tracePt t="61347" x="1895475" y="5581650"/>
          <p14:tracePt t="61354" x="1931988" y="5545138"/>
          <p14:tracePt t="61362" x="1978025" y="5526088"/>
          <p14:tracePt t="61371" x="1978025" y="5518150"/>
          <p14:tracePt t="61380" x="1997075" y="5499100"/>
          <p14:tracePt t="61563" x="2005013" y="5499100"/>
          <p14:tracePt t="61571" x="2014538" y="5499100"/>
          <p14:tracePt t="61906" x="2041525" y="5499100"/>
          <p14:tracePt t="61914" x="2097088" y="5535613"/>
          <p14:tracePt t="61922" x="2233613" y="5608638"/>
          <p14:tracePt t="61930" x="2370138" y="5672138"/>
          <p14:tracePt t="61938" x="2689225" y="5764213"/>
          <p14:tracePt t="61948" x="3100388" y="5881688"/>
          <p14:tracePt t="61954" x="3546475" y="6018213"/>
          <p14:tracePt t="61962" x="3883025" y="6127750"/>
          <p14:tracePt t="61970" x="4111625" y="6200775"/>
          <p14:tracePt t="61978" x="4267200" y="6229350"/>
          <p14:tracePt t="61986" x="4321175" y="6256338"/>
          <p14:tracePt t="61994" x="4330700" y="6256338"/>
          <p14:tracePt t="62315" x="4340225" y="6256338"/>
          <p14:tracePt t="62350" x="4340225" y="6246813"/>
          <p14:tracePt t="62356" x="4357688" y="6219825"/>
          <p14:tracePt t="62363" x="4357688" y="6210300"/>
          <p14:tracePt t="62370" x="4357688" y="6173788"/>
          <p14:tracePt t="62382" x="4367213" y="6156325"/>
          <p14:tracePt t="62393" x="4367213" y="6137275"/>
          <p14:tracePt t="62409" x="4367213" y="6127750"/>
          <p14:tracePt t="62427" x="4367213" y="6119813"/>
          <p14:tracePt t="62433" x="4376738" y="6119813"/>
          <p14:tracePt t="62532" x="4348163" y="6119813"/>
          <p14:tracePt t="62539" x="4248150" y="6127750"/>
          <p14:tracePt t="62549" x="4165600" y="6146800"/>
          <p14:tracePt t="62555" x="4057650" y="6156325"/>
          <p14:tracePt t="62564" x="4002088" y="6173788"/>
          <p14:tracePt t="62572" x="3948113" y="6173788"/>
          <p14:tracePt t="62578" x="3865563" y="6192838"/>
          <p14:tracePt t="62586" x="3802063" y="6210300"/>
          <p14:tracePt t="62594" x="3746500" y="6210300"/>
          <p14:tracePt t="62602" x="3709988" y="6210300"/>
          <p14:tracePt t="62610" x="3656013" y="6210300"/>
          <p14:tracePt t="62619" x="3629025" y="6210300"/>
          <p14:tracePt t="62626" x="3582988" y="6210300"/>
          <p14:tracePt t="62634" x="3556000" y="6210300"/>
          <p14:tracePt t="62651" x="3546475" y="6210300"/>
          <p14:tracePt t="62866" x="3527425" y="6210300"/>
          <p14:tracePt t="62875" x="3446463" y="6210300"/>
          <p14:tracePt t="62887" x="3373438" y="6210300"/>
          <p14:tracePt t="62891" x="3317875" y="6210300"/>
          <p14:tracePt t="62900" x="3254375" y="6210300"/>
          <p14:tracePt t="62905" x="3217863" y="6210300"/>
          <p14:tracePt t="62914" x="3190875" y="6210300"/>
          <p14:tracePt t="62921" x="3163888" y="6210300"/>
          <p14:tracePt t="62930" x="3144838" y="6210300"/>
          <p14:tracePt t="62937" x="3127375" y="6210300"/>
          <p14:tracePt t="62962" x="3117850" y="6210300"/>
          <p14:tracePt t="63178" x="3154363" y="6210300"/>
          <p14:tracePt t="63186" x="3227388" y="6210300"/>
          <p14:tracePt t="63194" x="3336925" y="6219825"/>
          <p14:tracePt t="63202" x="3490913" y="6265863"/>
          <p14:tracePt t="63211" x="3600450" y="6265863"/>
          <p14:tracePt t="63217" x="3729038" y="6265863"/>
          <p14:tracePt t="63225" x="3838575" y="6265863"/>
          <p14:tracePt t="63234" x="3929063" y="6265863"/>
          <p14:tracePt t="63242" x="4002088" y="6265863"/>
          <p14:tracePt t="63250" x="4048125" y="6265863"/>
          <p14:tracePt t="63257" x="4102100" y="6265863"/>
          <p14:tracePt t="63265" x="4129088" y="6265863"/>
          <p14:tracePt t="63273" x="4148138" y="6265863"/>
          <p14:tracePt t="63281" x="4157663" y="6265863"/>
          <p14:tracePt t="63289" x="4165600" y="6265863"/>
          <p14:tracePt t="63305" x="4175125" y="6265863"/>
          <p14:tracePt t="63314" x="4194175" y="6265863"/>
          <p14:tracePt t="63321" x="4211638" y="6265863"/>
          <p14:tracePt t="63331" x="4230688" y="6265863"/>
          <p14:tracePt t="63337" x="4267200" y="6265863"/>
          <p14:tracePt t="63347" x="4321175" y="6265863"/>
          <p14:tracePt t="63354" x="4403725" y="6265863"/>
          <p14:tracePt t="63362" x="4476750" y="6265863"/>
          <p14:tracePt t="63370" x="4567238" y="6265863"/>
          <p14:tracePt t="63377" x="4640263" y="6265863"/>
          <p14:tracePt t="63385" x="4695825" y="6265863"/>
          <p14:tracePt t="63393" x="4740275" y="6265863"/>
          <p14:tracePt t="63402" x="4767263" y="6265863"/>
          <p14:tracePt t="63410" x="4803775" y="6265863"/>
          <p14:tracePt t="63418" x="4849813" y="6265863"/>
          <p14:tracePt t="63425" x="4859338" y="6265863"/>
          <p14:tracePt t="63434" x="4895850" y="6265863"/>
          <p14:tracePt t="63450" x="4905375" y="6265863"/>
          <p14:tracePt t="63473" x="4922838" y="6265863"/>
          <p14:tracePt t="73805" x="4913313" y="6256338"/>
          <p14:tracePt t="73811" x="4913313" y="6146800"/>
          <p14:tracePt t="73819" x="4913313" y="6100763"/>
          <p14:tracePt t="73826" x="4913313" y="6083300"/>
          <p14:tracePt t="73834" x="4913313" y="6073775"/>
          <p14:tracePt t="73954" x="4913313" y="6064250"/>
          <p14:tracePt t="73962" x="4913313" y="6046788"/>
          <p14:tracePt t="73970" x="4913313" y="6018213"/>
          <p14:tracePt t="73978" x="4913313" y="6010275"/>
          <p14:tracePt t="74467" x="4913313" y="6000750"/>
          <p14:tracePt t="74475" x="4913313" y="5973763"/>
          <p14:tracePt t="74483" x="4895850" y="5954713"/>
          <p14:tracePt t="74507" x="4895850" y="5937250"/>
          <p14:tracePt t="74514" x="4895850" y="5918200"/>
          <p14:tracePt t="74524" x="4886325" y="5891213"/>
          <p14:tracePt t="74530" x="4886325" y="5854700"/>
          <p14:tracePt t="74539" x="4876800" y="5800725"/>
          <p14:tracePt t="74545" x="4876800" y="5764213"/>
          <p14:tracePt t="74554" x="4868863" y="5718175"/>
          <p14:tracePt t="74563" x="4868863" y="5681663"/>
          <p14:tracePt t="74570" x="4868863" y="5662613"/>
          <p14:tracePt t="74580" x="4868863" y="5654675"/>
          <p14:tracePt t="74585" x="4868863" y="5626100"/>
          <p14:tracePt t="75163" x="4913313" y="5562600"/>
          <p14:tracePt t="75170" x="5032375" y="5481638"/>
          <p14:tracePt t="75179" x="5214938" y="5362575"/>
          <p14:tracePt t="75186" x="5434013" y="5233988"/>
          <p14:tracePt t="75195" x="5716588" y="5097463"/>
          <p14:tracePt t="75202" x="6016625" y="4997450"/>
          <p14:tracePt t="75210" x="6326188" y="4870450"/>
          <p14:tracePt t="75218" x="6527800" y="4787900"/>
          <p14:tracePt t="75227" x="6764338" y="4697413"/>
          <p14:tracePt t="75233" x="6937375" y="4614863"/>
          <p14:tracePt t="75242" x="7065963" y="4559300"/>
          <p14:tracePt t="75249" x="7202488" y="4495800"/>
          <p14:tracePt t="75257" x="7302500" y="4441825"/>
          <p14:tracePt t="75265" x="7348538" y="4432300"/>
          <p14:tracePt t="75274" x="7392988" y="4413250"/>
          <p14:tracePt t="75281" x="7429500" y="4395788"/>
          <p14:tracePt t="75289" x="7439025" y="4395788"/>
          <p14:tracePt t="75306" x="7448550" y="4395788"/>
          <p14:tracePt t="75322" x="7458075" y="4386263"/>
          <p14:tracePt t="75338" x="7466013" y="4386263"/>
          <p14:tracePt t="75346" x="7475538" y="4386263"/>
          <p14:tracePt t="75353" x="7539038" y="4359275"/>
          <p14:tracePt t="75363" x="7602538" y="4332288"/>
          <p14:tracePt t="75369" x="7658100" y="4322763"/>
          <p14:tracePt t="75378" x="7721600" y="4313238"/>
          <p14:tracePt t="75386" x="7794625" y="4286250"/>
          <p14:tracePt t="75395" x="7858125" y="4259263"/>
          <p14:tracePt t="75402" x="7913688" y="4249738"/>
          <p14:tracePt t="75410" x="8013700" y="4232275"/>
          <p14:tracePt t="75418" x="8077200" y="4213225"/>
          <p14:tracePt t="75426" x="8104188" y="4203700"/>
          <p14:tracePt t="75434" x="8140700" y="4195763"/>
          <p14:tracePt t="75442" x="8177213" y="4176713"/>
          <p14:tracePt t="75450" x="8186738" y="4176713"/>
          <p14:tracePt t="75458" x="8213725" y="4159250"/>
          <p14:tracePt t="75474" x="8223250" y="4159250"/>
          <p14:tracePt t="75482" x="8232775" y="4159250"/>
          <p14:tracePt t="75490" x="8259763" y="4159250"/>
          <p14:tracePt t="75498" x="8277225" y="4149725"/>
          <p14:tracePt t="75506" x="8305800" y="4149725"/>
          <p14:tracePt t="75515" x="8342313" y="4149725"/>
          <p14:tracePt t="75522" x="8396288" y="4140200"/>
          <p14:tracePt t="75531" x="8451850" y="4140200"/>
          <p14:tracePt t="75539" x="8505825" y="4130675"/>
          <p14:tracePt t="75549" x="8624888" y="4103688"/>
          <p14:tracePt t="75557" x="8715375" y="4086225"/>
          <p14:tracePt t="75565" x="8842375" y="4076700"/>
          <p14:tracePt t="75571" x="8988425" y="40576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ja-JP" altLang="en-US" dirty="0"/>
              <a:t>演習</a:t>
            </a:r>
            <a:r>
              <a:rPr lang="en-US" altLang="ja-JP" dirty="0"/>
              <a:t>2</a:t>
            </a:r>
          </a:p>
        </p:txBody>
      </p:sp>
      <p:sp>
        <p:nvSpPr>
          <p:cNvPr id="46083" name="Rectangle 3"/>
          <p:cNvSpPr>
            <a:spLocks noGrp="1" noChangeArrowheads="1"/>
          </p:cNvSpPr>
          <p:nvPr>
            <p:ph idx="1"/>
          </p:nvPr>
        </p:nvSpPr>
        <p:spPr>
          <a:xfrm>
            <a:off x="457200" y="1600200"/>
            <a:ext cx="8362950" cy="1181100"/>
          </a:xfrm>
        </p:spPr>
        <p:txBody>
          <a:bodyPr/>
          <a:lstStyle/>
          <a:p>
            <a:pPr eaLnBrk="1" hangingPunct="1">
              <a:buFontTx/>
              <a:buNone/>
            </a:pPr>
            <a:r>
              <a:rPr lang="ja-JP" altLang="en-US"/>
              <a:t>以下の回路の最大動作周波数を計算せよ。</a:t>
            </a:r>
          </a:p>
        </p:txBody>
      </p:sp>
      <p:sp>
        <p:nvSpPr>
          <p:cNvPr id="46084" name="Rectangle 4"/>
          <p:cNvSpPr>
            <a:spLocks noChangeArrowheads="1"/>
          </p:cNvSpPr>
          <p:nvPr/>
        </p:nvSpPr>
        <p:spPr bwMode="auto">
          <a:xfrm>
            <a:off x="3636963" y="4870450"/>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85" name="Text Box 5"/>
          <p:cNvSpPr txBox="1">
            <a:spLocks noChangeArrowheads="1"/>
          </p:cNvSpPr>
          <p:nvPr/>
        </p:nvSpPr>
        <p:spPr bwMode="auto">
          <a:xfrm>
            <a:off x="3565525" y="50863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6086" name="Text Box 6"/>
          <p:cNvSpPr txBox="1">
            <a:spLocks noChangeArrowheads="1"/>
          </p:cNvSpPr>
          <p:nvPr/>
        </p:nvSpPr>
        <p:spPr bwMode="auto">
          <a:xfrm>
            <a:off x="3922713" y="48704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087" name="Line 7"/>
          <p:cNvSpPr>
            <a:spLocks noChangeShapeType="1"/>
          </p:cNvSpPr>
          <p:nvPr/>
        </p:nvSpPr>
        <p:spPr bwMode="auto">
          <a:xfrm flipH="1">
            <a:off x="3924300" y="5734050"/>
            <a:ext cx="1588"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88" name="Line 8"/>
          <p:cNvSpPr>
            <a:spLocks noChangeShapeType="1"/>
          </p:cNvSpPr>
          <p:nvPr/>
        </p:nvSpPr>
        <p:spPr bwMode="auto">
          <a:xfrm flipV="1">
            <a:off x="3852863" y="5518150"/>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89" name="Line 9"/>
          <p:cNvSpPr>
            <a:spLocks noChangeShapeType="1"/>
          </p:cNvSpPr>
          <p:nvPr/>
        </p:nvSpPr>
        <p:spPr bwMode="auto">
          <a:xfrm>
            <a:off x="3924300" y="5518150"/>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0" name="Rectangle 10"/>
          <p:cNvSpPr>
            <a:spLocks noChangeArrowheads="1"/>
          </p:cNvSpPr>
          <p:nvPr/>
        </p:nvSpPr>
        <p:spPr bwMode="auto">
          <a:xfrm>
            <a:off x="3636963" y="3502025"/>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1" name="Text Box 11"/>
          <p:cNvSpPr txBox="1">
            <a:spLocks noChangeArrowheads="1"/>
          </p:cNvSpPr>
          <p:nvPr/>
        </p:nvSpPr>
        <p:spPr bwMode="auto">
          <a:xfrm>
            <a:off x="3565525" y="37179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6092" name="Text Box 12"/>
          <p:cNvSpPr txBox="1">
            <a:spLocks noChangeArrowheads="1"/>
          </p:cNvSpPr>
          <p:nvPr/>
        </p:nvSpPr>
        <p:spPr bwMode="auto">
          <a:xfrm>
            <a:off x="3922713" y="35020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093" name="Line 13"/>
          <p:cNvSpPr>
            <a:spLocks noChangeShapeType="1"/>
          </p:cNvSpPr>
          <p:nvPr/>
        </p:nvSpPr>
        <p:spPr bwMode="auto">
          <a:xfrm>
            <a:off x="3925888" y="43656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4" name="Line 14"/>
          <p:cNvSpPr>
            <a:spLocks noChangeShapeType="1"/>
          </p:cNvSpPr>
          <p:nvPr/>
        </p:nvSpPr>
        <p:spPr bwMode="auto">
          <a:xfrm flipV="1">
            <a:off x="3852863" y="4149725"/>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5" name="Line 15"/>
          <p:cNvSpPr>
            <a:spLocks noChangeShapeType="1"/>
          </p:cNvSpPr>
          <p:nvPr/>
        </p:nvSpPr>
        <p:spPr bwMode="auto">
          <a:xfrm>
            <a:off x="3924300" y="4149725"/>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6096" name="Group 16"/>
          <p:cNvGrpSpPr>
            <a:grpSpLocks/>
          </p:cNvGrpSpPr>
          <p:nvPr/>
        </p:nvGrpSpPr>
        <p:grpSpPr bwMode="auto">
          <a:xfrm>
            <a:off x="5219700" y="4533900"/>
            <a:ext cx="576263" cy="623888"/>
            <a:chOff x="3493" y="951"/>
            <a:chExt cx="499" cy="438"/>
          </a:xfrm>
        </p:grpSpPr>
        <p:grpSp>
          <p:nvGrpSpPr>
            <p:cNvPr id="46125" name="Group 17"/>
            <p:cNvGrpSpPr>
              <a:grpSpLocks/>
            </p:cNvGrpSpPr>
            <p:nvPr/>
          </p:nvGrpSpPr>
          <p:grpSpPr bwMode="auto">
            <a:xfrm>
              <a:off x="3493" y="951"/>
              <a:ext cx="499" cy="438"/>
              <a:chOff x="3152" y="3536"/>
              <a:chExt cx="499" cy="438"/>
            </a:xfrm>
          </p:grpSpPr>
          <p:sp>
            <p:nvSpPr>
              <p:cNvPr id="46128" name="Freeform 18"/>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29" name="Freeform 19"/>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0" name="Freeform 20"/>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6126" name="Oval 21"/>
            <p:cNvSpPr>
              <a:spLocks noChangeArrowheads="1"/>
            </p:cNvSpPr>
            <p:nvPr/>
          </p:nvSpPr>
          <p:spPr bwMode="auto">
            <a:xfrm flipH="1">
              <a:off x="3583" y="1073"/>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127" name="Oval 22"/>
            <p:cNvSpPr>
              <a:spLocks noChangeArrowheads="1"/>
            </p:cNvSpPr>
            <p:nvPr/>
          </p:nvSpPr>
          <p:spPr bwMode="auto">
            <a:xfrm flipH="1">
              <a:off x="3583" y="120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46097" name="Group 23"/>
          <p:cNvGrpSpPr>
            <a:grpSpLocks/>
          </p:cNvGrpSpPr>
          <p:nvPr/>
        </p:nvGrpSpPr>
        <p:grpSpPr bwMode="auto">
          <a:xfrm>
            <a:off x="3924300" y="3998913"/>
            <a:ext cx="361950" cy="366712"/>
            <a:chOff x="1338" y="2564"/>
            <a:chExt cx="228" cy="231"/>
          </a:xfrm>
        </p:grpSpPr>
        <p:sp>
          <p:nvSpPr>
            <p:cNvPr id="46123" name="Text Box 24"/>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124" name="Line 25"/>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098" name="Group 26"/>
          <p:cNvGrpSpPr>
            <a:grpSpLocks/>
          </p:cNvGrpSpPr>
          <p:nvPr/>
        </p:nvGrpSpPr>
        <p:grpSpPr bwMode="auto">
          <a:xfrm>
            <a:off x="3924300" y="5373688"/>
            <a:ext cx="361950" cy="366712"/>
            <a:chOff x="1338" y="2564"/>
            <a:chExt cx="228" cy="231"/>
          </a:xfrm>
        </p:grpSpPr>
        <p:sp>
          <p:nvSpPr>
            <p:cNvPr id="46121" name="Text Box 27"/>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122" name="Line 28"/>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6099" name="Line 29"/>
          <p:cNvSpPr>
            <a:spLocks noChangeShapeType="1"/>
          </p:cNvSpPr>
          <p:nvPr/>
        </p:nvSpPr>
        <p:spPr bwMode="auto">
          <a:xfrm>
            <a:off x="4211638" y="5013325"/>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0" name="Line 30"/>
          <p:cNvSpPr>
            <a:spLocks noChangeShapeType="1"/>
          </p:cNvSpPr>
          <p:nvPr/>
        </p:nvSpPr>
        <p:spPr bwMode="auto">
          <a:xfrm>
            <a:off x="4211638" y="4149725"/>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1" name="Line 31"/>
          <p:cNvSpPr>
            <a:spLocks noChangeShapeType="1"/>
          </p:cNvSpPr>
          <p:nvPr/>
        </p:nvSpPr>
        <p:spPr bwMode="auto">
          <a:xfrm flipH="1" flipV="1">
            <a:off x="4787900" y="414972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2" name="Text Box 32"/>
          <p:cNvSpPr txBox="1">
            <a:spLocks noChangeArrowheads="1"/>
          </p:cNvSpPr>
          <p:nvPr/>
        </p:nvSpPr>
        <p:spPr bwMode="auto">
          <a:xfrm>
            <a:off x="4211638" y="4719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C0</a:t>
            </a:r>
          </a:p>
        </p:txBody>
      </p:sp>
      <p:sp>
        <p:nvSpPr>
          <p:cNvPr id="46103" name="Text Box 33"/>
          <p:cNvSpPr txBox="1">
            <a:spLocks noChangeArrowheads="1"/>
          </p:cNvSpPr>
          <p:nvPr/>
        </p:nvSpPr>
        <p:spPr bwMode="auto">
          <a:xfrm>
            <a:off x="4140200" y="3351213"/>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C1</a:t>
            </a:r>
          </a:p>
        </p:txBody>
      </p:sp>
      <p:sp>
        <p:nvSpPr>
          <p:cNvPr id="46104" name="Line 34"/>
          <p:cNvSpPr>
            <a:spLocks noChangeShapeType="1"/>
          </p:cNvSpPr>
          <p:nvPr/>
        </p:nvSpPr>
        <p:spPr bwMode="auto">
          <a:xfrm>
            <a:off x="5794375" y="48212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5" name="Line 35"/>
          <p:cNvSpPr>
            <a:spLocks noChangeShapeType="1"/>
          </p:cNvSpPr>
          <p:nvPr/>
        </p:nvSpPr>
        <p:spPr bwMode="auto">
          <a:xfrm flipH="1">
            <a:off x="3348038" y="5805488"/>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6" name="Line 36"/>
          <p:cNvSpPr>
            <a:spLocks noChangeShapeType="1"/>
          </p:cNvSpPr>
          <p:nvPr/>
        </p:nvSpPr>
        <p:spPr bwMode="auto">
          <a:xfrm flipV="1">
            <a:off x="3348038" y="5302250"/>
            <a:ext cx="0"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7" name="Line 37"/>
          <p:cNvSpPr>
            <a:spLocks noChangeShapeType="1"/>
          </p:cNvSpPr>
          <p:nvPr/>
        </p:nvSpPr>
        <p:spPr bwMode="auto">
          <a:xfrm>
            <a:off x="3348038" y="5302250"/>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8" name="Line 38"/>
          <p:cNvSpPr>
            <a:spLocks noChangeShapeType="1"/>
          </p:cNvSpPr>
          <p:nvPr/>
        </p:nvSpPr>
        <p:spPr bwMode="auto">
          <a:xfrm flipH="1">
            <a:off x="3130550" y="3213100"/>
            <a:ext cx="2954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9" name="Line 39"/>
          <p:cNvSpPr>
            <a:spLocks noChangeShapeType="1"/>
          </p:cNvSpPr>
          <p:nvPr/>
        </p:nvSpPr>
        <p:spPr bwMode="auto">
          <a:xfrm flipV="1">
            <a:off x="3132138" y="3213100"/>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0" name="Line 40"/>
          <p:cNvSpPr>
            <a:spLocks noChangeShapeType="1"/>
          </p:cNvSpPr>
          <p:nvPr/>
        </p:nvSpPr>
        <p:spPr bwMode="auto">
          <a:xfrm>
            <a:off x="3132138" y="3862388"/>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1" name="Line 41"/>
          <p:cNvSpPr>
            <a:spLocks noChangeShapeType="1"/>
          </p:cNvSpPr>
          <p:nvPr/>
        </p:nvSpPr>
        <p:spPr bwMode="auto">
          <a:xfrm flipH="1">
            <a:off x="3563938" y="458152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2" name="Line 42"/>
          <p:cNvSpPr>
            <a:spLocks noChangeShapeType="1"/>
          </p:cNvSpPr>
          <p:nvPr/>
        </p:nvSpPr>
        <p:spPr bwMode="auto">
          <a:xfrm>
            <a:off x="3563938" y="4581525"/>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3" name="Line 43"/>
          <p:cNvSpPr>
            <a:spLocks noChangeShapeType="1"/>
          </p:cNvSpPr>
          <p:nvPr/>
        </p:nvSpPr>
        <p:spPr bwMode="auto">
          <a:xfrm flipH="1">
            <a:off x="2843213" y="6165850"/>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4" name="Text Box 44"/>
          <p:cNvSpPr txBox="1">
            <a:spLocks noChangeArrowheads="1"/>
          </p:cNvSpPr>
          <p:nvPr/>
        </p:nvSpPr>
        <p:spPr bwMode="auto">
          <a:xfrm>
            <a:off x="2411413" y="580548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CLK</a:t>
            </a:r>
          </a:p>
        </p:txBody>
      </p:sp>
      <p:sp>
        <p:nvSpPr>
          <p:cNvPr id="46115" name="Line 45"/>
          <p:cNvSpPr>
            <a:spLocks noChangeShapeType="1"/>
          </p:cNvSpPr>
          <p:nvPr/>
        </p:nvSpPr>
        <p:spPr bwMode="auto">
          <a:xfrm>
            <a:off x="4787900" y="4725988"/>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6" name="Line 46"/>
          <p:cNvSpPr>
            <a:spLocks noChangeShapeType="1"/>
          </p:cNvSpPr>
          <p:nvPr/>
        </p:nvSpPr>
        <p:spPr bwMode="auto">
          <a:xfrm>
            <a:off x="4211638" y="558958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7" name="Line 47"/>
          <p:cNvSpPr>
            <a:spLocks noChangeShapeType="1"/>
          </p:cNvSpPr>
          <p:nvPr/>
        </p:nvSpPr>
        <p:spPr bwMode="auto">
          <a:xfrm>
            <a:off x="4716463" y="5589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8" name="Line 48"/>
          <p:cNvSpPr>
            <a:spLocks noChangeShapeType="1"/>
          </p:cNvSpPr>
          <p:nvPr/>
        </p:nvSpPr>
        <p:spPr bwMode="auto">
          <a:xfrm>
            <a:off x="6084888" y="3213100"/>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9" name="Text Box 49"/>
          <p:cNvSpPr txBox="1">
            <a:spLocks noChangeArrowheads="1"/>
          </p:cNvSpPr>
          <p:nvPr/>
        </p:nvSpPr>
        <p:spPr bwMode="auto">
          <a:xfrm>
            <a:off x="4048125" y="6113463"/>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AC74 </a:t>
            </a:r>
          </a:p>
        </p:txBody>
      </p:sp>
      <p:sp>
        <p:nvSpPr>
          <p:cNvPr id="46120" name="Text Box 50"/>
          <p:cNvSpPr txBox="1">
            <a:spLocks noChangeArrowheads="1"/>
          </p:cNvSpPr>
          <p:nvPr/>
        </p:nvSpPr>
        <p:spPr bwMode="auto">
          <a:xfrm>
            <a:off x="5253038" y="522922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AC00 </a:t>
            </a:r>
          </a:p>
        </p:txBody>
      </p:sp>
      <p:sp>
        <p:nvSpPr>
          <p:cNvPr id="2" name="テキスト ボックス 1"/>
          <p:cNvSpPr txBox="1"/>
          <p:nvPr/>
        </p:nvSpPr>
        <p:spPr>
          <a:xfrm>
            <a:off x="6228184" y="2060848"/>
            <a:ext cx="2191626" cy="923330"/>
          </a:xfrm>
          <a:prstGeom prst="rect">
            <a:avLst/>
          </a:prstGeom>
          <a:noFill/>
        </p:spPr>
        <p:txBody>
          <a:bodyPr wrap="none" rtlCol="0">
            <a:spAutoFit/>
          </a:bodyPr>
          <a:lstStyle/>
          <a:p>
            <a:r>
              <a:rPr kumimoji="1" lang="en-US" altLang="ja-JP" dirty="0" err="1"/>
              <a:t>D.FF</a:t>
            </a:r>
            <a:r>
              <a:rPr kumimoji="1" lang="ja-JP" altLang="en-US" dirty="0"/>
              <a:t>の</a:t>
            </a:r>
            <a:r>
              <a:rPr kumimoji="1" lang="en-US" altLang="ja-JP" dirty="0" err="1"/>
              <a:t>tpd</a:t>
            </a:r>
            <a:r>
              <a:rPr kumimoji="1" lang="en-US" altLang="ja-JP" dirty="0"/>
              <a:t>=</a:t>
            </a:r>
            <a:r>
              <a:rPr kumimoji="1" lang="en-US" altLang="ja-JP" dirty="0" err="1"/>
              <a:t>10.5ns</a:t>
            </a:r>
            <a:endParaRPr kumimoji="1" lang="en-US" altLang="ja-JP" dirty="0"/>
          </a:p>
          <a:p>
            <a:r>
              <a:rPr lang="en-US" altLang="ja-JP" dirty="0" err="1"/>
              <a:t>tsu</a:t>
            </a:r>
            <a:r>
              <a:rPr lang="en-US" altLang="ja-JP" dirty="0"/>
              <a:t> = </a:t>
            </a:r>
            <a:r>
              <a:rPr lang="en-US" altLang="ja-JP" dirty="0" err="1"/>
              <a:t>3ns</a:t>
            </a:r>
            <a:endParaRPr lang="en-US" altLang="ja-JP" dirty="0"/>
          </a:p>
          <a:p>
            <a:r>
              <a:rPr kumimoji="1" lang="ja-JP" altLang="en-US" dirty="0"/>
              <a:t>ゲートの</a:t>
            </a:r>
            <a:r>
              <a:rPr kumimoji="1" lang="en-US" altLang="ja-JP" dirty="0" err="1"/>
              <a:t>tpd</a:t>
            </a:r>
            <a:r>
              <a:rPr kumimoji="1" lang="en-US" altLang="ja-JP" dirty="0"/>
              <a:t>=</a:t>
            </a:r>
            <a:r>
              <a:rPr kumimoji="1" lang="en-US" altLang="ja-JP" dirty="0" err="1"/>
              <a:t>8.6ns</a:t>
            </a:r>
            <a:endParaRPr kumimoji="1" lang="ja-JP" altLang="en-US" dirty="0"/>
          </a:p>
        </p:txBody>
      </p:sp>
      <p:pic>
        <p:nvPicPr>
          <p:cNvPr id="3" name="オーディオ 2">
            <a:hlinkClick r:id="" action="ppaction://media"/>
            <a:extLst>
              <a:ext uri="{FF2B5EF4-FFF2-40B4-BE49-F238E27FC236}">
                <a16:creationId xmlns:a16="http://schemas.microsoft.com/office/drawing/2014/main" id="{FE6EF74E-445E-485A-824E-CC57EE1C28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73174153"/>
      </p:ext>
    </p:extLst>
  </p:cSld>
  <p:clrMapOvr>
    <a:masterClrMapping/>
  </p:clrMapOvr>
  <mc:AlternateContent xmlns:mc="http://schemas.openxmlformats.org/markup-compatibility/2006">
    <mc:Choice xmlns:p14="http://schemas.microsoft.com/office/powerpoint/2010/main" Requires="p14">
      <p:transition spd="slow" p14:dur="2000" advTm="38514"/>
    </mc:Choice>
    <mc:Fallback>
      <p:transition spd="slow" advTm="3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26" x="8980488" y="4086225"/>
          <p14:tracePt t="933" x="8924925" y="4086225"/>
          <p14:tracePt t="940" x="8870950" y="4086225"/>
          <p14:tracePt t="944" x="8851900" y="4086225"/>
          <p14:tracePt t="952" x="8807450" y="4086225"/>
          <p14:tracePt t="960" x="8770938" y="4086225"/>
          <p14:tracePt t="968" x="8724900" y="4086225"/>
          <p14:tracePt t="976" x="8661400" y="4086225"/>
          <p14:tracePt t="984" x="8569325" y="4086225"/>
          <p14:tracePt t="992" x="8459788" y="4086225"/>
          <p14:tracePt t="1000" x="8342313" y="4086225"/>
          <p14:tracePt t="1008" x="8232775" y="4086225"/>
          <p14:tracePt t="1017" x="8104188" y="4086225"/>
          <p14:tracePt t="1024" x="8013700" y="4086225"/>
          <p14:tracePt t="1032" x="7904163" y="4086225"/>
          <p14:tracePt t="1040" x="7831138" y="4086225"/>
          <p14:tracePt t="1048" x="7777163" y="4086225"/>
          <p14:tracePt t="1056" x="7721600" y="4086225"/>
          <p14:tracePt t="1064" x="7694613" y="4086225"/>
          <p14:tracePt t="1072" x="7685088" y="4086225"/>
          <p14:tracePt t="1448" x="7621588" y="4086225"/>
          <p14:tracePt t="1457" x="7521575" y="4130675"/>
          <p14:tracePt t="1465" x="7429500" y="4186238"/>
          <p14:tracePt t="1474" x="7339013" y="4259263"/>
          <p14:tracePt t="1481" x="7292975" y="4295775"/>
          <p14:tracePt t="1489" x="7229475" y="4349750"/>
          <p14:tracePt t="1498" x="7146925" y="4386263"/>
          <p14:tracePt t="1505" x="7102475" y="4432300"/>
          <p14:tracePt t="1512" x="7046913" y="4468813"/>
          <p14:tracePt t="1520" x="6983413" y="4522788"/>
          <p14:tracePt t="1528" x="6919913" y="4551363"/>
          <p14:tracePt t="1536" x="6856413" y="4587875"/>
          <p14:tracePt t="1545" x="6800850" y="4614863"/>
          <p14:tracePt t="1553" x="6700838" y="4651375"/>
          <p14:tracePt t="1560" x="6637338" y="4678363"/>
          <p14:tracePt t="1570" x="6554788" y="4714875"/>
          <p14:tracePt t="1576" x="6464300" y="4741863"/>
          <p14:tracePt t="1584" x="6381750" y="4787900"/>
          <p14:tracePt t="1591" x="6281738" y="4814888"/>
          <p14:tracePt t="1600" x="6189663" y="4824413"/>
          <p14:tracePt t="1608" x="6089650" y="4870450"/>
          <p14:tracePt t="1619" x="6016625" y="4878388"/>
          <p14:tracePt t="1624" x="5907088" y="4897438"/>
          <p14:tracePt t="1632" x="5789613" y="4951413"/>
          <p14:tracePt t="1640" x="5697538" y="4951413"/>
          <p14:tracePt t="1648" x="5607050" y="4970463"/>
          <p14:tracePt t="1656" x="5507038" y="4997450"/>
          <p14:tracePt t="1665" x="5397500" y="4997450"/>
          <p14:tracePt t="1672" x="5305425" y="4997450"/>
          <p14:tracePt t="1680" x="5195888" y="4997450"/>
          <p14:tracePt t="1688" x="5105400" y="4997450"/>
          <p14:tracePt t="1697" x="5032375" y="4997450"/>
          <p14:tracePt t="1704" x="4968875" y="4997450"/>
          <p14:tracePt t="1712" x="4913313" y="4997450"/>
          <p14:tracePt t="1720" x="4876800" y="4997450"/>
          <p14:tracePt t="1728" x="4822825" y="4997450"/>
          <p14:tracePt t="1736" x="4803775" y="4997450"/>
          <p14:tracePt t="1744" x="4776788" y="4997450"/>
          <p14:tracePt t="1753" x="4767263" y="4997450"/>
          <p14:tracePt t="1761" x="4730750" y="4997450"/>
          <p14:tracePt t="1770" x="4713288" y="4987925"/>
          <p14:tracePt t="1777" x="4667250" y="4979988"/>
          <p14:tracePt t="1787" x="4603750" y="4933950"/>
          <p14:tracePt t="1794" x="4521200" y="4906963"/>
          <p14:tracePt t="1801" x="4413250" y="4870450"/>
          <p14:tracePt t="1808" x="4330700" y="4841875"/>
          <p14:tracePt t="1817" x="4230688" y="4787900"/>
          <p14:tracePt t="1824" x="4102100" y="4724400"/>
          <p14:tracePt t="1834" x="4021138" y="4697413"/>
          <p14:tracePt t="1840" x="3902075" y="4641850"/>
          <p14:tracePt t="1848" x="3819525" y="4587875"/>
          <p14:tracePt t="1856" x="3738563" y="4541838"/>
          <p14:tracePt t="1864" x="3692525" y="4514850"/>
          <p14:tracePt t="1872" x="3629025" y="4459288"/>
          <p14:tracePt t="1880" x="3582988" y="4432300"/>
          <p14:tracePt t="1888" x="3556000" y="4405313"/>
          <p14:tracePt t="1896" x="3500438" y="4349750"/>
          <p14:tracePt t="1904" x="3482975" y="4322763"/>
          <p14:tracePt t="1912" x="3463925" y="4303713"/>
          <p14:tracePt t="1920" x="3455988" y="4259263"/>
          <p14:tracePt t="1936" x="3419475" y="4195763"/>
          <p14:tracePt t="1944" x="3419475" y="4159250"/>
          <p14:tracePt t="1952" x="3409950" y="4130675"/>
          <p14:tracePt t="1960" x="3400425" y="4094163"/>
          <p14:tracePt t="1968" x="3390900" y="4057650"/>
          <p14:tracePt t="1976" x="3373438" y="4021138"/>
          <p14:tracePt t="1985" x="3363913" y="3984625"/>
          <p14:tracePt t="1992" x="3346450" y="3921125"/>
          <p14:tracePt t="2001" x="3336925" y="3884613"/>
          <p14:tracePt t="2010" x="3336925" y="3867150"/>
          <p14:tracePt t="2017" x="3317875" y="3821113"/>
          <p14:tracePt t="2024" x="3300413" y="3775075"/>
          <p14:tracePt t="2032" x="3300413" y="3757613"/>
          <p14:tracePt t="2040" x="3300413" y="3730625"/>
          <p14:tracePt t="2048" x="3300413" y="3721100"/>
          <p14:tracePt t="2056" x="3300413" y="3702050"/>
          <p14:tracePt t="2065" x="3300413" y="3694113"/>
          <p14:tracePt t="2081" x="3300413" y="3684588"/>
          <p14:tracePt t="2356" x="3300413" y="3675063"/>
          <p14:tracePt t="3000" x="3300413" y="3657600"/>
          <p14:tracePt t="3473" x="3300413" y="3648075"/>
          <p14:tracePt t="3480" x="3300413" y="3611563"/>
          <p14:tracePt t="3488" x="3300413" y="3584575"/>
          <p14:tracePt t="3496" x="3300413" y="3548063"/>
          <p14:tracePt t="3504" x="3300413" y="3511550"/>
          <p14:tracePt t="3513" x="3300413" y="3482975"/>
          <p14:tracePt t="3520" x="3300413" y="3455988"/>
          <p14:tracePt t="3528" x="3290888" y="3438525"/>
          <p14:tracePt t="3536" x="3281363" y="3392488"/>
          <p14:tracePt t="3544" x="3244850" y="3328988"/>
          <p14:tracePt t="3552" x="3236913" y="3309938"/>
          <p14:tracePt t="3560" x="3227388" y="3282950"/>
          <p14:tracePt t="3569" x="3217863" y="3236913"/>
          <p14:tracePt t="3576" x="3200400" y="3219450"/>
          <p14:tracePt t="3584" x="3190875" y="3192463"/>
          <p14:tracePt t="3592" x="3163888" y="3163888"/>
          <p14:tracePt t="3600" x="3154363" y="3146425"/>
          <p14:tracePt t="3608" x="3144838" y="3136900"/>
          <p14:tracePt t="3617" x="3144838" y="3109913"/>
          <p14:tracePt t="3624" x="3144838" y="3100388"/>
          <p14:tracePt t="3640" x="3136900" y="3082925"/>
          <p14:tracePt t="3730" x="3127375" y="3073400"/>
          <p14:tracePt t="3800" x="3144838" y="3073400"/>
          <p14:tracePt t="3809" x="3171825" y="3073400"/>
          <p14:tracePt t="3817" x="3208338" y="3073400"/>
          <p14:tracePt t="3825" x="3254375" y="3073400"/>
          <p14:tracePt t="3835" x="3327400" y="3082925"/>
          <p14:tracePt t="3841" x="3363913" y="3100388"/>
          <p14:tracePt t="3849" x="3427413" y="3109913"/>
          <p14:tracePt t="3857" x="3490913" y="3127375"/>
          <p14:tracePt t="3865" x="3563938" y="3163888"/>
          <p14:tracePt t="3872" x="3702050" y="3182938"/>
          <p14:tracePt t="3880" x="3865563" y="3209925"/>
          <p14:tracePt t="3889" x="4011613" y="3255963"/>
          <p14:tracePt t="3897" x="4175125" y="3265488"/>
          <p14:tracePt t="3905" x="4357688" y="3319463"/>
          <p14:tracePt t="3913" x="4521200" y="3328988"/>
          <p14:tracePt t="3937" x="4895850" y="3382963"/>
          <p14:tracePt t="3944" x="4959350" y="3402013"/>
          <p14:tracePt t="3952" x="4986338" y="3411538"/>
          <p14:tracePt t="3960" x="4995863" y="3411538"/>
          <p14:tracePt t="4417" x="5005388" y="3419475"/>
          <p14:tracePt t="4570" x="5032375" y="3438525"/>
          <p14:tracePt t="4580" x="5041900" y="3438525"/>
          <p14:tracePt t="4594" x="5049838" y="3438525"/>
          <p14:tracePt t="4601" x="5068888" y="3438525"/>
          <p14:tracePt t="4609" x="5078413" y="3446463"/>
          <p14:tracePt t="4617" x="5086350" y="3455988"/>
          <p14:tracePt t="4633" x="5105400" y="3475038"/>
          <p14:tracePt t="4640" x="5122863" y="3492500"/>
          <p14:tracePt t="4656" x="5122863" y="3519488"/>
          <p14:tracePt t="4666" x="5122863" y="3529013"/>
          <p14:tracePt t="4672" x="5122863" y="3556000"/>
          <p14:tracePt t="4680" x="5122863" y="3565525"/>
          <p14:tracePt t="4688" x="5122863" y="3584575"/>
          <p14:tracePt t="4696" x="5122863" y="3611563"/>
          <p14:tracePt t="4704" x="5122863" y="3621088"/>
          <p14:tracePt t="4712" x="5122863" y="3629025"/>
          <p14:tracePt t="4720" x="5122863" y="3648075"/>
          <p14:tracePt t="4728" x="5122863" y="3657600"/>
          <p14:tracePt t="4736" x="5122863" y="3665538"/>
          <p14:tracePt t="4744" x="5122863" y="3684588"/>
          <p14:tracePt t="4752" x="5122863" y="3694113"/>
          <p14:tracePt t="4760" x="5122863" y="3702050"/>
          <p14:tracePt t="4768" x="5122863" y="3711575"/>
          <p14:tracePt t="4800" x="5122863" y="3738563"/>
          <p14:tracePt t="4840" x="5122863" y="3748088"/>
          <p14:tracePt t="4848" x="5122863" y="3767138"/>
          <p14:tracePt t="4953" x="5122863" y="3775075"/>
          <p14:tracePt t="4961" x="5122863" y="3784600"/>
          <p14:tracePt t="4969" x="5122863" y="3794125"/>
          <p14:tracePt t="4979" x="5122863" y="3803650"/>
          <p14:tracePt t="4992" x="5122863" y="3811588"/>
          <p14:tracePt t="5009" x="5122863" y="3821113"/>
          <p14:tracePt t="5018" x="5122863" y="3830638"/>
          <p14:tracePt t="5036" x="5122863" y="3848100"/>
          <p14:tracePt t="5041" x="5122863" y="3857625"/>
          <p14:tracePt t="5053" x="5122863" y="3867150"/>
          <p14:tracePt t="5057" x="5132388" y="3867150"/>
          <p14:tracePt t="5065" x="5141913" y="3875088"/>
          <p14:tracePt t="5081" x="5151438" y="3875088"/>
          <p14:tracePt t="5088" x="5168900" y="3884613"/>
          <p14:tracePt t="5096" x="5178425" y="3894138"/>
          <p14:tracePt t="5106" x="5195888" y="3894138"/>
          <p14:tracePt t="5112" x="5224463" y="3894138"/>
          <p14:tracePt t="5120" x="5260975" y="3894138"/>
          <p14:tracePt t="5128" x="5297488" y="3894138"/>
          <p14:tracePt t="5137" x="5334000" y="3894138"/>
          <p14:tracePt t="5144" x="5378450" y="3894138"/>
          <p14:tracePt t="5152" x="5414963" y="3894138"/>
          <p14:tracePt t="5160" x="5461000" y="3894138"/>
          <p14:tracePt t="5168" x="5487988" y="3894138"/>
          <p14:tracePt t="5176" x="5507038" y="3894138"/>
          <p14:tracePt t="5184" x="5514975" y="3894138"/>
          <p14:tracePt t="5200" x="5534025" y="3903663"/>
          <p14:tracePt t="5234" x="5551488" y="3903663"/>
          <p14:tracePt t="5241" x="5561013" y="3903663"/>
          <p14:tracePt t="5252" x="5570538" y="3911600"/>
          <p14:tracePt t="5256" x="5580063" y="3921125"/>
          <p14:tracePt t="5263" x="5597525" y="3940175"/>
          <p14:tracePt t="5272" x="5607050" y="3940175"/>
          <p14:tracePt t="5280" x="5634038" y="3948113"/>
          <p14:tracePt t="5288" x="5653088" y="3957638"/>
          <p14:tracePt t="5295" x="5680075" y="3967163"/>
          <p14:tracePt t="5304" x="5716588" y="3994150"/>
          <p14:tracePt t="5312" x="5734050" y="3994150"/>
          <p14:tracePt t="5320" x="5743575" y="4003675"/>
          <p14:tracePt t="5328" x="5743575" y="4013200"/>
          <p14:tracePt t="5352" x="5753100" y="4021138"/>
          <p14:tracePt t="5376" x="5753100" y="4030663"/>
          <p14:tracePt t="5384" x="5761038" y="4040188"/>
          <p14:tracePt t="5392" x="5770563" y="4040188"/>
          <p14:tracePt t="5401" x="5789613" y="4057650"/>
          <p14:tracePt t="5408" x="5797550" y="4067175"/>
          <p14:tracePt t="5416" x="5816600" y="4086225"/>
          <p14:tracePt t="5424" x="5826125" y="4103688"/>
          <p14:tracePt t="5433" x="5834063" y="4122738"/>
          <p14:tracePt t="5440" x="5862638" y="4167188"/>
          <p14:tracePt t="5448" x="5870575" y="4176713"/>
          <p14:tracePt t="5456" x="5880100" y="4203700"/>
          <p14:tracePt t="5465" x="5889625" y="4232275"/>
          <p14:tracePt t="5472" x="5916613" y="4268788"/>
          <p14:tracePt t="5488" x="5926138" y="4303713"/>
          <p14:tracePt t="5496" x="5926138" y="4322763"/>
          <p14:tracePt t="5504" x="5943600" y="4368800"/>
          <p14:tracePt t="5512" x="5962650" y="4413250"/>
          <p14:tracePt t="5520" x="5972175" y="4422775"/>
          <p14:tracePt t="5536" x="5980113" y="4459288"/>
          <p14:tracePt t="5544" x="5980113" y="4468813"/>
          <p14:tracePt t="5553" x="5989638" y="4495800"/>
          <p14:tracePt t="5560" x="5989638" y="4522788"/>
          <p14:tracePt t="5568" x="5989638" y="4551363"/>
          <p14:tracePt t="5576" x="5989638" y="4595813"/>
          <p14:tracePt t="5584" x="5989638" y="4605338"/>
          <p14:tracePt t="5592" x="5989638" y="4632325"/>
          <p14:tracePt t="5600" x="5989638" y="4641850"/>
          <p14:tracePt t="5608" x="5989638" y="4678363"/>
          <p14:tracePt t="5618" x="5989638" y="4697413"/>
          <p14:tracePt t="5624" x="5989638" y="4724400"/>
          <p14:tracePt t="5634" x="5989638" y="4741863"/>
          <p14:tracePt t="5640" x="5989638" y="4787900"/>
          <p14:tracePt t="5648" x="5989638" y="4805363"/>
          <p14:tracePt t="5656" x="5989638" y="4833938"/>
          <p14:tracePt t="5664" x="5989638" y="4870450"/>
          <p14:tracePt t="5672" x="5989638" y="4887913"/>
          <p14:tracePt t="5680" x="5989638" y="4933950"/>
          <p14:tracePt t="5688" x="5989638" y="4951413"/>
          <p14:tracePt t="5697" x="5989638" y="4979988"/>
          <p14:tracePt t="5704" x="5989638" y="5006975"/>
          <p14:tracePt t="5712" x="5972175" y="5043488"/>
          <p14:tracePt t="5720" x="5962650" y="5070475"/>
          <p14:tracePt t="5728" x="5953125" y="5089525"/>
          <p14:tracePt t="5736" x="5926138" y="5143500"/>
          <p14:tracePt t="5744" x="5916613" y="5153025"/>
          <p14:tracePt t="5752" x="5889625" y="5180013"/>
          <p14:tracePt t="5760" x="5870575" y="5216525"/>
          <p14:tracePt t="5768" x="5853113" y="5233988"/>
          <p14:tracePt t="5776" x="5826125" y="5253038"/>
          <p14:tracePt t="5784" x="5789613" y="5280025"/>
          <p14:tracePt t="5792" x="5770563" y="5289550"/>
          <p14:tracePt t="5800" x="5753100" y="5299075"/>
          <p14:tracePt t="5808" x="5724525" y="5316538"/>
          <p14:tracePt t="5817" x="5707063" y="5335588"/>
          <p14:tracePt t="5824" x="5697538" y="5343525"/>
          <p14:tracePt t="5833" x="5670550" y="5353050"/>
          <p14:tracePt t="5848" x="5661025" y="5362575"/>
          <p14:tracePt t="5856" x="5653088" y="5372100"/>
          <p14:tracePt t="5864" x="5643563" y="5380038"/>
          <p14:tracePt t="5880" x="5624513" y="5389563"/>
          <p14:tracePt t="5888" x="5624513" y="5399088"/>
          <p14:tracePt t="5905" x="5607050" y="5416550"/>
          <p14:tracePt t="5912" x="5570538" y="5426075"/>
          <p14:tracePt t="5920" x="5551488" y="5435600"/>
          <p14:tracePt t="5928" x="5534025" y="5435600"/>
          <p14:tracePt t="5938" x="5507038" y="5445125"/>
          <p14:tracePt t="5943" x="5451475" y="5445125"/>
          <p14:tracePt t="5955" x="5387975" y="5472113"/>
          <p14:tracePt t="5961" x="5360988" y="5481638"/>
          <p14:tracePt t="5969" x="5324475" y="5481638"/>
          <p14:tracePt t="5977" x="5287963" y="5481638"/>
          <p14:tracePt t="5986" x="5268913" y="5481638"/>
          <p14:tracePt t="6002" x="5251450" y="5481638"/>
          <p14:tracePt t="6096" x="5232400" y="5481638"/>
          <p14:tracePt t="6104" x="5224463" y="5472113"/>
          <p14:tracePt t="6112" x="5214938" y="5445125"/>
          <p14:tracePt t="6123" x="5195888" y="5416550"/>
          <p14:tracePt t="6130" x="5187950" y="5408613"/>
          <p14:tracePt t="6138" x="5187950" y="5399088"/>
          <p14:tracePt t="6170" x="5187950" y="5389563"/>
          <p14:tracePt t="6216" x="5187950" y="5380038"/>
          <p14:tracePt t="6233" x="5187950" y="5372100"/>
          <p14:tracePt t="6256" x="5187950" y="5362575"/>
          <p14:tracePt t="6320" x="5187950" y="5353050"/>
          <p14:tracePt t="6328" x="5187950" y="5343525"/>
          <p14:tracePt t="6336" x="5187950" y="5335588"/>
          <p14:tracePt t="6344" x="5187950" y="5316538"/>
          <p14:tracePt t="6352" x="5178425" y="5299075"/>
          <p14:tracePt t="6369" x="5178425" y="5289550"/>
          <p14:tracePt t="6376" x="5168900" y="5270500"/>
          <p14:tracePt t="6385" x="5168900" y="5253038"/>
          <p14:tracePt t="6400" x="5151438" y="5233988"/>
          <p14:tracePt t="6407" x="5151438" y="5226050"/>
          <p14:tracePt t="6417" x="5151438" y="5216525"/>
          <p14:tracePt t="6424" x="5151438" y="5207000"/>
          <p14:tracePt t="6434" x="5151438" y="5189538"/>
          <p14:tracePt t="6440" x="5151438" y="5180013"/>
          <p14:tracePt t="6464" x="5151438" y="5170488"/>
          <p14:tracePt t="6472" x="5151438" y="5153025"/>
          <p14:tracePt t="6480" x="5151438" y="5143500"/>
          <p14:tracePt t="6496" x="5151438" y="5133975"/>
          <p14:tracePt t="6512" x="5151438" y="5126038"/>
          <p14:tracePt t="6520" x="5151438" y="5116513"/>
          <p14:tracePt t="6536" x="5151438" y="5106988"/>
          <p14:tracePt t="6560" x="5151438" y="5097463"/>
          <p14:tracePt t="6576" x="5151438" y="5089525"/>
          <p14:tracePt t="6584" x="5151438" y="5080000"/>
          <p14:tracePt t="6594" x="5151438" y="5070475"/>
          <p14:tracePt t="6608" x="5159375" y="5060950"/>
          <p14:tracePt t="6622" x="5178425" y="5043488"/>
          <p14:tracePt t="6626" x="5205413" y="5024438"/>
          <p14:tracePt t="6639" x="5251450" y="4987925"/>
          <p14:tracePt t="6649" x="5287963" y="4970463"/>
          <p14:tracePt t="6657" x="5297488" y="4970463"/>
          <p14:tracePt t="6669" x="5324475" y="4951413"/>
          <p14:tracePt t="6673" x="5334000" y="4951413"/>
          <p14:tracePt t="6680" x="5341938" y="4943475"/>
          <p14:tracePt t="6688" x="5360988" y="4924425"/>
          <p14:tracePt t="6704" x="5368925" y="4924425"/>
          <p14:tracePt t="6768" x="5378450" y="4924425"/>
          <p14:tracePt t="6776" x="5397500" y="4924425"/>
          <p14:tracePt t="6784" x="5414963" y="4914900"/>
          <p14:tracePt t="6794" x="5478463" y="4897438"/>
          <p14:tracePt t="6803" x="5534025" y="4887913"/>
          <p14:tracePt t="6809" x="5580063" y="4870450"/>
          <p14:tracePt t="6817" x="5653088" y="4851400"/>
          <p14:tracePt t="6824" x="5716588" y="4841875"/>
          <p14:tracePt t="6833" x="5780088" y="4814888"/>
          <p14:tracePt t="6840" x="5816600" y="4805363"/>
          <p14:tracePt t="6848" x="5862638" y="4797425"/>
          <p14:tracePt t="6856" x="5880100" y="4787900"/>
          <p14:tracePt t="6864" x="5889625" y="4787900"/>
          <p14:tracePt t="6874" x="5926138" y="4778375"/>
          <p14:tracePt t="7120" x="5935663" y="4768850"/>
          <p14:tracePt t="7632" x="5943600" y="4760913"/>
          <p14:tracePt t="7824" x="5962650" y="4732338"/>
          <p14:tracePt t="7833" x="5962650" y="4724400"/>
          <p14:tracePt t="7841" x="5972175" y="4705350"/>
          <p14:tracePt t="7849" x="5980113" y="4651375"/>
          <p14:tracePt t="7857" x="5980113" y="4632325"/>
          <p14:tracePt t="7864" x="5989638" y="4614863"/>
          <p14:tracePt t="7872" x="5989638" y="4605338"/>
          <p14:tracePt t="7881" x="6007100" y="4587875"/>
          <p14:tracePt t="7985" x="6016625" y="4578350"/>
          <p14:tracePt t="7993" x="6026150" y="4559300"/>
          <p14:tracePt t="8008" x="6053138" y="4541838"/>
          <p14:tracePt t="8018" x="6072188" y="4505325"/>
          <p14:tracePt t="8024" x="6108700" y="4478338"/>
          <p14:tracePt t="8033" x="6126163" y="4459288"/>
          <p14:tracePt t="8039" x="6153150" y="4422775"/>
          <p14:tracePt t="8048" x="6172200" y="4405313"/>
          <p14:tracePt t="8056" x="6208713" y="4376738"/>
          <p14:tracePt t="8064" x="6235700" y="4340225"/>
          <p14:tracePt t="8072" x="6272213" y="4313238"/>
          <p14:tracePt t="8079" x="6281738" y="4303713"/>
          <p14:tracePt t="8088" x="6291263" y="4286250"/>
          <p14:tracePt t="8096" x="6308725" y="4268788"/>
          <p14:tracePt t="8104" x="6318250" y="4259263"/>
          <p14:tracePt t="8112" x="6318250" y="4249738"/>
          <p14:tracePt t="8280" x="6318250" y="4240213"/>
          <p14:tracePt t="8552" x="6318250" y="4232275"/>
          <p14:tracePt t="8568" x="6326188" y="4232275"/>
          <p14:tracePt t="8576" x="6335713" y="4222750"/>
          <p14:tracePt t="8584" x="6345238" y="4203700"/>
          <p14:tracePt t="8592" x="6345238" y="4195763"/>
          <p14:tracePt t="8600" x="6354763" y="4176713"/>
          <p14:tracePt t="8608" x="6372225" y="4149725"/>
          <p14:tracePt t="8616" x="6391275" y="4130675"/>
          <p14:tracePt t="8626" x="6408738" y="4103688"/>
          <p14:tracePt t="8637" x="6418263" y="4103688"/>
          <p14:tracePt t="8641" x="6445250" y="4076700"/>
          <p14:tracePt t="8653" x="6454775" y="4067175"/>
          <p14:tracePt t="8656" x="6481763" y="4040188"/>
          <p14:tracePt t="8667" x="6491288" y="4021138"/>
          <p14:tracePt t="8672" x="6508750" y="4003675"/>
          <p14:tracePt t="8680" x="6537325" y="3957638"/>
          <p14:tracePt t="8688" x="6545263" y="3948113"/>
          <p14:tracePt t="8696" x="6564313" y="3930650"/>
          <p14:tracePt t="8704" x="6581775" y="3903663"/>
          <p14:tracePt t="8712" x="6591300" y="3894138"/>
          <p14:tracePt t="8720" x="6610350" y="3867150"/>
          <p14:tracePt t="8736" x="6637338" y="3830638"/>
          <p14:tracePt t="8744" x="6645275" y="3811588"/>
          <p14:tracePt t="8752" x="6654800" y="3803650"/>
          <p14:tracePt t="8761" x="6654800" y="3794125"/>
          <p14:tracePt t="8769" x="6673850" y="3775075"/>
          <p14:tracePt t="8784" x="6691313" y="3767138"/>
          <p14:tracePt t="8960" x="6710363" y="3748088"/>
          <p14:tracePt t="8968" x="6727825" y="3730625"/>
          <p14:tracePt t="8976" x="6754813" y="3702050"/>
          <p14:tracePt t="8984" x="6773863" y="3675063"/>
          <p14:tracePt t="8992" x="6791325" y="3629025"/>
          <p14:tracePt t="9001" x="6819900" y="3565525"/>
          <p14:tracePt t="9008" x="6837363" y="3538538"/>
          <p14:tracePt t="9016" x="6846888" y="3502025"/>
          <p14:tracePt t="9025" x="6856413" y="3465513"/>
          <p14:tracePt t="9037" x="6883400" y="3446463"/>
          <p14:tracePt t="9041" x="6892925" y="3429000"/>
          <p14:tracePt t="9052" x="6900863" y="3411538"/>
          <p14:tracePt t="9066" x="6900863" y="3375025"/>
          <p14:tracePt t="9088" x="6900863" y="3365500"/>
          <p14:tracePt t="9096" x="6900863" y="3355975"/>
          <p14:tracePt t="9104" x="6919913" y="3338513"/>
          <p14:tracePt t="9120" x="6919913" y="3328988"/>
          <p14:tracePt t="9128" x="6919913" y="3309938"/>
          <p14:tracePt t="9136" x="6919913" y="3292475"/>
          <p14:tracePt t="9144" x="6929438" y="3282950"/>
          <p14:tracePt t="9160" x="6929438" y="3273425"/>
          <p14:tracePt t="9168" x="6929438" y="3246438"/>
          <p14:tracePt t="9176" x="6929438" y="3228975"/>
          <p14:tracePt t="9184" x="6929438" y="3200400"/>
          <p14:tracePt t="9192" x="6929438" y="3182938"/>
          <p14:tracePt t="9200" x="6929438" y="3155950"/>
          <p14:tracePt t="9208" x="6929438" y="3109913"/>
          <p14:tracePt t="9216" x="6929438" y="3090863"/>
          <p14:tracePt t="9224" x="6929438" y="3063875"/>
          <p14:tracePt t="9233" x="6929438" y="3046413"/>
          <p14:tracePt t="9240" x="6929438" y="3009900"/>
          <p14:tracePt t="9249" x="6929438" y="2990850"/>
          <p14:tracePt t="9256" x="6929438" y="2954338"/>
          <p14:tracePt t="9264" x="6929438" y="2946400"/>
          <p14:tracePt t="9272" x="6929438" y="2909888"/>
          <p14:tracePt t="9280" x="6929438" y="2890838"/>
          <p14:tracePt t="9288" x="6929438" y="2863850"/>
          <p14:tracePt t="9296" x="6929438" y="2854325"/>
          <p14:tracePt t="9304" x="6929438" y="2827338"/>
          <p14:tracePt t="9312" x="6929438" y="2817813"/>
          <p14:tracePt t="9320" x="6929438" y="2808288"/>
          <p14:tracePt t="9328" x="6929438" y="2790825"/>
          <p14:tracePt t="9336" x="6929438" y="2781300"/>
          <p14:tracePt t="9344" x="6929438" y="2771775"/>
          <p14:tracePt t="9352" x="6929438" y="2763838"/>
          <p14:tracePt t="9360" x="6929438" y="2754313"/>
          <p14:tracePt t="9368" x="6929438" y="2744788"/>
          <p14:tracePt t="9376" x="6929438" y="2735263"/>
          <p14:tracePt t="9385" x="6929438" y="2727325"/>
          <p14:tracePt t="9392" x="6929438" y="2708275"/>
          <p14:tracePt t="9400" x="6929438" y="2690813"/>
          <p14:tracePt t="9408" x="6929438" y="2681288"/>
          <p14:tracePt t="9667" x="6929438" y="2671763"/>
          <p14:tracePt t="9675" x="6929438" y="2662238"/>
          <p14:tracePt t="9684" x="6937375" y="2644775"/>
          <p14:tracePt t="9690" x="6956425" y="2635250"/>
          <p14:tracePt t="9698" x="6992938" y="2598738"/>
          <p14:tracePt t="9704" x="7019925" y="2589213"/>
          <p14:tracePt t="9713" x="7065963" y="2581275"/>
          <p14:tracePt t="9720" x="7092950" y="2562225"/>
          <p14:tracePt t="9728" x="7138988" y="2554288"/>
          <p14:tracePt t="9736" x="7212013" y="2535238"/>
          <p14:tracePt t="9744" x="7256463" y="2525713"/>
          <p14:tracePt t="9752" x="7312025" y="2525713"/>
          <p14:tracePt t="9760" x="7375525" y="2498725"/>
          <p14:tracePt t="9768" x="7402513" y="2498725"/>
          <p14:tracePt t="9776" x="7421563" y="2498725"/>
          <p14:tracePt t="9924" x="7429500" y="2498725"/>
          <p14:tracePt t="10578" x="7448550" y="2498725"/>
          <p14:tracePt t="10586" x="7466013" y="2498725"/>
          <p14:tracePt t="10594" x="7512050" y="2498725"/>
          <p14:tracePt t="10603" x="7539038" y="2498725"/>
          <p14:tracePt t="10610" x="7548563" y="2498725"/>
          <p14:tracePt t="10622" x="7558088" y="2498725"/>
          <p14:tracePt t="10623" x="7575550" y="2489200"/>
          <p14:tracePt t="10640" x="7585075" y="2489200"/>
          <p14:tracePt t="10664" x="7594600" y="2489200"/>
          <p14:tracePt t="11529" x="7602538" y="2481263"/>
          <p14:tracePt t="11552" x="7639050" y="2462213"/>
          <p14:tracePt t="11568" x="7648575" y="2462213"/>
          <p14:tracePt t="11576" x="7667625" y="2462213"/>
          <p14:tracePt t="11600" x="7675563" y="2452688"/>
          <p14:tracePt t="11848" x="7685088" y="2452688"/>
          <p14:tracePt t="11890" x="7704138" y="2444750"/>
          <p14:tracePt t="11906" x="7712075" y="2444750"/>
          <p14:tracePt t="11921" x="7731125" y="2435225"/>
          <p14:tracePt t="12272" x="7712075" y="2452688"/>
          <p14:tracePt t="12288" x="7685088" y="2471738"/>
          <p14:tracePt t="12296" x="7685088" y="2481263"/>
          <p14:tracePt t="12304" x="7667625" y="2489200"/>
          <p14:tracePt t="12312" x="7667625" y="2498725"/>
          <p14:tracePt t="12320" x="7658100" y="2508250"/>
          <p14:tracePt t="12336" x="7648575" y="2517775"/>
          <p14:tracePt t="12389" x="7639050" y="2517775"/>
          <p14:tracePt t="12585" x="7631113" y="2525713"/>
          <p14:tracePt t="12593" x="7621588" y="2535238"/>
          <p14:tracePt t="12608" x="7612063" y="2544763"/>
          <p14:tracePt t="12616" x="7585075" y="2544763"/>
          <p14:tracePt t="12623" x="7575550" y="2554288"/>
          <p14:tracePt t="12632" x="7567613" y="2571750"/>
          <p14:tracePt t="12640" x="7548563" y="2589213"/>
          <p14:tracePt t="12649" x="7531100" y="2598738"/>
          <p14:tracePt t="12656" x="7485063" y="2598738"/>
          <p14:tracePt t="12664" x="7458075" y="2608263"/>
          <p14:tracePt t="12672" x="7439025" y="2617788"/>
          <p14:tracePt t="12680" x="7429500" y="2625725"/>
          <p14:tracePt t="12690" x="7412038" y="2635250"/>
          <p14:tracePt t="12703" x="7392988" y="2635250"/>
          <p14:tracePt t="12705" x="7392988" y="2644775"/>
          <p14:tracePt t="12715" x="7366000" y="2654300"/>
          <p14:tracePt t="12729" x="7348538" y="2671763"/>
          <p14:tracePt t="12745" x="7319963" y="2681288"/>
          <p14:tracePt t="12755" x="7302500" y="2690813"/>
          <p14:tracePt t="12777" x="7292975" y="2698750"/>
          <p14:tracePt t="13160" x="7302500" y="2681288"/>
          <p14:tracePt t="13250" x="7302500" y="2671763"/>
          <p14:tracePt t="13281" x="7312025" y="2662238"/>
          <p14:tracePt t="14193" x="7312025" y="2671763"/>
          <p14:tracePt t="14201" x="7312025" y="2681288"/>
          <p14:tracePt t="14209" x="7312025" y="2708275"/>
          <p14:tracePt t="14219" x="7312025" y="2727325"/>
          <p14:tracePt t="14225" x="7312025" y="2763838"/>
          <p14:tracePt t="14236" x="7312025" y="2781300"/>
          <p14:tracePt t="14241" x="7312025" y="2800350"/>
          <p14:tracePt t="14252" x="7312025" y="2827338"/>
          <p14:tracePt t="14257" x="7302500" y="2854325"/>
          <p14:tracePt t="14267" x="7302500" y="2863850"/>
          <p14:tracePt t="14272" x="7302500" y="2900363"/>
          <p14:tracePt t="14280" x="7302500" y="2917825"/>
          <p14:tracePt t="14296" x="7302500" y="2936875"/>
          <p14:tracePt t="14304" x="7302500" y="2946400"/>
          <p14:tracePt t="14337" x="7302500" y="2954338"/>
          <p14:tracePt t="14465" x="7302500" y="2963863"/>
          <p14:tracePt t="14473" x="7302500" y="2982913"/>
          <p14:tracePt t="14497" x="7292975" y="2990850"/>
          <p14:tracePt t="14512" x="7292975" y="3000375"/>
          <p14:tracePt t="14552" x="7292975" y="3017838"/>
          <p14:tracePt t="14568" x="7292975" y="3027363"/>
          <p14:tracePt t="14576" x="7283450" y="3036888"/>
          <p14:tracePt t="14608" x="7283450" y="3046413"/>
          <p14:tracePt t="14640" x="7283450" y="3054350"/>
          <p14:tracePt t="15480" x="7283450" y="3063875"/>
          <p14:tracePt t="15488" x="7292975" y="3063875"/>
          <p14:tracePt t="15496" x="7302500" y="3063875"/>
          <p14:tracePt t="15504" x="7312025" y="3063875"/>
          <p14:tracePt t="15520" x="7319963" y="3063875"/>
          <p14:tracePt t="15603" x="7329488" y="3063875"/>
          <p14:tracePt t="15633" x="7339013" y="3063875"/>
          <p14:tracePt t="15672" x="7348538" y="3063875"/>
          <p14:tracePt t="17376" x="7356475" y="3063875"/>
          <p14:tracePt t="19016" x="7275513" y="3073400"/>
          <p14:tracePt t="19024" x="7156450" y="3155950"/>
          <p14:tracePt t="19032" x="7065963" y="3228975"/>
          <p14:tracePt t="19041" x="7000875" y="3292475"/>
          <p14:tracePt t="19053" x="6973888" y="3355975"/>
          <p14:tracePt t="19056" x="6929438" y="3419475"/>
          <p14:tracePt t="19065" x="6892925" y="3475038"/>
          <p14:tracePt t="19072" x="6864350" y="3529013"/>
          <p14:tracePt t="19080" x="6827838" y="3584575"/>
          <p14:tracePt t="19088" x="6800850" y="3611563"/>
          <p14:tracePt t="19096" x="6764338" y="3638550"/>
          <p14:tracePt t="19104" x="6746875" y="3665538"/>
          <p14:tracePt t="19112" x="6718300" y="3694113"/>
          <p14:tracePt t="19120" x="6664325" y="3730625"/>
          <p14:tracePt t="19128" x="6637338" y="3757613"/>
          <p14:tracePt t="19136" x="6573838" y="3784600"/>
          <p14:tracePt t="19144" x="6508750" y="3840163"/>
          <p14:tracePt t="19152" x="6427788" y="3894138"/>
          <p14:tracePt t="19160" x="6362700" y="3921125"/>
          <p14:tracePt t="19168" x="6299200" y="3967163"/>
          <p14:tracePt t="19176" x="6235700" y="4021138"/>
          <p14:tracePt t="19184" x="6145213" y="4094163"/>
          <p14:tracePt t="19193" x="6062663" y="4149725"/>
          <p14:tracePt t="19200" x="5999163" y="4213225"/>
          <p14:tracePt t="19209" x="5935663" y="4268788"/>
          <p14:tracePt t="19217" x="5853113" y="4340225"/>
          <p14:tracePt t="19224" x="5761038" y="4422775"/>
          <p14:tracePt t="19233" x="5697538" y="4486275"/>
          <p14:tracePt t="19240" x="5643563" y="4559300"/>
          <p14:tracePt t="19250" x="5588000" y="4641850"/>
          <p14:tracePt t="19258" x="5534025" y="4724400"/>
          <p14:tracePt t="19267" x="5514975" y="4768850"/>
          <p14:tracePt t="19272" x="5507038" y="4805363"/>
          <p14:tracePt t="19280" x="5478463" y="4870450"/>
          <p14:tracePt t="19288" x="5470525" y="4887913"/>
          <p14:tracePt t="19297" x="5461000" y="4943475"/>
          <p14:tracePt t="19303" x="5461000" y="4970463"/>
          <p14:tracePt t="19313" x="5441950" y="5016500"/>
          <p14:tracePt t="19320" x="5424488" y="5043488"/>
          <p14:tracePt t="19328" x="5414963" y="5060950"/>
          <p14:tracePt t="19336" x="5405438" y="5080000"/>
          <p14:tracePt t="19344" x="5405438" y="5089525"/>
          <p14:tracePt t="19355" x="5397500" y="5116513"/>
          <p14:tracePt t="19371" x="5387975" y="5153025"/>
          <p14:tracePt t="19378" x="5378450" y="5153025"/>
          <p14:tracePt t="19385" x="5378450" y="5160963"/>
          <p14:tracePt t="19392" x="5368925" y="5180013"/>
          <p14:tracePt t="19401" x="5368925" y="5197475"/>
          <p14:tracePt t="19408" x="5360988" y="5207000"/>
          <p14:tracePt t="19416" x="5360988" y="5216525"/>
          <p14:tracePt t="19424" x="5360988" y="5243513"/>
          <p14:tracePt t="19448" x="5360988" y="5253038"/>
          <p14:tracePt t="19472" x="5360988" y="5262563"/>
          <p14:tracePt t="19768" x="5360988" y="5253038"/>
          <p14:tracePt t="19776" x="5360988" y="5233988"/>
          <p14:tracePt t="19784" x="5368925" y="5216525"/>
          <p14:tracePt t="19792" x="5378450" y="5207000"/>
          <p14:tracePt t="19800" x="5387975" y="5197475"/>
          <p14:tracePt t="19817" x="5397500" y="5160963"/>
          <p14:tracePt t="19840" x="5414963" y="5143500"/>
          <p14:tracePt t="27248" x="5414963" y="5126038"/>
          <p14:tracePt t="27256" x="5414963" y="5116513"/>
          <p14:tracePt t="27264" x="5424488" y="5106988"/>
          <p14:tracePt t="27272" x="5434013" y="5097463"/>
          <p14:tracePt t="27288" x="5434013" y="5080000"/>
          <p14:tracePt t="27304" x="5441950" y="5070475"/>
          <p14:tracePt t="27320" x="5451475" y="5060950"/>
          <p14:tracePt t="27331" x="5461000" y="5053013"/>
          <p14:tracePt t="27352" x="5461000" y="5043488"/>
          <p14:tracePt t="27384" x="5470525" y="5033963"/>
          <p14:tracePt t="27888" x="5470525" y="5024438"/>
          <p14:tracePt t="27920" x="5470525" y="5006975"/>
          <p14:tracePt t="27952" x="5470525" y="4997450"/>
          <p14:tracePt t="28786" x="5470525" y="4987925"/>
          <p14:tracePt t="28796" x="5478463" y="4970463"/>
          <p14:tracePt t="28801" x="5487988" y="4951413"/>
          <p14:tracePt t="29608" x="5514975" y="4924425"/>
          <p14:tracePt t="29616" x="5543550" y="4906963"/>
          <p14:tracePt t="29624" x="5561013" y="4897438"/>
          <p14:tracePt t="29632" x="5597525" y="4878388"/>
          <p14:tracePt t="29640" x="5607050" y="4878388"/>
          <p14:tracePt t="29649" x="5616575" y="4878388"/>
          <p14:tracePt t="30280" x="5634038" y="4878388"/>
          <p14:tracePt t="30288" x="5653088" y="4878388"/>
          <p14:tracePt t="30297" x="5661025" y="4878388"/>
          <p14:tracePt t="31328" x="5688013" y="4878388"/>
          <p14:tracePt t="31336" x="5724525" y="4878388"/>
          <p14:tracePt t="31344" x="5761038" y="4878388"/>
          <p14:tracePt t="31352" x="5816600" y="4841875"/>
          <p14:tracePt t="31360" x="5826125" y="4833938"/>
          <p14:tracePt t="31368" x="5843588" y="4814888"/>
          <p14:tracePt t="31377" x="5843588" y="4805363"/>
          <p14:tracePt t="31388" x="5853113" y="4787900"/>
          <p14:tracePt t="33992" x="5853113" y="4768850"/>
          <p14:tracePt t="34000" x="5853113" y="4760913"/>
          <p14:tracePt t="34016" x="5862638" y="4751388"/>
          <p14:tracePt t="34024" x="5862638" y="4732338"/>
          <p14:tracePt t="34056" x="5889625" y="4714875"/>
          <p14:tracePt t="34089" x="5889625" y="4705350"/>
          <p14:tracePt t="34113" x="5899150" y="4697413"/>
          <p14:tracePt t="34674" x="5907088" y="4687888"/>
          <p14:tracePt t="34684" x="5907088" y="4678363"/>
          <p14:tracePt t="34690" x="5907088" y="4660900"/>
          <p14:tracePt t="34699" x="5943600" y="4632325"/>
          <p14:tracePt t="34715" x="5962650" y="4624388"/>
          <p14:tracePt t="34720" x="5972175" y="4614863"/>
          <p14:tracePt t="34728" x="5980113" y="4605338"/>
          <p14:tracePt t="34736" x="5989638" y="4605338"/>
          <p14:tracePt t="34744" x="6007100" y="4587875"/>
          <p14:tracePt t="34752" x="6016625" y="4578350"/>
          <p14:tracePt t="34760" x="6026150" y="4578350"/>
          <p14:tracePt t="34776" x="6035675" y="4568825"/>
          <p14:tracePt t="34784" x="6053138" y="4551363"/>
          <p14:tracePt t="34793" x="6072188" y="4532313"/>
          <p14:tracePt t="34800" x="6080125" y="4522788"/>
          <p14:tracePt t="34808" x="6108700" y="4514850"/>
          <p14:tracePt t="34816" x="6116638" y="4495800"/>
          <p14:tracePt t="34824" x="6116638" y="4486275"/>
          <p14:tracePt t="34848" x="6126163" y="4478338"/>
          <p14:tracePt t="35522" x="6126163" y="4459288"/>
          <p14:tracePt t="35529" x="6162675" y="4441825"/>
          <p14:tracePt t="35538" x="6189663" y="4432300"/>
          <p14:tracePt t="35546" x="6245225" y="4395788"/>
          <p14:tracePt t="35555" x="6326188" y="4368800"/>
          <p14:tracePt t="35562" x="6372225" y="4349750"/>
          <p14:tracePt t="35569" x="6445250" y="4332288"/>
          <p14:tracePt t="35577" x="6508750" y="4322763"/>
          <p14:tracePt t="35585" x="6564313" y="4322763"/>
          <p14:tracePt t="35592" x="6610350" y="4313238"/>
          <p14:tracePt t="35600" x="6664325" y="4313238"/>
          <p14:tracePt t="35608" x="6691313" y="4295775"/>
          <p14:tracePt t="35616" x="6737350" y="4295775"/>
          <p14:tracePt t="35624" x="6764338" y="4295775"/>
          <p14:tracePt t="35632" x="6773863" y="4295775"/>
          <p14:tracePt t="35640" x="6783388" y="4295775"/>
          <p14:tracePt t="35715" x="6791325" y="4295775"/>
          <p14:tracePt t="35722" x="6827838" y="4295775"/>
          <p14:tracePt t="35731" x="6910388" y="4268788"/>
          <p14:tracePt t="35737" x="7019925" y="4268788"/>
          <p14:tracePt t="35744" x="7129463" y="4249738"/>
          <p14:tracePt t="35752" x="7283450" y="4222750"/>
          <p14:tracePt t="35760" x="7392988" y="4213225"/>
          <p14:tracePt t="35768" x="7539038" y="4195763"/>
          <p14:tracePt t="35776" x="7667625" y="4176713"/>
          <p14:tracePt t="35785" x="7794625" y="4149725"/>
          <p14:tracePt t="35793" x="7950200" y="4140200"/>
          <p14:tracePt t="35802" x="8059738" y="4122738"/>
          <p14:tracePt t="35809" x="8169275" y="4113213"/>
          <p14:tracePt t="35819" x="8296275" y="4076700"/>
          <p14:tracePt t="35824" x="8415338" y="4067175"/>
          <p14:tracePt t="35832" x="8505825" y="4049713"/>
          <p14:tracePt t="35840" x="8596313" y="4049713"/>
          <p14:tracePt t="35850" x="8661400" y="4040188"/>
          <p14:tracePt t="35856" x="8697913" y="4040188"/>
          <p14:tracePt t="35865" x="8751888" y="4013200"/>
          <p14:tracePt t="35872" x="8815388" y="4003675"/>
          <p14:tracePt t="35881" x="8870950" y="4003675"/>
          <p14:tracePt t="35888" x="8915400" y="3994150"/>
          <p14:tracePt t="35897" x="8970963" y="3994150"/>
          <p14:tracePt t="35904" x="9024938" y="3984625"/>
          <p14:tracePt t="35912" x="9090025" y="3984625"/>
          <p14:tracePt t="37160" x="8096250" y="3346450"/>
          <p14:tracePt t="37168" x="7429500" y="3155950"/>
          <p14:tracePt t="37176" x="6764338" y="3000375"/>
          <p14:tracePt t="37184" x="6062663" y="2808288"/>
          <p14:tracePt t="37191" x="5470525" y="2598738"/>
          <p14:tracePt t="37200" x="4986338" y="2481263"/>
          <p14:tracePt t="37208" x="4649788" y="2379663"/>
          <p14:tracePt t="37216" x="4484688" y="2316163"/>
          <p14:tracePt t="37224" x="4311650" y="2270125"/>
          <p14:tracePt t="37232" x="4221163" y="2216150"/>
          <p14:tracePt t="37240" x="4175125" y="2197100"/>
          <p14:tracePt t="37249" x="4148138" y="2179638"/>
          <p14:tracePt t="37304" x="4102100" y="2170113"/>
          <p14:tracePt t="37312" x="4038600" y="2160588"/>
          <p14:tracePt t="37320" x="3965575" y="2160588"/>
          <p14:tracePt t="37328" x="3838575" y="2116138"/>
          <p14:tracePt t="37338" x="3683000" y="2089150"/>
          <p14:tracePt t="37345" x="3519488" y="2024063"/>
          <p14:tracePt t="37353" x="3281363" y="1951038"/>
          <p14:tracePt t="37361" x="3108325" y="1906588"/>
          <p14:tracePt t="37371" x="2944813" y="1878013"/>
          <p14:tracePt t="37377" x="2817813" y="1833563"/>
          <p14:tracePt t="37388" x="2679700" y="1787525"/>
          <p14:tracePt t="37391" x="2570163" y="1760538"/>
          <p14:tracePt t="37400" x="2489200" y="1731963"/>
          <p14:tracePt t="37408" x="2425700" y="1714500"/>
          <p14:tracePt t="37416" x="2343150" y="1668463"/>
          <p14:tracePt t="37424" x="2343150" y="1660525"/>
          <p14:tracePt t="37432" x="2287588" y="1651000"/>
          <p14:tracePt t="37440" x="2206625" y="1614488"/>
          <p14:tracePt t="37448" x="2160588" y="1587500"/>
          <p14:tracePt t="37457" x="2097088" y="1550988"/>
          <p14:tracePt t="37467" x="1968500" y="1504950"/>
          <p14:tracePt t="37474" x="1868488" y="1477963"/>
          <p14:tracePt t="37484" x="1758950" y="1468438"/>
          <p14:tracePt t="37490" x="1668463" y="1441450"/>
          <p14:tracePt t="37499" x="1549400" y="1395413"/>
          <p14:tracePt t="37505" x="1439863" y="1368425"/>
          <p14:tracePt t="37516" x="1322388" y="1322388"/>
          <p14:tracePt t="37521" x="1212850" y="1312863"/>
          <p14:tracePt t="37529" x="1093788" y="1268413"/>
          <p14:tracePt t="37537" x="1003300" y="1239838"/>
          <p14:tracePt t="37544" x="884238" y="1195388"/>
          <p14:tracePt t="37552" x="765175" y="1158875"/>
          <p14:tracePt t="37560" x="674688" y="1112838"/>
          <p14:tracePt t="37568" x="555625" y="1057275"/>
          <p14:tracePt t="37576" x="382588" y="993775"/>
          <p14:tracePt t="37584" x="255588" y="930275"/>
          <p14:tracePt t="37592" x="119063" y="874713"/>
          <p14:tracePt t="37599" x="0" y="80327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228184" y="2060848"/>
            <a:ext cx="2191626" cy="923330"/>
          </a:xfrm>
          <a:prstGeom prst="rect">
            <a:avLst/>
          </a:prstGeom>
          <a:noFill/>
        </p:spPr>
        <p:txBody>
          <a:bodyPr wrap="none" rtlCol="0">
            <a:spAutoFit/>
          </a:bodyPr>
          <a:lstStyle/>
          <a:p>
            <a:r>
              <a:rPr kumimoji="1" lang="en-US" altLang="ja-JP" dirty="0" err="1"/>
              <a:t>D.FF</a:t>
            </a:r>
            <a:r>
              <a:rPr kumimoji="1" lang="ja-JP" altLang="en-US" dirty="0"/>
              <a:t>の</a:t>
            </a:r>
            <a:r>
              <a:rPr kumimoji="1" lang="en-US" altLang="ja-JP" dirty="0" err="1"/>
              <a:t>tpd</a:t>
            </a:r>
            <a:r>
              <a:rPr kumimoji="1" lang="en-US" altLang="ja-JP" dirty="0"/>
              <a:t>=</a:t>
            </a:r>
            <a:r>
              <a:rPr kumimoji="1" lang="en-US" altLang="ja-JP" dirty="0" err="1"/>
              <a:t>10.5ns</a:t>
            </a:r>
            <a:endParaRPr kumimoji="1" lang="en-US" altLang="ja-JP" dirty="0"/>
          </a:p>
          <a:p>
            <a:r>
              <a:rPr lang="en-US" altLang="ja-JP" dirty="0" err="1"/>
              <a:t>tsu</a:t>
            </a:r>
            <a:r>
              <a:rPr lang="en-US" altLang="ja-JP" dirty="0"/>
              <a:t> = </a:t>
            </a:r>
            <a:r>
              <a:rPr lang="en-US" altLang="ja-JP" dirty="0" err="1"/>
              <a:t>3ns</a:t>
            </a:r>
            <a:endParaRPr lang="en-US" altLang="ja-JP" dirty="0"/>
          </a:p>
          <a:p>
            <a:r>
              <a:rPr kumimoji="1" lang="ja-JP" altLang="en-US" dirty="0"/>
              <a:t>ゲートの</a:t>
            </a:r>
            <a:r>
              <a:rPr kumimoji="1" lang="en-US" altLang="ja-JP" dirty="0" err="1"/>
              <a:t>tpd</a:t>
            </a:r>
            <a:r>
              <a:rPr kumimoji="1" lang="en-US" altLang="ja-JP" dirty="0"/>
              <a:t>=</a:t>
            </a:r>
            <a:r>
              <a:rPr kumimoji="1" lang="en-US" altLang="ja-JP" dirty="0" err="1"/>
              <a:t>8.6ns</a:t>
            </a:r>
            <a:endParaRPr kumimoji="1" lang="ja-JP" altLang="en-US" dirty="0"/>
          </a:p>
        </p:txBody>
      </p:sp>
      <p:grpSp>
        <p:nvGrpSpPr>
          <p:cNvPr id="5" name="グループ化 4"/>
          <p:cNvGrpSpPr/>
          <p:nvPr/>
        </p:nvGrpSpPr>
        <p:grpSpPr>
          <a:xfrm>
            <a:off x="539552" y="2348880"/>
            <a:ext cx="4248670" cy="3177644"/>
            <a:chOff x="539552" y="2348880"/>
            <a:chExt cx="4248670" cy="3177644"/>
          </a:xfrm>
        </p:grpSpPr>
        <p:sp>
          <p:nvSpPr>
            <p:cNvPr id="46087" name="Line 7"/>
            <p:cNvSpPr>
              <a:spLocks noChangeShapeType="1"/>
            </p:cNvSpPr>
            <p:nvPr/>
          </p:nvSpPr>
          <p:spPr bwMode="auto">
            <a:xfrm flipH="1">
              <a:off x="1691680" y="4725144"/>
              <a:ext cx="1588"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0" name="Rectangle 10"/>
            <p:cNvSpPr>
              <a:spLocks noChangeArrowheads="1"/>
            </p:cNvSpPr>
            <p:nvPr/>
          </p:nvSpPr>
          <p:spPr bwMode="auto">
            <a:xfrm>
              <a:off x="3636963" y="3502025"/>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1" name="Text Box 11"/>
            <p:cNvSpPr txBox="1">
              <a:spLocks noChangeArrowheads="1"/>
            </p:cNvSpPr>
            <p:nvPr/>
          </p:nvSpPr>
          <p:spPr bwMode="auto">
            <a:xfrm>
              <a:off x="3565525" y="37179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6092" name="Text Box 12"/>
            <p:cNvSpPr txBox="1">
              <a:spLocks noChangeArrowheads="1"/>
            </p:cNvSpPr>
            <p:nvPr/>
          </p:nvSpPr>
          <p:spPr bwMode="auto">
            <a:xfrm>
              <a:off x="3922713" y="35020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093" name="Line 13"/>
            <p:cNvSpPr>
              <a:spLocks noChangeShapeType="1"/>
            </p:cNvSpPr>
            <p:nvPr/>
          </p:nvSpPr>
          <p:spPr bwMode="auto">
            <a:xfrm>
              <a:off x="3925888" y="43656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4" name="Line 14"/>
            <p:cNvSpPr>
              <a:spLocks noChangeShapeType="1"/>
            </p:cNvSpPr>
            <p:nvPr/>
          </p:nvSpPr>
          <p:spPr bwMode="auto">
            <a:xfrm flipV="1">
              <a:off x="3852863" y="4149725"/>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5" name="Line 15"/>
            <p:cNvSpPr>
              <a:spLocks noChangeShapeType="1"/>
            </p:cNvSpPr>
            <p:nvPr/>
          </p:nvSpPr>
          <p:spPr bwMode="auto">
            <a:xfrm>
              <a:off x="3924300" y="4149725"/>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6097" name="Group 23"/>
            <p:cNvGrpSpPr>
              <a:grpSpLocks/>
            </p:cNvGrpSpPr>
            <p:nvPr/>
          </p:nvGrpSpPr>
          <p:grpSpPr bwMode="auto">
            <a:xfrm>
              <a:off x="3924300" y="3998913"/>
              <a:ext cx="361950" cy="366712"/>
              <a:chOff x="1338" y="2564"/>
              <a:chExt cx="228" cy="231"/>
            </a:xfrm>
          </p:grpSpPr>
          <p:sp>
            <p:nvSpPr>
              <p:cNvPr id="46123" name="Text Box 24"/>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124" name="Line 25"/>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6100" name="Line 30"/>
            <p:cNvSpPr>
              <a:spLocks noChangeShapeType="1"/>
            </p:cNvSpPr>
            <p:nvPr/>
          </p:nvSpPr>
          <p:spPr bwMode="auto">
            <a:xfrm>
              <a:off x="4211960" y="3645024"/>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8" name="Line 38"/>
            <p:cNvSpPr>
              <a:spLocks noChangeShapeType="1"/>
            </p:cNvSpPr>
            <p:nvPr/>
          </p:nvSpPr>
          <p:spPr bwMode="auto">
            <a:xfrm flipH="1">
              <a:off x="971600" y="2348880"/>
              <a:ext cx="38164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0" name="Line 40"/>
            <p:cNvSpPr>
              <a:spLocks noChangeShapeType="1"/>
            </p:cNvSpPr>
            <p:nvPr/>
          </p:nvSpPr>
          <p:spPr bwMode="auto">
            <a:xfrm>
              <a:off x="2771800" y="3861048"/>
              <a:ext cx="863575" cy="13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1" name="Line 41"/>
            <p:cNvSpPr>
              <a:spLocks noChangeShapeType="1"/>
            </p:cNvSpPr>
            <p:nvPr/>
          </p:nvSpPr>
          <p:spPr bwMode="auto">
            <a:xfrm flipH="1">
              <a:off x="3563938" y="458152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4" name="Text Box 44"/>
            <p:cNvSpPr txBox="1">
              <a:spLocks noChangeArrowheads="1"/>
            </p:cNvSpPr>
            <p:nvPr/>
          </p:nvSpPr>
          <p:spPr bwMode="auto">
            <a:xfrm>
              <a:off x="3203848" y="458112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CLK</a:t>
              </a:r>
            </a:p>
          </p:txBody>
        </p:sp>
        <p:sp>
          <p:nvSpPr>
            <p:cNvPr id="46118" name="Line 48"/>
            <p:cNvSpPr>
              <a:spLocks noChangeShapeType="1"/>
            </p:cNvSpPr>
            <p:nvPr/>
          </p:nvSpPr>
          <p:spPr bwMode="auto">
            <a:xfrm>
              <a:off x="4788024" y="2348880"/>
              <a:ext cx="0" cy="12962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2" name="Group 63"/>
            <p:cNvGrpSpPr>
              <a:grpSpLocks/>
            </p:cNvGrpSpPr>
            <p:nvPr/>
          </p:nvGrpSpPr>
          <p:grpSpPr bwMode="auto">
            <a:xfrm>
              <a:off x="2105545" y="4365104"/>
              <a:ext cx="315274" cy="710160"/>
              <a:chOff x="1065" y="2069"/>
              <a:chExt cx="228" cy="545"/>
            </a:xfrm>
          </p:grpSpPr>
          <p:sp>
            <p:nvSpPr>
              <p:cNvPr id="53"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8" name="Line 73"/>
            <p:cNvSpPr>
              <a:spLocks noChangeShapeType="1"/>
            </p:cNvSpPr>
            <p:nvPr/>
          </p:nvSpPr>
          <p:spPr bwMode="auto">
            <a:xfrm flipH="1">
              <a:off x="2419436" y="4720836"/>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74"/>
            <p:cNvSpPr>
              <a:spLocks noChangeShapeType="1"/>
            </p:cNvSpPr>
            <p:nvPr/>
          </p:nvSpPr>
          <p:spPr bwMode="auto">
            <a:xfrm flipH="1">
              <a:off x="1691679" y="4725144"/>
              <a:ext cx="4138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Text Box 99"/>
            <p:cNvSpPr txBox="1">
              <a:spLocks noChangeArrowheads="1"/>
            </p:cNvSpPr>
            <p:nvPr/>
          </p:nvSpPr>
          <p:spPr bwMode="auto">
            <a:xfrm>
              <a:off x="2051720" y="4077072"/>
              <a:ext cx="659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RST</a:t>
              </a:r>
            </a:p>
          </p:txBody>
        </p:sp>
        <p:sp>
          <p:nvSpPr>
            <p:cNvPr id="61" name="Text Box 101"/>
            <p:cNvSpPr txBox="1">
              <a:spLocks noChangeArrowheads="1"/>
            </p:cNvSpPr>
            <p:nvPr/>
          </p:nvSpPr>
          <p:spPr bwMode="auto">
            <a:xfrm>
              <a:off x="539552" y="3933056"/>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D</a:t>
              </a:r>
            </a:p>
          </p:txBody>
        </p:sp>
        <p:sp>
          <p:nvSpPr>
            <p:cNvPr id="62" name="Line 102"/>
            <p:cNvSpPr>
              <a:spLocks noChangeShapeType="1"/>
            </p:cNvSpPr>
            <p:nvPr/>
          </p:nvSpPr>
          <p:spPr bwMode="auto">
            <a:xfrm>
              <a:off x="2149898" y="4119483"/>
              <a:ext cx="41621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5" name="Group 63"/>
            <p:cNvGrpSpPr>
              <a:grpSpLocks/>
            </p:cNvGrpSpPr>
            <p:nvPr/>
          </p:nvGrpSpPr>
          <p:grpSpPr bwMode="auto">
            <a:xfrm>
              <a:off x="2123728" y="3356992"/>
              <a:ext cx="315274" cy="710160"/>
              <a:chOff x="1065" y="2069"/>
              <a:chExt cx="228" cy="545"/>
            </a:xfrm>
          </p:grpSpPr>
          <p:sp>
            <p:nvSpPr>
              <p:cNvPr id="66"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1" name="Line 73"/>
            <p:cNvSpPr>
              <a:spLocks noChangeShapeType="1"/>
            </p:cNvSpPr>
            <p:nvPr/>
          </p:nvSpPr>
          <p:spPr bwMode="auto">
            <a:xfrm flipH="1">
              <a:off x="2437619" y="3712724"/>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74"/>
            <p:cNvSpPr>
              <a:spLocks noChangeShapeType="1"/>
            </p:cNvSpPr>
            <p:nvPr/>
          </p:nvSpPr>
          <p:spPr bwMode="auto">
            <a:xfrm flipH="1" flipV="1">
              <a:off x="1835696" y="3717032"/>
              <a:ext cx="2880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3" name="Group 63"/>
            <p:cNvGrpSpPr>
              <a:grpSpLocks/>
            </p:cNvGrpSpPr>
            <p:nvPr/>
          </p:nvGrpSpPr>
          <p:grpSpPr bwMode="auto">
            <a:xfrm>
              <a:off x="1187624" y="2636912"/>
              <a:ext cx="315274" cy="710160"/>
              <a:chOff x="1065" y="2069"/>
              <a:chExt cx="228" cy="545"/>
            </a:xfrm>
          </p:grpSpPr>
          <p:sp>
            <p:nvSpPr>
              <p:cNvPr id="74"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5"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6"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7"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9" name="Group 63"/>
            <p:cNvGrpSpPr>
              <a:grpSpLocks/>
            </p:cNvGrpSpPr>
            <p:nvPr/>
          </p:nvGrpSpPr>
          <p:grpSpPr bwMode="auto">
            <a:xfrm>
              <a:off x="1160382" y="3645024"/>
              <a:ext cx="315274" cy="710160"/>
              <a:chOff x="1065" y="2069"/>
              <a:chExt cx="228" cy="545"/>
            </a:xfrm>
          </p:grpSpPr>
          <p:sp>
            <p:nvSpPr>
              <p:cNvPr id="80"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1"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2"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3"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5" name="Line 48"/>
            <p:cNvSpPr>
              <a:spLocks noChangeShapeType="1"/>
            </p:cNvSpPr>
            <p:nvPr/>
          </p:nvSpPr>
          <p:spPr bwMode="auto">
            <a:xfrm>
              <a:off x="2771800" y="3717031"/>
              <a:ext cx="0" cy="1008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73"/>
            <p:cNvSpPr>
              <a:spLocks noChangeShapeType="1"/>
            </p:cNvSpPr>
            <p:nvPr/>
          </p:nvSpPr>
          <p:spPr bwMode="auto">
            <a:xfrm flipH="1" flipV="1">
              <a:off x="1483332" y="4000756"/>
              <a:ext cx="352364" cy="43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73"/>
            <p:cNvSpPr>
              <a:spLocks noChangeShapeType="1"/>
            </p:cNvSpPr>
            <p:nvPr/>
          </p:nvSpPr>
          <p:spPr bwMode="auto">
            <a:xfrm flipH="1" flipV="1">
              <a:off x="1501515" y="2992644"/>
              <a:ext cx="334181" cy="43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48"/>
            <p:cNvSpPr>
              <a:spLocks noChangeShapeType="1"/>
            </p:cNvSpPr>
            <p:nvPr/>
          </p:nvSpPr>
          <p:spPr bwMode="auto">
            <a:xfrm>
              <a:off x="1835696" y="2996952"/>
              <a:ext cx="0" cy="1008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 name="Line 48"/>
            <p:cNvSpPr>
              <a:spLocks noChangeShapeType="1"/>
            </p:cNvSpPr>
            <p:nvPr/>
          </p:nvSpPr>
          <p:spPr bwMode="auto">
            <a:xfrm>
              <a:off x="971600" y="2348881"/>
              <a:ext cx="0" cy="6480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73"/>
            <p:cNvSpPr>
              <a:spLocks noChangeShapeType="1"/>
            </p:cNvSpPr>
            <p:nvPr/>
          </p:nvSpPr>
          <p:spPr bwMode="auto">
            <a:xfrm flipH="1" flipV="1">
              <a:off x="971599" y="3001258"/>
              <a:ext cx="2621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73"/>
            <p:cNvSpPr>
              <a:spLocks noChangeShapeType="1"/>
            </p:cNvSpPr>
            <p:nvPr/>
          </p:nvSpPr>
          <p:spPr bwMode="auto">
            <a:xfrm flipH="1" flipV="1">
              <a:off x="827584" y="4005064"/>
              <a:ext cx="334181" cy="43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3" name="Group 35"/>
            <p:cNvGrpSpPr>
              <a:grpSpLocks/>
            </p:cNvGrpSpPr>
            <p:nvPr/>
          </p:nvGrpSpPr>
          <p:grpSpPr bwMode="auto">
            <a:xfrm>
              <a:off x="1475656" y="5157192"/>
              <a:ext cx="504825" cy="144463"/>
              <a:chOff x="2517" y="3929"/>
              <a:chExt cx="318" cy="91"/>
            </a:xfrm>
          </p:grpSpPr>
          <p:sp>
            <p:nvSpPr>
              <p:cNvPr id="9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9" name="Text Box 99"/>
            <p:cNvSpPr txBox="1">
              <a:spLocks noChangeArrowheads="1"/>
            </p:cNvSpPr>
            <p:nvPr/>
          </p:nvSpPr>
          <p:spPr bwMode="auto">
            <a:xfrm>
              <a:off x="2051720" y="5157192"/>
              <a:ext cx="659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RST</a:t>
              </a:r>
            </a:p>
          </p:txBody>
        </p:sp>
        <p:sp>
          <p:nvSpPr>
            <p:cNvPr id="102" name="Text Box 99"/>
            <p:cNvSpPr txBox="1">
              <a:spLocks noChangeArrowheads="1"/>
            </p:cNvSpPr>
            <p:nvPr/>
          </p:nvSpPr>
          <p:spPr bwMode="auto">
            <a:xfrm>
              <a:off x="1979712" y="3068960"/>
              <a:ext cx="659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RST</a:t>
              </a:r>
            </a:p>
          </p:txBody>
        </p:sp>
        <p:sp>
          <p:nvSpPr>
            <p:cNvPr id="103" name="Text Box 99"/>
            <p:cNvSpPr txBox="1">
              <a:spLocks noChangeArrowheads="1"/>
            </p:cNvSpPr>
            <p:nvPr/>
          </p:nvSpPr>
          <p:spPr bwMode="auto">
            <a:xfrm>
              <a:off x="971600" y="4365104"/>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EI</a:t>
              </a:r>
              <a:endParaRPr lang="en-US" altLang="ja-JP" b="1" dirty="0"/>
            </a:p>
          </p:txBody>
        </p:sp>
        <p:sp>
          <p:nvSpPr>
            <p:cNvPr id="104" name="Text Box 99"/>
            <p:cNvSpPr txBox="1">
              <a:spLocks noChangeArrowheads="1"/>
            </p:cNvSpPr>
            <p:nvPr/>
          </p:nvSpPr>
          <p:spPr bwMode="auto">
            <a:xfrm>
              <a:off x="1331640" y="2420888"/>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EI</a:t>
              </a:r>
              <a:endParaRPr lang="en-US" altLang="ja-JP" b="1" dirty="0"/>
            </a:p>
          </p:txBody>
        </p:sp>
        <p:sp>
          <p:nvSpPr>
            <p:cNvPr id="105" name="Text Box 99"/>
            <p:cNvSpPr txBox="1">
              <a:spLocks noChangeArrowheads="1"/>
            </p:cNvSpPr>
            <p:nvPr/>
          </p:nvSpPr>
          <p:spPr bwMode="auto">
            <a:xfrm>
              <a:off x="971600" y="3429000"/>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EI</a:t>
              </a:r>
              <a:endParaRPr lang="en-US" altLang="ja-JP" b="1" dirty="0"/>
            </a:p>
          </p:txBody>
        </p:sp>
        <p:sp>
          <p:nvSpPr>
            <p:cNvPr id="106" name="Line 102"/>
            <p:cNvSpPr>
              <a:spLocks noChangeShapeType="1"/>
            </p:cNvSpPr>
            <p:nvPr/>
          </p:nvSpPr>
          <p:spPr bwMode="auto">
            <a:xfrm>
              <a:off x="971600" y="3429000"/>
              <a:ext cx="41621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220056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228184" y="2060848"/>
            <a:ext cx="2191626" cy="923330"/>
          </a:xfrm>
          <a:prstGeom prst="rect">
            <a:avLst/>
          </a:prstGeom>
          <a:noFill/>
        </p:spPr>
        <p:txBody>
          <a:bodyPr wrap="none" rtlCol="0">
            <a:spAutoFit/>
          </a:bodyPr>
          <a:lstStyle/>
          <a:p>
            <a:r>
              <a:rPr kumimoji="1" lang="en-US" altLang="ja-JP" dirty="0" err="1"/>
              <a:t>D.FF</a:t>
            </a:r>
            <a:r>
              <a:rPr kumimoji="1" lang="ja-JP" altLang="en-US" dirty="0"/>
              <a:t>の</a:t>
            </a:r>
            <a:r>
              <a:rPr kumimoji="1" lang="en-US" altLang="ja-JP" dirty="0" err="1"/>
              <a:t>tpd</a:t>
            </a:r>
            <a:r>
              <a:rPr kumimoji="1" lang="en-US" altLang="ja-JP" dirty="0"/>
              <a:t>=</a:t>
            </a:r>
            <a:r>
              <a:rPr kumimoji="1" lang="en-US" altLang="ja-JP" dirty="0" err="1"/>
              <a:t>10.5ns</a:t>
            </a:r>
            <a:endParaRPr kumimoji="1" lang="en-US" altLang="ja-JP" dirty="0"/>
          </a:p>
          <a:p>
            <a:r>
              <a:rPr lang="en-US" altLang="ja-JP" dirty="0" err="1"/>
              <a:t>tsu</a:t>
            </a:r>
            <a:r>
              <a:rPr lang="en-US" altLang="ja-JP" dirty="0"/>
              <a:t> = </a:t>
            </a:r>
            <a:r>
              <a:rPr lang="en-US" altLang="ja-JP" dirty="0" err="1"/>
              <a:t>3ns</a:t>
            </a:r>
            <a:endParaRPr lang="en-US" altLang="ja-JP" dirty="0"/>
          </a:p>
          <a:p>
            <a:r>
              <a:rPr kumimoji="1" lang="ja-JP" altLang="en-US" dirty="0"/>
              <a:t>ゲートの</a:t>
            </a:r>
            <a:r>
              <a:rPr kumimoji="1" lang="en-US" altLang="ja-JP" dirty="0" err="1"/>
              <a:t>tpd</a:t>
            </a:r>
            <a:r>
              <a:rPr kumimoji="1" lang="en-US" altLang="ja-JP" dirty="0"/>
              <a:t>=</a:t>
            </a:r>
            <a:r>
              <a:rPr kumimoji="1" lang="en-US" altLang="ja-JP" dirty="0" err="1"/>
              <a:t>8.6ns</a:t>
            </a:r>
            <a:endParaRPr kumimoji="1" lang="ja-JP" altLang="en-US" dirty="0"/>
          </a:p>
        </p:txBody>
      </p:sp>
      <p:grpSp>
        <p:nvGrpSpPr>
          <p:cNvPr id="3" name="グループ化 2">
            <a:extLst>
              <a:ext uri="{FF2B5EF4-FFF2-40B4-BE49-F238E27FC236}">
                <a16:creationId xmlns:a16="http://schemas.microsoft.com/office/drawing/2014/main" id="{33C27533-9408-4CBA-8E7B-63298BC700B4}"/>
              </a:ext>
            </a:extLst>
          </p:cNvPr>
          <p:cNvGrpSpPr/>
          <p:nvPr/>
        </p:nvGrpSpPr>
        <p:grpSpPr>
          <a:xfrm>
            <a:off x="539552" y="2348880"/>
            <a:ext cx="4248670" cy="3177644"/>
            <a:chOff x="539552" y="2348880"/>
            <a:chExt cx="4248670" cy="3177644"/>
          </a:xfrm>
        </p:grpSpPr>
        <p:sp>
          <p:nvSpPr>
            <p:cNvPr id="46090" name="Rectangle 10"/>
            <p:cNvSpPr>
              <a:spLocks noChangeArrowheads="1"/>
            </p:cNvSpPr>
            <p:nvPr/>
          </p:nvSpPr>
          <p:spPr bwMode="auto">
            <a:xfrm>
              <a:off x="3636963" y="3502025"/>
              <a:ext cx="576262"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1" name="Text Box 11"/>
            <p:cNvSpPr txBox="1">
              <a:spLocks noChangeArrowheads="1"/>
            </p:cNvSpPr>
            <p:nvPr/>
          </p:nvSpPr>
          <p:spPr bwMode="auto">
            <a:xfrm>
              <a:off x="3565525" y="37179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46092" name="Text Box 12"/>
            <p:cNvSpPr txBox="1">
              <a:spLocks noChangeArrowheads="1"/>
            </p:cNvSpPr>
            <p:nvPr/>
          </p:nvSpPr>
          <p:spPr bwMode="auto">
            <a:xfrm>
              <a:off x="3922713" y="35020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093" name="Line 13"/>
            <p:cNvSpPr>
              <a:spLocks noChangeShapeType="1"/>
            </p:cNvSpPr>
            <p:nvPr/>
          </p:nvSpPr>
          <p:spPr bwMode="auto">
            <a:xfrm>
              <a:off x="3925888" y="43656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4" name="Line 14"/>
            <p:cNvSpPr>
              <a:spLocks noChangeShapeType="1"/>
            </p:cNvSpPr>
            <p:nvPr/>
          </p:nvSpPr>
          <p:spPr bwMode="auto">
            <a:xfrm flipV="1">
              <a:off x="3852863" y="4149725"/>
              <a:ext cx="71437"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5" name="Line 15"/>
            <p:cNvSpPr>
              <a:spLocks noChangeShapeType="1"/>
            </p:cNvSpPr>
            <p:nvPr/>
          </p:nvSpPr>
          <p:spPr bwMode="auto">
            <a:xfrm>
              <a:off x="3924300" y="4149725"/>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6097" name="Group 23"/>
            <p:cNvGrpSpPr>
              <a:grpSpLocks/>
            </p:cNvGrpSpPr>
            <p:nvPr/>
          </p:nvGrpSpPr>
          <p:grpSpPr bwMode="auto">
            <a:xfrm>
              <a:off x="3924300" y="3998913"/>
              <a:ext cx="361950" cy="366712"/>
              <a:chOff x="1338" y="2564"/>
              <a:chExt cx="228" cy="231"/>
            </a:xfrm>
          </p:grpSpPr>
          <p:sp>
            <p:nvSpPr>
              <p:cNvPr id="46123" name="Text Box 24"/>
              <p:cNvSpPr txBox="1">
                <a:spLocks noChangeArrowheads="1"/>
              </p:cNvSpPr>
              <p:nvPr/>
            </p:nvSpPr>
            <p:spPr bwMode="auto">
              <a:xfrm>
                <a:off x="1338" y="2564"/>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46124" name="Line 25"/>
              <p:cNvSpPr>
                <a:spLocks noChangeShapeType="1"/>
              </p:cNvSpPr>
              <p:nvPr/>
            </p:nvSpPr>
            <p:spPr bwMode="auto">
              <a:xfrm>
                <a:off x="1383"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6100" name="Line 30"/>
            <p:cNvSpPr>
              <a:spLocks noChangeShapeType="1"/>
            </p:cNvSpPr>
            <p:nvPr/>
          </p:nvSpPr>
          <p:spPr bwMode="auto">
            <a:xfrm>
              <a:off x="4211960" y="3645024"/>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8" name="Line 38"/>
            <p:cNvSpPr>
              <a:spLocks noChangeShapeType="1"/>
            </p:cNvSpPr>
            <p:nvPr/>
          </p:nvSpPr>
          <p:spPr bwMode="auto">
            <a:xfrm flipH="1">
              <a:off x="971600" y="2348880"/>
              <a:ext cx="38164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0" name="Line 40"/>
            <p:cNvSpPr>
              <a:spLocks noChangeShapeType="1"/>
            </p:cNvSpPr>
            <p:nvPr/>
          </p:nvSpPr>
          <p:spPr bwMode="auto">
            <a:xfrm>
              <a:off x="2771800" y="3861048"/>
              <a:ext cx="863575" cy="13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1" name="Line 41"/>
            <p:cNvSpPr>
              <a:spLocks noChangeShapeType="1"/>
            </p:cNvSpPr>
            <p:nvPr/>
          </p:nvSpPr>
          <p:spPr bwMode="auto">
            <a:xfrm flipH="1">
              <a:off x="3563938" y="458152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4" name="Text Box 44"/>
            <p:cNvSpPr txBox="1">
              <a:spLocks noChangeArrowheads="1"/>
            </p:cNvSpPr>
            <p:nvPr/>
          </p:nvSpPr>
          <p:spPr bwMode="auto">
            <a:xfrm>
              <a:off x="3203848" y="458112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CLK</a:t>
              </a:r>
            </a:p>
          </p:txBody>
        </p:sp>
        <p:sp>
          <p:nvSpPr>
            <p:cNvPr id="46118" name="Line 48"/>
            <p:cNvSpPr>
              <a:spLocks noChangeShapeType="1"/>
            </p:cNvSpPr>
            <p:nvPr/>
          </p:nvSpPr>
          <p:spPr bwMode="auto">
            <a:xfrm>
              <a:off x="4788024" y="2348880"/>
              <a:ext cx="0" cy="12962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2" name="Group 63"/>
            <p:cNvGrpSpPr>
              <a:grpSpLocks/>
            </p:cNvGrpSpPr>
            <p:nvPr/>
          </p:nvGrpSpPr>
          <p:grpSpPr bwMode="auto">
            <a:xfrm>
              <a:off x="2105545" y="4365104"/>
              <a:ext cx="315274" cy="710160"/>
              <a:chOff x="1065" y="2069"/>
              <a:chExt cx="228" cy="545"/>
            </a:xfrm>
          </p:grpSpPr>
          <p:sp>
            <p:nvSpPr>
              <p:cNvPr id="53"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8" name="Line 73"/>
            <p:cNvSpPr>
              <a:spLocks noChangeShapeType="1"/>
            </p:cNvSpPr>
            <p:nvPr/>
          </p:nvSpPr>
          <p:spPr bwMode="auto">
            <a:xfrm flipH="1">
              <a:off x="2419436" y="4720836"/>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74"/>
            <p:cNvSpPr>
              <a:spLocks noChangeShapeType="1"/>
            </p:cNvSpPr>
            <p:nvPr/>
          </p:nvSpPr>
          <p:spPr bwMode="auto">
            <a:xfrm flipH="1" flipV="1">
              <a:off x="1760856" y="4692023"/>
              <a:ext cx="344687" cy="33121"/>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Text Box 99"/>
            <p:cNvSpPr txBox="1">
              <a:spLocks noChangeArrowheads="1"/>
            </p:cNvSpPr>
            <p:nvPr/>
          </p:nvSpPr>
          <p:spPr bwMode="auto">
            <a:xfrm>
              <a:off x="2051720" y="4077072"/>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PST</a:t>
              </a:r>
            </a:p>
          </p:txBody>
        </p:sp>
        <p:sp>
          <p:nvSpPr>
            <p:cNvPr id="61" name="Text Box 101"/>
            <p:cNvSpPr txBox="1">
              <a:spLocks noChangeArrowheads="1"/>
            </p:cNvSpPr>
            <p:nvPr/>
          </p:nvSpPr>
          <p:spPr bwMode="auto">
            <a:xfrm>
              <a:off x="539552" y="3933056"/>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D</a:t>
              </a:r>
            </a:p>
          </p:txBody>
        </p:sp>
        <p:sp>
          <p:nvSpPr>
            <p:cNvPr id="62" name="Line 102"/>
            <p:cNvSpPr>
              <a:spLocks noChangeShapeType="1"/>
            </p:cNvSpPr>
            <p:nvPr/>
          </p:nvSpPr>
          <p:spPr bwMode="auto">
            <a:xfrm>
              <a:off x="2149898" y="4119483"/>
              <a:ext cx="41621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5" name="Group 63"/>
            <p:cNvGrpSpPr>
              <a:grpSpLocks/>
            </p:cNvGrpSpPr>
            <p:nvPr/>
          </p:nvGrpSpPr>
          <p:grpSpPr bwMode="auto">
            <a:xfrm>
              <a:off x="2123728" y="3356992"/>
              <a:ext cx="315274" cy="710160"/>
              <a:chOff x="1065" y="2069"/>
              <a:chExt cx="228" cy="545"/>
            </a:xfrm>
          </p:grpSpPr>
          <p:sp>
            <p:nvSpPr>
              <p:cNvPr id="66"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1" name="Line 73"/>
            <p:cNvSpPr>
              <a:spLocks noChangeShapeType="1"/>
            </p:cNvSpPr>
            <p:nvPr/>
          </p:nvSpPr>
          <p:spPr bwMode="auto">
            <a:xfrm flipH="1">
              <a:off x="2437619" y="3712724"/>
              <a:ext cx="3761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74"/>
            <p:cNvSpPr>
              <a:spLocks noChangeShapeType="1"/>
            </p:cNvSpPr>
            <p:nvPr/>
          </p:nvSpPr>
          <p:spPr bwMode="auto">
            <a:xfrm flipH="1" flipV="1">
              <a:off x="1835696" y="3717032"/>
              <a:ext cx="2880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3" name="Group 63"/>
            <p:cNvGrpSpPr>
              <a:grpSpLocks/>
            </p:cNvGrpSpPr>
            <p:nvPr/>
          </p:nvGrpSpPr>
          <p:grpSpPr bwMode="auto">
            <a:xfrm>
              <a:off x="1187624" y="2636912"/>
              <a:ext cx="315274" cy="710160"/>
              <a:chOff x="1065" y="2069"/>
              <a:chExt cx="228" cy="545"/>
            </a:xfrm>
          </p:grpSpPr>
          <p:sp>
            <p:nvSpPr>
              <p:cNvPr id="74"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5"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6"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7"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9" name="Group 63"/>
            <p:cNvGrpSpPr>
              <a:grpSpLocks/>
            </p:cNvGrpSpPr>
            <p:nvPr/>
          </p:nvGrpSpPr>
          <p:grpSpPr bwMode="auto">
            <a:xfrm>
              <a:off x="1160382" y="3645024"/>
              <a:ext cx="315274" cy="710160"/>
              <a:chOff x="1065" y="2069"/>
              <a:chExt cx="228" cy="545"/>
            </a:xfrm>
          </p:grpSpPr>
          <p:sp>
            <p:nvSpPr>
              <p:cNvPr id="80" name="AutoShape 6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1" name="AutoShape 6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2" name="Oval 6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3" name="Line 6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6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5" name="Line 48"/>
            <p:cNvSpPr>
              <a:spLocks noChangeShapeType="1"/>
            </p:cNvSpPr>
            <p:nvPr/>
          </p:nvSpPr>
          <p:spPr bwMode="auto">
            <a:xfrm>
              <a:off x="2771800" y="3717031"/>
              <a:ext cx="0" cy="1008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73"/>
            <p:cNvSpPr>
              <a:spLocks noChangeShapeType="1"/>
            </p:cNvSpPr>
            <p:nvPr/>
          </p:nvSpPr>
          <p:spPr bwMode="auto">
            <a:xfrm flipH="1" flipV="1">
              <a:off x="1483332" y="4000756"/>
              <a:ext cx="352364" cy="43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73"/>
            <p:cNvSpPr>
              <a:spLocks noChangeShapeType="1"/>
            </p:cNvSpPr>
            <p:nvPr/>
          </p:nvSpPr>
          <p:spPr bwMode="auto">
            <a:xfrm flipH="1" flipV="1">
              <a:off x="1501515" y="2992644"/>
              <a:ext cx="334181" cy="43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48"/>
            <p:cNvSpPr>
              <a:spLocks noChangeShapeType="1"/>
            </p:cNvSpPr>
            <p:nvPr/>
          </p:nvSpPr>
          <p:spPr bwMode="auto">
            <a:xfrm>
              <a:off x="1835696" y="2996952"/>
              <a:ext cx="0" cy="1008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 name="Line 48"/>
            <p:cNvSpPr>
              <a:spLocks noChangeShapeType="1"/>
            </p:cNvSpPr>
            <p:nvPr/>
          </p:nvSpPr>
          <p:spPr bwMode="auto">
            <a:xfrm>
              <a:off x="971600" y="2348881"/>
              <a:ext cx="0" cy="6480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73"/>
            <p:cNvSpPr>
              <a:spLocks noChangeShapeType="1"/>
            </p:cNvSpPr>
            <p:nvPr/>
          </p:nvSpPr>
          <p:spPr bwMode="auto">
            <a:xfrm flipH="1" flipV="1">
              <a:off x="971599" y="3001258"/>
              <a:ext cx="2621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73"/>
            <p:cNvSpPr>
              <a:spLocks noChangeShapeType="1"/>
            </p:cNvSpPr>
            <p:nvPr/>
          </p:nvSpPr>
          <p:spPr bwMode="auto">
            <a:xfrm flipH="1" flipV="1">
              <a:off x="827584" y="4005064"/>
              <a:ext cx="334181" cy="43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Text Box 99"/>
            <p:cNvSpPr txBox="1">
              <a:spLocks noChangeArrowheads="1"/>
            </p:cNvSpPr>
            <p:nvPr/>
          </p:nvSpPr>
          <p:spPr bwMode="auto">
            <a:xfrm>
              <a:off x="2051720" y="5157192"/>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PST</a:t>
              </a:r>
            </a:p>
          </p:txBody>
        </p:sp>
        <p:sp>
          <p:nvSpPr>
            <p:cNvPr id="102" name="Text Box 99"/>
            <p:cNvSpPr txBox="1">
              <a:spLocks noChangeArrowheads="1"/>
            </p:cNvSpPr>
            <p:nvPr/>
          </p:nvSpPr>
          <p:spPr bwMode="auto">
            <a:xfrm>
              <a:off x="1979712" y="3068960"/>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PST</a:t>
              </a:r>
            </a:p>
          </p:txBody>
        </p:sp>
        <p:sp>
          <p:nvSpPr>
            <p:cNvPr id="103" name="Text Box 99"/>
            <p:cNvSpPr txBox="1">
              <a:spLocks noChangeArrowheads="1"/>
            </p:cNvSpPr>
            <p:nvPr/>
          </p:nvSpPr>
          <p:spPr bwMode="auto">
            <a:xfrm>
              <a:off x="971600" y="4365104"/>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EI</a:t>
              </a:r>
              <a:endParaRPr lang="en-US" altLang="ja-JP" b="1" dirty="0"/>
            </a:p>
          </p:txBody>
        </p:sp>
        <p:sp>
          <p:nvSpPr>
            <p:cNvPr id="104" name="Text Box 99"/>
            <p:cNvSpPr txBox="1">
              <a:spLocks noChangeArrowheads="1"/>
            </p:cNvSpPr>
            <p:nvPr/>
          </p:nvSpPr>
          <p:spPr bwMode="auto">
            <a:xfrm>
              <a:off x="1331640" y="2420888"/>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EI</a:t>
              </a:r>
              <a:endParaRPr lang="en-US" altLang="ja-JP" b="1" dirty="0"/>
            </a:p>
          </p:txBody>
        </p:sp>
        <p:sp>
          <p:nvSpPr>
            <p:cNvPr id="105" name="Text Box 99"/>
            <p:cNvSpPr txBox="1">
              <a:spLocks noChangeArrowheads="1"/>
            </p:cNvSpPr>
            <p:nvPr/>
          </p:nvSpPr>
          <p:spPr bwMode="auto">
            <a:xfrm>
              <a:off x="971600" y="3429000"/>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EI</a:t>
              </a:r>
              <a:endParaRPr lang="en-US" altLang="ja-JP" b="1" dirty="0"/>
            </a:p>
          </p:txBody>
        </p:sp>
        <p:sp>
          <p:nvSpPr>
            <p:cNvPr id="106" name="Line 102"/>
            <p:cNvSpPr>
              <a:spLocks noChangeShapeType="1"/>
            </p:cNvSpPr>
            <p:nvPr/>
          </p:nvSpPr>
          <p:spPr bwMode="auto">
            <a:xfrm>
              <a:off x="971600" y="3429000"/>
              <a:ext cx="41621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Text Box 99">
              <a:extLst>
                <a:ext uri="{FF2B5EF4-FFF2-40B4-BE49-F238E27FC236}">
                  <a16:creationId xmlns:a16="http://schemas.microsoft.com/office/drawing/2014/main" id="{68D01CA0-F506-42BF-9818-3A1BCC5BE538}"/>
                </a:ext>
              </a:extLst>
            </p:cNvPr>
            <p:cNvSpPr txBox="1">
              <a:spLocks noChangeArrowheads="1"/>
            </p:cNvSpPr>
            <p:nvPr/>
          </p:nvSpPr>
          <p:spPr bwMode="auto">
            <a:xfrm>
              <a:off x="1143051" y="4713728"/>
              <a:ext cx="1016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H</a:t>
              </a:r>
              <a:r>
                <a:rPr lang="ja-JP" altLang="en-US" b="1" dirty="0"/>
                <a:t>レベル</a:t>
              </a:r>
              <a:endParaRPr lang="en-US" altLang="ja-JP" b="1" dirty="0"/>
            </a:p>
          </p:txBody>
        </p:sp>
      </p:grpSp>
    </p:spTree>
    <p:extLst>
      <p:ext uri="{BB962C8B-B14F-4D97-AF65-F5344CB8AC3E}">
        <p14:creationId xmlns:p14="http://schemas.microsoft.com/office/powerpoint/2010/main" val="232961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1"/>
          </p:nvPr>
        </p:nvSpPr>
        <p:spPr>
          <a:xfrm>
            <a:off x="1476375" y="0"/>
            <a:ext cx="8229600" cy="676275"/>
          </a:xfrm>
        </p:spPr>
        <p:txBody>
          <a:bodyPr/>
          <a:lstStyle/>
          <a:p>
            <a:r>
              <a:rPr lang="ja-JP" altLang="en-US"/>
              <a:t>トランスミッションゲート（</a:t>
            </a:r>
            <a:r>
              <a:rPr lang="en-US" altLang="ja-JP"/>
              <a:t>p.20)</a:t>
            </a:r>
          </a:p>
        </p:txBody>
      </p:sp>
      <p:grpSp>
        <p:nvGrpSpPr>
          <p:cNvPr id="47107" name="Group 3"/>
          <p:cNvGrpSpPr>
            <a:grpSpLocks/>
          </p:cNvGrpSpPr>
          <p:nvPr/>
        </p:nvGrpSpPr>
        <p:grpSpPr bwMode="auto">
          <a:xfrm rot="-5400000">
            <a:off x="2231231" y="2289969"/>
            <a:ext cx="720725" cy="1081088"/>
            <a:chOff x="1156" y="845"/>
            <a:chExt cx="590" cy="907"/>
          </a:xfrm>
        </p:grpSpPr>
        <p:sp>
          <p:nvSpPr>
            <p:cNvPr id="47108" name="Line 4"/>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09" name="Line 5"/>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0" name="Line 6"/>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1" name="Line 7"/>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2" name="Oval 8"/>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3" name="Line 9"/>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4" name="Line 10"/>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7115" name="Group 11"/>
          <p:cNvGrpSpPr>
            <a:grpSpLocks/>
          </p:cNvGrpSpPr>
          <p:nvPr/>
        </p:nvGrpSpPr>
        <p:grpSpPr bwMode="auto">
          <a:xfrm rot="5400000">
            <a:off x="2292350" y="1293813"/>
            <a:ext cx="600075" cy="1079500"/>
            <a:chOff x="2789" y="2746"/>
            <a:chExt cx="514" cy="907"/>
          </a:xfrm>
        </p:grpSpPr>
        <p:sp>
          <p:nvSpPr>
            <p:cNvPr id="47116" name="Line 12"/>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7" name="Line 13"/>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8" name="Line 14"/>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9" name="Line 15"/>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0" name="Line 16"/>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1" name="Line 17"/>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7122" name="Line 18"/>
          <p:cNvSpPr>
            <a:spLocks noChangeShapeType="1"/>
          </p:cNvSpPr>
          <p:nvPr/>
        </p:nvSpPr>
        <p:spPr bwMode="auto">
          <a:xfrm flipV="1">
            <a:off x="2051050" y="21336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3" name="Line 19"/>
          <p:cNvSpPr>
            <a:spLocks noChangeShapeType="1"/>
          </p:cNvSpPr>
          <p:nvPr/>
        </p:nvSpPr>
        <p:spPr bwMode="auto">
          <a:xfrm>
            <a:off x="3132138" y="21336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4" name="Line 20"/>
          <p:cNvSpPr>
            <a:spLocks noChangeShapeType="1"/>
          </p:cNvSpPr>
          <p:nvPr/>
        </p:nvSpPr>
        <p:spPr bwMode="auto">
          <a:xfrm>
            <a:off x="1258888" y="22764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5" name="Line 21"/>
          <p:cNvSpPr>
            <a:spLocks noChangeShapeType="1"/>
          </p:cNvSpPr>
          <p:nvPr/>
        </p:nvSpPr>
        <p:spPr bwMode="auto">
          <a:xfrm>
            <a:off x="3132138" y="22764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6" name="AutoShape 22"/>
          <p:cNvSpPr>
            <a:spLocks noChangeArrowheads="1"/>
          </p:cNvSpPr>
          <p:nvPr/>
        </p:nvSpPr>
        <p:spPr bwMode="auto">
          <a:xfrm rot="-5400000">
            <a:off x="5652294" y="1772444"/>
            <a:ext cx="1081088" cy="1079500"/>
          </a:xfrm>
          <a:prstGeom prst="flowChartMerg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7" name="AutoShape 23"/>
          <p:cNvSpPr>
            <a:spLocks noChangeArrowheads="1"/>
          </p:cNvSpPr>
          <p:nvPr/>
        </p:nvSpPr>
        <p:spPr bwMode="auto">
          <a:xfrm rot="5400000" flipH="1">
            <a:off x="5650706" y="1774032"/>
            <a:ext cx="1081087" cy="1079500"/>
          </a:xfrm>
          <a:prstGeom prst="flowChartMerg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8" name="Line 24"/>
          <p:cNvSpPr>
            <a:spLocks noChangeShapeType="1"/>
          </p:cNvSpPr>
          <p:nvPr/>
        </p:nvSpPr>
        <p:spPr bwMode="auto">
          <a:xfrm rot="16200000" flipV="1">
            <a:off x="5435600" y="20605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9" name="Oval 25"/>
          <p:cNvSpPr>
            <a:spLocks noChangeArrowheads="1"/>
          </p:cNvSpPr>
          <p:nvPr/>
        </p:nvSpPr>
        <p:spPr bwMode="auto">
          <a:xfrm rot="16200000" flipH="1">
            <a:off x="6139656" y="2547144"/>
            <a:ext cx="142875" cy="179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30" name="Line 26"/>
          <p:cNvSpPr>
            <a:spLocks noChangeShapeType="1"/>
          </p:cNvSpPr>
          <p:nvPr/>
        </p:nvSpPr>
        <p:spPr bwMode="auto">
          <a:xfrm rot="-5400000">
            <a:off x="6894513" y="2114550"/>
            <a:ext cx="0"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1" name="Line 27"/>
          <p:cNvSpPr>
            <a:spLocks noChangeShapeType="1"/>
          </p:cNvSpPr>
          <p:nvPr/>
        </p:nvSpPr>
        <p:spPr bwMode="auto">
          <a:xfrm rot="16200000" flipH="1">
            <a:off x="6033294" y="2902744"/>
            <a:ext cx="388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2" name="Line 28"/>
          <p:cNvSpPr>
            <a:spLocks noChangeShapeType="1"/>
          </p:cNvSpPr>
          <p:nvPr/>
        </p:nvSpPr>
        <p:spPr bwMode="auto">
          <a:xfrm rot="16200000" flipH="1">
            <a:off x="6033294" y="1866107"/>
            <a:ext cx="3889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3" name="Text Box 29"/>
          <p:cNvSpPr txBox="1">
            <a:spLocks noChangeArrowheads="1"/>
          </p:cNvSpPr>
          <p:nvPr/>
        </p:nvSpPr>
        <p:spPr bwMode="auto">
          <a:xfrm>
            <a:off x="4264025" y="2008188"/>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a:t>
            </a:r>
          </a:p>
        </p:txBody>
      </p:sp>
      <p:sp>
        <p:nvSpPr>
          <p:cNvPr id="47134" name="Text Box 30"/>
          <p:cNvSpPr txBox="1">
            <a:spLocks noChangeArrowheads="1"/>
          </p:cNvSpPr>
          <p:nvPr/>
        </p:nvSpPr>
        <p:spPr bwMode="auto">
          <a:xfrm>
            <a:off x="2700338" y="32321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35" name="Text Box 31"/>
          <p:cNvSpPr txBox="1">
            <a:spLocks noChangeArrowheads="1"/>
          </p:cNvSpPr>
          <p:nvPr/>
        </p:nvSpPr>
        <p:spPr bwMode="auto">
          <a:xfrm>
            <a:off x="2700338" y="12684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36" name="Line 32"/>
          <p:cNvSpPr>
            <a:spLocks noChangeShapeType="1"/>
          </p:cNvSpPr>
          <p:nvPr/>
        </p:nvSpPr>
        <p:spPr bwMode="auto">
          <a:xfrm>
            <a:off x="2700338" y="32845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7" name="Text Box 33"/>
          <p:cNvSpPr txBox="1">
            <a:spLocks noChangeArrowheads="1"/>
          </p:cNvSpPr>
          <p:nvPr/>
        </p:nvSpPr>
        <p:spPr bwMode="auto">
          <a:xfrm>
            <a:off x="900113" y="2133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7138" name="Text Box 34"/>
          <p:cNvSpPr txBox="1">
            <a:spLocks noChangeArrowheads="1"/>
          </p:cNvSpPr>
          <p:nvPr/>
        </p:nvSpPr>
        <p:spPr bwMode="auto">
          <a:xfrm>
            <a:off x="392430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47139" name="Text Box 35"/>
          <p:cNvSpPr txBox="1">
            <a:spLocks noChangeArrowheads="1"/>
          </p:cNvSpPr>
          <p:nvPr/>
        </p:nvSpPr>
        <p:spPr bwMode="auto">
          <a:xfrm>
            <a:off x="7092950" y="20605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47140" name="Text Box 36"/>
          <p:cNvSpPr txBox="1">
            <a:spLocks noChangeArrowheads="1"/>
          </p:cNvSpPr>
          <p:nvPr/>
        </p:nvSpPr>
        <p:spPr bwMode="auto">
          <a:xfrm>
            <a:off x="4932363" y="19161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7141" name="Text Box 37"/>
          <p:cNvSpPr txBox="1">
            <a:spLocks noChangeArrowheads="1"/>
          </p:cNvSpPr>
          <p:nvPr/>
        </p:nvSpPr>
        <p:spPr bwMode="auto">
          <a:xfrm>
            <a:off x="6156325" y="13414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42" name="Text Box 38"/>
          <p:cNvSpPr txBox="1">
            <a:spLocks noChangeArrowheads="1"/>
          </p:cNvSpPr>
          <p:nvPr/>
        </p:nvSpPr>
        <p:spPr bwMode="auto">
          <a:xfrm>
            <a:off x="6084888"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43" name="Line 39"/>
          <p:cNvSpPr>
            <a:spLocks noChangeShapeType="1"/>
          </p:cNvSpPr>
          <p:nvPr/>
        </p:nvSpPr>
        <p:spPr bwMode="auto">
          <a:xfrm>
            <a:off x="6084888" y="3194050"/>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44" name="Text Box 40"/>
          <p:cNvSpPr txBox="1">
            <a:spLocks noChangeArrowheads="1"/>
          </p:cNvSpPr>
          <p:nvPr/>
        </p:nvSpPr>
        <p:spPr bwMode="auto">
          <a:xfrm>
            <a:off x="2176463" y="3789363"/>
            <a:ext cx="5800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pMOS</a:t>
            </a:r>
            <a:r>
              <a:rPr lang="ja-JP" altLang="en-US"/>
              <a:t>が</a:t>
            </a:r>
            <a:r>
              <a:rPr lang="en-US" altLang="ja-JP"/>
              <a:t>ON</a:t>
            </a:r>
            <a:r>
              <a:rPr lang="ja-JP" altLang="en-US"/>
              <a:t>のとき</a:t>
            </a:r>
            <a:r>
              <a:rPr lang="en-US" altLang="ja-JP"/>
              <a:t>nMOS</a:t>
            </a:r>
            <a:r>
              <a:rPr lang="ja-JP" altLang="en-US"/>
              <a:t>も</a:t>
            </a:r>
            <a:r>
              <a:rPr lang="en-US" altLang="ja-JP"/>
              <a:t>ON</a:t>
            </a:r>
          </a:p>
          <a:p>
            <a:r>
              <a:rPr lang="en-US" altLang="ja-JP"/>
              <a:t>pMOS</a:t>
            </a:r>
            <a:r>
              <a:rPr lang="ja-JP" altLang="en-US"/>
              <a:t>が</a:t>
            </a:r>
            <a:r>
              <a:rPr lang="en-US" altLang="ja-JP"/>
              <a:t>OFF</a:t>
            </a:r>
            <a:r>
              <a:rPr lang="ja-JP" altLang="en-US"/>
              <a:t>のとき</a:t>
            </a:r>
            <a:r>
              <a:rPr lang="en-US" altLang="ja-JP"/>
              <a:t>nMOS</a:t>
            </a:r>
            <a:r>
              <a:rPr lang="ja-JP" altLang="en-US"/>
              <a:t>も</a:t>
            </a:r>
            <a:r>
              <a:rPr lang="en-US" altLang="ja-JP"/>
              <a:t>OFF</a:t>
            </a:r>
            <a:r>
              <a:rPr lang="ja-JP" altLang="en-US"/>
              <a:t>　→　</a:t>
            </a:r>
            <a:r>
              <a:rPr lang="en-US" altLang="ja-JP"/>
              <a:t>ON/OFF</a:t>
            </a:r>
            <a:r>
              <a:rPr lang="ja-JP" altLang="en-US"/>
              <a:t>のスイッチ</a:t>
            </a:r>
          </a:p>
        </p:txBody>
      </p:sp>
      <p:sp>
        <p:nvSpPr>
          <p:cNvPr id="47145" name="Text Box 41"/>
          <p:cNvSpPr txBox="1">
            <a:spLocks noChangeArrowheads="1"/>
          </p:cNvSpPr>
          <p:nvPr/>
        </p:nvSpPr>
        <p:spPr bwMode="auto">
          <a:xfrm>
            <a:off x="2195513" y="4560888"/>
            <a:ext cx="379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相補的な</a:t>
            </a:r>
            <a:r>
              <a:rPr lang="en-US" altLang="ja-JP"/>
              <a:t>CMOS</a:t>
            </a:r>
            <a:r>
              <a:rPr lang="ja-JP" altLang="en-US"/>
              <a:t>と全く逆の動きをする</a:t>
            </a:r>
          </a:p>
        </p:txBody>
      </p:sp>
      <p:sp>
        <p:nvSpPr>
          <p:cNvPr id="47146" name="Text Box 42"/>
          <p:cNvSpPr txBox="1">
            <a:spLocks noChangeArrowheads="1"/>
          </p:cNvSpPr>
          <p:nvPr/>
        </p:nvSpPr>
        <p:spPr bwMode="auto">
          <a:xfrm>
            <a:off x="1044422" y="5613401"/>
            <a:ext cx="77104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なぜ二つ共</a:t>
            </a:r>
            <a:r>
              <a:rPr lang="en-US" altLang="ja-JP"/>
              <a:t>ON</a:t>
            </a:r>
            <a:r>
              <a:rPr lang="ja-JP" altLang="en-US"/>
              <a:t>？　→　</a:t>
            </a:r>
            <a:r>
              <a:rPr lang="en-US" altLang="ja-JP"/>
              <a:t>pMOS</a:t>
            </a:r>
            <a:r>
              <a:rPr lang="ja-JP" altLang="en-US"/>
              <a:t>は</a:t>
            </a:r>
            <a:r>
              <a:rPr lang="en-US" altLang="ja-JP"/>
              <a:t>H</a:t>
            </a:r>
            <a:r>
              <a:rPr lang="ja-JP" altLang="en-US"/>
              <a:t>を通すのが得意、</a:t>
            </a:r>
            <a:r>
              <a:rPr lang="en-US" altLang="ja-JP"/>
              <a:t>nMOS</a:t>
            </a:r>
            <a:r>
              <a:rPr lang="ja-JP" altLang="en-US"/>
              <a:t>は</a:t>
            </a:r>
            <a:r>
              <a:rPr lang="en-US" altLang="ja-JP"/>
              <a:t>L</a:t>
            </a:r>
            <a:r>
              <a:rPr lang="ja-JP" altLang="en-US"/>
              <a:t>を通すのが得意</a:t>
            </a:r>
          </a:p>
          <a:p>
            <a:r>
              <a:rPr lang="ja-JP" altLang="en-US"/>
              <a:t>力を合わせれば両方共うまく通過できる</a:t>
            </a:r>
          </a:p>
          <a:p>
            <a:r>
              <a:rPr lang="en-US" altLang="ja-JP"/>
              <a:t>A→Y</a:t>
            </a:r>
            <a:r>
              <a:rPr lang="ja-JP" altLang="en-US"/>
              <a:t>、</a:t>
            </a:r>
            <a:r>
              <a:rPr lang="en-US" altLang="ja-JP"/>
              <a:t>A←Y</a:t>
            </a:r>
            <a:r>
              <a:rPr lang="ja-JP" altLang="en-US"/>
              <a:t>の両方向の転送が可能</a:t>
            </a:r>
          </a:p>
        </p:txBody>
      </p:sp>
      <p:pic>
        <p:nvPicPr>
          <p:cNvPr id="2" name="オーディオ 1">
            <a:hlinkClick r:id="" action="ppaction://media"/>
            <a:extLst>
              <a:ext uri="{FF2B5EF4-FFF2-40B4-BE49-F238E27FC236}">
                <a16:creationId xmlns:a16="http://schemas.microsoft.com/office/drawing/2014/main" id="{9075D5E3-A906-47E5-AF1A-D85DF7BF8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60127692"/>
      </p:ext>
    </p:extLst>
  </p:cSld>
  <p:clrMapOvr>
    <a:masterClrMapping/>
  </p:clrMapOvr>
  <mc:AlternateContent xmlns:mc="http://schemas.openxmlformats.org/markup-compatibility/2006">
    <mc:Choice xmlns:p14="http://schemas.microsoft.com/office/powerpoint/2010/main" Requires="p14">
      <p:transition spd="slow" p14:dur="2000" advTm="63715"/>
    </mc:Choice>
    <mc:Fallback>
      <p:transition spd="slow" advTm="6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14" x="9043988" y="3411538"/>
          <p14:tracePt t="2122" x="8934450" y="3411538"/>
          <p14:tracePt t="2130" x="8842375" y="3411538"/>
          <p14:tracePt t="2138" x="8788400" y="3411538"/>
          <p14:tracePt t="2146" x="8734425" y="3411538"/>
          <p14:tracePt t="2154" x="8669338" y="3392488"/>
          <p14:tracePt t="2162" x="8605838" y="3382963"/>
          <p14:tracePt t="2170" x="8569325" y="3375025"/>
          <p14:tracePt t="2178" x="8523288" y="3346450"/>
          <p14:tracePt t="2186" x="8496300" y="3338513"/>
          <p14:tracePt t="2195" x="8451850" y="3328988"/>
          <p14:tracePt t="2202" x="8386763" y="3302000"/>
          <p14:tracePt t="2215" x="8359775" y="3282950"/>
          <p14:tracePt t="2220" x="8332788" y="3273425"/>
          <p14:tracePt t="2228" x="8296275" y="3265488"/>
          <p14:tracePt t="2237" x="8240713" y="3228975"/>
          <p14:tracePt t="2244" x="8223250" y="3219450"/>
          <p14:tracePt t="2251" x="8169275" y="3209925"/>
          <p14:tracePt t="2258" x="8132763" y="3209925"/>
          <p14:tracePt t="2266" x="8113713" y="3192463"/>
          <p14:tracePt t="2274" x="8077200" y="3192463"/>
          <p14:tracePt t="2282" x="8050213" y="3192463"/>
          <p14:tracePt t="2291" x="8031163" y="3192463"/>
          <p14:tracePt t="2298" x="7994650" y="3192463"/>
          <p14:tracePt t="2306" x="7986713" y="3192463"/>
          <p14:tracePt t="2315" x="7950200" y="3192463"/>
          <p14:tracePt t="2324" x="7940675" y="3192463"/>
          <p14:tracePt t="2341" x="7913688" y="3192463"/>
          <p14:tracePt t="2348" x="7904163" y="3192463"/>
          <p14:tracePt t="2364" x="7894638" y="3182938"/>
          <p14:tracePt t="2382" x="7885113" y="3182938"/>
          <p14:tracePt t="2399" x="7867650" y="3182938"/>
          <p14:tracePt t="2417" x="7858125" y="3182938"/>
          <p14:tracePt t="2436" x="7850188" y="3182938"/>
          <p14:tracePt t="2450" x="7831138" y="3182938"/>
          <p14:tracePt t="2474" x="7821613" y="3182938"/>
          <p14:tracePt t="2482" x="7813675" y="3173413"/>
          <p14:tracePt t="2498" x="7804150" y="3173413"/>
          <p14:tracePt t="2506" x="7794625" y="3173413"/>
          <p14:tracePt t="2514" x="7777163" y="3163888"/>
          <p14:tracePt t="2522" x="7767638" y="3163888"/>
          <p14:tracePt t="2530" x="7748588" y="3146425"/>
          <p14:tracePt t="2538" x="7740650" y="3146425"/>
          <p14:tracePt t="2547" x="7731125" y="3146425"/>
          <p14:tracePt t="2562" x="7721600" y="3146425"/>
          <p14:tracePt t="2579" x="7704138" y="3146425"/>
          <p14:tracePt t="6613" x="7612063" y="3146425"/>
          <p14:tracePt t="6618" x="7448550" y="3146425"/>
          <p14:tracePt t="6626" x="7283450" y="3146425"/>
          <p14:tracePt t="6634" x="7138988" y="3146425"/>
          <p14:tracePt t="6642" x="6937375" y="3119438"/>
          <p14:tracePt t="6650" x="6673850" y="3036888"/>
          <p14:tracePt t="6659" x="6354763" y="3000375"/>
          <p14:tracePt t="6667" x="6072188" y="2946400"/>
          <p14:tracePt t="6675" x="5789613" y="2909888"/>
          <p14:tracePt t="6683" x="5534025" y="2854325"/>
          <p14:tracePt t="6691" x="5287963" y="2817813"/>
          <p14:tracePt t="6698" x="5105400" y="2771775"/>
          <p14:tracePt t="6707" x="4978400" y="2744788"/>
          <p14:tracePt t="6714" x="4859338" y="2708275"/>
          <p14:tracePt t="6723" x="4786313" y="2708275"/>
          <p14:tracePt t="6732" x="4749800" y="2698750"/>
          <p14:tracePt t="6738" x="4703763" y="2698750"/>
          <p14:tracePt t="6747" x="4676775" y="2698750"/>
          <p14:tracePt t="6754" x="4603750" y="2698750"/>
          <p14:tracePt t="6762" x="4530725" y="2698750"/>
          <p14:tracePt t="6770" x="4457700" y="2698750"/>
          <p14:tracePt t="6781" x="4348163" y="2698750"/>
          <p14:tracePt t="6786" x="4257675" y="2708275"/>
          <p14:tracePt t="6795" x="4138613" y="2717800"/>
          <p14:tracePt t="6802" x="4048125" y="2717800"/>
          <p14:tracePt t="6810" x="3938588" y="2717800"/>
          <p14:tracePt t="6818" x="3829050" y="2717800"/>
          <p14:tracePt t="6826" x="3775075" y="2717800"/>
          <p14:tracePt t="6834" x="3702050" y="2717800"/>
          <p14:tracePt t="6842" x="3673475" y="2717800"/>
          <p14:tracePt t="6850" x="3656013" y="2717800"/>
          <p14:tracePt t="7252" x="3609975" y="2717800"/>
          <p14:tracePt t="7260" x="3546475" y="2717800"/>
          <p14:tracePt t="7268" x="3446463" y="2735263"/>
          <p14:tracePt t="7276" x="3354388" y="2754313"/>
          <p14:tracePt t="7283" x="3273425" y="2790825"/>
          <p14:tracePt t="7291" x="3163888" y="2790825"/>
          <p14:tracePt t="7299" x="3100388" y="2808288"/>
          <p14:tracePt t="7307" x="3044825" y="2808288"/>
          <p14:tracePt t="7314" x="2990850" y="2817813"/>
          <p14:tracePt t="7322" x="2944813" y="2817813"/>
          <p14:tracePt t="7330" x="2889250" y="2817813"/>
          <p14:tracePt t="7338" x="2871788" y="2836863"/>
          <p14:tracePt t="7346" x="2844800" y="2836863"/>
          <p14:tracePt t="7355" x="2817813" y="2836863"/>
          <p14:tracePt t="7363" x="2781300" y="2844800"/>
          <p14:tracePt t="7371" x="2744788" y="2854325"/>
          <p14:tracePt t="7378" x="2716213" y="2854325"/>
          <p14:tracePt t="7386" x="2625725" y="2854325"/>
          <p14:tracePt t="7395" x="2552700" y="2854325"/>
          <p14:tracePt t="7402" x="2462213" y="2854325"/>
          <p14:tracePt t="7411" x="2352675" y="2854325"/>
          <p14:tracePt t="7418" x="2260600" y="2854325"/>
          <p14:tracePt t="7427" x="2151063" y="2854325"/>
          <p14:tracePt t="7434" x="2078038" y="2854325"/>
          <p14:tracePt t="7442" x="2005013" y="2854325"/>
          <p14:tracePt t="7452" x="1960563" y="2854325"/>
          <p14:tracePt t="7460" x="1931988" y="2836863"/>
          <p14:tracePt t="7467" x="1914525" y="2827338"/>
          <p14:tracePt t="7475" x="1905000" y="2827338"/>
          <p14:tracePt t="7491" x="1887538" y="2817813"/>
          <p14:tracePt t="7507" x="1868488" y="2800350"/>
          <p14:tracePt t="7518" x="1868488" y="2790825"/>
          <p14:tracePt t="7523" x="1860550" y="2763838"/>
          <p14:tracePt t="7533" x="1841500" y="2735263"/>
          <p14:tracePt t="7539" x="1814513" y="2698750"/>
          <p14:tracePt t="7548" x="1795463" y="2681288"/>
          <p14:tracePt t="7555" x="1778000" y="2625725"/>
          <p14:tracePt t="7563" x="1751013" y="2589213"/>
          <p14:tracePt t="7571" x="1731963" y="2517775"/>
          <p14:tracePt t="7580" x="1714500" y="2489200"/>
          <p14:tracePt t="7587" x="1685925" y="2462213"/>
          <p14:tracePt t="7597" x="1685925" y="2435225"/>
          <p14:tracePt t="7603" x="1668463" y="2389188"/>
          <p14:tracePt t="7613" x="1658938" y="2371725"/>
          <p14:tracePt t="7618" x="1658938" y="2362200"/>
          <p14:tracePt t="7626" x="1658938" y="2325688"/>
          <p14:tracePt t="7634" x="1649413" y="2279650"/>
          <p14:tracePt t="7642" x="1641475" y="2262188"/>
          <p14:tracePt t="7652" x="1641475" y="2225675"/>
          <p14:tracePt t="7660" x="1641475" y="2179638"/>
          <p14:tracePt t="7668" x="1641475" y="2143125"/>
          <p14:tracePt t="7675" x="1641475" y="2106613"/>
          <p14:tracePt t="7683" x="1658938" y="2070100"/>
          <p14:tracePt t="7691" x="1668463" y="2052638"/>
          <p14:tracePt t="7701" x="1677988" y="2016125"/>
          <p14:tracePt t="7707" x="1685925" y="1987550"/>
          <p14:tracePt t="7718" x="1714500" y="1960563"/>
          <p14:tracePt t="7722" x="1731963" y="1924050"/>
          <p14:tracePt t="7731" x="1751013" y="1897063"/>
          <p14:tracePt t="7739" x="1787525" y="1851025"/>
          <p14:tracePt t="7748" x="1804988" y="1824038"/>
          <p14:tracePt t="7756" x="1831975" y="1797050"/>
          <p14:tracePt t="7765" x="1878013" y="1778000"/>
          <p14:tracePt t="7770" x="1924050" y="1741488"/>
          <p14:tracePt t="7779" x="1941513" y="1731963"/>
          <p14:tracePt t="7786" x="1987550" y="1697038"/>
          <p14:tracePt t="7795" x="2033588" y="1687513"/>
          <p14:tracePt t="7802" x="2078038" y="1677988"/>
          <p14:tracePt t="7810" x="2106613" y="1660525"/>
          <p14:tracePt t="7818" x="2151063" y="1651000"/>
          <p14:tracePt t="7826" x="2179638" y="1641475"/>
          <p14:tracePt t="7834" x="2233613" y="1624013"/>
          <p14:tracePt t="7842" x="2287588" y="1624013"/>
          <p14:tracePt t="7850" x="2343150" y="1624013"/>
          <p14:tracePt t="7858" x="2406650" y="1624013"/>
          <p14:tracePt t="7866" x="2479675" y="1624013"/>
          <p14:tracePt t="7874" x="2533650" y="1624013"/>
          <p14:tracePt t="7882" x="2598738" y="1631950"/>
          <p14:tracePt t="7890" x="2635250" y="1651000"/>
          <p14:tracePt t="7898" x="2671763" y="1668463"/>
          <p14:tracePt t="7906" x="2698750" y="1668463"/>
          <p14:tracePt t="7914" x="2708275" y="1687513"/>
          <p14:tracePt t="7922" x="2725738" y="1714500"/>
          <p14:tracePt t="7930" x="2744788" y="1724025"/>
          <p14:tracePt t="7938" x="2781300" y="1751013"/>
          <p14:tracePt t="7947" x="2789238" y="1760538"/>
          <p14:tracePt t="7954" x="2789238" y="1768475"/>
          <p14:tracePt t="7963" x="2798763" y="1787525"/>
          <p14:tracePt t="7969" x="2808288" y="1814513"/>
          <p14:tracePt t="7986" x="2825750" y="1860550"/>
          <p14:tracePt t="7997" x="2844800" y="1887538"/>
          <p14:tracePt t="8002" x="2852738" y="1906588"/>
          <p14:tracePt t="8012" x="2862263" y="1933575"/>
          <p14:tracePt t="8018" x="2871788" y="1951038"/>
          <p14:tracePt t="8026" x="2908300" y="1997075"/>
          <p14:tracePt t="8034" x="2917825" y="2016125"/>
          <p14:tracePt t="8042" x="2944813" y="2060575"/>
          <p14:tracePt t="8051" x="2971800" y="2079625"/>
          <p14:tracePt t="8058" x="2981325" y="2097088"/>
          <p14:tracePt t="8066" x="2998788" y="2125663"/>
          <p14:tracePt t="8074" x="3008313" y="2125663"/>
          <p14:tracePt t="8082" x="3008313" y="2143125"/>
          <p14:tracePt t="8122" x="3008313" y="2152650"/>
          <p14:tracePt t="8780" x="3017838" y="2160588"/>
          <p14:tracePt t="10253" x="2981325" y="2206625"/>
          <p14:tracePt t="10261" x="2954338" y="2225675"/>
          <p14:tracePt t="10268" x="2954338" y="2233613"/>
          <p14:tracePt t="10299" x="2944813" y="2233613"/>
          <p14:tracePt t="17035" x="2944813" y="2206625"/>
          <p14:tracePt t="17043" x="2944813" y="2197100"/>
          <p14:tracePt t="17052" x="2944813" y="2189163"/>
          <p14:tracePt t="17060" x="2944813" y="2170113"/>
          <p14:tracePt t="17067" x="2954338" y="2160588"/>
          <p14:tracePt t="17084" x="2954338" y="2152650"/>
          <p14:tracePt t="17107" x="2954338" y="2133600"/>
          <p14:tracePt t="18210" x="2954338" y="2125663"/>
          <p14:tracePt t="18235" x="2954338" y="2116138"/>
          <p14:tracePt t="18243" x="2954338" y="2106613"/>
          <p14:tracePt t="18251" x="2954338" y="2079625"/>
          <p14:tracePt t="18267" x="2954338" y="2070100"/>
          <p14:tracePt t="18275" x="2954338" y="2052638"/>
          <p14:tracePt t="18283" x="2954338" y="2043113"/>
          <p14:tracePt t="18310" x="2954338" y="2033588"/>
          <p14:tracePt t="18429" x="2954338" y="2006600"/>
          <p14:tracePt t="18450" x="2954338" y="1987550"/>
          <p14:tracePt t="18475" x="2954338" y="1970088"/>
          <p14:tracePt t="18492" x="2954338" y="1960563"/>
          <p14:tracePt t="18732" x="2954338" y="1943100"/>
          <p14:tracePt t="18743" x="2954338" y="1924050"/>
          <p14:tracePt t="18746" x="2962275" y="1914525"/>
          <p14:tracePt t="18762" x="2962275" y="1906588"/>
          <p14:tracePt t="18770" x="2971800" y="1906588"/>
          <p14:tracePt t="18779" x="2981325" y="1906588"/>
          <p14:tracePt t="18802" x="2990850" y="1887538"/>
          <p14:tracePt t="18893" x="2998788" y="1878013"/>
          <p14:tracePt t="18908" x="3008313" y="1878013"/>
          <p14:tracePt t="18916" x="3017838" y="1870075"/>
          <p14:tracePt t="18932" x="3027363" y="1860550"/>
          <p14:tracePt t="18942" x="3035300" y="1851025"/>
          <p14:tracePt t="18962" x="3054350" y="1833563"/>
          <p14:tracePt t="18970" x="3063875" y="1833563"/>
          <p14:tracePt t="18978" x="3071813" y="1833563"/>
          <p14:tracePt t="19084" x="3081338" y="1833563"/>
          <p14:tracePt t="19348" x="3054350" y="1841500"/>
          <p14:tracePt t="19357" x="3054350" y="1851025"/>
          <p14:tracePt t="19373" x="3027363" y="1851025"/>
          <p14:tracePt t="19507" x="3017838" y="1851025"/>
          <p14:tracePt t="19524" x="2990850" y="1851025"/>
          <p14:tracePt t="19530" x="2971800" y="1851025"/>
          <p14:tracePt t="19538" x="2944813" y="1870075"/>
          <p14:tracePt t="19546" x="2925763" y="1870075"/>
          <p14:tracePt t="19554" x="2898775" y="1870075"/>
          <p14:tracePt t="19562" x="2881313" y="1878013"/>
          <p14:tracePt t="19578" x="2871788" y="1878013"/>
          <p14:tracePt t="19708" x="2852738" y="1878013"/>
          <p14:tracePt t="19716" x="2844800" y="1878013"/>
          <p14:tracePt t="19724" x="2835275" y="1878013"/>
          <p14:tracePt t="19732" x="2798763" y="1878013"/>
          <p14:tracePt t="19740" x="2781300" y="1878013"/>
          <p14:tracePt t="19749" x="2744788" y="1878013"/>
          <p14:tracePt t="19754" x="2716213" y="1878013"/>
          <p14:tracePt t="19762" x="2698750" y="1878013"/>
          <p14:tracePt t="19770" x="2662238" y="1878013"/>
          <p14:tracePt t="19779" x="2652713" y="1878013"/>
          <p14:tracePt t="19787" x="2606675" y="1878013"/>
          <p14:tracePt t="19811" x="2589213" y="1878013"/>
          <p14:tracePt t="19828" x="2570163" y="1878013"/>
          <p14:tracePt t="19835" x="2562225" y="1878013"/>
          <p14:tracePt t="19852" x="2533650" y="1887538"/>
          <p14:tracePt t="19859" x="2525713" y="1887538"/>
          <p14:tracePt t="19868" x="2506663" y="1887538"/>
          <p14:tracePt t="19876" x="2479675" y="1906588"/>
          <p14:tracePt t="19883" x="2433638" y="1906588"/>
          <p14:tracePt t="19900" x="2360613" y="1906588"/>
          <p14:tracePt t="19907" x="2324100" y="1906588"/>
          <p14:tracePt t="19915" x="2306638" y="1906588"/>
          <p14:tracePt t="19923" x="2279650" y="1906588"/>
          <p14:tracePt t="19931" x="2270125" y="1906588"/>
          <p14:tracePt t="19940" x="2260600" y="1906588"/>
          <p14:tracePt t="19947" x="2233613" y="1906588"/>
          <p14:tracePt t="19956" x="2224088" y="1906588"/>
          <p14:tracePt t="19965" x="2206625" y="1906588"/>
          <p14:tracePt t="19971" x="2197100" y="1906588"/>
          <p14:tracePt t="19980" x="2187575" y="1906588"/>
          <p14:tracePt t="19986" x="2160588" y="1906588"/>
          <p14:tracePt t="19994" x="2151063" y="1906588"/>
          <p14:tracePt t="20002" x="2143125" y="1906588"/>
          <p14:tracePt t="20011" x="2133600" y="1906588"/>
          <p14:tracePt t="20018" x="2106613" y="1906588"/>
          <p14:tracePt t="20034" x="2097088" y="1906588"/>
          <p14:tracePt t="20042" x="2078038" y="1906588"/>
          <p14:tracePt t="20050" x="2070100" y="1906588"/>
          <p14:tracePt t="20058" x="2060575" y="1906588"/>
          <p14:tracePt t="20098" x="2051050" y="1906588"/>
          <p14:tracePt t="20268" x="2078038" y="1906588"/>
          <p14:tracePt t="20278" x="2124075" y="1906588"/>
          <p14:tracePt t="20285" x="2179638" y="1906588"/>
          <p14:tracePt t="20291" x="2214563" y="1897063"/>
          <p14:tracePt t="20299" x="2233613" y="1897063"/>
          <p14:tracePt t="20307" x="2287588" y="1878013"/>
          <p14:tracePt t="20322" x="2324100" y="1878013"/>
          <p14:tracePt t="20330" x="2333625" y="1878013"/>
          <p14:tracePt t="20338" x="2343150" y="1870075"/>
          <p14:tracePt t="20355" x="2379663" y="1860550"/>
          <p14:tracePt t="20363" x="2389188" y="1860550"/>
          <p14:tracePt t="20374" x="2425700" y="1860550"/>
          <p14:tracePt t="20381" x="2425700" y="1851025"/>
          <p14:tracePt t="20389" x="2433638" y="1841500"/>
          <p14:tracePt t="20397" x="2462213" y="1833563"/>
          <p14:tracePt t="20403" x="2489200" y="1824038"/>
          <p14:tracePt t="20411" x="2506663" y="1814513"/>
          <p14:tracePt t="20418" x="2533650" y="1804988"/>
          <p14:tracePt t="20427" x="2552700" y="1797050"/>
          <p14:tracePt t="20434" x="2552700" y="1787525"/>
          <p14:tracePt t="20442" x="2562225" y="1778000"/>
          <p14:tracePt t="20718" x="2570163" y="1768475"/>
          <p14:tracePt t="21173" x="2570163" y="1760538"/>
          <p14:tracePt t="21183" x="2570163" y="1751013"/>
          <p14:tracePt t="21284" x="2579688" y="1731963"/>
          <p14:tracePt t="21300" x="2589213" y="1714500"/>
          <p14:tracePt t="21308" x="2598738" y="1704975"/>
          <p14:tracePt t="21322" x="2606675" y="1687513"/>
          <p14:tracePt t="21330" x="2606675" y="1677988"/>
          <p14:tracePt t="21338" x="2616200" y="1651000"/>
          <p14:tracePt t="21346" x="2625725" y="1641475"/>
          <p14:tracePt t="21354" x="2635250" y="1631950"/>
          <p14:tracePt t="21362" x="2635250" y="1624013"/>
          <p14:tracePt t="21370" x="2635250" y="1604963"/>
          <p14:tracePt t="21378" x="2643188" y="1587500"/>
          <p14:tracePt t="21386" x="2643188" y="1577975"/>
          <p14:tracePt t="21394" x="2652713" y="1568450"/>
          <p14:tracePt t="21932" x="2652713" y="1558925"/>
          <p14:tracePt t="21940" x="2652713" y="1541463"/>
          <p14:tracePt t="21953" x="2671763" y="1522413"/>
          <p14:tracePt t="22068" x="2671763" y="1504950"/>
          <p14:tracePt t="22078" x="2679700" y="1495425"/>
          <p14:tracePt t="22108" x="2679700" y="1485900"/>
          <p14:tracePt t="22116" x="2689225" y="1477963"/>
          <p14:tracePt t="22324" x="2689225" y="1485900"/>
          <p14:tracePt t="22332" x="2679700" y="1531938"/>
          <p14:tracePt t="22341" x="2671763" y="1550988"/>
          <p14:tracePt t="22347" x="2643188" y="1604963"/>
          <p14:tracePt t="22354" x="2635250" y="1651000"/>
          <p14:tracePt t="22362" x="2625725" y="1668463"/>
          <p14:tracePt t="22370" x="2606675" y="1714500"/>
          <p14:tracePt t="22378" x="2589213" y="1768475"/>
          <p14:tracePt t="22386" x="2562225" y="1804988"/>
          <p14:tracePt t="22394" x="2562225" y="1833563"/>
          <p14:tracePt t="22403" x="2562225" y="1870075"/>
          <p14:tracePt t="22410" x="2552700" y="1906588"/>
          <p14:tracePt t="22716" x="2552700" y="1914525"/>
          <p14:tracePt t="22724" x="2543175" y="1924050"/>
          <p14:tracePt t="22731" x="2533650" y="1960563"/>
          <p14:tracePt t="22741" x="2525713" y="1970088"/>
          <p14:tracePt t="22747" x="2516188" y="1987550"/>
          <p14:tracePt t="22754" x="2516188" y="2006600"/>
          <p14:tracePt t="22762" x="2506663" y="2016125"/>
          <p14:tracePt t="22770" x="2498725" y="2043113"/>
          <p14:tracePt t="22778" x="2498725" y="2060575"/>
          <p14:tracePt t="22786" x="2479675" y="2079625"/>
          <p14:tracePt t="22794" x="2479675" y="2097088"/>
          <p14:tracePt t="22810" x="2470150" y="2125663"/>
          <p14:tracePt t="23134" x="2462213" y="2133600"/>
          <p14:tracePt t="23141" x="2416175" y="2133600"/>
          <p14:tracePt t="23148" x="2324100" y="2133600"/>
          <p14:tracePt t="23155" x="2270125" y="2133600"/>
          <p14:tracePt t="23162" x="2214563" y="2133600"/>
          <p14:tracePt t="23170" x="2179638" y="2133600"/>
          <p14:tracePt t="23178" x="2143125" y="2133600"/>
          <p14:tracePt t="23187" x="2133600" y="2133600"/>
          <p14:tracePt t="23194" x="2114550" y="2133600"/>
          <p14:tracePt t="23202" x="2106613" y="2133600"/>
          <p14:tracePt t="23484" x="2097088" y="2133600"/>
          <p14:tracePt t="23491" x="2070100" y="2152650"/>
          <p14:tracePt t="23499" x="2060575" y="2189163"/>
          <p14:tracePt t="23509" x="2051050" y="2243138"/>
          <p14:tracePt t="23515" x="2051050" y="2279650"/>
          <p14:tracePt t="23522" x="2051050" y="2325688"/>
          <p14:tracePt t="23530" x="2051050" y="2352675"/>
          <p14:tracePt t="23538" x="2051050" y="2371725"/>
          <p14:tracePt t="23546" x="2051050" y="2389188"/>
          <p14:tracePt t="23802" x="2087563" y="2398713"/>
          <p14:tracePt t="23810" x="2160588" y="2408238"/>
          <p14:tracePt t="23818" x="2224088" y="2435225"/>
          <p14:tracePt t="23826" x="2279650" y="2435225"/>
          <p14:tracePt t="23834" x="2306638" y="2444750"/>
          <p14:tracePt t="23843" x="2343150" y="2444750"/>
          <p14:tracePt t="23866" x="2352675" y="2444750"/>
          <p14:tracePt t="23874" x="2370138" y="2444750"/>
          <p14:tracePt t="23897" x="2397125" y="2444750"/>
          <p14:tracePt t="23899" x="2416175" y="2444750"/>
          <p14:tracePt t="23922" x="2425700" y="2444750"/>
          <p14:tracePt t="24236" x="2433638" y="2452688"/>
          <p14:tracePt t="24247" x="2433638" y="2481263"/>
          <p14:tracePt t="24252" x="2433638" y="2517775"/>
          <p14:tracePt t="24259" x="2433638" y="2554288"/>
          <p14:tracePt t="24267" x="2433638" y="2608263"/>
          <p14:tracePt t="24275" x="2433638" y="2644775"/>
          <p14:tracePt t="24283" x="2433638" y="2690813"/>
          <p14:tracePt t="24292" x="2433638" y="2698750"/>
          <p14:tracePt t="24298" x="2433638" y="2717800"/>
          <p14:tracePt t="24307" x="2433638" y="2727325"/>
          <p14:tracePt t="24315" x="2433638" y="2735263"/>
          <p14:tracePt t="24450" x="2433638" y="2717800"/>
          <p14:tracePt t="24466" x="2433638" y="2690813"/>
          <p14:tracePt t="24474" x="2470150" y="2662238"/>
          <p14:tracePt t="24482" x="2489200" y="2635250"/>
          <p14:tracePt t="24490" x="2533650" y="2617788"/>
          <p14:tracePt t="24498" x="2562225" y="2608263"/>
          <p14:tracePt t="24507" x="2589213" y="2581275"/>
          <p14:tracePt t="24515" x="2625725" y="2554288"/>
          <p14:tracePt t="24523" x="2643188" y="2535238"/>
          <p14:tracePt t="24531" x="2671763" y="2508250"/>
          <p14:tracePt t="24539" x="2708275" y="2471738"/>
          <p14:tracePt t="24547" x="2735263" y="2452688"/>
          <p14:tracePt t="24555" x="2771775" y="2425700"/>
          <p14:tracePt t="24566" x="2789238" y="2389188"/>
          <p14:tracePt t="24570" x="2808288" y="2362200"/>
          <p14:tracePt t="24578" x="2825750" y="2352675"/>
          <p14:tracePt t="24586" x="2844800" y="2335213"/>
          <p14:tracePt t="24597" x="2852738" y="2325688"/>
          <p14:tracePt t="24613" x="2862263" y="2316163"/>
          <p14:tracePt t="24683" x="2871788" y="2316163"/>
          <p14:tracePt t="24691" x="2871788" y="2325688"/>
          <p14:tracePt t="24715" x="2871788" y="2352675"/>
          <p14:tracePt t="24723" x="2871788" y="2371725"/>
          <p14:tracePt t="24731" x="2871788" y="2379663"/>
          <p14:tracePt t="24739" x="2871788" y="2398713"/>
          <p14:tracePt t="24747" x="2871788" y="2408238"/>
          <p14:tracePt t="25012" x="2871788" y="2444750"/>
          <p14:tracePt t="25018" x="2871788" y="2462213"/>
          <p14:tracePt t="25026" x="2871788" y="2517775"/>
          <p14:tracePt t="25034" x="2871788" y="2554288"/>
          <p14:tracePt t="25044" x="2871788" y="2617788"/>
          <p14:tracePt t="25053" x="2881313" y="2654300"/>
          <p14:tracePt t="25057" x="2881313" y="2671763"/>
          <p14:tracePt t="25066" x="2881313" y="2717800"/>
          <p14:tracePt t="25075" x="2889250" y="2717800"/>
          <p14:tracePt t="25147" x="2898775" y="2727325"/>
          <p14:tracePt t="25163" x="2908300" y="2727325"/>
          <p14:tracePt t="25220" x="2917825" y="2717800"/>
          <p14:tracePt t="25235" x="2925763" y="2690813"/>
          <p14:tracePt t="25246" x="2925763" y="2681288"/>
          <p14:tracePt t="25252" x="2925763" y="2662238"/>
          <p14:tracePt t="25262" x="2925763" y="2635250"/>
          <p14:tracePt t="25267" x="2962275" y="2617788"/>
          <p14:tracePt t="25278" x="2971800" y="2571750"/>
          <p14:tracePt t="25282" x="2981325" y="2554288"/>
          <p14:tracePt t="25290" x="2990850" y="2525713"/>
          <p14:tracePt t="25298" x="3008313" y="2489200"/>
          <p14:tracePt t="25306" x="3035300" y="2444750"/>
          <p14:tracePt t="25322" x="3035300" y="2435225"/>
          <p14:tracePt t="25330" x="3035300" y="2416175"/>
          <p14:tracePt t="25467" x="3035300" y="2425700"/>
          <p14:tracePt t="25500" x="3044825" y="2435225"/>
          <p14:tracePt t="25539" x="3063875" y="2452688"/>
          <p14:tracePt t="25556" x="3081338" y="2471738"/>
          <p14:tracePt t="25564" x="3090863" y="2471738"/>
          <p14:tracePt t="25571" x="3100388" y="2471738"/>
          <p14:tracePt t="25587" x="3100388" y="2481263"/>
          <p14:tracePt t="25603" x="3108325" y="2481263"/>
          <p14:tracePt t="25692" x="3117850" y="2481263"/>
          <p14:tracePt t="25718" x="3154363" y="2471738"/>
          <p14:tracePt t="25725" x="3163888" y="2462213"/>
          <p14:tracePt t="25732" x="3171825" y="2425700"/>
          <p14:tracePt t="25739" x="3190875" y="2398713"/>
          <p14:tracePt t="25746" x="3208338" y="2371725"/>
          <p14:tracePt t="25754" x="3208338" y="2343150"/>
          <p14:tracePt t="25763" x="3217863" y="2306638"/>
          <p14:tracePt t="25770" x="3217863" y="2279650"/>
          <p14:tracePt t="25779" x="3217863" y="2243138"/>
          <p14:tracePt t="25786" x="3217863" y="2233613"/>
          <p14:tracePt t="25795" x="3217863" y="2225675"/>
          <p14:tracePt t="25804" x="3217863" y="2216150"/>
          <p14:tracePt t="26052" x="3208338" y="2206625"/>
          <p14:tracePt t="26058" x="3127375" y="2206625"/>
          <p14:tracePt t="26066" x="3027363" y="2206625"/>
          <p14:tracePt t="26075" x="2935288" y="2206625"/>
          <p14:tracePt t="26082" x="2862263" y="2206625"/>
          <p14:tracePt t="26090" x="2771775" y="2179638"/>
          <p14:tracePt t="26098" x="2735263" y="2170113"/>
          <p14:tracePt t="26106" x="2698750" y="2170113"/>
          <p14:tracePt t="26122" x="2689225" y="2160588"/>
          <p14:tracePt t="26196" x="2679700" y="2152650"/>
          <p14:tracePt t="26244" x="2679700" y="2143125"/>
          <p14:tracePt t="26397" x="2679700" y="2133600"/>
          <p14:tracePt t="26405" x="2679700" y="2125663"/>
          <p14:tracePt t="26411" x="2679700" y="2089150"/>
          <p14:tracePt t="26420" x="2679700" y="2043113"/>
          <p14:tracePt t="26429" x="2679700" y="2024063"/>
          <p14:tracePt t="26435" x="2708275" y="1970088"/>
          <p14:tracePt t="26446" x="2708275" y="1924050"/>
          <p14:tracePt t="26451" x="2716213" y="1897063"/>
          <p14:tracePt t="26462" x="2716213" y="1887538"/>
          <p14:tracePt t="26467" x="2716213" y="1870075"/>
          <p14:tracePt t="26476" x="2716213" y="1841500"/>
          <p14:tracePt t="26482" x="2716213" y="1833563"/>
          <p14:tracePt t="30908" x="2716213" y="1841500"/>
          <p14:tracePt t="30915" x="2716213" y="1851025"/>
          <p14:tracePt t="30923" x="2716213" y="1870075"/>
          <p14:tracePt t="30931" x="2716213" y="1878013"/>
          <p14:tracePt t="30938" x="2716213" y="1887538"/>
          <p14:tracePt t="30962" x="2716213" y="1906588"/>
          <p14:tracePt t="35084" x="2716213" y="1924050"/>
          <p14:tracePt t="35092" x="2716213" y="1933575"/>
          <p14:tracePt t="35106" x="2716213" y="1951038"/>
          <p14:tracePt t="35300" x="2716213" y="1960563"/>
          <p14:tracePt t="35312" x="2752725" y="1987550"/>
          <p14:tracePt t="35318" x="2835275" y="2024063"/>
          <p14:tracePt t="35325" x="2971800" y="2089150"/>
          <p14:tracePt t="35331" x="3081338" y="2116138"/>
          <p14:tracePt t="35339" x="3208338" y="2133600"/>
          <p14:tracePt t="35346" x="3373438" y="2179638"/>
          <p14:tracePt t="35354" x="3527425" y="2189163"/>
          <p14:tracePt t="35362" x="3709988" y="2206625"/>
          <p14:tracePt t="35370" x="3838575" y="2206625"/>
          <p14:tracePt t="35378" x="3984625" y="2206625"/>
          <p14:tracePt t="35386" x="4121150" y="2206625"/>
          <p14:tracePt t="35394" x="4230688" y="2206625"/>
          <p14:tracePt t="35403" x="4357688" y="2206625"/>
          <p14:tracePt t="35410" x="4467225" y="2206625"/>
          <p14:tracePt t="35418" x="4567238" y="2197100"/>
          <p14:tracePt t="35426" x="4640263" y="2197100"/>
          <p14:tracePt t="35434" x="4695825" y="2197100"/>
          <p14:tracePt t="35442" x="4749800" y="2197100"/>
          <p14:tracePt t="35451" x="4786313" y="2197100"/>
          <p14:tracePt t="35459" x="4795838" y="2197100"/>
          <p14:tracePt t="35466" x="4832350" y="2197100"/>
          <p14:tracePt t="35474" x="4840288" y="2197100"/>
          <p14:tracePt t="35490" x="4849813" y="2206625"/>
          <p14:tracePt t="35498" x="4876800" y="2225675"/>
          <p14:tracePt t="35506" x="4876800" y="2233613"/>
          <p14:tracePt t="35514" x="4886325" y="2262188"/>
          <p14:tracePt t="35522" x="4886325" y="2270125"/>
          <p14:tracePt t="35530" x="4886325" y="2289175"/>
          <p14:tracePt t="35538" x="4886325" y="2306638"/>
          <p14:tracePt t="35546" x="4886325" y="2325688"/>
          <p14:tracePt t="35562" x="4886325" y="2343150"/>
          <p14:tracePt t="35747" x="4895850" y="2371725"/>
          <p14:tracePt t="35754" x="4895850" y="2389188"/>
          <p14:tracePt t="35762" x="4913313" y="2425700"/>
          <p14:tracePt t="35770" x="4941888" y="2471738"/>
          <p14:tracePt t="35778" x="4986338" y="2535238"/>
          <p14:tracePt t="35786" x="5022850" y="2598738"/>
          <p14:tracePt t="35795" x="5068888" y="2644775"/>
          <p14:tracePt t="35803" x="5151438" y="2717800"/>
          <p14:tracePt t="35813" x="5241925" y="2771775"/>
          <p14:tracePt t="35819" x="5314950" y="2808288"/>
          <p14:tracePt t="35829" x="5387975" y="2863850"/>
          <p14:tracePt t="35836" x="5414963" y="2881313"/>
          <p14:tracePt t="35845" x="5434013" y="2900363"/>
          <p14:tracePt t="35852" x="5451475" y="2909888"/>
          <p14:tracePt t="36229" x="5461000" y="2909888"/>
          <p14:tracePt t="36237" x="5461000" y="2890838"/>
          <p14:tracePt t="36245" x="5441950" y="2844800"/>
          <p14:tracePt t="36251" x="5424488" y="2800350"/>
          <p14:tracePt t="36261" x="5414963" y="2781300"/>
          <p14:tracePt t="36266" x="5405438" y="2754313"/>
          <p14:tracePt t="36276" x="5387975" y="2735263"/>
          <p14:tracePt t="36282" x="5378450" y="2690813"/>
          <p14:tracePt t="36298" x="5378450" y="2681288"/>
          <p14:tracePt t="36306" x="5368925" y="2662238"/>
          <p14:tracePt t="36314" x="5368925" y="2654300"/>
          <p14:tracePt t="36322" x="5368925" y="2644775"/>
          <p14:tracePt t="36331" x="5368925" y="2608263"/>
          <p14:tracePt t="36340" x="5360988" y="2589213"/>
          <p14:tracePt t="36348" x="5360988" y="2554288"/>
          <p14:tracePt t="36356" x="5360988" y="2498725"/>
          <p14:tracePt t="36363" x="5360988" y="2452688"/>
          <p14:tracePt t="36371" x="5360988" y="2416175"/>
          <p14:tracePt t="36379" x="5360988" y="2389188"/>
          <p14:tracePt t="36387" x="5360988" y="2362200"/>
          <p14:tracePt t="36395" x="5360988" y="2343150"/>
          <p14:tracePt t="36404" x="5360988" y="2306638"/>
          <p14:tracePt t="36418" x="5360988" y="2298700"/>
          <p14:tracePt t="36426" x="5360988" y="2279650"/>
          <p14:tracePt t="36442" x="5360988" y="2270125"/>
          <p14:tracePt t="36460" x="5360988" y="2262188"/>
          <p14:tracePt t="36467" x="5360988" y="2252663"/>
          <p14:tracePt t="36478" x="5360988" y="2243138"/>
          <p14:tracePt t="36483" x="5360988" y="2225675"/>
          <p14:tracePt t="36496" x="5360988" y="2189163"/>
          <p14:tracePt t="36500" x="5360988" y="2179638"/>
          <p14:tracePt t="36511" x="5360988" y="2143125"/>
          <p14:tracePt t="36514" x="5368925" y="2116138"/>
          <p14:tracePt t="36522" x="5378450" y="2106613"/>
          <p14:tracePt t="36530" x="5397500" y="2079625"/>
          <p14:tracePt t="36538" x="5434013" y="2052638"/>
          <p14:tracePt t="36546" x="5461000" y="2024063"/>
          <p14:tracePt t="36554" x="5478463" y="2016125"/>
          <p14:tracePt t="36562" x="5507038" y="1997075"/>
          <p14:tracePt t="36570" x="5543550" y="1979613"/>
          <p14:tracePt t="36578" x="5570538" y="1979613"/>
          <p14:tracePt t="36586" x="5597525" y="1970088"/>
          <p14:tracePt t="36595" x="5616575" y="1970088"/>
          <p14:tracePt t="36602" x="5634038" y="1970088"/>
          <p14:tracePt t="36611" x="5643563" y="1970088"/>
          <p14:tracePt t="36618" x="5670550" y="1970088"/>
          <p14:tracePt t="36626" x="5688013" y="1970088"/>
          <p14:tracePt t="36634" x="5743575" y="1970088"/>
          <p14:tracePt t="36642" x="5797550" y="1970088"/>
          <p14:tracePt t="36650" x="5870575" y="1970088"/>
          <p14:tracePt t="36659" x="5972175" y="1987550"/>
          <p14:tracePt t="36666" x="6080125" y="1997075"/>
          <p14:tracePt t="36675" x="6172200" y="2016125"/>
          <p14:tracePt t="36682" x="6262688" y="2016125"/>
          <p14:tracePt t="36693" x="6391275" y="2024063"/>
          <p14:tracePt t="36698" x="6472238" y="2052638"/>
          <p14:tracePt t="36707" x="6581775" y="2070100"/>
          <p14:tracePt t="36714" x="6654800" y="2070100"/>
          <p14:tracePt t="36723" x="6700838" y="2079625"/>
          <p14:tracePt t="36731" x="6764338" y="2089150"/>
          <p14:tracePt t="36746" x="6791325" y="2089150"/>
          <p14:tracePt t="36762" x="6810375" y="2089150"/>
          <p14:tracePt t="36778" x="6819900" y="2097088"/>
          <p14:tracePt t="36786" x="6827838" y="2106613"/>
          <p14:tracePt t="36794" x="6837363" y="2106613"/>
          <p14:tracePt t="36802" x="6856413" y="2116138"/>
          <p14:tracePt t="36810" x="6873875" y="2143125"/>
          <p14:tracePt t="36818" x="6919913" y="2189163"/>
          <p14:tracePt t="36827" x="6956425" y="2243138"/>
          <p14:tracePt t="36834" x="6973888" y="2289175"/>
          <p14:tracePt t="36842" x="7029450" y="2335213"/>
          <p14:tracePt t="36850" x="7056438" y="2398713"/>
          <p14:tracePt t="36859" x="7073900" y="2416175"/>
          <p14:tracePt t="36867" x="7083425" y="2435225"/>
          <p14:tracePt t="36877" x="7092950" y="2444750"/>
          <p14:tracePt t="36883" x="7092950" y="2462213"/>
          <p14:tracePt t="36891" x="7102475" y="2462213"/>
          <p14:tracePt t="36899" x="7110413" y="2471738"/>
          <p14:tracePt t="36915" x="7110413" y="2481263"/>
          <p14:tracePt t="36931" x="7119938" y="2489200"/>
          <p14:tracePt t="36939" x="7119938" y="2498725"/>
          <p14:tracePt t="36947" x="7119938" y="2525713"/>
          <p14:tracePt t="36955" x="7119938" y="2544763"/>
          <p14:tracePt t="36963" x="7119938" y="2581275"/>
          <p14:tracePt t="36971" x="7119938" y="2625725"/>
          <p14:tracePt t="36979" x="7119938" y="2681288"/>
          <p14:tracePt t="36987" x="7119938" y="2717800"/>
          <p14:tracePt t="36995" x="7110413" y="2754313"/>
          <p14:tracePt t="37005" x="7110413" y="2790825"/>
          <p14:tracePt t="37010" x="7102475" y="2836863"/>
          <p14:tracePt t="37018" x="7102475" y="2844800"/>
          <p14:tracePt t="37028" x="7102475" y="2863850"/>
          <p14:tracePt t="37034" x="7092950" y="2873375"/>
          <p14:tracePt t="37042" x="7092950" y="2881313"/>
          <p14:tracePt t="37050" x="7083425" y="2890838"/>
          <p14:tracePt t="37058" x="7073900" y="2900363"/>
          <p14:tracePt t="37091" x="7065963" y="2909888"/>
          <p14:tracePt t="37111" x="7056438" y="2917825"/>
          <p14:tracePt t="37124" x="7046913" y="2917825"/>
          <p14:tracePt t="37130" x="7037388" y="2927350"/>
          <p14:tracePt t="37138" x="7029450" y="2936875"/>
          <p14:tracePt t="37146" x="7000875" y="2954338"/>
          <p14:tracePt t="37154" x="6973888" y="2963863"/>
          <p14:tracePt t="37162" x="6929438" y="2973388"/>
          <p14:tracePt t="37170" x="6864350" y="3017838"/>
          <p14:tracePt t="37178" x="6837363" y="3027363"/>
          <p14:tracePt t="37186" x="6773863" y="3046413"/>
          <p14:tracePt t="37194" x="6718300" y="3046413"/>
          <p14:tracePt t="37202" x="6654800" y="3073400"/>
          <p14:tracePt t="37210" x="6627813" y="3073400"/>
          <p14:tracePt t="37218" x="6591300" y="3073400"/>
          <p14:tracePt t="37226" x="6554788" y="3073400"/>
          <p14:tracePt t="37234" x="6527800" y="3073400"/>
          <p14:tracePt t="37243" x="6508750" y="3073400"/>
          <p14:tracePt t="37250" x="6491288" y="3073400"/>
          <p14:tracePt t="37267" x="6472238" y="3073400"/>
          <p14:tracePt t="37283" x="6454775" y="3073400"/>
          <p14:tracePt t="37302" x="6445250" y="3073400"/>
          <p14:tracePt t="37307" x="6418263" y="3063875"/>
          <p14:tracePt t="37323" x="6372225" y="3063875"/>
          <p14:tracePt t="37330" x="6345238" y="3054350"/>
          <p14:tracePt t="37338" x="6291263" y="3054350"/>
          <p14:tracePt t="37346" x="6254750" y="3054350"/>
          <p14:tracePt t="37355" x="6181725" y="3054350"/>
          <p14:tracePt t="37362" x="6099175" y="3027363"/>
          <p14:tracePt t="37370" x="6062663" y="3017838"/>
          <p14:tracePt t="37378" x="5972175" y="3017838"/>
          <p14:tracePt t="37386" x="5935663" y="3009900"/>
          <p14:tracePt t="37394" x="5862638" y="2973388"/>
          <p14:tracePt t="37402" x="5834063" y="2946400"/>
          <p14:tracePt t="37411" x="5780088" y="2917825"/>
          <p14:tracePt t="37418" x="5753100" y="2890838"/>
          <p14:tracePt t="37426" x="5724525" y="2863850"/>
          <p14:tracePt t="37433" x="5697538" y="2844800"/>
          <p14:tracePt t="37442" x="5670550" y="2827338"/>
          <p14:tracePt t="37450" x="5653088" y="2800350"/>
          <p14:tracePt t="37458" x="5624513" y="2763838"/>
          <p14:tracePt t="37466" x="5616575" y="2754313"/>
          <p14:tracePt t="37474" x="5607050" y="2744788"/>
          <p14:tracePt t="37482" x="5597525" y="2735263"/>
          <p14:tracePt t="37490" x="5580063" y="2717800"/>
          <p14:tracePt t="37540" x="5580063" y="2662238"/>
          <p14:tracePt t="37549" x="5580063" y="2608263"/>
          <p14:tracePt t="37556" x="5580063" y="2517775"/>
          <p14:tracePt t="37564" x="5580063" y="2408238"/>
          <p14:tracePt t="37573" x="5580063" y="2335213"/>
          <p14:tracePt t="37579" x="5580063" y="2225675"/>
          <p14:tracePt t="37587" x="5597525" y="2143125"/>
          <p14:tracePt t="37597" x="5607050" y="2070100"/>
          <p14:tracePt t="37602" x="5624513" y="2024063"/>
          <p14:tracePt t="37611" x="5624513" y="1970088"/>
          <p14:tracePt t="37620" x="5624513" y="1951038"/>
          <p14:tracePt t="37627" x="5643563" y="1914525"/>
          <p14:tracePt t="37683" x="5653088" y="1906588"/>
          <p14:tracePt t="37691" x="5653088" y="1897063"/>
          <p14:tracePt t="37699" x="5661025" y="1878013"/>
          <p14:tracePt t="37707" x="5697538" y="1860550"/>
          <p14:tracePt t="37714" x="5716588" y="1841500"/>
          <p14:tracePt t="37723" x="5743575" y="1814513"/>
          <p14:tracePt t="37731" x="5789613" y="1797050"/>
          <p14:tracePt t="37739" x="5853113" y="1760538"/>
          <p14:tracePt t="37747" x="5899150" y="1751013"/>
          <p14:tracePt t="37754" x="5980113" y="1704975"/>
          <p14:tracePt t="37762" x="6016625" y="1704975"/>
          <p14:tracePt t="37770" x="6072188" y="1697038"/>
          <p14:tracePt t="37778" x="6108700" y="1687513"/>
          <p14:tracePt t="37786" x="6162675" y="1687513"/>
          <p14:tracePt t="37794" x="6199188" y="1687513"/>
          <p14:tracePt t="37802" x="6226175" y="1687513"/>
          <p14:tracePt t="37813" x="6245225" y="1687513"/>
          <p14:tracePt t="37818" x="6272213" y="1677988"/>
          <p14:tracePt t="37826" x="6281738" y="1677988"/>
          <p14:tracePt t="37834" x="6291263" y="1677988"/>
          <p14:tracePt t="37842" x="6299200" y="1677988"/>
          <p14:tracePt t="37850" x="6318250" y="1677988"/>
          <p14:tracePt t="37859" x="6326188" y="1677988"/>
          <p14:tracePt t="37866" x="6335713" y="1677988"/>
          <p14:tracePt t="37875" x="6354763" y="1677988"/>
          <p14:tracePt t="37882" x="6391275" y="1677988"/>
          <p14:tracePt t="37894" x="6445250" y="1704975"/>
          <p14:tracePt t="37898" x="6508750" y="1724025"/>
          <p14:tracePt t="37906" x="6610350" y="1768475"/>
          <p14:tracePt t="37914" x="6664325" y="1797050"/>
          <p14:tracePt t="37922" x="6727825" y="1833563"/>
          <p14:tracePt t="37930" x="6791325" y="1860550"/>
          <p14:tracePt t="37938" x="6837363" y="1887538"/>
          <p14:tracePt t="37946" x="6873875" y="1924050"/>
          <p14:tracePt t="37954" x="6892925" y="1943100"/>
          <p14:tracePt t="37962" x="6892925" y="1960563"/>
          <p14:tracePt t="37970" x="6919913" y="1979613"/>
          <p14:tracePt t="37978" x="6919913" y="1987550"/>
          <p14:tracePt t="37986" x="6919913" y="2006600"/>
          <p14:tracePt t="37995" x="6919913" y="2024063"/>
          <p14:tracePt t="38002" x="6929438" y="2043113"/>
          <p14:tracePt t="38010" x="6929438" y="2052638"/>
          <p14:tracePt t="38018" x="6929438" y="2079625"/>
          <p14:tracePt t="38034" x="6937375" y="2106613"/>
          <p14:tracePt t="38050" x="6937375" y="2116138"/>
          <p14:tracePt t="38067" x="6946900" y="2143125"/>
          <p14:tracePt t="38083" x="6956425" y="2143125"/>
          <p14:tracePt t="38090" x="6964363" y="2152650"/>
          <p14:tracePt t="38099" x="6964363" y="2160588"/>
          <p14:tracePt t="38109" x="6973888" y="2170113"/>
          <p14:tracePt t="38116" x="6992938" y="2189163"/>
          <p14:tracePt t="38124" x="7000875" y="2206625"/>
          <p14:tracePt t="38132" x="7010400" y="2225675"/>
          <p14:tracePt t="38140" x="7010400" y="2243138"/>
          <p14:tracePt t="38150" x="7010400" y="2262188"/>
          <p14:tracePt t="38154" x="7010400" y="2289175"/>
          <p14:tracePt t="38162" x="7010400" y="2306638"/>
          <p14:tracePt t="38170" x="7010400" y="2325688"/>
          <p14:tracePt t="38178" x="7010400" y="2343150"/>
          <p14:tracePt t="38186" x="7010400" y="2362200"/>
          <p14:tracePt t="38194" x="7000875" y="2389188"/>
          <p14:tracePt t="38202" x="6992938" y="2398713"/>
          <p14:tracePt t="38211" x="6992938" y="2408238"/>
          <p14:tracePt t="38218" x="6992938" y="2416175"/>
          <p14:tracePt t="38227" x="6983413" y="2425700"/>
          <p14:tracePt t="38234" x="6973888" y="2435225"/>
          <p14:tracePt t="38250" x="6964363" y="2444750"/>
          <p14:tracePt t="38259" x="6956425" y="2452688"/>
          <p14:tracePt t="38266" x="6956425" y="2462213"/>
          <p14:tracePt t="38283" x="6956425" y="2471738"/>
          <p14:tracePt t="38291" x="6946900" y="2471738"/>
          <p14:tracePt t="38311" x="6929438" y="2489200"/>
          <p14:tracePt t="38314" x="6919913" y="2508250"/>
          <p14:tracePt t="38322" x="6910388" y="2525713"/>
          <p14:tracePt t="38331" x="6892925" y="2535238"/>
          <p14:tracePt t="38338" x="6856413" y="2571750"/>
          <p14:tracePt t="38346" x="6846888" y="2581275"/>
          <p14:tracePt t="38354" x="6819900" y="2608263"/>
          <p14:tracePt t="38362" x="6800850" y="2625725"/>
          <p14:tracePt t="38370" x="6773863" y="2644775"/>
          <p14:tracePt t="38378" x="6754813" y="2662238"/>
          <p14:tracePt t="38386" x="6718300" y="2690813"/>
          <p14:tracePt t="38403" x="6664325" y="2717800"/>
          <p14:tracePt t="38411" x="6654800" y="2727325"/>
          <p14:tracePt t="38419" x="6637338" y="2735263"/>
          <p14:tracePt t="38428" x="6627813" y="2735263"/>
          <p14:tracePt t="38435" x="6610350" y="2754313"/>
          <p14:tracePt t="38516" x="6591300" y="2754313"/>
          <p14:tracePt t="38540" x="6581775" y="2763838"/>
          <p14:tracePt t="38547" x="6573838" y="2763838"/>
          <p14:tracePt t="38556" x="6554788" y="2763838"/>
          <p14:tracePt t="38564" x="6537325" y="2771775"/>
          <p14:tracePt t="38572" x="6508750" y="2781300"/>
          <p14:tracePt t="38580" x="6491288" y="2781300"/>
          <p14:tracePt t="38587" x="6445250" y="2790825"/>
          <p14:tracePt t="38596" x="6435725" y="2800350"/>
          <p14:tracePt t="38604" x="6408738" y="2808288"/>
          <p14:tracePt t="38611" x="6399213" y="2808288"/>
          <p14:tracePt t="38619" x="6362700" y="2808288"/>
          <p14:tracePt t="38628" x="6345238" y="2817813"/>
          <p14:tracePt t="38636" x="6318250" y="2817813"/>
          <p14:tracePt t="38642" x="6308725" y="2817813"/>
          <p14:tracePt t="38650" x="6299200" y="2817813"/>
          <p14:tracePt t="38666" x="6281738" y="2817813"/>
          <p14:tracePt t="38682" x="6272213" y="2817813"/>
          <p14:tracePt t="38690" x="6262688" y="2817813"/>
          <p14:tracePt t="38698" x="6235700" y="2817813"/>
          <p14:tracePt t="38707" x="6208713" y="2808288"/>
          <p14:tracePt t="38714" x="6172200" y="2800350"/>
          <p14:tracePt t="38722" x="6153150" y="2790825"/>
          <p14:tracePt t="38731" x="6089650" y="2763838"/>
          <p14:tracePt t="38740" x="6007100" y="2735263"/>
          <p14:tracePt t="38749" x="5980113" y="2727325"/>
          <p14:tracePt t="38754" x="5889625" y="2717800"/>
          <p14:tracePt t="38762" x="5816600" y="2690813"/>
          <p14:tracePt t="38770" x="5753100" y="2681288"/>
          <p14:tracePt t="38778" x="5680075" y="2662238"/>
          <p14:tracePt t="38786" x="5634038" y="2662238"/>
          <p14:tracePt t="38794" x="5580063" y="2662238"/>
          <p14:tracePt t="38802" x="5570538" y="2654300"/>
          <p14:tracePt t="38810" x="5543550" y="2654300"/>
          <p14:tracePt t="38860" x="5524500" y="2644775"/>
          <p14:tracePt t="38867" x="5514975" y="2617788"/>
          <p14:tracePt t="38877" x="5514975" y="2589213"/>
          <p14:tracePt t="38886" x="5514975" y="2535238"/>
          <p14:tracePt t="38892" x="5514975" y="2489200"/>
          <p14:tracePt t="38898" x="5487988" y="2471738"/>
          <p14:tracePt t="38906" x="5478463" y="2452688"/>
          <p14:tracePt t="38914" x="5478463" y="2435225"/>
          <p14:tracePt t="38922" x="5478463" y="2416175"/>
          <p14:tracePt t="38930" x="5478463" y="2379663"/>
          <p14:tracePt t="38938" x="5478463" y="2352675"/>
          <p14:tracePt t="38946" x="5478463" y="2335213"/>
          <p14:tracePt t="38954" x="5478463" y="2325688"/>
          <p14:tracePt t="38962" x="5478463" y="2306638"/>
          <p14:tracePt t="38970" x="5478463" y="2298700"/>
          <p14:tracePt t="38978" x="5478463" y="2279650"/>
          <p14:tracePt t="38986" x="5497513" y="2252663"/>
          <p14:tracePt t="38994" x="5497513" y="2243138"/>
          <p14:tracePt t="39002" x="5497513" y="2206625"/>
          <p14:tracePt t="39010" x="5497513" y="2197100"/>
          <p14:tracePt t="39018" x="5507038" y="2179638"/>
          <p14:tracePt t="39028" x="5507038" y="2170113"/>
          <p14:tracePt t="39035" x="5514975" y="2152650"/>
          <p14:tracePt t="39045" x="5524500" y="2143125"/>
          <p14:tracePt t="39061" x="5534025" y="2133600"/>
          <p14:tracePt t="39082" x="5534025" y="2125663"/>
          <p14:tracePt t="39090" x="5551488" y="2106613"/>
          <p14:tracePt t="39107" x="5561013" y="2070100"/>
          <p14:tracePt t="39115" x="5570538" y="2060575"/>
          <p14:tracePt t="39122" x="5588000" y="2043113"/>
          <p14:tracePt t="39130" x="5616575" y="2006600"/>
          <p14:tracePt t="39138" x="5624513" y="1979613"/>
          <p14:tracePt t="39146" x="5653088" y="1960563"/>
          <p14:tracePt t="39154" x="5680075" y="1933575"/>
          <p14:tracePt t="39162" x="5707063" y="1924050"/>
          <p14:tracePt t="39169" x="5724525" y="1897063"/>
          <p14:tracePt t="39178" x="5753100" y="1878013"/>
          <p14:tracePt t="39194" x="5753100" y="1870075"/>
          <p14:tracePt t="39210" x="5761038" y="1870075"/>
          <p14:tracePt t="39226" x="5780088" y="1870075"/>
          <p14:tracePt t="39234" x="5807075" y="1870075"/>
          <p14:tracePt t="39242" x="5826125" y="1870075"/>
          <p14:tracePt t="39250" x="5870575" y="1870075"/>
          <p14:tracePt t="39258" x="5907088" y="1870075"/>
          <p14:tracePt t="39266" x="5953125" y="1870075"/>
          <p14:tracePt t="39282" x="5972175" y="1870075"/>
          <p14:tracePt t="39290" x="5999163" y="1870075"/>
          <p14:tracePt t="39298" x="6053138" y="1870075"/>
          <p14:tracePt t="39306" x="6116638" y="1878013"/>
          <p14:tracePt t="39314" x="6172200" y="1878013"/>
          <p14:tracePt t="39322" x="6235700" y="1887538"/>
          <p14:tracePt t="39330" x="6308725" y="1887538"/>
          <p14:tracePt t="39338" x="6354763" y="1906588"/>
          <p14:tracePt t="39346" x="6399213" y="1933575"/>
          <p14:tracePt t="39355" x="6418263" y="1933575"/>
          <p14:tracePt t="39362" x="6445250" y="1933575"/>
          <p14:tracePt t="39370" x="6454775" y="1933575"/>
          <p14:tracePt t="39378" x="6464300" y="1933575"/>
          <p14:tracePt t="39418" x="6464300" y="1943100"/>
          <p14:tracePt t="39434" x="6472238" y="1951038"/>
          <p14:tracePt t="39442" x="6491288" y="1970088"/>
          <p14:tracePt t="39450" x="6491288" y="1979613"/>
          <p14:tracePt t="39460" x="6491288" y="2024063"/>
          <p14:tracePt t="39466" x="6491288" y="2043113"/>
          <p14:tracePt t="39477" x="6491288" y="2070100"/>
          <p14:tracePt t="39483" x="6491288" y="2116138"/>
          <p14:tracePt t="39491" x="6491288" y="2143125"/>
          <p14:tracePt t="39511" x="6491288" y="2179638"/>
          <p14:tracePt t="39514" x="6491288" y="2206625"/>
          <p14:tracePt t="39522" x="6491288" y="2233613"/>
          <p14:tracePt t="39530" x="6472238" y="2270125"/>
          <p14:tracePt t="39538" x="6472238" y="2279650"/>
          <p14:tracePt t="39546" x="6454775" y="2306638"/>
          <p14:tracePt t="39554" x="6454775" y="2316163"/>
          <p14:tracePt t="39562" x="6445250" y="2325688"/>
          <p14:tracePt t="39747" x="6435725" y="2335213"/>
          <p14:tracePt t="44374" x="6391275" y="2335213"/>
          <p14:tracePt t="44378" x="6245225" y="2335213"/>
          <p14:tracePt t="44386" x="6116638" y="2335213"/>
          <p14:tracePt t="44394" x="6007100" y="2335213"/>
          <p14:tracePt t="44402" x="5935663" y="2335213"/>
          <p14:tracePt t="44412" x="5880100" y="2335213"/>
          <p14:tracePt t="44420" x="5780088" y="2298700"/>
          <p14:tracePt t="44429" x="5734050" y="2298700"/>
          <p14:tracePt t="44436" x="5680075" y="2289175"/>
          <p14:tracePt t="44444" x="5643563" y="2289175"/>
          <p14:tracePt t="44451" x="5624513" y="2289175"/>
          <p14:tracePt t="44461" x="5588000" y="2279650"/>
          <p14:tracePt t="44482" x="5580063" y="2279650"/>
          <p14:tracePt t="44492" x="5551488" y="2279650"/>
          <p14:tracePt t="44498" x="5543550" y="2279650"/>
          <p14:tracePt t="44508" x="5514975" y="2279650"/>
          <p14:tracePt t="44515" x="5461000" y="2279650"/>
          <p14:tracePt t="44524" x="5434013" y="2279650"/>
          <p14:tracePt t="44534" x="5360988" y="2252663"/>
          <p14:tracePt t="44538" x="5287963" y="2243138"/>
          <p14:tracePt t="44546" x="5187950" y="2225675"/>
          <p14:tracePt t="44554" x="5114925" y="2225675"/>
          <p14:tracePt t="44562" x="5022850" y="2216150"/>
          <p14:tracePt t="44570" x="4922838" y="2189163"/>
          <p14:tracePt t="44579" x="4868863" y="2170113"/>
          <p14:tracePt t="44586" x="4786313" y="2160588"/>
          <p14:tracePt t="44595" x="4730750" y="2160588"/>
          <p14:tracePt t="44602" x="4695825" y="2160588"/>
          <p14:tracePt t="44610" x="4640263" y="2152650"/>
          <p14:tracePt t="44618" x="4557713" y="2125663"/>
          <p14:tracePt t="44626" x="4540250" y="2125663"/>
          <p14:tracePt t="44634" x="4513263" y="2116138"/>
          <p14:tracePt t="44644" x="4484688" y="2116138"/>
          <p14:tracePt t="44651" x="4457700" y="2106613"/>
          <p14:tracePt t="44660" x="4421188" y="2097088"/>
          <p14:tracePt t="44667" x="4376738" y="2089150"/>
          <p14:tracePt t="44677" x="4357688" y="2079625"/>
          <p14:tracePt t="44683" x="4321175" y="2060575"/>
          <p14:tracePt t="44693" x="4311650" y="2060575"/>
          <p14:tracePt t="44698" x="4275138" y="2052638"/>
          <p14:tracePt t="44707" x="4230688" y="2043113"/>
          <p14:tracePt t="44716" x="4211638" y="2043113"/>
          <p14:tracePt t="44723" x="4157663" y="2024063"/>
          <p14:tracePt t="44731" x="4102100" y="2024063"/>
          <p14:tracePt t="44738" x="4002088" y="2006600"/>
          <p14:tracePt t="44746" x="3929063" y="2006600"/>
          <p14:tracePt t="44754" x="3802063" y="2006600"/>
          <p14:tracePt t="44762" x="3692525" y="2006600"/>
          <p14:tracePt t="44770" x="3563938" y="2006600"/>
          <p14:tracePt t="44778" x="3436938" y="2006600"/>
          <p14:tracePt t="44786" x="3363913" y="2006600"/>
          <p14:tracePt t="44794" x="3290888" y="2006600"/>
          <p14:tracePt t="44802" x="3200400" y="2006600"/>
          <p14:tracePt t="44810" x="3144838" y="2006600"/>
          <p14:tracePt t="44818" x="3127375" y="2006600"/>
          <p14:tracePt t="44826" x="3081338" y="2006600"/>
          <p14:tracePt t="44835" x="3063875" y="2006600"/>
          <p14:tracePt t="44843" x="3035300" y="2006600"/>
          <p14:tracePt t="44850" x="3017838" y="2016125"/>
          <p14:tracePt t="44858" x="2998788" y="2016125"/>
          <p14:tracePt t="44866" x="2981325" y="2016125"/>
          <p14:tracePt t="44876" x="2954338" y="2024063"/>
          <p14:tracePt t="44895" x="2889250" y="2043113"/>
          <p14:tracePt t="44898" x="2871788" y="2052638"/>
          <p14:tracePt t="44909" x="2825750" y="2070100"/>
          <p14:tracePt t="44915" x="2789238" y="2070100"/>
          <p14:tracePt t="44923" x="2771775" y="2079625"/>
          <p14:tracePt t="44931" x="2744788" y="2089150"/>
          <p14:tracePt t="44939" x="2671763" y="2116138"/>
          <p14:tracePt t="44955" x="2635250" y="2125663"/>
          <p14:tracePt t="44963" x="2616200" y="2133600"/>
          <p14:tracePt t="44971" x="2589213" y="2133600"/>
          <p14:tracePt t="44981" x="2570163" y="2143125"/>
          <p14:tracePt t="44987" x="2543175" y="2143125"/>
          <p14:tracePt t="44997" x="2533650" y="2143125"/>
          <p14:tracePt t="45003" x="2516188" y="2152650"/>
          <p14:tracePt t="45012" x="2506663" y="2160588"/>
          <p14:tracePt t="45018" x="2498725" y="2160588"/>
          <p14:tracePt t="45028" x="2489200" y="2170113"/>
          <p14:tracePt t="45035" x="2479675" y="2170113"/>
          <p14:tracePt t="45047" x="2462213" y="2170113"/>
          <p14:tracePt t="45051" x="2443163" y="2170113"/>
          <p14:tracePt t="45062" x="2406650" y="2170113"/>
          <p14:tracePt t="45067" x="2360613" y="2170113"/>
          <p14:tracePt t="45077" x="2352675" y="2170113"/>
          <p14:tracePt t="45083" x="2297113" y="2179638"/>
          <p14:tracePt t="45093" x="2214563" y="2189163"/>
          <p14:tracePt t="45099" x="2087563" y="2216150"/>
          <p14:tracePt t="45107" x="2033588" y="2216150"/>
          <p14:tracePt t="45115" x="1968500" y="2216150"/>
          <p14:tracePt t="45123" x="1914525" y="2216150"/>
          <p14:tracePt t="45131" x="1878013" y="2216150"/>
          <p14:tracePt t="45140" x="1860550" y="2216150"/>
          <p14:tracePt t="45146" x="1841500" y="2216150"/>
          <p14:tracePt t="45162" x="1824038" y="2216150"/>
          <p14:tracePt t="45170" x="1814513" y="2206625"/>
          <p14:tracePt t="45178" x="1814513" y="2189163"/>
          <p14:tracePt t="45186" x="1814513" y="2179638"/>
          <p14:tracePt t="45194" x="1814513" y="2152650"/>
          <p14:tracePt t="45202" x="1814513" y="2143125"/>
          <p14:tracePt t="45218" x="1814513" y="2133600"/>
          <p14:tracePt t="45603" x="1831975" y="2125663"/>
          <p14:tracePt t="45611" x="1887538" y="2125663"/>
          <p14:tracePt t="45619" x="1941513" y="2116138"/>
          <p14:tracePt t="45627" x="2005013" y="2089150"/>
          <p14:tracePt t="45635" x="2033588" y="2089150"/>
          <p14:tracePt t="45645" x="2070100" y="2079625"/>
          <p14:tracePt t="45651" x="2097088" y="2070100"/>
          <p14:tracePt t="45661" x="2106613" y="2070100"/>
          <p14:tracePt t="45668" x="2114550" y="2070100"/>
          <p14:tracePt t="45887" x="2133600" y="2043113"/>
          <p14:tracePt t="45894" x="2133600" y="2033588"/>
          <p14:tracePt t="45900" x="2143125" y="2006600"/>
          <p14:tracePt t="45907" x="2143125" y="1997075"/>
          <p14:tracePt t="45914" x="2151063" y="1987550"/>
          <p14:tracePt t="45922" x="2160588" y="1987550"/>
          <p14:tracePt t="45931" x="2160588" y="1970088"/>
          <p14:tracePt t="45946" x="2170113" y="1960563"/>
          <p14:tracePt t="46036" x="2179638" y="1960563"/>
          <p14:tracePt t="46043" x="2197100" y="1960563"/>
          <p14:tracePt t="46053" x="2297113" y="1960563"/>
          <p14:tracePt t="46061" x="2370138" y="1979613"/>
          <p14:tracePt t="46066" x="2425700" y="1979613"/>
          <p14:tracePt t="46075" x="2470150" y="1987550"/>
          <p14:tracePt t="46082" x="2506663" y="1987550"/>
          <p14:tracePt t="46093" x="2516188" y="1987550"/>
          <p14:tracePt t="46098" x="2525713" y="1987550"/>
          <p14:tracePt t="46106" x="2533650" y="1987550"/>
          <p14:tracePt t="46810" x="2543175" y="1987550"/>
          <p14:tracePt t="46818" x="2570163" y="1960563"/>
          <p14:tracePt t="46826" x="2589213" y="1933575"/>
          <p14:tracePt t="46834" x="2606675" y="1897063"/>
          <p14:tracePt t="46844" x="2616200" y="1887538"/>
          <p14:tracePt t="46861" x="2625725" y="1878013"/>
          <p14:tracePt t="47126" x="2625725" y="1870075"/>
          <p14:tracePt t="47132" x="2625725" y="1860550"/>
          <p14:tracePt t="47140" x="2625725" y="1841500"/>
          <p14:tracePt t="47147" x="2625725" y="1833563"/>
          <p14:tracePt t="47154" x="2625725" y="1824038"/>
          <p14:tracePt t="47170" x="2625725" y="1804988"/>
          <p14:tracePt t="47267" x="2625725" y="1797050"/>
          <p14:tracePt t="47283" x="2625725" y="1787525"/>
          <p14:tracePt t="47293" x="2635250" y="1778000"/>
          <p14:tracePt t="47307" x="2635250" y="1760538"/>
          <p14:tracePt t="47331" x="2652713" y="1741488"/>
          <p14:tracePt t="47610" x="2652713" y="1751013"/>
          <p14:tracePt t="47618" x="2652713" y="1760538"/>
          <p14:tracePt t="47626" x="2652713" y="1778000"/>
          <p14:tracePt t="47634" x="2652713" y="1797050"/>
          <p14:tracePt t="47643" x="2652713" y="1833563"/>
          <p14:tracePt t="47650" x="2652713" y="1851025"/>
          <p14:tracePt t="47666" x="2643188" y="1870075"/>
          <p14:tracePt t="47674" x="2643188" y="1878013"/>
          <p14:tracePt t="47932" x="2643188" y="1914525"/>
          <p14:tracePt t="47948" x="2643188" y="1924050"/>
          <p14:tracePt t="48054" x="2643188" y="1933575"/>
          <p14:tracePt t="48196" x="2652713" y="1943100"/>
          <p14:tracePt t="48203" x="2652713" y="1970088"/>
          <p14:tracePt t="48211" x="2652713" y="1979613"/>
          <p14:tracePt t="48220" x="2652713" y="2016125"/>
          <p14:tracePt t="48532" x="2762250" y="2024063"/>
          <p14:tracePt t="48542" x="3027363" y="2060575"/>
          <p14:tracePt t="48548" x="3346450" y="2116138"/>
          <p14:tracePt t="48556" x="3665538" y="2160588"/>
          <p14:tracePt t="48562" x="3883025" y="2206625"/>
          <p14:tracePt t="48570" x="4011613" y="2225675"/>
          <p14:tracePt t="48578" x="4084638" y="2233613"/>
          <p14:tracePt t="48586" x="4129088" y="2233613"/>
          <p14:tracePt t="48594" x="4148138" y="2252663"/>
          <p14:tracePt t="48866" x="4138613" y="2252663"/>
          <p14:tracePt t="48900" x="4121150" y="2252663"/>
          <p14:tracePt t="48932" x="4111625" y="2252663"/>
          <p14:tracePt t="49060" x="4094163" y="2252663"/>
          <p14:tracePt t="49067" x="4038600" y="2252663"/>
          <p14:tracePt t="49078" x="3929063" y="2252663"/>
          <p14:tracePt t="49084" x="3802063" y="2252663"/>
          <p14:tracePt t="49095" x="3656013" y="2252663"/>
          <p14:tracePt t="49100" x="3600450" y="2252663"/>
          <p14:tracePt t="49111" x="3509963" y="2252663"/>
          <p14:tracePt t="49115" x="3455988" y="2252663"/>
          <p14:tracePt t="49126" x="3390900" y="2252663"/>
          <p14:tracePt t="49130" x="3363913" y="2252663"/>
          <p14:tracePt t="49138" x="3346450" y="2252663"/>
          <p14:tracePt t="49564" x="3327400" y="2252663"/>
          <p14:tracePt t="49580" x="3290888" y="2262188"/>
          <p14:tracePt t="49589" x="3263900" y="2279650"/>
          <p14:tracePt t="49597" x="3254375" y="2279650"/>
          <p14:tracePt t="49605" x="3217863" y="2289175"/>
          <p14:tracePt t="49610" x="3208338" y="2298700"/>
          <p14:tracePt t="49626" x="3200400" y="2306638"/>
          <p14:tracePt t="50348" x="3227388" y="2316163"/>
          <p14:tracePt t="50354" x="3409950" y="2316163"/>
          <p14:tracePt t="50362" x="3592513" y="2316163"/>
          <p14:tracePt t="50370" x="3792538" y="2316163"/>
          <p14:tracePt t="50378" x="3975100" y="2316163"/>
          <p14:tracePt t="50386" x="4138613" y="2316163"/>
          <p14:tracePt t="50394" x="4248150" y="2316163"/>
          <p14:tracePt t="50402" x="4284663" y="2316163"/>
          <p14:tracePt t="50410" x="4303713" y="2316163"/>
          <p14:tracePt t="50652" x="4294188" y="2316163"/>
          <p14:tracePt t="50842" x="4275138" y="2316163"/>
          <p14:tracePt t="50850" x="4267200" y="2316163"/>
          <p14:tracePt t="50858" x="4211638" y="2325688"/>
          <p14:tracePt t="50867" x="4157663" y="2325688"/>
          <p14:tracePt t="50878" x="4029075" y="2325688"/>
          <p14:tracePt t="50883" x="3919538" y="2325688"/>
          <p14:tracePt t="50897" x="3775075" y="2325688"/>
          <p14:tracePt t="50899" x="3629025" y="2325688"/>
          <p14:tracePt t="50910" x="3500438" y="2325688"/>
          <p14:tracePt t="50914" x="3354388" y="2325688"/>
          <p14:tracePt t="50922" x="3227388" y="2325688"/>
          <p14:tracePt t="50930" x="3081338" y="2335213"/>
          <p14:tracePt t="50938" x="2971800" y="2335213"/>
          <p14:tracePt t="50946" x="2862263" y="2335213"/>
          <p14:tracePt t="50954" x="2752725" y="2335213"/>
          <p14:tracePt t="50962" x="2679700" y="2335213"/>
          <p14:tracePt t="50970" x="2662238" y="2335213"/>
          <p14:tracePt t="50978" x="2635250" y="2335213"/>
          <p14:tracePt t="50986" x="2625725" y="2335213"/>
          <p14:tracePt t="51290" x="2616200" y="2343150"/>
          <p14:tracePt t="51298" x="2616200" y="2352675"/>
          <p14:tracePt t="51309" x="2616200" y="2362200"/>
          <p14:tracePt t="51314" x="2589213" y="2389188"/>
          <p14:tracePt t="51322" x="2570163" y="2408238"/>
          <p14:tracePt t="51330" x="2516188" y="2435225"/>
          <p14:tracePt t="51338" x="2470150" y="2462213"/>
          <p14:tracePt t="51346" x="2425700" y="2489200"/>
          <p14:tracePt t="51354" x="2379663" y="2508250"/>
          <p14:tracePt t="51362" x="2343150" y="2517775"/>
          <p14:tracePt t="51371" x="2316163" y="2535238"/>
          <p14:tracePt t="51378" x="2306638" y="2535238"/>
          <p14:tracePt t="51403" x="2297113" y="2535238"/>
          <p14:tracePt t="51580" x="2279650" y="2535238"/>
          <p14:tracePt t="51588" x="2260600" y="2535238"/>
          <p14:tracePt t="51595" x="2224088" y="2517775"/>
          <p14:tracePt t="51604" x="2170113" y="2508250"/>
          <p14:tracePt t="51614" x="2151063" y="2508250"/>
          <p14:tracePt t="51618" x="2133600" y="2508250"/>
          <p14:tracePt t="51626" x="2114550" y="2508250"/>
          <p14:tracePt t="51634" x="2087563" y="2508250"/>
          <p14:tracePt t="51650" x="2078038" y="2508250"/>
          <p14:tracePt t="51770" x="2070100" y="2498725"/>
          <p14:tracePt t="51779" x="2070100" y="2489200"/>
          <p14:tracePt t="51785" x="2078038" y="2471738"/>
          <p14:tracePt t="51794" x="2087563" y="2471738"/>
          <p14:tracePt t="51802" x="2097088" y="2462213"/>
          <p14:tracePt t="51810" x="2114550" y="2444750"/>
          <p14:tracePt t="51818" x="2124075" y="2425700"/>
          <p14:tracePt t="51826" x="2133600" y="2416175"/>
          <p14:tracePt t="51843" x="2143125" y="2389188"/>
          <p14:tracePt t="51859" x="2143125" y="2379663"/>
          <p14:tracePt t="51866" x="2151063" y="2371725"/>
          <p14:tracePt t="52140" x="2151063" y="2389188"/>
          <p14:tracePt t="52148" x="2151063" y="2398713"/>
          <p14:tracePt t="52157" x="2151063" y="2416175"/>
          <p14:tracePt t="52163" x="2151063" y="2425700"/>
          <p14:tracePt t="52170" x="2143125" y="2435225"/>
          <p14:tracePt t="52186" x="2124075" y="2462213"/>
          <p14:tracePt t="52331" x="2143125" y="2471738"/>
          <p14:tracePt t="52340" x="2187575" y="2471738"/>
          <p14:tracePt t="52347" x="2243138" y="2471738"/>
          <p14:tracePt t="52358" x="2333625" y="2471738"/>
          <p14:tracePt t="52364" x="2406650" y="2471738"/>
          <p14:tracePt t="52371" x="2462213" y="2471738"/>
          <p14:tracePt t="52379" x="2525713" y="2489200"/>
          <p14:tracePt t="52387" x="2598738" y="2525713"/>
          <p14:tracePt t="52395" x="2606675" y="2535238"/>
          <p14:tracePt t="52411" x="2635250" y="2544763"/>
          <p14:tracePt t="52643" x="2643188" y="2554288"/>
          <p14:tracePt t="52651" x="2635250" y="2571750"/>
          <p14:tracePt t="52660" x="2625725" y="2581275"/>
          <p14:tracePt t="52674" x="2625725" y="2608263"/>
          <p14:tracePt t="52682" x="2616200" y="2625725"/>
          <p14:tracePt t="52842" x="2643188" y="2635250"/>
          <p14:tracePt t="52850" x="2725738" y="2635250"/>
          <p14:tracePt t="52858" x="2835275" y="2662238"/>
          <p14:tracePt t="52866" x="2917825" y="2671763"/>
          <p14:tracePt t="52874" x="2990850" y="2690813"/>
          <p14:tracePt t="52882" x="3054350" y="2698750"/>
          <p14:tracePt t="52893" x="3081338" y="2698750"/>
          <p14:tracePt t="53036" x="3090863" y="2690813"/>
          <p14:tracePt t="53052" x="3090863" y="2681288"/>
          <p14:tracePt t="53061" x="3090863" y="2671763"/>
          <p14:tracePt t="53082" x="3090863" y="2654300"/>
          <p14:tracePt t="53114" x="3090863" y="2644775"/>
          <p14:tracePt t="53139" x="3081338" y="2625725"/>
          <p14:tracePt t="53147" x="3081338" y="2617788"/>
          <p14:tracePt t="53164" x="3071813" y="2598738"/>
          <p14:tracePt t="53179" x="3071813" y="2589213"/>
          <p14:tracePt t="53187" x="3063875" y="2571750"/>
          <p14:tracePt t="53195" x="3054350" y="2554288"/>
          <p14:tracePt t="53212" x="3044825" y="2544763"/>
          <p14:tracePt t="53219" x="3035300" y="2544763"/>
          <p14:tracePt t="53228" x="3035300" y="2535238"/>
          <p14:tracePt t="53236" x="3035300" y="2525713"/>
          <p14:tracePt t="53243" x="3035300" y="2517775"/>
          <p14:tracePt t="53251" x="3027363" y="2508250"/>
          <p14:tracePt t="53261" x="3027363" y="2481263"/>
          <p14:tracePt t="53267" x="3027363" y="2471738"/>
          <p14:tracePt t="53283" x="3027363" y="2452688"/>
          <p14:tracePt t="53299" x="3027363" y="2444750"/>
          <p14:tracePt t="54100" x="3027363" y="2435225"/>
          <p14:tracePt t="54114" x="3027363" y="2416175"/>
          <p14:tracePt t="54123" x="3035300" y="2408238"/>
          <p14:tracePt t="54130" x="3035300" y="2398713"/>
          <p14:tracePt t="54146" x="3035300" y="2389188"/>
          <p14:tracePt t="54154" x="3035300" y="2371725"/>
          <p14:tracePt t="54163" x="3035300" y="2362200"/>
          <p14:tracePt t="54178" x="3035300" y="2343150"/>
          <p14:tracePt t="54338" x="3035300" y="2325688"/>
          <p14:tracePt t="54452" x="3044825" y="2316163"/>
          <p14:tracePt t="54495" x="3054350" y="2325688"/>
          <p14:tracePt t="54500" x="3071813" y="2325688"/>
          <p14:tracePt t="54509" x="3100388" y="2325688"/>
          <p14:tracePt t="54515" x="3154363" y="2325688"/>
          <p14:tracePt t="54527" x="3200400" y="2325688"/>
          <p14:tracePt t="54531" x="3227388" y="2325688"/>
          <p14:tracePt t="54540" x="3236913" y="2325688"/>
          <p14:tracePt t="55234" x="3244850" y="2335213"/>
          <p14:tracePt t="55242" x="3244850" y="2343150"/>
          <p14:tracePt t="55251" x="3244850" y="2362200"/>
          <p14:tracePt t="55274" x="3236913" y="2371725"/>
          <p14:tracePt t="55299" x="3227388" y="2389188"/>
          <p14:tracePt t="55309" x="3217863" y="2398713"/>
          <p14:tracePt t="55314" x="3208338" y="2398713"/>
          <p14:tracePt t="55331" x="3190875" y="2398713"/>
          <p14:tracePt t="55363" x="3181350" y="2398713"/>
          <p14:tracePt t="55403" x="3171825" y="2398713"/>
          <p14:tracePt t="55411" x="3154363" y="2398713"/>
          <p14:tracePt t="55419" x="3081338" y="2343150"/>
          <p14:tracePt t="55429" x="3044825" y="2306638"/>
          <p14:tracePt t="55435" x="2981325" y="2252663"/>
          <p14:tracePt t="55443" x="2898775" y="2197100"/>
          <p14:tracePt t="55453" x="2862263" y="2152650"/>
          <p14:tracePt t="55460" x="2781300" y="2116138"/>
          <p14:tracePt t="55467" x="2762250" y="2079625"/>
          <p14:tracePt t="55475" x="2725738" y="2060575"/>
          <p14:tracePt t="55482" x="2708275" y="2043113"/>
          <p14:tracePt t="55494" x="2689225" y="2033588"/>
          <p14:tracePt t="55499" x="2679700" y="2024063"/>
          <p14:tracePt t="55510" x="2679700" y="2016125"/>
          <p14:tracePt t="55526" x="2662238" y="1997075"/>
          <p14:tracePt t="55548" x="2652713" y="1997075"/>
          <p14:tracePt t="55564" x="2643188" y="1987550"/>
          <p14:tracePt t="55570" x="2635250" y="1979613"/>
          <p14:tracePt t="55803" x="2625725" y="2016125"/>
          <p14:tracePt t="55809" x="2616200" y="2079625"/>
          <p14:tracePt t="55818" x="2616200" y="2170113"/>
          <p14:tracePt t="55826" x="2589213" y="2243138"/>
          <p14:tracePt t="55834" x="2570163" y="2325688"/>
          <p14:tracePt t="55842" x="2562225" y="2416175"/>
          <p14:tracePt t="55850" x="2562225" y="2508250"/>
          <p14:tracePt t="55859" x="2552700" y="2554288"/>
          <p14:tracePt t="55866" x="2525713" y="2598738"/>
          <p14:tracePt t="55875" x="2525713" y="2625725"/>
          <p14:tracePt t="55893" x="2516188" y="2662238"/>
          <p14:tracePt t="55898" x="2516188" y="2671763"/>
          <p14:tracePt t="55908" x="2516188" y="2681288"/>
          <p14:tracePt t="55946" x="2516188" y="2690813"/>
          <p14:tracePt t="56068" x="2516188" y="2662238"/>
          <p14:tracePt t="56075" x="2516188" y="2617788"/>
          <p14:tracePt t="56083" x="2516188" y="2598738"/>
          <p14:tracePt t="56094" x="2516188" y="2562225"/>
          <p14:tracePt t="56100" x="2516188" y="2517775"/>
          <p14:tracePt t="56113" x="2516188" y="2498725"/>
          <p14:tracePt t="56115" x="2516188" y="2471738"/>
          <p14:tracePt t="56126" x="2525713" y="2444750"/>
          <p14:tracePt t="56131" x="2525713" y="2435225"/>
          <p14:tracePt t="56139" x="2525713" y="2416175"/>
          <p14:tracePt t="56147" x="2525713" y="2408238"/>
          <p14:tracePt t="56155" x="2533650" y="2379663"/>
          <p14:tracePt t="56163" x="2533650" y="2343150"/>
          <p14:tracePt t="56172" x="2533650" y="2325688"/>
          <p14:tracePt t="56179" x="2543175" y="2279650"/>
          <p14:tracePt t="56187" x="2543175" y="2270125"/>
          <p14:tracePt t="56195" x="2552700" y="2225675"/>
          <p14:tracePt t="56203" x="2552700" y="2197100"/>
          <p14:tracePt t="56211" x="2552700" y="2179638"/>
          <p14:tracePt t="56219" x="2570163" y="2143125"/>
          <p14:tracePt t="56227" x="2570163" y="2133600"/>
          <p14:tracePt t="56235" x="2570163" y="2097088"/>
          <p14:tracePt t="56243" x="2570163" y="2089150"/>
          <p14:tracePt t="56259" x="2570163" y="2070100"/>
          <p14:tracePt t="56267" x="2570163" y="2052638"/>
          <p14:tracePt t="56275" x="2570163" y="2043113"/>
          <p14:tracePt t="56283" x="2570163" y="2033588"/>
          <p14:tracePt t="56299" x="2579688" y="2024063"/>
          <p14:tracePt t="56311" x="2579688" y="2016125"/>
          <p14:tracePt t="56436" x="2570163" y="2016125"/>
          <p14:tracePt t="56443" x="2525713" y="2033588"/>
          <p14:tracePt t="56454" x="2489200" y="2070100"/>
          <p14:tracePt t="56460" x="2443163" y="2106613"/>
          <p14:tracePt t="56468" x="2389188" y="2152650"/>
          <p14:tracePt t="56476" x="2306638" y="2206625"/>
          <p14:tracePt t="56484" x="2214563" y="2262188"/>
          <p14:tracePt t="56492" x="2114550" y="2289175"/>
          <p14:tracePt t="56498" x="2033588" y="2316163"/>
          <p14:tracePt t="56508" x="1960563" y="2335213"/>
          <p14:tracePt t="56514" x="1931988" y="2343150"/>
          <p14:tracePt t="56524" x="1887538" y="2352675"/>
          <p14:tracePt t="56531" x="1878013" y="2352675"/>
          <p14:tracePt t="56538" x="1860550" y="2352675"/>
          <p14:tracePt t="56554" x="1831975" y="2343150"/>
          <p14:tracePt t="56564" x="1804988" y="2316163"/>
          <p14:tracePt t="56571" x="1787525" y="2289175"/>
          <p14:tracePt t="56579" x="1768475" y="2270125"/>
          <p14:tracePt t="56587" x="1751013" y="2252663"/>
          <p14:tracePt t="56603" x="1751013" y="2243138"/>
          <p14:tracePt t="56698" x="1741488" y="2233613"/>
          <p14:tracePt t="56843" x="1758950" y="2225675"/>
          <p14:tracePt t="56851" x="1868488" y="2225675"/>
          <p14:tracePt t="56859" x="2051050" y="2225675"/>
          <p14:tracePt t="56867" x="2306638" y="2225675"/>
          <p14:tracePt t="56876" x="2671763" y="2225675"/>
          <p14:tracePt t="56894" x="3290888" y="2189163"/>
          <p14:tracePt t="56899" x="3519488" y="2189163"/>
          <p14:tracePt t="56909" x="3683000" y="2189163"/>
          <p14:tracePt t="56915" x="3792538" y="2189163"/>
          <p14:tracePt t="56924" x="3865563" y="2189163"/>
          <p14:tracePt t="56931" x="3902075" y="2189163"/>
          <p14:tracePt t="57375" x="3883025" y="2189163"/>
          <p14:tracePt t="57380" x="3865563" y="2189163"/>
          <p14:tracePt t="57387" x="3856038" y="2206625"/>
          <p14:tracePt t="57395" x="3846513" y="2216150"/>
          <p14:tracePt t="57411" x="3838575" y="2225675"/>
          <p14:tracePt t="57419" x="3829050" y="2233613"/>
          <p14:tracePt t="57540" x="3819525" y="2233613"/>
          <p14:tracePt t="57554" x="3819525" y="2225675"/>
          <p14:tracePt t="57652" x="3810000" y="2216150"/>
          <p14:tracePt t="57659" x="3775075" y="2216150"/>
          <p14:tracePt t="57669" x="3746500" y="2243138"/>
          <p14:tracePt t="57676" x="3729038" y="2262188"/>
          <p14:tracePt t="57683" x="3719513" y="2270125"/>
          <p14:tracePt t="57693" x="3709988" y="2270125"/>
          <p14:tracePt t="57700" x="3702050" y="2279650"/>
          <p14:tracePt t="57770" x="3692525" y="2279650"/>
          <p14:tracePt t="57786" x="3683000" y="2279650"/>
          <p14:tracePt t="57794" x="3673475" y="2279650"/>
          <p14:tracePt t="57802" x="3665538" y="2279650"/>
          <p14:tracePt t="57875" x="3656013" y="2279650"/>
          <p14:tracePt t="57882" x="3636963" y="2279650"/>
          <p14:tracePt t="57890" x="3619500" y="2279650"/>
          <p14:tracePt t="57898" x="3600450" y="2306638"/>
          <p14:tracePt t="57914" x="3592513" y="2306638"/>
          <p14:tracePt t="58322" x="3592513" y="2316163"/>
          <p14:tracePt t="58330" x="3582988" y="2335213"/>
          <p14:tracePt t="58338" x="3582988" y="2343150"/>
          <p14:tracePt t="58346" x="3582988" y="2352675"/>
          <p14:tracePt t="58362" x="3573463" y="2362200"/>
          <p14:tracePt t="58378" x="3563938" y="2371725"/>
          <p14:tracePt t="59477" x="3582988" y="2371725"/>
          <p14:tracePt t="59484" x="3609975" y="2371725"/>
          <p14:tracePt t="59491" x="3629025" y="2371725"/>
          <p14:tracePt t="59500" x="3656013" y="2371725"/>
          <p14:tracePt t="59515" x="3692525" y="2371725"/>
          <p14:tracePt t="59620" x="3702050" y="2371725"/>
          <p14:tracePt t="59634" x="3709988" y="2371725"/>
          <p14:tracePt t="59642" x="3729038" y="2371725"/>
          <p14:tracePt t="59740" x="3738563" y="2371725"/>
          <p14:tracePt t="60006" x="3746500" y="2371725"/>
          <p14:tracePt t="60020" x="3756025" y="2398713"/>
          <p14:tracePt t="60044" x="3756025" y="2416175"/>
          <p14:tracePt t="60134" x="3765550" y="2425700"/>
          <p14:tracePt t="61148" x="3765550" y="2435225"/>
          <p14:tracePt t="61156" x="3765550" y="2444750"/>
          <p14:tracePt t="61172" x="3765550" y="2462213"/>
          <p14:tracePt t="61949" x="3775075" y="2462213"/>
          <p14:tracePt t="62180" x="3783013" y="2462213"/>
          <p14:tracePt t="62580" x="3856038" y="2462213"/>
          <p14:tracePt t="62588" x="4111625" y="2462213"/>
          <p14:tracePt t="62594" x="4557713" y="2462213"/>
          <p14:tracePt t="62602" x="5078413" y="2481263"/>
          <p14:tracePt t="62610" x="5543550" y="2525713"/>
          <p14:tracePt t="62618" x="6007100" y="2598738"/>
          <p14:tracePt t="62626" x="6391275" y="2644775"/>
          <p14:tracePt t="62634" x="6810375" y="2662238"/>
          <p14:tracePt t="62642" x="7212013" y="2727325"/>
          <p14:tracePt t="62650" x="7412038" y="2763838"/>
          <p14:tracePt t="62658" x="7631113" y="2808288"/>
          <p14:tracePt t="62666" x="7748588" y="2827338"/>
          <p14:tracePt t="62674" x="7821613" y="2827338"/>
          <p14:tracePt t="62682" x="7858125" y="2827338"/>
          <p14:tracePt t="62690" x="7877175" y="2827338"/>
          <p14:tracePt t="62698" x="7885113" y="2827338"/>
          <p14:tracePt t="62714" x="7894638" y="2827338"/>
          <p14:tracePt t="62723" x="7913688" y="2827338"/>
          <p14:tracePt t="62730" x="7950200" y="2827338"/>
          <p14:tracePt t="62738" x="8013700" y="2808288"/>
          <p14:tracePt t="62746" x="8067675" y="2800350"/>
          <p14:tracePt t="62754" x="8140700" y="2800350"/>
          <p14:tracePt t="62762" x="8213725" y="2800350"/>
          <p14:tracePt t="62770" x="8323263" y="2800350"/>
          <p14:tracePt t="62778" x="8405813" y="2800350"/>
          <p14:tracePt t="62786" x="8496300" y="2817813"/>
          <p14:tracePt t="62794" x="8578850" y="2827338"/>
          <p14:tracePt t="62802" x="8651875" y="2873375"/>
          <p14:tracePt t="62811" x="8715375" y="2900363"/>
          <p14:tracePt t="62818" x="8797925" y="2954338"/>
          <p14:tracePt t="62826" x="8861425" y="2973388"/>
          <p14:tracePt t="62834" x="8943975" y="3027363"/>
          <p14:tracePt t="62842" x="9007475" y="3073400"/>
          <p14:tracePt t="62850" x="9070975" y="3109913"/>
          <p14:tracePt t="62858" x="9134475" y="31464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5288" y="188913"/>
            <a:ext cx="8229600" cy="1143000"/>
          </a:xfrm>
        </p:spPr>
        <p:txBody>
          <a:bodyPr/>
          <a:lstStyle/>
          <a:p>
            <a:pPr eaLnBrk="1" hangingPunct="1"/>
            <a:r>
              <a:rPr lang="en-US" altLang="ja-JP"/>
              <a:t>D</a:t>
            </a:r>
            <a:r>
              <a:rPr lang="ja-JP" altLang="en-US"/>
              <a:t>ラッチの</a:t>
            </a:r>
            <a:r>
              <a:rPr lang="en-US" altLang="ja-JP"/>
              <a:t>CMOS</a:t>
            </a:r>
            <a:r>
              <a:rPr lang="ja-JP" altLang="en-US"/>
              <a:t>回路</a:t>
            </a:r>
          </a:p>
        </p:txBody>
      </p:sp>
      <p:grpSp>
        <p:nvGrpSpPr>
          <p:cNvPr id="15363" name="Group 40"/>
          <p:cNvGrpSpPr>
            <a:grpSpLocks/>
          </p:cNvGrpSpPr>
          <p:nvPr/>
        </p:nvGrpSpPr>
        <p:grpSpPr bwMode="auto">
          <a:xfrm>
            <a:off x="1330325" y="4286250"/>
            <a:ext cx="361950" cy="865188"/>
            <a:chOff x="1065" y="2069"/>
            <a:chExt cx="228" cy="545"/>
          </a:xfrm>
        </p:grpSpPr>
        <p:sp>
          <p:nvSpPr>
            <p:cNvPr id="15499" name="AutoShape 41"/>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500" name="AutoShape 42"/>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501" name="Oval 43"/>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502" name="Line 44"/>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503" name="Line 45"/>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364" name="Text Box 46"/>
          <p:cNvSpPr txBox="1">
            <a:spLocks noChangeArrowheads="1"/>
          </p:cNvSpPr>
          <p:nvPr/>
        </p:nvSpPr>
        <p:spPr bwMode="auto">
          <a:xfrm>
            <a:off x="1187450" y="5151438"/>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G=H</a:t>
            </a:r>
          </a:p>
        </p:txBody>
      </p:sp>
      <p:grpSp>
        <p:nvGrpSpPr>
          <p:cNvPr id="15365" name="Group 47"/>
          <p:cNvGrpSpPr>
            <a:grpSpLocks/>
          </p:cNvGrpSpPr>
          <p:nvPr/>
        </p:nvGrpSpPr>
        <p:grpSpPr bwMode="auto">
          <a:xfrm>
            <a:off x="1331913" y="3992563"/>
            <a:ext cx="635000" cy="366712"/>
            <a:chOff x="1066" y="1797"/>
            <a:chExt cx="400" cy="231"/>
          </a:xfrm>
        </p:grpSpPr>
        <p:sp>
          <p:nvSpPr>
            <p:cNvPr id="15497" name="Text Box 48"/>
            <p:cNvSpPr txBox="1">
              <a:spLocks noChangeArrowheads="1"/>
            </p:cNvSpPr>
            <p:nvPr/>
          </p:nvSpPr>
          <p:spPr bwMode="auto">
            <a:xfrm>
              <a:off x="1066" y="1797"/>
              <a:ext cx="4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G=L</a:t>
              </a:r>
            </a:p>
          </p:txBody>
        </p:sp>
        <p:sp>
          <p:nvSpPr>
            <p:cNvPr id="15498" name="Line 49"/>
            <p:cNvSpPr>
              <a:spLocks noChangeShapeType="1"/>
            </p:cNvSpPr>
            <p:nvPr/>
          </p:nvSpPr>
          <p:spPr bwMode="auto">
            <a:xfrm>
              <a:off x="1111" y="1842"/>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5366" name="Group 50"/>
          <p:cNvGrpSpPr>
            <a:grpSpLocks/>
          </p:cNvGrpSpPr>
          <p:nvPr/>
        </p:nvGrpSpPr>
        <p:grpSpPr bwMode="auto">
          <a:xfrm>
            <a:off x="2771775" y="4575175"/>
            <a:ext cx="433388" cy="358775"/>
            <a:chOff x="1791" y="2251"/>
            <a:chExt cx="273" cy="226"/>
          </a:xfrm>
        </p:grpSpPr>
        <p:sp>
          <p:nvSpPr>
            <p:cNvPr id="15495" name="AutoShape 51"/>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96" name="Oval 52"/>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367" name="Group 53"/>
          <p:cNvGrpSpPr>
            <a:grpSpLocks/>
          </p:cNvGrpSpPr>
          <p:nvPr/>
        </p:nvGrpSpPr>
        <p:grpSpPr bwMode="auto">
          <a:xfrm flipH="1">
            <a:off x="2770188" y="5654675"/>
            <a:ext cx="433387" cy="358775"/>
            <a:chOff x="1791" y="2251"/>
            <a:chExt cx="273" cy="226"/>
          </a:xfrm>
        </p:grpSpPr>
        <p:sp>
          <p:nvSpPr>
            <p:cNvPr id="15493" name="AutoShape 54"/>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94" name="Oval 55"/>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368" name="Group 56"/>
          <p:cNvGrpSpPr>
            <a:grpSpLocks/>
          </p:cNvGrpSpPr>
          <p:nvPr/>
        </p:nvGrpSpPr>
        <p:grpSpPr bwMode="auto">
          <a:xfrm>
            <a:off x="1979613" y="5365750"/>
            <a:ext cx="361950" cy="865188"/>
            <a:chOff x="1065" y="2069"/>
            <a:chExt cx="228" cy="545"/>
          </a:xfrm>
        </p:grpSpPr>
        <p:sp>
          <p:nvSpPr>
            <p:cNvPr id="15488" name="AutoShape 57"/>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89" name="AutoShape 58"/>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90" name="Oval 59"/>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91" name="Line 60"/>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92" name="Line 61"/>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369" name="Line 62"/>
          <p:cNvSpPr>
            <a:spLocks noChangeShapeType="1"/>
          </p:cNvSpPr>
          <p:nvPr/>
        </p:nvSpPr>
        <p:spPr bwMode="auto">
          <a:xfrm>
            <a:off x="1690688" y="4718050"/>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0" name="Line 63"/>
          <p:cNvSpPr>
            <a:spLocks noChangeShapeType="1"/>
          </p:cNvSpPr>
          <p:nvPr/>
        </p:nvSpPr>
        <p:spPr bwMode="auto">
          <a:xfrm>
            <a:off x="3205163" y="4718050"/>
            <a:ext cx="9350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1" name="Line 64"/>
          <p:cNvSpPr>
            <a:spLocks noChangeShapeType="1"/>
          </p:cNvSpPr>
          <p:nvPr/>
        </p:nvSpPr>
        <p:spPr bwMode="auto">
          <a:xfrm>
            <a:off x="3563938" y="4718050"/>
            <a:ext cx="0" cy="108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2" name="Line 65"/>
          <p:cNvSpPr>
            <a:spLocks noChangeShapeType="1"/>
          </p:cNvSpPr>
          <p:nvPr/>
        </p:nvSpPr>
        <p:spPr bwMode="auto">
          <a:xfrm flipH="1">
            <a:off x="3203575" y="5799138"/>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3" name="Line 66"/>
          <p:cNvSpPr>
            <a:spLocks noChangeShapeType="1"/>
          </p:cNvSpPr>
          <p:nvPr/>
        </p:nvSpPr>
        <p:spPr bwMode="auto">
          <a:xfrm flipH="1">
            <a:off x="2339975" y="57991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4" name="Line 67"/>
          <p:cNvSpPr>
            <a:spLocks noChangeShapeType="1"/>
          </p:cNvSpPr>
          <p:nvPr/>
        </p:nvSpPr>
        <p:spPr bwMode="auto">
          <a:xfrm flipH="1">
            <a:off x="1835150" y="579913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5" name="Line 68"/>
          <p:cNvSpPr>
            <a:spLocks noChangeShapeType="1"/>
          </p:cNvSpPr>
          <p:nvPr/>
        </p:nvSpPr>
        <p:spPr bwMode="auto">
          <a:xfrm flipV="1">
            <a:off x="1835150" y="4718050"/>
            <a:ext cx="0" cy="108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6" name="Text Box 69"/>
          <p:cNvSpPr txBox="1">
            <a:spLocks noChangeArrowheads="1"/>
          </p:cNvSpPr>
          <p:nvPr/>
        </p:nvSpPr>
        <p:spPr bwMode="auto">
          <a:xfrm>
            <a:off x="1979613" y="5078413"/>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G=H</a:t>
            </a:r>
          </a:p>
        </p:txBody>
      </p:sp>
      <p:grpSp>
        <p:nvGrpSpPr>
          <p:cNvPr id="15377" name="Group 70"/>
          <p:cNvGrpSpPr>
            <a:grpSpLocks/>
          </p:cNvGrpSpPr>
          <p:nvPr/>
        </p:nvGrpSpPr>
        <p:grpSpPr bwMode="auto">
          <a:xfrm>
            <a:off x="1979613" y="6230938"/>
            <a:ext cx="635000" cy="366712"/>
            <a:chOff x="1066" y="1797"/>
            <a:chExt cx="400" cy="231"/>
          </a:xfrm>
        </p:grpSpPr>
        <p:sp>
          <p:nvSpPr>
            <p:cNvPr id="15486" name="Text Box 71"/>
            <p:cNvSpPr txBox="1">
              <a:spLocks noChangeArrowheads="1"/>
            </p:cNvSpPr>
            <p:nvPr/>
          </p:nvSpPr>
          <p:spPr bwMode="auto">
            <a:xfrm>
              <a:off x="1066" y="1797"/>
              <a:ext cx="4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G=L</a:t>
              </a:r>
            </a:p>
          </p:txBody>
        </p:sp>
        <p:sp>
          <p:nvSpPr>
            <p:cNvPr id="15487" name="Line 72"/>
            <p:cNvSpPr>
              <a:spLocks noChangeShapeType="1"/>
            </p:cNvSpPr>
            <p:nvPr/>
          </p:nvSpPr>
          <p:spPr bwMode="auto">
            <a:xfrm>
              <a:off x="1111" y="1842"/>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378" name="Line 73"/>
          <p:cNvSpPr>
            <a:spLocks noChangeShapeType="1"/>
          </p:cNvSpPr>
          <p:nvPr/>
        </p:nvSpPr>
        <p:spPr bwMode="auto">
          <a:xfrm>
            <a:off x="898525" y="4718050"/>
            <a:ext cx="4333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9" name="Text Box 74"/>
          <p:cNvSpPr txBox="1">
            <a:spLocks noChangeArrowheads="1"/>
          </p:cNvSpPr>
          <p:nvPr/>
        </p:nvSpPr>
        <p:spPr bwMode="auto">
          <a:xfrm>
            <a:off x="539750" y="45751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15380" name="Group 76"/>
          <p:cNvGrpSpPr>
            <a:grpSpLocks/>
          </p:cNvGrpSpPr>
          <p:nvPr/>
        </p:nvGrpSpPr>
        <p:grpSpPr bwMode="auto">
          <a:xfrm>
            <a:off x="5721350" y="4298950"/>
            <a:ext cx="361950" cy="865188"/>
            <a:chOff x="1065" y="2069"/>
            <a:chExt cx="228" cy="545"/>
          </a:xfrm>
        </p:grpSpPr>
        <p:sp>
          <p:nvSpPr>
            <p:cNvPr id="15481" name="AutoShape 77"/>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82" name="AutoShape 78"/>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83" name="Oval 79"/>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84" name="Line 80"/>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85" name="Line 81"/>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381" name="Text Box 82"/>
          <p:cNvSpPr txBox="1">
            <a:spLocks noChangeArrowheads="1"/>
          </p:cNvSpPr>
          <p:nvPr/>
        </p:nvSpPr>
        <p:spPr bwMode="auto">
          <a:xfrm>
            <a:off x="5702300" y="51641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grpSp>
        <p:nvGrpSpPr>
          <p:cNvPr id="15382" name="Group 83"/>
          <p:cNvGrpSpPr>
            <a:grpSpLocks/>
          </p:cNvGrpSpPr>
          <p:nvPr/>
        </p:nvGrpSpPr>
        <p:grpSpPr bwMode="auto">
          <a:xfrm>
            <a:off x="5722938" y="4005263"/>
            <a:ext cx="361950" cy="366712"/>
            <a:chOff x="1066" y="1797"/>
            <a:chExt cx="228" cy="231"/>
          </a:xfrm>
        </p:grpSpPr>
        <p:sp>
          <p:nvSpPr>
            <p:cNvPr id="15479" name="Text Box 84"/>
            <p:cNvSpPr txBox="1">
              <a:spLocks noChangeArrowheads="1"/>
            </p:cNvSpPr>
            <p:nvPr/>
          </p:nvSpPr>
          <p:spPr bwMode="auto">
            <a:xfrm>
              <a:off x="1066" y="1797"/>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5480" name="Line 85"/>
            <p:cNvSpPr>
              <a:spLocks noChangeShapeType="1"/>
            </p:cNvSpPr>
            <p:nvPr/>
          </p:nvSpPr>
          <p:spPr bwMode="auto">
            <a:xfrm>
              <a:off x="1111" y="1842"/>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5383" name="Group 86"/>
          <p:cNvGrpSpPr>
            <a:grpSpLocks/>
          </p:cNvGrpSpPr>
          <p:nvPr/>
        </p:nvGrpSpPr>
        <p:grpSpPr bwMode="auto">
          <a:xfrm>
            <a:off x="7162800" y="4587875"/>
            <a:ext cx="433388" cy="358775"/>
            <a:chOff x="1791" y="2251"/>
            <a:chExt cx="273" cy="226"/>
          </a:xfrm>
        </p:grpSpPr>
        <p:sp>
          <p:nvSpPr>
            <p:cNvPr id="15477" name="AutoShape 87"/>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78" name="Oval 88"/>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384" name="Group 89"/>
          <p:cNvGrpSpPr>
            <a:grpSpLocks/>
          </p:cNvGrpSpPr>
          <p:nvPr/>
        </p:nvGrpSpPr>
        <p:grpSpPr bwMode="auto">
          <a:xfrm flipH="1">
            <a:off x="7161213" y="5667375"/>
            <a:ext cx="433387" cy="358775"/>
            <a:chOff x="1791" y="2251"/>
            <a:chExt cx="273" cy="226"/>
          </a:xfrm>
        </p:grpSpPr>
        <p:sp>
          <p:nvSpPr>
            <p:cNvPr id="15475" name="AutoShape 90"/>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76" name="Oval 91"/>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385" name="Group 92"/>
          <p:cNvGrpSpPr>
            <a:grpSpLocks/>
          </p:cNvGrpSpPr>
          <p:nvPr/>
        </p:nvGrpSpPr>
        <p:grpSpPr bwMode="auto">
          <a:xfrm>
            <a:off x="6370638" y="5378450"/>
            <a:ext cx="361950" cy="865188"/>
            <a:chOff x="1065" y="2069"/>
            <a:chExt cx="228" cy="545"/>
          </a:xfrm>
        </p:grpSpPr>
        <p:sp>
          <p:nvSpPr>
            <p:cNvPr id="15470" name="AutoShape 93"/>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71" name="AutoShape 94"/>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72" name="Oval 95"/>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73" name="Line 96"/>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74" name="Line 97"/>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386" name="Line 98"/>
          <p:cNvSpPr>
            <a:spLocks noChangeShapeType="1"/>
          </p:cNvSpPr>
          <p:nvPr/>
        </p:nvSpPr>
        <p:spPr bwMode="auto">
          <a:xfrm>
            <a:off x="6081713" y="4730750"/>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7" name="Line 99"/>
          <p:cNvSpPr>
            <a:spLocks noChangeShapeType="1"/>
          </p:cNvSpPr>
          <p:nvPr/>
        </p:nvSpPr>
        <p:spPr bwMode="auto">
          <a:xfrm>
            <a:off x="7596188" y="4730750"/>
            <a:ext cx="9350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8" name="Line 100"/>
          <p:cNvSpPr>
            <a:spLocks noChangeShapeType="1"/>
          </p:cNvSpPr>
          <p:nvPr/>
        </p:nvSpPr>
        <p:spPr bwMode="auto">
          <a:xfrm>
            <a:off x="7954963" y="4730750"/>
            <a:ext cx="0" cy="108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9" name="Line 101"/>
          <p:cNvSpPr>
            <a:spLocks noChangeShapeType="1"/>
          </p:cNvSpPr>
          <p:nvPr/>
        </p:nvSpPr>
        <p:spPr bwMode="auto">
          <a:xfrm flipH="1">
            <a:off x="7594600" y="5811838"/>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0" name="Line 102"/>
          <p:cNvSpPr>
            <a:spLocks noChangeShapeType="1"/>
          </p:cNvSpPr>
          <p:nvPr/>
        </p:nvSpPr>
        <p:spPr bwMode="auto">
          <a:xfrm flipH="1">
            <a:off x="6731000" y="58118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1" name="Line 103"/>
          <p:cNvSpPr>
            <a:spLocks noChangeShapeType="1"/>
          </p:cNvSpPr>
          <p:nvPr/>
        </p:nvSpPr>
        <p:spPr bwMode="auto">
          <a:xfrm flipH="1">
            <a:off x="6226175" y="581183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2" name="Line 104"/>
          <p:cNvSpPr>
            <a:spLocks noChangeShapeType="1"/>
          </p:cNvSpPr>
          <p:nvPr/>
        </p:nvSpPr>
        <p:spPr bwMode="auto">
          <a:xfrm flipV="1">
            <a:off x="6226175" y="4730750"/>
            <a:ext cx="0" cy="108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3" name="Text Box 105"/>
          <p:cNvSpPr txBox="1">
            <a:spLocks noChangeArrowheads="1"/>
          </p:cNvSpPr>
          <p:nvPr/>
        </p:nvSpPr>
        <p:spPr bwMode="auto">
          <a:xfrm>
            <a:off x="6370638" y="50911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grpSp>
        <p:nvGrpSpPr>
          <p:cNvPr id="15394" name="Group 106"/>
          <p:cNvGrpSpPr>
            <a:grpSpLocks/>
          </p:cNvGrpSpPr>
          <p:nvPr/>
        </p:nvGrpSpPr>
        <p:grpSpPr bwMode="auto">
          <a:xfrm>
            <a:off x="6370638" y="6243638"/>
            <a:ext cx="361950" cy="366712"/>
            <a:chOff x="1066" y="1797"/>
            <a:chExt cx="228" cy="231"/>
          </a:xfrm>
        </p:grpSpPr>
        <p:sp>
          <p:nvSpPr>
            <p:cNvPr id="15468" name="Text Box 107"/>
            <p:cNvSpPr txBox="1">
              <a:spLocks noChangeArrowheads="1"/>
            </p:cNvSpPr>
            <p:nvPr/>
          </p:nvSpPr>
          <p:spPr bwMode="auto">
            <a:xfrm>
              <a:off x="1066" y="1797"/>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5469" name="Line 108"/>
            <p:cNvSpPr>
              <a:spLocks noChangeShapeType="1"/>
            </p:cNvSpPr>
            <p:nvPr/>
          </p:nvSpPr>
          <p:spPr bwMode="auto">
            <a:xfrm>
              <a:off x="1111" y="1842"/>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395" name="Line 109"/>
          <p:cNvSpPr>
            <a:spLocks noChangeShapeType="1"/>
          </p:cNvSpPr>
          <p:nvPr/>
        </p:nvSpPr>
        <p:spPr bwMode="auto">
          <a:xfrm>
            <a:off x="5289550" y="4730750"/>
            <a:ext cx="4333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6" name="Text Box 110"/>
          <p:cNvSpPr txBox="1">
            <a:spLocks noChangeArrowheads="1"/>
          </p:cNvSpPr>
          <p:nvPr/>
        </p:nvSpPr>
        <p:spPr bwMode="auto">
          <a:xfrm>
            <a:off x="4930775" y="45878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15397" name="Group 146"/>
          <p:cNvGrpSpPr>
            <a:grpSpLocks/>
          </p:cNvGrpSpPr>
          <p:nvPr/>
        </p:nvGrpSpPr>
        <p:grpSpPr bwMode="auto">
          <a:xfrm>
            <a:off x="2193925" y="1484313"/>
            <a:ext cx="3963988" cy="2605087"/>
            <a:chOff x="1382" y="935"/>
            <a:chExt cx="2497" cy="1641"/>
          </a:xfrm>
        </p:grpSpPr>
        <p:grpSp>
          <p:nvGrpSpPr>
            <p:cNvPr id="15427" name="Group 19"/>
            <p:cNvGrpSpPr>
              <a:grpSpLocks/>
            </p:cNvGrpSpPr>
            <p:nvPr/>
          </p:nvGrpSpPr>
          <p:grpSpPr bwMode="auto">
            <a:xfrm>
              <a:off x="1880" y="1120"/>
              <a:ext cx="228" cy="545"/>
              <a:chOff x="1065" y="2069"/>
              <a:chExt cx="228" cy="545"/>
            </a:xfrm>
          </p:grpSpPr>
          <p:sp>
            <p:nvSpPr>
              <p:cNvPr id="15463" name="AutoShape 4"/>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64" name="AutoShape 5"/>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65" name="Oval 6"/>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66" name="Line 7"/>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67" name="Line 8"/>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428" name="Text Box 9"/>
            <p:cNvSpPr txBox="1">
              <a:spLocks noChangeArrowheads="1"/>
            </p:cNvSpPr>
            <p:nvPr/>
          </p:nvSpPr>
          <p:spPr bwMode="auto">
            <a:xfrm>
              <a:off x="1868" y="1665"/>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grpSp>
          <p:nvGrpSpPr>
            <p:cNvPr id="15429" name="Group 18"/>
            <p:cNvGrpSpPr>
              <a:grpSpLocks/>
            </p:cNvGrpSpPr>
            <p:nvPr/>
          </p:nvGrpSpPr>
          <p:grpSpPr bwMode="auto">
            <a:xfrm>
              <a:off x="1881" y="935"/>
              <a:ext cx="228" cy="231"/>
              <a:chOff x="1066" y="1797"/>
              <a:chExt cx="228" cy="231"/>
            </a:xfrm>
          </p:grpSpPr>
          <p:sp>
            <p:nvSpPr>
              <p:cNvPr id="15461" name="Text Box 10"/>
              <p:cNvSpPr txBox="1">
                <a:spLocks noChangeArrowheads="1"/>
              </p:cNvSpPr>
              <p:nvPr/>
            </p:nvSpPr>
            <p:spPr bwMode="auto">
              <a:xfrm>
                <a:off x="1066" y="1797"/>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5462" name="Line 11"/>
              <p:cNvSpPr>
                <a:spLocks noChangeShapeType="1"/>
              </p:cNvSpPr>
              <p:nvPr/>
            </p:nvSpPr>
            <p:spPr bwMode="auto">
              <a:xfrm>
                <a:off x="1111" y="1842"/>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5430" name="Group 14"/>
            <p:cNvGrpSpPr>
              <a:grpSpLocks/>
            </p:cNvGrpSpPr>
            <p:nvPr/>
          </p:nvGrpSpPr>
          <p:grpSpPr bwMode="auto">
            <a:xfrm>
              <a:off x="2788" y="1302"/>
              <a:ext cx="273" cy="226"/>
              <a:chOff x="1791" y="2251"/>
              <a:chExt cx="273" cy="226"/>
            </a:xfrm>
          </p:grpSpPr>
          <p:sp>
            <p:nvSpPr>
              <p:cNvPr id="15459" name="AutoShape 12"/>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60" name="Oval 13"/>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431" name="Group 15"/>
            <p:cNvGrpSpPr>
              <a:grpSpLocks/>
            </p:cNvGrpSpPr>
            <p:nvPr/>
          </p:nvGrpSpPr>
          <p:grpSpPr bwMode="auto">
            <a:xfrm flipH="1">
              <a:off x="2787" y="1982"/>
              <a:ext cx="273" cy="226"/>
              <a:chOff x="1791" y="2251"/>
              <a:chExt cx="273" cy="226"/>
            </a:xfrm>
          </p:grpSpPr>
          <p:sp>
            <p:nvSpPr>
              <p:cNvPr id="15457" name="AutoShape 16"/>
              <p:cNvSpPr>
                <a:spLocks noChangeArrowheads="1"/>
              </p:cNvSpPr>
              <p:nvPr/>
            </p:nvSpPr>
            <p:spPr bwMode="auto">
              <a:xfrm rot="5400000">
                <a:off x="1792"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58" name="Oval 17"/>
              <p:cNvSpPr>
                <a:spLocks noChangeArrowheads="1"/>
              </p:cNvSpPr>
              <p:nvPr/>
            </p:nvSpPr>
            <p:spPr bwMode="auto">
              <a:xfrm>
                <a:off x="2018" y="2296"/>
                <a:ext cx="4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432" name="Group 20"/>
            <p:cNvGrpSpPr>
              <a:grpSpLocks/>
            </p:cNvGrpSpPr>
            <p:nvPr/>
          </p:nvGrpSpPr>
          <p:grpSpPr bwMode="auto">
            <a:xfrm>
              <a:off x="2289" y="1800"/>
              <a:ext cx="228" cy="545"/>
              <a:chOff x="1065" y="2069"/>
              <a:chExt cx="228" cy="545"/>
            </a:xfrm>
          </p:grpSpPr>
          <p:sp>
            <p:nvSpPr>
              <p:cNvPr id="15452" name="AutoShape 21"/>
              <p:cNvSpPr>
                <a:spLocks noChangeArrowheads="1"/>
              </p:cNvSpPr>
              <p:nvPr/>
            </p:nvSpPr>
            <p:spPr bwMode="auto">
              <a:xfrm rot="5400000">
                <a:off x="1066" y="2251"/>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53" name="AutoShape 22"/>
              <p:cNvSpPr>
                <a:spLocks noChangeArrowheads="1"/>
              </p:cNvSpPr>
              <p:nvPr/>
            </p:nvSpPr>
            <p:spPr bwMode="auto">
              <a:xfrm rot="5400000" flipH="1" flipV="1">
                <a:off x="1067" y="2250"/>
                <a:ext cx="226"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54" name="Oval 23"/>
              <p:cNvSpPr>
                <a:spLocks noChangeArrowheads="1"/>
              </p:cNvSpPr>
              <p:nvPr/>
            </p:nvSpPr>
            <p:spPr bwMode="auto">
              <a:xfrm>
                <a:off x="1111" y="2251"/>
                <a:ext cx="91"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55" name="Line 24"/>
              <p:cNvSpPr>
                <a:spLocks noChangeShapeType="1"/>
              </p:cNvSpPr>
              <p:nvPr/>
            </p:nvSpPr>
            <p:spPr bwMode="auto">
              <a:xfrm>
                <a:off x="1156" y="2069"/>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56" name="Line 25"/>
              <p:cNvSpPr>
                <a:spLocks noChangeShapeType="1"/>
              </p:cNvSpPr>
              <p:nvPr/>
            </p:nvSpPr>
            <p:spPr bwMode="auto">
              <a:xfrm>
                <a:off x="1156" y="2432"/>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433" name="Line 26"/>
            <p:cNvSpPr>
              <a:spLocks noChangeShapeType="1"/>
            </p:cNvSpPr>
            <p:nvPr/>
          </p:nvSpPr>
          <p:spPr bwMode="auto">
            <a:xfrm>
              <a:off x="2107" y="1392"/>
              <a:ext cx="6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34" name="Line 27"/>
            <p:cNvSpPr>
              <a:spLocks noChangeShapeType="1"/>
            </p:cNvSpPr>
            <p:nvPr/>
          </p:nvSpPr>
          <p:spPr bwMode="auto">
            <a:xfrm>
              <a:off x="3061" y="1392"/>
              <a:ext cx="58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35" name="Line 28"/>
            <p:cNvSpPr>
              <a:spLocks noChangeShapeType="1"/>
            </p:cNvSpPr>
            <p:nvPr/>
          </p:nvSpPr>
          <p:spPr bwMode="auto">
            <a:xfrm>
              <a:off x="3287" y="1392"/>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36" name="Line 29"/>
            <p:cNvSpPr>
              <a:spLocks noChangeShapeType="1"/>
            </p:cNvSpPr>
            <p:nvPr/>
          </p:nvSpPr>
          <p:spPr bwMode="auto">
            <a:xfrm flipH="1">
              <a:off x="3060" y="2073"/>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37" name="Line 30"/>
            <p:cNvSpPr>
              <a:spLocks noChangeShapeType="1"/>
            </p:cNvSpPr>
            <p:nvPr/>
          </p:nvSpPr>
          <p:spPr bwMode="auto">
            <a:xfrm flipH="1">
              <a:off x="2516" y="2073"/>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38" name="Line 31"/>
            <p:cNvSpPr>
              <a:spLocks noChangeShapeType="1"/>
            </p:cNvSpPr>
            <p:nvPr/>
          </p:nvSpPr>
          <p:spPr bwMode="auto">
            <a:xfrm flipH="1">
              <a:off x="2198" y="2073"/>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39" name="Line 32"/>
            <p:cNvSpPr>
              <a:spLocks noChangeShapeType="1"/>
            </p:cNvSpPr>
            <p:nvPr/>
          </p:nvSpPr>
          <p:spPr bwMode="auto">
            <a:xfrm flipV="1">
              <a:off x="2198" y="1392"/>
              <a:ext cx="0" cy="6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40" name="Text Box 33"/>
            <p:cNvSpPr txBox="1">
              <a:spLocks noChangeArrowheads="1"/>
            </p:cNvSpPr>
            <p:nvPr/>
          </p:nvSpPr>
          <p:spPr bwMode="auto">
            <a:xfrm>
              <a:off x="2289" y="1619"/>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grpSp>
          <p:nvGrpSpPr>
            <p:cNvPr id="15441" name="Group 34"/>
            <p:cNvGrpSpPr>
              <a:grpSpLocks/>
            </p:cNvGrpSpPr>
            <p:nvPr/>
          </p:nvGrpSpPr>
          <p:grpSpPr bwMode="auto">
            <a:xfrm>
              <a:off x="2289" y="2345"/>
              <a:ext cx="228" cy="231"/>
              <a:chOff x="1066" y="1797"/>
              <a:chExt cx="228" cy="231"/>
            </a:xfrm>
          </p:grpSpPr>
          <p:sp>
            <p:nvSpPr>
              <p:cNvPr id="15450" name="Text Box 35"/>
              <p:cNvSpPr txBox="1">
                <a:spLocks noChangeArrowheads="1"/>
              </p:cNvSpPr>
              <p:nvPr/>
            </p:nvSpPr>
            <p:spPr bwMode="auto">
              <a:xfrm>
                <a:off x="1066" y="1797"/>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5451" name="Line 36"/>
              <p:cNvSpPr>
                <a:spLocks noChangeShapeType="1"/>
              </p:cNvSpPr>
              <p:nvPr/>
            </p:nvSpPr>
            <p:spPr bwMode="auto">
              <a:xfrm>
                <a:off x="1111" y="1842"/>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442" name="Line 37"/>
            <p:cNvSpPr>
              <a:spLocks noChangeShapeType="1"/>
            </p:cNvSpPr>
            <p:nvPr/>
          </p:nvSpPr>
          <p:spPr bwMode="auto">
            <a:xfrm>
              <a:off x="1608" y="1392"/>
              <a:ext cx="2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43" name="Text Box 38"/>
            <p:cNvSpPr txBox="1">
              <a:spLocks noChangeArrowheads="1"/>
            </p:cNvSpPr>
            <p:nvPr/>
          </p:nvSpPr>
          <p:spPr bwMode="auto">
            <a:xfrm>
              <a:off x="1382" y="1302"/>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grpSp>
          <p:nvGrpSpPr>
            <p:cNvPr id="15444" name="Group 113"/>
            <p:cNvGrpSpPr>
              <a:grpSpLocks/>
            </p:cNvGrpSpPr>
            <p:nvPr/>
          </p:nvGrpSpPr>
          <p:grpSpPr bwMode="auto">
            <a:xfrm>
              <a:off x="3650" y="1347"/>
              <a:ext cx="228" cy="231"/>
              <a:chOff x="3650" y="1347"/>
              <a:chExt cx="228" cy="231"/>
            </a:xfrm>
          </p:grpSpPr>
          <p:sp>
            <p:nvSpPr>
              <p:cNvPr id="15448" name="Text Box 39"/>
              <p:cNvSpPr txBox="1">
                <a:spLocks noChangeArrowheads="1"/>
              </p:cNvSpPr>
              <p:nvPr/>
            </p:nvSpPr>
            <p:spPr bwMode="auto">
              <a:xfrm>
                <a:off x="3650" y="1347"/>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5449" name="Line 112"/>
              <p:cNvSpPr>
                <a:spLocks noChangeShapeType="1"/>
              </p:cNvSpPr>
              <p:nvPr/>
            </p:nvSpPr>
            <p:spPr bwMode="auto">
              <a:xfrm>
                <a:off x="3696" y="1389"/>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445" name="Line 114"/>
            <p:cNvSpPr>
              <a:spLocks noChangeShapeType="1"/>
            </p:cNvSpPr>
            <p:nvPr/>
          </p:nvSpPr>
          <p:spPr bwMode="auto">
            <a:xfrm>
              <a:off x="2699" y="206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46" name="Line 115"/>
            <p:cNvSpPr>
              <a:spLocks noChangeShapeType="1"/>
            </p:cNvSpPr>
            <p:nvPr/>
          </p:nvSpPr>
          <p:spPr bwMode="auto">
            <a:xfrm>
              <a:off x="2699" y="2296"/>
              <a:ext cx="9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47" name="Text Box 116"/>
            <p:cNvSpPr txBox="1">
              <a:spLocks noChangeArrowheads="1"/>
            </p:cNvSpPr>
            <p:nvPr/>
          </p:nvSpPr>
          <p:spPr bwMode="auto">
            <a:xfrm>
              <a:off x="3651" y="2205"/>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grpSp>
      <p:sp>
        <p:nvSpPr>
          <p:cNvPr id="15398" name="Line 117"/>
          <p:cNvSpPr>
            <a:spLocks noChangeShapeType="1"/>
          </p:cNvSpPr>
          <p:nvPr/>
        </p:nvSpPr>
        <p:spPr bwMode="auto">
          <a:xfrm>
            <a:off x="2627313" y="580548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99" name="Line 118"/>
          <p:cNvSpPr>
            <a:spLocks noChangeShapeType="1"/>
          </p:cNvSpPr>
          <p:nvPr/>
        </p:nvSpPr>
        <p:spPr bwMode="auto">
          <a:xfrm>
            <a:off x="2627313" y="6165850"/>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00" name="Line 119"/>
          <p:cNvSpPr>
            <a:spLocks noChangeShapeType="1"/>
          </p:cNvSpPr>
          <p:nvPr/>
        </p:nvSpPr>
        <p:spPr bwMode="auto">
          <a:xfrm>
            <a:off x="7021513" y="580548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01" name="Line 120"/>
          <p:cNvSpPr>
            <a:spLocks noChangeShapeType="1"/>
          </p:cNvSpPr>
          <p:nvPr/>
        </p:nvSpPr>
        <p:spPr bwMode="auto">
          <a:xfrm>
            <a:off x="7021513" y="6165850"/>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02" name="Text Box 121"/>
          <p:cNvSpPr txBox="1">
            <a:spLocks noChangeArrowheads="1"/>
          </p:cNvSpPr>
          <p:nvPr/>
        </p:nvSpPr>
        <p:spPr bwMode="auto">
          <a:xfrm>
            <a:off x="4140200" y="59420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5403" name="Text Box 122"/>
          <p:cNvSpPr txBox="1">
            <a:spLocks noChangeArrowheads="1"/>
          </p:cNvSpPr>
          <p:nvPr/>
        </p:nvSpPr>
        <p:spPr bwMode="auto">
          <a:xfrm>
            <a:off x="8531225" y="5949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grpSp>
        <p:nvGrpSpPr>
          <p:cNvPr id="15404" name="Group 123"/>
          <p:cNvGrpSpPr>
            <a:grpSpLocks/>
          </p:cNvGrpSpPr>
          <p:nvPr/>
        </p:nvGrpSpPr>
        <p:grpSpPr bwMode="auto">
          <a:xfrm>
            <a:off x="4140200" y="4581525"/>
            <a:ext cx="361950" cy="366713"/>
            <a:chOff x="3650" y="1347"/>
            <a:chExt cx="228" cy="231"/>
          </a:xfrm>
        </p:grpSpPr>
        <p:sp>
          <p:nvSpPr>
            <p:cNvPr id="15425" name="Text Box 124"/>
            <p:cNvSpPr txBox="1">
              <a:spLocks noChangeArrowheads="1"/>
            </p:cNvSpPr>
            <p:nvPr/>
          </p:nvSpPr>
          <p:spPr bwMode="auto">
            <a:xfrm>
              <a:off x="3650" y="1347"/>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5426" name="Line 125"/>
            <p:cNvSpPr>
              <a:spLocks noChangeShapeType="1"/>
            </p:cNvSpPr>
            <p:nvPr/>
          </p:nvSpPr>
          <p:spPr bwMode="auto">
            <a:xfrm>
              <a:off x="3696" y="1389"/>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5405" name="Group 126"/>
          <p:cNvGrpSpPr>
            <a:grpSpLocks/>
          </p:cNvGrpSpPr>
          <p:nvPr/>
        </p:nvGrpSpPr>
        <p:grpSpPr bwMode="auto">
          <a:xfrm>
            <a:off x="8604250" y="4581525"/>
            <a:ext cx="361950" cy="366713"/>
            <a:chOff x="3650" y="1347"/>
            <a:chExt cx="228" cy="231"/>
          </a:xfrm>
        </p:grpSpPr>
        <p:sp>
          <p:nvSpPr>
            <p:cNvPr id="15423" name="Text Box 127"/>
            <p:cNvSpPr txBox="1">
              <a:spLocks noChangeArrowheads="1"/>
            </p:cNvSpPr>
            <p:nvPr/>
          </p:nvSpPr>
          <p:spPr bwMode="auto">
            <a:xfrm>
              <a:off x="3650" y="1347"/>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5424" name="Line 128"/>
            <p:cNvSpPr>
              <a:spLocks noChangeShapeType="1"/>
            </p:cNvSpPr>
            <p:nvPr/>
          </p:nvSpPr>
          <p:spPr bwMode="auto">
            <a:xfrm>
              <a:off x="3696" y="1389"/>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406" name="Line 129"/>
          <p:cNvSpPr>
            <a:spLocks noChangeShapeType="1"/>
          </p:cNvSpPr>
          <p:nvPr/>
        </p:nvSpPr>
        <p:spPr bwMode="auto">
          <a:xfrm flipH="1">
            <a:off x="1908175" y="5589588"/>
            <a:ext cx="503238" cy="43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07" name="Line 130"/>
          <p:cNvSpPr>
            <a:spLocks noChangeShapeType="1"/>
          </p:cNvSpPr>
          <p:nvPr/>
        </p:nvSpPr>
        <p:spPr bwMode="auto">
          <a:xfrm>
            <a:off x="1908175" y="5589588"/>
            <a:ext cx="503238" cy="50323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08" name="Line 131"/>
          <p:cNvSpPr>
            <a:spLocks noChangeShapeType="1"/>
          </p:cNvSpPr>
          <p:nvPr/>
        </p:nvSpPr>
        <p:spPr bwMode="auto">
          <a:xfrm>
            <a:off x="827088" y="4581525"/>
            <a:ext cx="280828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09" name="Line 132"/>
          <p:cNvSpPr>
            <a:spLocks noChangeShapeType="1"/>
          </p:cNvSpPr>
          <p:nvPr/>
        </p:nvSpPr>
        <p:spPr bwMode="auto">
          <a:xfrm>
            <a:off x="3563938" y="4581525"/>
            <a:ext cx="0" cy="1295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0" name="Line 133"/>
          <p:cNvSpPr>
            <a:spLocks noChangeShapeType="1"/>
          </p:cNvSpPr>
          <p:nvPr/>
        </p:nvSpPr>
        <p:spPr bwMode="auto">
          <a:xfrm flipH="1">
            <a:off x="2555875" y="5876925"/>
            <a:ext cx="100806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1" name="Line 134"/>
          <p:cNvSpPr>
            <a:spLocks noChangeShapeType="1"/>
          </p:cNvSpPr>
          <p:nvPr/>
        </p:nvSpPr>
        <p:spPr bwMode="auto">
          <a:xfrm>
            <a:off x="2555875" y="5876925"/>
            <a:ext cx="0" cy="36036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2" name="Line 135"/>
          <p:cNvSpPr>
            <a:spLocks noChangeShapeType="1"/>
          </p:cNvSpPr>
          <p:nvPr/>
        </p:nvSpPr>
        <p:spPr bwMode="auto">
          <a:xfrm>
            <a:off x="2555875" y="6237288"/>
            <a:ext cx="15113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3" name="Text Box 136"/>
          <p:cNvSpPr txBox="1">
            <a:spLocks noChangeArrowheads="1"/>
          </p:cNvSpPr>
          <p:nvPr/>
        </p:nvSpPr>
        <p:spPr bwMode="auto">
          <a:xfrm>
            <a:off x="2903538" y="6446838"/>
            <a:ext cx="159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G=H</a:t>
            </a:r>
            <a:r>
              <a:rPr lang="ja-JP" altLang="en-US" b="1"/>
              <a:t>の時</a:t>
            </a:r>
            <a:r>
              <a:rPr lang="en-US" altLang="ja-JP" b="1"/>
              <a:t>Q=D</a:t>
            </a:r>
          </a:p>
        </p:txBody>
      </p:sp>
      <p:sp>
        <p:nvSpPr>
          <p:cNvPr id="15414" name="Text Box 137"/>
          <p:cNvSpPr txBox="1">
            <a:spLocks noChangeArrowheads="1"/>
          </p:cNvSpPr>
          <p:nvPr/>
        </p:nvSpPr>
        <p:spPr bwMode="auto">
          <a:xfrm>
            <a:off x="7019925" y="6453188"/>
            <a:ext cx="216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G=L</a:t>
            </a:r>
            <a:r>
              <a:rPr lang="ja-JP" altLang="en-US" b="1"/>
              <a:t>の時データ保持</a:t>
            </a:r>
          </a:p>
        </p:txBody>
      </p:sp>
      <p:sp>
        <p:nvSpPr>
          <p:cNvPr id="15415" name="Line 138"/>
          <p:cNvSpPr>
            <a:spLocks noChangeShapeType="1"/>
          </p:cNvSpPr>
          <p:nvPr/>
        </p:nvSpPr>
        <p:spPr bwMode="auto">
          <a:xfrm flipH="1">
            <a:off x="5653088" y="4508500"/>
            <a:ext cx="503237" cy="43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6" name="Line 139"/>
          <p:cNvSpPr>
            <a:spLocks noChangeShapeType="1"/>
          </p:cNvSpPr>
          <p:nvPr/>
        </p:nvSpPr>
        <p:spPr bwMode="auto">
          <a:xfrm>
            <a:off x="5653088" y="4508500"/>
            <a:ext cx="503237" cy="5032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7" name="Line 140"/>
          <p:cNvSpPr>
            <a:spLocks noChangeShapeType="1"/>
          </p:cNvSpPr>
          <p:nvPr/>
        </p:nvSpPr>
        <p:spPr bwMode="auto">
          <a:xfrm>
            <a:off x="6588125" y="4941888"/>
            <a:ext cx="1223963"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8" name="Line 141"/>
          <p:cNvSpPr>
            <a:spLocks noChangeShapeType="1"/>
          </p:cNvSpPr>
          <p:nvPr/>
        </p:nvSpPr>
        <p:spPr bwMode="auto">
          <a:xfrm>
            <a:off x="7812088" y="4941888"/>
            <a:ext cx="0" cy="7191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19" name="Line 142"/>
          <p:cNvSpPr>
            <a:spLocks noChangeShapeType="1"/>
          </p:cNvSpPr>
          <p:nvPr/>
        </p:nvSpPr>
        <p:spPr bwMode="auto">
          <a:xfrm flipH="1">
            <a:off x="6588125" y="5661025"/>
            <a:ext cx="1223963"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20" name="Line 143"/>
          <p:cNvSpPr>
            <a:spLocks noChangeShapeType="1"/>
          </p:cNvSpPr>
          <p:nvPr/>
        </p:nvSpPr>
        <p:spPr bwMode="auto">
          <a:xfrm flipV="1">
            <a:off x="6588125" y="4941888"/>
            <a:ext cx="0" cy="7191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21" name="Line 144"/>
          <p:cNvSpPr>
            <a:spLocks noChangeShapeType="1"/>
          </p:cNvSpPr>
          <p:nvPr/>
        </p:nvSpPr>
        <p:spPr bwMode="auto">
          <a:xfrm>
            <a:off x="6948488" y="5661025"/>
            <a:ext cx="0" cy="57626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22" name="Line 145"/>
          <p:cNvSpPr>
            <a:spLocks noChangeShapeType="1"/>
          </p:cNvSpPr>
          <p:nvPr/>
        </p:nvSpPr>
        <p:spPr bwMode="auto">
          <a:xfrm>
            <a:off x="6948488" y="6237288"/>
            <a:ext cx="15113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F05D3538-9151-42E7-9938-951F35AFD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5486"/>
    </mc:Choice>
    <mc:Fallback>
      <p:transition spd="slow" advTm="17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9" x="8678863" y="3465513"/>
          <p14:tracePt t="477" x="8305800" y="3465513"/>
          <p14:tracePt t="486" x="8050213" y="3465513"/>
          <p14:tracePt t="494" x="7777163" y="3446463"/>
          <p14:tracePt t="501" x="7548563" y="3446463"/>
          <p14:tracePt t="513" x="7366000" y="3446463"/>
          <p14:tracePt t="517" x="7239000" y="3446463"/>
          <p14:tracePt t="528" x="7110413" y="3446463"/>
          <p14:tracePt t="533" x="7037388" y="3446463"/>
          <p14:tracePt t="542" x="7000875" y="3446463"/>
          <p14:tracePt t="549" x="6956425" y="3446463"/>
          <p14:tracePt t="560" x="6946900" y="3446463"/>
          <p14:tracePt t="565" x="6937375" y="3446463"/>
          <p14:tracePt t="574" x="6919913" y="3446463"/>
          <p14:tracePt t="581" x="6900863" y="3446463"/>
          <p14:tracePt t="589" x="6864350" y="3446463"/>
          <p14:tracePt t="597" x="6856413" y="3446463"/>
          <p14:tracePt t="606" x="6810375" y="3446463"/>
          <p14:tracePt t="613" x="6773863" y="3446463"/>
          <p14:tracePt t="622" x="6718300" y="3446463"/>
          <p14:tracePt t="629" x="6637338" y="3446463"/>
          <p14:tracePt t="637" x="6545263" y="3446463"/>
          <p14:tracePt t="645" x="6454775" y="3446463"/>
          <p14:tracePt t="654" x="6381750" y="3446463"/>
          <p14:tracePt t="661" x="6326188" y="3446463"/>
          <p14:tracePt t="670" x="6281738" y="3446463"/>
          <p14:tracePt t="678" x="6272213" y="3446463"/>
          <p14:tracePt t="686" x="6262688" y="3446463"/>
          <p14:tracePt t="887" x="6245225" y="3446463"/>
          <p14:tracePt t="896" x="6235700" y="3446463"/>
          <p14:tracePt t="903" x="6189663" y="3455988"/>
          <p14:tracePt t="915" x="6126163" y="3455988"/>
          <p14:tracePt t="934" x="5935663" y="3482975"/>
          <p14:tracePt t="944" x="5880100" y="3482975"/>
          <p14:tracePt t="950" x="5816600" y="3502025"/>
          <p14:tracePt t="957" x="5780088" y="3502025"/>
          <p14:tracePt t="965" x="5734050" y="3519488"/>
          <p14:tracePt t="973" x="5680075" y="3519488"/>
          <p14:tracePt t="981" x="5643563" y="3519488"/>
          <p14:tracePt t="989" x="5597525" y="3519488"/>
          <p14:tracePt t="999" x="5551488" y="3529013"/>
          <p14:tracePt t="1005" x="5514975" y="3529013"/>
          <p14:tracePt t="1013" x="5478463" y="3529013"/>
          <p14:tracePt t="1022" x="5441950" y="3538538"/>
          <p14:tracePt t="1029" x="5405438" y="3538538"/>
          <p14:tracePt t="1038" x="5360988" y="3556000"/>
          <p14:tracePt t="1046" x="5314950" y="3556000"/>
          <p14:tracePt t="1053" x="5297488" y="3565525"/>
          <p14:tracePt t="1061" x="5260975" y="3565525"/>
          <p14:tracePt t="1070" x="5241925" y="3575050"/>
          <p14:tracePt t="1078" x="5214938" y="3575050"/>
          <p14:tracePt t="1086" x="5195888" y="3584575"/>
          <p14:tracePt t="1479" x="5187950" y="3584575"/>
          <p14:tracePt t="1501" x="5187950" y="3575050"/>
          <p14:tracePt t="1518" x="5187950" y="3565525"/>
          <p14:tracePt t="1637" x="5187950" y="3556000"/>
          <p14:tracePt t="1646" x="5187950" y="3538538"/>
          <p14:tracePt t="1654" x="5187950" y="3511550"/>
          <p14:tracePt t="1662" x="5187950" y="3465513"/>
          <p14:tracePt t="1671" x="5187950" y="3438525"/>
          <p14:tracePt t="1679" x="5187950" y="3419475"/>
          <p14:tracePt t="1694" x="5187950" y="3402013"/>
          <p14:tracePt t="1701" x="5187950" y="3392488"/>
          <p14:tracePt t="1710" x="5187950" y="3375025"/>
          <p14:tracePt t="1727" x="5187950" y="3355975"/>
          <p14:tracePt t="1733" x="5187950" y="3346450"/>
          <p14:tracePt t="1743" x="5195888" y="3338513"/>
          <p14:tracePt t="1750" x="5195888" y="3328988"/>
          <p14:tracePt t="4265" x="5151438" y="3365500"/>
          <p14:tracePt t="4273" x="5078413" y="3429000"/>
          <p14:tracePt t="4279" x="5032375" y="3465513"/>
          <p14:tracePt t="4287" x="5014913" y="3492500"/>
          <p14:tracePt t="4294" x="4986338" y="3511550"/>
          <p14:tracePt t="4301" x="4968875" y="3529013"/>
          <p14:tracePt t="4310" x="4932363" y="3548063"/>
          <p14:tracePt t="4317" x="4913313" y="3556000"/>
          <p14:tracePt t="4328" x="4886325" y="3575050"/>
          <p14:tracePt t="4344" x="4868863" y="3584575"/>
          <p14:tracePt t="4357" x="4859338" y="3592513"/>
          <p14:tracePt t="4374" x="4849813" y="3592513"/>
          <p14:tracePt t="4390" x="4840288" y="3592513"/>
          <p14:tracePt t="4613" x="4832350" y="3592513"/>
          <p14:tracePt t="4621" x="4795838" y="3556000"/>
          <p14:tracePt t="4629" x="4786313" y="3511550"/>
          <p14:tracePt t="4637" x="4759325" y="3465513"/>
          <p14:tracePt t="4646" x="4713288" y="3402013"/>
          <p14:tracePt t="4654" x="4667250" y="3302000"/>
          <p14:tracePt t="4661" x="4659313" y="3273425"/>
          <p14:tracePt t="4670" x="4630738" y="3219450"/>
          <p14:tracePt t="4679" x="4594225" y="3173413"/>
          <p14:tracePt t="4687" x="4594225" y="3163888"/>
          <p14:tracePt t="4697" x="4567238" y="3146425"/>
          <p14:tracePt t="4703" x="4540250" y="3127375"/>
          <p14:tracePt t="4710" x="4521200" y="3109913"/>
          <p14:tracePt t="4717" x="4503738" y="3082925"/>
          <p14:tracePt t="4726" x="4457700" y="3054350"/>
          <p14:tracePt t="4733" x="4430713" y="3017838"/>
          <p14:tracePt t="4744" x="4394200" y="2990850"/>
          <p14:tracePt t="4749" x="4348163" y="2936875"/>
          <p14:tracePt t="4758" x="4321175" y="2917825"/>
          <p14:tracePt t="4765" x="4275138" y="2881313"/>
          <p14:tracePt t="4774" x="4221163" y="2836863"/>
          <p14:tracePt t="4782" x="4211638" y="2827338"/>
          <p14:tracePt t="4790" x="4184650" y="2790825"/>
          <p14:tracePt t="4798" x="4175125" y="2781300"/>
          <p14:tracePt t="4805" x="4157663" y="2754313"/>
          <p14:tracePt t="4814" x="4157663" y="2735263"/>
          <p14:tracePt t="4821" x="4138613" y="2717800"/>
          <p14:tracePt t="4830" x="4121150" y="2698750"/>
          <p14:tracePt t="4855" x="4111625" y="2690813"/>
          <p14:tracePt t="4861" x="4102100" y="2690813"/>
          <p14:tracePt t="4877" x="4065588" y="2681288"/>
          <p14:tracePt t="4886" x="4048125" y="2671763"/>
          <p14:tracePt t="4899" x="4021138" y="2635250"/>
          <p14:tracePt t="4902" x="3984625" y="2617788"/>
          <p14:tracePt t="4910" x="3938588" y="2571750"/>
          <p14:tracePt t="4918" x="3892550" y="2525713"/>
          <p14:tracePt t="4927" x="3829050" y="2471738"/>
          <p14:tracePt t="4934" x="3775075" y="2435225"/>
          <p14:tracePt t="4944" x="3729038" y="2398713"/>
          <p14:tracePt t="4950" x="3683000" y="2362200"/>
          <p14:tracePt t="4966" x="3619500" y="2325688"/>
          <p14:tracePt t="4974" x="3600450" y="2306638"/>
          <p14:tracePt t="4982" x="3592513" y="2298700"/>
          <p14:tracePt t="4990" x="3573463" y="2289175"/>
          <p14:tracePt t="4997" x="3556000" y="2289175"/>
          <p14:tracePt t="5005" x="3546475" y="2279650"/>
          <p14:tracePt t="5290" x="3536950" y="2252663"/>
          <p14:tracePt t="5297" x="3536950" y="2225675"/>
          <p14:tracePt t="5305" x="3536950" y="2216150"/>
          <p14:tracePt t="5316" x="3527425" y="2197100"/>
          <p14:tracePt t="5320" x="3527425" y="2179638"/>
          <p14:tracePt t="5331" x="3527425" y="2170113"/>
          <p14:tracePt t="5334" x="3527425" y="2160588"/>
          <p14:tracePt t="5350" x="3527425" y="2143125"/>
          <p14:tracePt t="5362" x="3527425" y="2133600"/>
          <p14:tracePt t="5374" x="3527425" y="2125663"/>
          <p14:tracePt t="5529" x="3527425" y="2143125"/>
          <p14:tracePt t="5537" x="3527425" y="2189163"/>
          <p14:tracePt t="5544" x="3563938" y="2252663"/>
          <p14:tracePt t="5551" x="3563938" y="2279650"/>
          <p14:tracePt t="5563" x="3563938" y="2306638"/>
          <p14:tracePt t="5566" x="3563938" y="2335213"/>
          <p14:tracePt t="5574" x="3563938" y="2389188"/>
          <p14:tracePt t="5582" x="3573463" y="2452688"/>
          <p14:tracePt t="5590" x="3582988" y="2489200"/>
          <p14:tracePt t="5598" x="3582988" y="2508250"/>
          <p14:tracePt t="5607" x="3609975" y="2525713"/>
          <p14:tracePt t="5613" x="3609975" y="2544763"/>
          <p14:tracePt t="5621" x="3609975" y="2554288"/>
          <p14:tracePt t="5629" x="3609975" y="2562225"/>
          <p14:tracePt t="5645" x="3609975" y="2581275"/>
          <p14:tracePt t="6303" x="3609975" y="2589213"/>
          <p14:tracePt t="6310" x="3563938" y="2589213"/>
          <p14:tracePt t="6317" x="3490913" y="2589213"/>
          <p14:tracePt t="6327" x="3419475" y="2589213"/>
          <p14:tracePt t="6333" x="3363913" y="2589213"/>
          <p14:tracePt t="6343" x="3309938" y="2589213"/>
          <p14:tracePt t="6349" x="3217863" y="2589213"/>
          <p14:tracePt t="6357" x="3181350" y="2589213"/>
          <p14:tracePt t="6365" x="3144838" y="2581275"/>
          <p14:tracePt t="6373" x="3108325" y="2571750"/>
          <p14:tracePt t="6381" x="3081338" y="2571750"/>
          <p14:tracePt t="6390" x="3054350" y="2554288"/>
          <p14:tracePt t="6398" x="3035300" y="2535238"/>
          <p14:tracePt t="6406" x="3027363" y="2525713"/>
          <p14:tracePt t="6414" x="3017838" y="2517775"/>
          <p14:tracePt t="6422" x="3008313" y="2517775"/>
          <p14:tracePt t="6430" x="2990850" y="2498725"/>
          <p14:tracePt t="6437" x="2981325" y="2498725"/>
          <p14:tracePt t="6454" x="2962275" y="2489200"/>
          <p14:tracePt t="6517" x="2954338" y="2489200"/>
          <p14:tracePt t="6525" x="2944813" y="2481263"/>
          <p14:tracePt t="6583" x="2935288" y="2481263"/>
          <p14:tracePt t="6599" x="2917825" y="2481263"/>
          <p14:tracePt t="6606" x="2908300" y="2489200"/>
          <p14:tracePt t="6622" x="2889250" y="2508250"/>
          <p14:tracePt t="6629" x="2881313" y="2517775"/>
          <p14:tracePt t="6645" x="2871788" y="2517775"/>
          <p14:tracePt t="6653" x="2862263" y="2525713"/>
          <p14:tracePt t="7245" x="2862263" y="2508250"/>
          <p14:tracePt t="7437" x="2862263" y="2452688"/>
          <p14:tracePt t="7445" x="2862263" y="2444750"/>
          <p14:tracePt t="7462" x="2862263" y="2425700"/>
          <p14:tracePt t="7469" x="2862263" y="2408238"/>
          <p14:tracePt t="7478" x="2862263" y="2389188"/>
          <p14:tracePt t="7494" x="2862263" y="2371725"/>
          <p14:tracePt t="7606" x="2862263" y="2362200"/>
          <p14:tracePt t="8374" x="2862263" y="2352675"/>
          <p14:tracePt t="8551" x="2898775" y="2362200"/>
          <p14:tracePt t="8560" x="2998788" y="2425700"/>
          <p14:tracePt t="8567" x="3081338" y="2471738"/>
          <p14:tracePt t="8577" x="3181350" y="2554288"/>
          <p14:tracePt t="8583" x="3317875" y="2644775"/>
          <p14:tracePt t="8590" x="3400425" y="2717800"/>
          <p14:tracePt t="8597" x="3500438" y="2790825"/>
          <p14:tracePt t="8605" x="3582988" y="2827338"/>
          <p14:tracePt t="8613" x="3665538" y="2900363"/>
          <p14:tracePt t="8621" x="3709988" y="2936875"/>
          <p14:tracePt t="8629" x="3738563" y="2946400"/>
          <p14:tracePt t="8637" x="3765550" y="2954338"/>
          <p14:tracePt t="9670" x="3775075" y="2954338"/>
          <p14:tracePt t="9678" x="3829050" y="2917825"/>
          <p14:tracePt t="9686" x="3919538" y="2917825"/>
          <p14:tracePt t="9695" x="4011613" y="2917825"/>
          <p14:tracePt t="9701" x="4094163" y="2917825"/>
          <p14:tracePt t="9711" x="4165600" y="2917825"/>
          <p14:tracePt t="9717" x="4221163" y="2917825"/>
          <p14:tracePt t="9727" x="4257675" y="2909888"/>
          <p14:tracePt t="9733" x="4303713" y="2909888"/>
          <p14:tracePt t="9743" x="4321175" y="2900363"/>
          <p14:tracePt t="9749" x="4340225" y="2900363"/>
          <p14:tracePt t="9760" x="4348163" y="2890838"/>
          <p14:tracePt t="9879" x="4348163" y="2863850"/>
          <p14:tracePt t="9895" x="4348163" y="2844800"/>
          <p14:tracePt t="9910" x="4340225" y="2827338"/>
          <p14:tracePt t="9936" x="4330700" y="2817813"/>
          <p14:tracePt t="9950" x="4311650" y="2817813"/>
          <p14:tracePt t="9958" x="4311650" y="2808288"/>
          <p14:tracePt t="9965" x="4303713" y="2800350"/>
          <p14:tracePt t="9973" x="4294188" y="2790825"/>
          <p14:tracePt t="9982" x="4294188" y="2781300"/>
          <p14:tracePt t="9997" x="4294188" y="2763838"/>
          <p14:tracePt t="10005" x="4284663" y="2744788"/>
          <p14:tracePt t="10014" x="4284663" y="2735263"/>
          <p14:tracePt t="10023" x="4284663" y="2727325"/>
          <p14:tracePt t="10032" x="4284663" y="2690813"/>
          <p14:tracePt t="10039" x="4284663" y="2671763"/>
          <p14:tracePt t="10048" x="4284663" y="2662238"/>
          <p14:tracePt t="10054" x="4284663" y="2644775"/>
          <p14:tracePt t="10062" x="4284663" y="2625725"/>
          <p14:tracePt t="10078" x="4284663" y="2617788"/>
          <p14:tracePt t="10086" x="4284663" y="2608263"/>
          <p14:tracePt t="10094" x="4284663" y="2598738"/>
          <p14:tracePt t="10102" x="4284663" y="2589213"/>
          <p14:tracePt t="10110" x="4284663" y="2581275"/>
          <p14:tracePt t="10142" x="4284663" y="2571750"/>
          <p14:tracePt t="10165" x="4284663" y="2554288"/>
          <p14:tracePt t="10174" x="4284663" y="2544763"/>
          <p14:tracePt t="10190" x="4284663" y="2535238"/>
          <p14:tracePt t="10213" x="4284663" y="2525713"/>
          <p14:tracePt t="10311" x="4303713" y="2517775"/>
          <p14:tracePt t="10320" x="4321175" y="2517775"/>
          <p14:tracePt t="10328" x="4330700" y="2498725"/>
          <p14:tracePt t="10335" x="4348163" y="2481263"/>
          <p14:tracePt t="10346" x="4357688" y="2444750"/>
          <p14:tracePt t="10350" x="4357688" y="2435225"/>
          <p14:tracePt t="10362" x="4357688" y="2408238"/>
          <p14:tracePt t="10366" x="4367213" y="2389188"/>
          <p14:tracePt t="10375" x="4367213" y="2371725"/>
          <p14:tracePt t="10382" x="4367213" y="2362200"/>
          <p14:tracePt t="10431" x="4367213" y="2352675"/>
          <p14:tracePt t="10439" x="4357688" y="2352675"/>
          <p14:tracePt t="10447" x="4340225" y="2362200"/>
          <p14:tracePt t="10454" x="4311650" y="2371725"/>
          <p14:tracePt t="10470" x="4303713" y="2408238"/>
          <p14:tracePt t="10494" x="4294188" y="2425700"/>
          <p14:tracePt t="10518" x="4284663" y="2444750"/>
          <p14:tracePt t="10542" x="4284663" y="2452688"/>
          <p14:tracePt t="10565" x="4284663" y="2462213"/>
          <p14:tracePt t="10910" x="4284663" y="2471738"/>
          <p14:tracePt t="10927" x="4294188" y="2471738"/>
          <p14:tracePt t="10937" x="4303713" y="2471738"/>
          <p14:tracePt t="10949" x="4311650" y="2471738"/>
          <p14:tracePt t="10973" x="4330700" y="2452688"/>
          <p14:tracePt t="10982" x="4348163" y="2444750"/>
          <p14:tracePt t="10997" x="4357688" y="2444750"/>
          <p14:tracePt t="11127" x="4367213" y="2444750"/>
          <p14:tracePt t="11133" x="4376738" y="2452688"/>
          <p14:tracePt t="11141" x="4384675" y="2462213"/>
          <p14:tracePt t="11166" x="4394200" y="2462213"/>
          <p14:tracePt t="11391" x="4403725" y="2462213"/>
          <p14:tracePt t="11399" x="4413250" y="2452688"/>
          <p14:tracePt t="11406" x="4413250" y="2444750"/>
          <p14:tracePt t="11423" x="4413250" y="2425700"/>
          <p14:tracePt t="11429" x="4413250" y="2416175"/>
          <p14:tracePt t="11437" x="4413250" y="2408238"/>
          <p14:tracePt t="11445" x="4413250" y="2398713"/>
          <p14:tracePt t="11461" x="4413250" y="2379663"/>
          <p14:tracePt t="11800" x="4413250" y="2371725"/>
          <p14:tracePt t="11805" x="4413250" y="2362200"/>
          <p14:tracePt t="11813" x="4430713" y="2316163"/>
          <p14:tracePt t="11821" x="4430713" y="2306638"/>
          <p14:tracePt t="11829" x="4430713" y="2270125"/>
          <p14:tracePt t="11839" x="4440238" y="2225675"/>
          <p14:tracePt t="11855" x="4440238" y="2216150"/>
          <p14:tracePt t="11864" x="4448175" y="2189163"/>
          <p14:tracePt t="12017" x="4484688" y="2179638"/>
          <p14:tracePt t="12021" x="4521200" y="2189163"/>
          <p14:tracePt t="12029" x="4586288" y="2197100"/>
          <p14:tracePt t="12037" x="4667250" y="2243138"/>
          <p14:tracePt t="12045" x="4703763" y="2252663"/>
          <p14:tracePt t="12053" x="4740275" y="2270125"/>
          <p14:tracePt t="12061" x="4767263" y="2270125"/>
          <p14:tracePt t="12069" x="4795838" y="2289175"/>
          <p14:tracePt t="12077" x="4822825" y="2316163"/>
          <p14:tracePt t="12192" x="4822825" y="2325688"/>
          <p14:tracePt t="12200" x="4832350" y="2352675"/>
          <p14:tracePt t="12207" x="4868863" y="2389188"/>
          <p14:tracePt t="12214" x="4886325" y="2408238"/>
          <p14:tracePt t="12465" x="4876800" y="2408238"/>
          <p14:tracePt t="12472" x="4859338" y="2408238"/>
          <p14:tracePt t="12483" x="4822825" y="2408238"/>
          <p14:tracePt t="12497" x="4776788" y="2408238"/>
          <p14:tracePt t="12502" x="4759325" y="2416175"/>
          <p14:tracePt t="12513" x="4722813" y="2416175"/>
          <p14:tracePt t="12517" x="4695825" y="2416175"/>
          <p14:tracePt t="12526" x="4659313" y="2435225"/>
          <p14:tracePt t="12533" x="4640263" y="2435225"/>
          <p14:tracePt t="12549" x="4630738" y="2444750"/>
          <p14:tracePt t="12574" x="4613275" y="2452688"/>
          <p14:tracePt t="12839" x="4613275" y="2471738"/>
          <p14:tracePt t="12870" x="4613275" y="2481263"/>
          <p14:tracePt t="12877" x="4630738" y="2481263"/>
          <p14:tracePt t="12958" x="4640263" y="2481263"/>
          <p14:tracePt t="12965" x="4659313" y="2481263"/>
          <p14:tracePt t="12974" x="4676775" y="2489200"/>
          <p14:tracePt t="12982" x="4686300" y="2498725"/>
          <p14:tracePt t="12998" x="4695825" y="2498725"/>
          <p14:tracePt t="13005" x="4703763" y="2498725"/>
          <p14:tracePt t="13015" x="4713288" y="2508250"/>
          <p14:tracePt t="13167" x="4713288" y="2498725"/>
          <p14:tracePt t="13175" x="4713288" y="2489200"/>
          <p14:tracePt t="13185" x="4713288" y="2481263"/>
          <p14:tracePt t="13191" x="4722813" y="2462213"/>
          <p14:tracePt t="13198" x="4722813" y="2452688"/>
          <p14:tracePt t="13206" x="4722813" y="2444750"/>
          <p14:tracePt t="13221" x="4730750" y="2416175"/>
          <p14:tracePt t="13237" x="4740275" y="2398713"/>
          <p14:tracePt t="13245" x="4749800" y="2389188"/>
          <p14:tracePt t="13253" x="4767263" y="2379663"/>
          <p14:tracePt t="13261" x="4776788" y="2371725"/>
          <p14:tracePt t="13269" x="4795838" y="2362200"/>
          <p14:tracePt t="13279" x="4803775" y="2352675"/>
          <p14:tracePt t="13285" x="4813300" y="2352675"/>
          <p14:tracePt t="13293" x="4832350" y="2343150"/>
          <p14:tracePt t="13325" x="4840288" y="2343150"/>
          <p14:tracePt t="13358" x="4849813" y="2343150"/>
          <p14:tracePt t="13365" x="4868863" y="2343150"/>
          <p14:tracePt t="13374" x="4876800" y="2343150"/>
          <p14:tracePt t="13381" x="4895850" y="2343150"/>
          <p14:tracePt t="13389" x="4932363" y="2343150"/>
          <p14:tracePt t="13398" x="4959350" y="2343150"/>
          <p14:tracePt t="13406" x="4978400" y="2343150"/>
          <p14:tracePt t="13414" x="4995863" y="2352675"/>
          <p14:tracePt t="13422" x="5005388" y="2362200"/>
          <p14:tracePt t="13429" x="5014913" y="2371725"/>
          <p14:tracePt t="13437" x="5022850" y="2379663"/>
          <p14:tracePt t="13454" x="5022850" y="2389188"/>
          <p14:tracePt t="13470" x="5022850" y="2398713"/>
          <p14:tracePt t="13519" x="5014913" y="2408238"/>
          <p14:tracePt t="13670" x="5032375" y="2408238"/>
          <p14:tracePt t="13678" x="5114925" y="2408238"/>
          <p14:tracePt t="13686" x="5178425" y="2408238"/>
          <p14:tracePt t="13695" x="5251450" y="2408238"/>
          <p14:tracePt t="13702" x="5287963" y="2408238"/>
          <p14:tracePt t="13713" x="5314950" y="2408238"/>
          <p14:tracePt t="13719" x="5351463" y="2408238"/>
          <p14:tracePt t="13730" x="5368925" y="2408238"/>
          <p14:tracePt t="13734" x="5378450" y="2408238"/>
          <p14:tracePt t="13887" x="5360988" y="2425700"/>
          <p14:tracePt t="13895" x="5360988" y="2444750"/>
          <p14:tracePt t="13902" x="5351463" y="2462213"/>
          <p14:tracePt t="13911" x="5334000" y="2508250"/>
          <p14:tracePt t="13917" x="5324475" y="2544763"/>
          <p14:tracePt t="13926" x="5305425" y="2571750"/>
          <p14:tracePt t="13933" x="5297488" y="2589213"/>
          <p14:tracePt t="13943" x="5287963" y="2644775"/>
          <p14:tracePt t="13949" x="5287963" y="2681288"/>
          <p14:tracePt t="13960" x="5287963" y="2708275"/>
          <p14:tracePt t="13966" x="5287963" y="2800350"/>
          <p14:tracePt t="13976" x="5287963" y="2854325"/>
          <p14:tracePt t="13981" x="5287963" y="2927350"/>
          <p14:tracePt t="13989" x="5287963" y="2982913"/>
          <p14:tracePt t="13997" x="5287963" y="3027363"/>
          <p14:tracePt t="14005" x="5287963" y="3082925"/>
          <p14:tracePt t="14013" x="5287963" y="3109913"/>
          <p14:tracePt t="14021" x="5287963" y="3146425"/>
          <p14:tracePt t="14029" x="5287963" y="3192463"/>
          <p14:tracePt t="14037" x="5287963" y="3209925"/>
          <p14:tracePt t="14045" x="5287963" y="3236913"/>
          <p14:tracePt t="14055" x="5287963" y="3255963"/>
          <p14:tracePt t="14064" x="5287963" y="3273425"/>
          <p14:tracePt t="14071" x="5287963" y="3282950"/>
          <p14:tracePt t="14081" x="5287963" y="3292475"/>
          <p14:tracePt t="14096" x="5287963" y="3309938"/>
          <p14:tracePt t="14103" x="5278438" y="3319463"/>
          <p14:tracePt t="14175" x="5268913" y="3328988"/>
          <p14:tracePt t="14188" x="5260975" y="3338513"/>
          <p14:tracePt t="14195" x="5260975" y="3355975"/>
          <p14:tracePt t="14201" x="5241925" y="3365500"/>
          <p14:tracePt t="14206" x="5205413" y="3382963"/>
          <p14:tracePt t="14222" x="5178425" y="3429000"/>
          <p14:tracePt t="14238" x="5159375" y="3446463"/>
          <p14:tracePt t="14253" x="5151438" y="3465513"/>
          <p14:tracePt t="14369" x="5122863" y="3465513"/>
          <p14:tracePt t="14377" x="5086350" y="3465513"/>
          <p14:tracePt t="14385" x="5032375" y="3465513"/>
          <p14:tracePt t="14395" x="4959350" y="3465513"/>
          <p14:tracePt t="14398" x="4868863" y="3446463"/>
          <p14:tracePt t="14406" x="4813300" y="3446463"/>
          <p14:tracePt t="14414" x="4749800" y="3438525"/>
          <p14:tracePt t="14422" x="4713288" y="3438525"/>
          <p14:tracePt t="14430" x="4676775" y="3419475"/>
          <p14:tracePt t="14438" x="4640263" y="3411538"/>
          <p14:tracePt t="14446" x="4594225" y="3392488"/>
          <p14:tracePt t="14463" x="4586288" y="3392488"/>
          <p14:tracePt t="14470" x="4576763" y="3392488"/>
          <p14:tracePt t="14486" x="4557713" y="3392488"/>
          <p14:tracePt t="14494" x="4549775" y="3392488"/>
          <p14:tracePt t="14502" x="4540250" y="3392488"/>
          <p14:tracePt t="14513" x="4503738" y="3392488"/>
          <p14:tracePt t="14518" x="4457700" y="3392488"/>
          <p14:tracePt t="14531" x="4403725" y="3392488"/>
          <p14:tracePt t="14535" x="4367213" y="3392488"/>
          <p14:tracePt t="14546" x="4294188" y="3392488"/>
          <p14:tracePt t="14550" x="4238625" y="3392488"/>
          <p14:tracePt t="14561" x="4194175" y="3382963"/>
          <p14:tracePt t="14566" x="4165600" y="3382963"/>
          <p14:tracePt t="14578" x="4129088" y="3382963"/>
          <p14:tracePt t="14582" x="4094163" y="3382963"/>
          <p14:tracePt t="14590" x="4084638" y="3382963"/>
          <p14:tracePt t="14598" x="4075113" y="3382963"/>
          <p14:tracePt t="14606" x="4057650" y="3382963"/>
          <p14:tracePt t="14622" x="4048125" y="3382963"/>
          <p14:tracePt t="14638" x="4038600" y="3382963"/>
          <p14:tracePt t="14646" x="4029075" y="3382963"/>
          <p14:tracePt t="14654" x="4002088" y="3382963"/>
          <p14:tracePt t="14670" x="3965575" y="3382963"/>
          <p14:tracePt t="14679" x="3948113" y="3382963"/>
          <p14:tracePt t="14686" x="3883025" y="3365500"/>
          <p14:tracePt t="14695" x="3856038" y="3355975"/>
          <p14:tracePt t="14703" x="3838575" y="3355975"/>
          <p14:tracePt t="14710" x="3810000" y="3355975"/>
          <p14:tracePt t="14717" x="3802063" y="3355975"/>
          <p14:tracePt t="14733" x="3792538" y="3355975"/>
          <p14:tracePt t="14790" x="3783013" y="3355975"/>
          <p14:tracePt t="14799" x="3775075" y="3355975"/>
          <p14:tracePt t="14807" x="3765550" y="3346450"/>
          <p14:tracePt t="14815" x="3738563" y="3346450"/>
          <p14:tracePt t="14822" x="3719513" y="3338513"/>
          <p14:tracePt t="14830" x="3692525" y="3338513"/>
          <p14:tracePt t="14838" x="3683000" y="3328988"/>
          <p14:tracePt t="14847" x="3665538" y="3319463"/>
          <p14:tracePt t="14855" x="3646488" y="3309938"/>
          <p14:tracePt t="14862" x="3629025" y="3302000"/>
          <p14:tracePt t="14870" x="3619500" y="3302000"/>
          <p14:tracePt t="14879" x="3609975" y="3292475"/>
          <p14:tracePt t="14885" x="3600450" y="3292475"/>
          <p14:tracePt t="14966" x="3592513" y="3282950"/>
          <p14:tracePt t="14973" x="3592513" y="3273425"/>
          <p14:tracePt t="14989" x="3592513" y="3265488"/>
          <p14:tracePt t="15118" x="3592513" y="3236913"/>
          <p14:tracePt t="15125" x="3592513" y="3219450"/>
          <p14:tracePt t="15133" x="3592513" y="3173413"/>
          <p14:tracePt t="15141" x="3592513" y="3136900"/>
          <p14:tracePt t="15149" x="3592513" y="3119438"/>
          <p14:tracePt t="15159" x="3592513" y="3063875"/>
          <p14:tracePt t="15165" x="3592513" y="3017838"/>
          <p14:tracePt t="15177" x="3592513" y="2963863"/>
          <p14:tracePt t="15181" x="3592513" y="2909888"/>
          <p14:tracePt t="15189" x="3592513" y="2873375"/>
          <p14:tracePt t="15197" x="3592513" y="2817813"/>
          <p14:tracePt t="15205" x="3592513" y="2800350"/>
          <p14:tracePt t="15213" x="3592513" y="2771775"/>
          <p14:tracePt t="15222" x="3592513" y="2727325"/>
          <p14:tracePt t="15229" x="3592513" y="2698750"/>
          <p14:tracePt t="15237" x="3592513" y="2671763"/>
          <p14:tracePt t="15246" x="3592513" y="2625725"/>
          <p14:tracePt t="15254" x="3592513" y="2608263"/>
          <p14:tracePt t="15261" x="3592513" y="2571750"/>
          <p14:tracePt t="15270" x="3592513" y="2554288"/>
          <p14:tracePt t="15278" x="3592513" y="2525713"/>
          <p14:tracePt t="15286" x="3592513" y="2517775"/>
          <p14:tracePt t="15294" x="3592513" y="2498725"/>
          <p14:tracePt t="15301" x="3592513" y="2489200"/>
          <p14:tracePt t="15310" x="3592513" y="2481263"/>
          <p14:tracePt t="15341" x="3592513" y="2471738"/>
          <p14:tracePt t="15365" x="3592513" y="2452688"/>
          <p14:tracePt t="15374" x="3592513" y="2444750"/>
          <p14:tracePt t="15381" x="3592513" y="2435225"/>
          <p14:tracePt t="15390" x="3592513" y="2425700"/>
          <p14:tracePt t="15405" x="3592513" y="2408238"/>
          <p14:tracePt t="15789" x="3683000" y="2389188"/>
          <p14:tracePt t="15797" x="3846513" y="2389188"/>
          <p14:tracePt t="15806" x="3975100" y="2389188"/>
          <p14:tracePt t="15815" x="4138613" y="2389188"/>
          <p14:tracePt t="15822" x="4230688" y="2389188"/>
          <p14:tracePt t="15831" x="4340225" y="2389188"/>
          <p14:tracePt t="15837" x="4413250" y="2389188"/>
          <p14:tracePt t="15846" x="4457700" y="2389188"/>
          <p14:tracePt t="15855" x="4467225" y="2389188"/>
          <p14:tracePt t="16248" x="4467225" y="2398713"/>
          <p14:tracePt t="16258" x="4430713" y="2435225"/>
          <p14:tracePt t="16264" x="4413250" y="2462213"/>
          <p14:tracePt t="16271" x="4403725" y="2489200"/>
          <p14:tracePt t="16277" x="4403725" y="2525713"/>
          <p14:tracePt t="16285" x="4394200" y="2562225"/>
          <p14:tracePt t="16294" x="4394200" y="2608263"/>
          <p14:tracePt t="16301" x="4394200" y="2662238"/>
          <p14:tracePt t="16309" x="4394200" y="2698750"/>
          <p14:tracePt t="16317" x="4394200" y="2727325"/>
          <p14:tracePt t="16326" x="4403725" y="2763838"/>
          <p14:tracePt t="16333" x="4421188" y="2781300"/>
          <p14:tracePt t="16342" x="4440238" y="2800350"/>
          <p14:tracePt t="16417" x="4448175" y="2808288"/>
          <p14:tracePt t="16424" x="4457700" y="2817813"/>
          <p14:tracePt t="16437" x="4467225" y="2836863"/>
          <p14:tracePt t="16445" x="4467225" y="2844800"/>
          <p14:tracePt t="16453" x="4467225" y="2873375"/>
          <p14:tracePt t="16461" x="4476750" y="2890838"/>
          <p14:tracePt t="16469" x="4484688" y="2909888"/>
          <p14:tracePt t="16477" x="4494213" y="2917825"/>
          <p14:tracePt t="16807" x="4503738" y="2927350"/>
          <p14:tracePt t="16816" x="4503738" y="2936875"/>
          <p14:tracePt t="16831" x="4513263" y="2946400"/>
          <p14:tracePt t="16856" x="4513263" y="2954338"/>
          <p14:tracePt t="16869" x="4513263" y="2963863"/>
          <p14:tracePt t="16877" x="4513263" y="2973388"/>
          <p14:tracePt t="16886" x="4513263" y="2982913"/>
          <p14:tracePt t="16909" x="4513263" y="3000375"/>
          <p14:tracePt t="16911" x="4513263" y="3009900"/>
          <p14:tracePt t="16917" x="4513263" y="3017838"/>
          <p14:tracePt t="16941" x="4513263" y="3036888"/>
          <p14:tracePt t="16958" x="4513263" y="3046413"/>
          <p14:tracePt t="16974" x="4513263" y="3054350"/>
          <p14:tracePt t="16989" x="4513263" y="3063875"/>
          <p14:tracePt t="17005" x="4513263" y="3082925"/>
          <p14:tracePt t="17022" x="4513263" y="3090863"/>
          <p14:tracePt t="17030" x="4513263" y="3100388"/>
          <p14:tracePt t="17047" x="4513263" y="3127375"/>
          <p14:tracePt t="17055" x="4513263" y="3136900"/>
          <p14:tracePt t="17084" x="4513263" y="3173413"/>
          <p14:tracePt t="17091" x="4513263" y="3192463"/>
          <p14:tracePt t="17095" x="4513263" y="3200400"/>
          <p14:tracePt t="17101" x="4513263" y="3209925"/>
          <p14:tracePt t="17126" x="4513263" y="3219450"/>
          <p14:tracePt t="17469" x="4521200" y="3228975"/>
          <p14:tracePt t="17477" x="4530725" y="3228975"/>
          <p14:tracePt t="17485" x="4540250" y="3228975"/>
          <p14:tracePt t="17496" x="4567238" y="3228975"/>
          <p14:tracePt t="17501" x="4586288" y="3228975"/>
          <p14:tracePt t="17509" x="4622800" y="3228975"/>
          <p14:tracePt t="17517" x="4667250" y="3228975"/>
          <p14:tracePt t="17526" x="4730750" y="3228975"/>
          <p14:tracePt t="17533" x="4749800" y="3219450"/>
          <p14:tracePt t="17542" x="4786313" y="3219450"/>
          <p14:tracePt t="17560" x="4803775" y="3209925"/>
          <p14:tracePt t="17590" x="4803775" y="3200400"/>
          <p14:tracePt t="17597" x="4803775" y="3182938"/>
          <p14:tracePt t="17606" x="4803775" y="3163888"/>
          <p14:tracePt t="17613" x="4803775" y="3136900"/>
          <p14:tracePt t="17621" x="4776788" y="3109913"/>
          <p14:tracePt t="17629" x="4776788" y="3090863"/>
          <p14:tracePt t="17637" x="4767263" y="3082925"/>
          <p14:tracePt t="17645" x="4740275" y="3063875"/>
          <p14:tracePt t="17653" x="4740275" y="3054350"/>
          <p14:tracePt t="17661" x="4730750" y="3054350"/>
          <p14:tracePt t="17669" x="4713288" y="3054350"/>
          <p14:tracePt t="17677" x="4703763" y="3054350"/>
          <p14:tracePt t="17896" x="4667250" y="3054350"/>
          <p14:tracePt t="17907" x="4649788" y="3054350"/>
          <p14:tracePt t="17910" x="4613275" y="3054350"/>
          <p14:tracePt t="17917" x="4594225" y="3054350"/>
          <p14:tracePt t="17926" x="4557713" y="3054350"/>
          <p14:tracePt t="17933" x="4540250" y="3054350"/>
          <p14:tracePt t="17943" x="4530725" y="3054350"/>
          <p14:tracePt t="17949" x="4513263" y="3054350"/>
          <p14:tracePt t="17959" x="4503738" y="3054350"/>
          <p14:tracePt t="17966" x="4494213" y="3054350"/>
          <p14:tracePt t="17975" x="4476750" y="3054350"/>
          <p14:tracePt t="17982" x="4467225" y="3054350"/>
          <p14:tracePt t="17995" x="4448175" y="3036888"/>
          <p14:tracePt t="17998" x="4430713" y="3017838"/>
          <p14:tracePt t="18007" x="4421188" y="3000375"/>
          <p14:tracePt t="18016" x="4403725" y="2982913"/>
          <p14:tracePt t="18022" x="4384675" y="2963863"/>
          <p14:tracePt t="18030" x="4367213" y="2946400"/>
          <p14:tracePt t="18038" x="4357688" y="2936875"/>
          <p14:tracePt t="18046" x="4330700" y="2927350"/>
          <p14:tracePt t="18054" x="4321175" y="2927350"/>
          <p14:tracePt t="18062" x="4294188" y="2917825"/>
          <p14:tracePt t="18070" x="4275138" y="2909888"/>
          <p14:tracePt t="18078" x="4257675" y="2900363"/>
          <p14:tracePt t="18085" x="4238625" y="2890838"/>
          <p14:tracePt t="18093" x="4230688" y="2890838"/>
          <p14:tracePt t="18101" x="4202113" y="2881313"/>
          <p14:tracePt t="18111" x="4175125" y="2844800"/>
          <p14:tracePt t="18117" x="4138613" y="2827338"/>
          <p14:tracePt t="18125" x="4138613" y="2817813"/>
          <p14:tracePt t="18134" x="4094163" y="2781300"/>
          <p14:tracePt t="18142" x="4084638" y="2763838"/>
          <p14:tracePt t="18150" x="4075113" y="2744788"/>
          <p14:tracePt t="18159" x="4057650" y="2727325"/>
          <p14:tracePt t="18165" x="4048125" y="2708275"/>
          <p14:tracePt t="18175" x="4038600" y="2681288"/>
          <p14:tracePt t="18189" x="4038600" y="2671763"/>
          <p14:tracePt t="18198" x="4029075" y="2662238"/>
          <p14:tracePt t="18245" x="4029075" y="2644775"/>
          <p14:tracePt t="18262" x="4029075" y="2608263"/>
          <p14:tracePt t="18286" x="4029075" y="2598738"/>
          <p14:tracePt t="18294" x="4029075" y="2581275"/>
          <p14:tracePt t="18302" x="4029075" y="2571750"/>
          <p14:tracePt t="18309" x="4029075" y="2554288"/>
          <p14:tracePt t="18318" x="4048125" y="2544763"/>
          <p14:tracePt t="18326" x="4065588" y="2535238"/>
          <p14:tracePt t="18334" x="4075113" y="2525713"/>
          <p14:tracePt t="18342" x="4102100" y="2517775"/>
          <p14:tracePt t="18349" x="4148138" y="2508250"/>
          <p14:tracePt t="18359" x="4175125" y="2508250"/>
          <p14:tracePt t="18365" x="4211638" y="2498725"/>
          <p14:tracePt t="18375" x="4257675" y="2481263"/>
          <p14:tracePt t="18381" x="4303713" y="2452688"/>
          <p14:tracePt t="18389" x="4357688" y="2452688"/>
          <p14:tracePt t="18397" x="4440238" y="2452688"/>
          <p14:tracePt t="18406" x="4494213" y="2444750"/>
          <p14:tracePt t="18414" x="4540250" y="2444750"/>
          <p14:tracePt t="18422" x="4594225" y="2444750"/>
          <p14:tracePt t="18430" x="4667250" y="2444750"/>
          <p14:tracePt t="18438" x="4703763" y="2444750"/>
          <p14:tracePt t="18445" x="4759325" y="2444750"/>
          <p14:tracePt t="18453" x="4776788" y="2444750"/>
          <p14:tracePt t="18461" x="4803775" y="2444750"/>
          <p14:tracePt t="18469" x="4813300" y="2444750"/>
          <p14:tracePt t="18477" x="4822825" y="2444750"/>
          <p14:tracePt t="18566" x="4840288" y="2444750"/>
          <p14:tracePt t="18582" x="4849813" y="2444750"/>
          <p14:tracePt t="18599" x="4876800" y="2444750"/>
          <p14:tracePt t="18608" x="4905375" y="2462213"/>
          <p14:tracePt t="18615" x="4905375" y="2471738"/>
          <p14:tracePt t="18623" x="4949825" y="2489200"/>
          <p14:tracePt t="18646" x="4968875" y="2508250"/>
          <p14:tracePt t="18662" x="4978400" y="2517775"/>
          <p14:tracePt t="18670" x="4986338" y="2517775"/>
          <p14:tracePt t="18686" x="4986338" y="2535238"/>
          <p14:tracePt t="18695" x="4986338" y="2544763"/>
          <p14:tracePt t="18702" x="4986338" y="2554288"/>
          <p14:tracePt t="18711" x="4986338" y="2581275"/>
          <p14:tracePt t="18718" x="4986338" y="2598738"/>
          <p14:tracePt t="18728" x="4995863" y="2617788"/>
          <p14:tracePt t="18734" x="4995863" y="2635250"/>
          <p14:tracePt t="18744" x="4995863" y="2654300"/>
          <p14:tracePt t="18761" x="4995863" y="2671763"/>
          <p14:tracePt t="18792" x="4995863" y="2690813"/>
          <p14:tracePt t="18800" x="4986338" y="2698750"/>
          <p14:tracePt t="18818" x="4978400" y="2708275"/>
          <p14:tracePt t="18823" x="4978400" y="2717800"/>
          <p14:tracePt t="18838" x="4978400" y="2727325"/>
          <p14:tracePt t="18849" x="4968875" y="2735263"/>
          <p14:tracePt t="18853" x="4949825" y="2754313"/>
          <p14:tracePt t="18869" x="4941888" y="2754313"/>
          <p14:tracePt t="18877" x="4932363" y="2771775"/>
          <p14:tracePt t="18885" x="4922838" y="2781300"/>
          <p14:tracePt t="18893" x="4922838" y="2790825"/>
          <p14:tracePt t="18911" x="4895850" y="2817813"/>
          <p14:tracePt t="18917" x="4895850" y="2827338"/>
          <p14:tracePt t="18925" x="4886325" y="2836863"/>
          <p14:tracePt t="18933" x="4859338" y="2863850"/>
          <p14:tracePt t="18950" x="4849813" y="2863850"/>
          <p14:tracePt t="18959" x="4822825" y="2873375"/>
          <p14:tracePt t="18965" x="4803775" y="2900363"/>
          <p14:tracePt t="18975" x="4795838" y="2900363"/>
          <p14:tracePt t="18981" x="4767263" y="2927350"/>
          <p14:tracePt t="18990" x="4759325" y="2936875"/>
          <p14:tracePt t="18998" x="4740275" y="2946400"/>
          <p14:tracePt t="19006" x="4730750" y="2954338"/>
          <p14:tracePt t="19013" x="4713288" y="2973388"/>
          <p14:tracePt t="19021" x="4695825" y="2982913"/>
          <p14:tracePt t="19029" x="4676775" y="2990850"/>
          <p14:tracePt t="19045" x="4667250" y="2990850"/>
          <p14:tracePt t="19061" x="4659313" y="2990850"/>
          <p14:tracePt t="19069" x="4630738" y="3000375"/>
          <p14:tracePt t="19085" x="4594225" y="3000375"/>
          <p14:tracePt t="19093" x="4540250" y="3000375"/>
          <p14:tracePt t="19101" x="4484688" y="3000375"/>
          <p14:tracePt t="19110" x="4430713" y="3000375"/>
          <p14:tracePt t="19118" x="4367213" y="3000375"/>
          <p14:tracePt t="19125" x="4330700" y="3000375"/>
          <p14:tracePt t="19134" x="4303713" y="3000375"/>
          <p14:tracePt t="19143" x="4257675" y="3000375"/>
          <p14:tracePt t="19149" x="4230688" y="3000375"/>
          <p14:tracePt t="19159" x="4221163" y="3000375"/>
          <p14:tracePt t="19223" x="4211638" y="3000375"/>
          <p14:tracePt t="19239" x="4211638" y="2982913"/>
          <p14:tracePt t="19248" x="4202113" y="2982913"/>
          <p14:tracePt t="19254" x="4184650" y="2963863"/>
          <p14:tracePt t="19262" x="4184650" y="2954338"/>
          <p14:tracePt t="19270" x="4175125" y="2936875"/>
          <p14:tracePt t="19278" x="4165600" y="2927350"/>
          <p14:tracePt t="19286" x="4165600" y="2909888"/>
          <p14:tracePt t="19293" x="4165600" y="2900363"/>
          <p14:tracePt t="19302" x="4165600" y="2890838"/>
          <p14:tracePt t="19309" x="4157663" y="2873375"/>
          <p14:tracePt t="19318" x="4157663" y="2863850"/>
          <p14:tracePt t="19326" x="4157663" y="2854325"/>
          <p14:tracePt t="19342" x="4138613" y="2827338"/>
          <p14:tracePt t="19349" x="4138613" y="2817813"/>
          <p14:tracePt t="19359" x="4138613" y="2808288"/>
          <p14:tracePt t="19366" x="4129088" y="2790825"/>
          <p14:tracePt t="19382" x="4129088" y="2781300"/>
          <p14:tracePt t="19447" x="4129088" y="2771775"/>
          <p14:tracePt t="19455" x="4129088" y="2763838"/>
          <p14:tracePt t="19464" x="4129088" y="2744788"/>
          <p14:tracePt t="19470" x="4121150" y="2735263"/>
          <p14:tracePt t="19478" x="4121150" y="2727325"/>
          <p14:tracePt t="19502" x="4121150" y="2708275"/>
          <p14:tracePt t="19510" x="4121150" y="2698750"/>
          <p14:tracePt t="19517" x="4121150" y="2690813"/>
          <p14:tracePt t="19526" x="4121150" y="2681288"/>
          <p14:tracePt t="19533" x="4121150" y="2662238"/>
          <p14:tracePt t="19549" x="4121150" y="2654300"/>
          <p14:tracePt t="19574" x="4121150" y="2644775"/>
          <p14:tracePt t="19598" x="4121150" y="2625725"/>
          <p14:tracePt t="19663" x="4121150" y="2617788"/>
          <p14:tracePt t="19687" x="4121150" y="2608263"/>
          <p14:tracePt t="19695" x="4121150" y="2598738"/>
          <p14:tracePt t="19702" x="4129088" y="2598738"/>
          <p14:tracePt t="19710" x="4138613" y="2598738"/>
          <p14:tracePt t="19717" x="4148138" y="2598738"/>
          <p14:tracePt t="19733" x="4165600" y="2589213"/>
          <p14:tracePt t="19742" x="4175125" y="2581275"/>
          <p14:tracePt t="19762" x="4184650" y="2571750"/>
          <p14:tracePt t="19768" x="4194175" y="2562225"/>
          <p14:tracePt t="19785" x="4221163" y="2554288"/>
          <p14:tracePt t="19797" x="4230688" y="2554288"/>
          <p14:tracePt t="19805" x="4238625" y="2544763"/>
          <p14:tracePt t="19821" x="4248150" y="2535238"/>
          <p14:tracePt t="19829" x="4248150" y="2525713"/>
          <p14:tracePt t="19869" x="4257675" y="2525713"/>
          <p14:tracePt t="20529" x="4248150" y="2535238"/>
          <p14:tracePt t="20534" x="4248150" y="2544763"/>
          <p14:tracePt t="20549" x="4248150" y="2562225"/>
          <p14:tracePt t="20565" x="4238625" y="2581275"/>
          <p14:tracePt t="20639" x="4267200" y="2571750"/>
          <p14:tracePt t="20647" x="4303713" y="2544763"/>
          <p14:tracePt t="20658" x="4330700" y="2517775"/>
          <p14:tracePt t="20665" x="4348163" y="2508250"/>
          <p14:tracePt t="20669" x="4384675" y="2498725"/>
          <p14:tracePt t="20677" x="4413250" y="2481263"/>
          <p14:tracePt t="20685" x="4421188" y="2471738"/>
          <p14:tracePt t="20693" x="4430713" y="2471738"/>
          <p14:tracePt t="20742" x="4440238" y="2471738"/>
          <p14:tracePt t="20758" x="4448175" y="2471738"/>
          <p14:tracePt t="20774" x="4467225" y="2471738"/>
          <p14:tracePt t="20782" x="4484688" y="2481263"/>
          <p14:tracePt t="20790" x="4494213" y="2481263"/>
          <p14:tracePt t="20797" x="4530725" y="2489200"/>
          <p14:tracePt t="20806" x="4549775" y="2489200"/>
          <p14:tracePt t="20813" x="4576763" y="2489200"/>
          <p14:tracePt t="20821" x="4594225" y="2489200"/>
          <p14:tracePt t="20829" x="4649788" y="2489200"/>
          <p14:tracePt t="20837" x="4695825" y="2489200"/>
          <p14:tracePt t="20845" x="4730750" y="2489200"/>
          <p14:tracePt t="20854" x="4759325" y="2489200"/>
          <p14:tracePt t="20861" x="4786313" y="2489200"/>
          <p14:tracePt t="20869" x="4803775" y="2489200"/>
          <p14:tracePt t="20877" x="4822825" y="2489200"/>
          <p14:tracePt t="20885" x="4832350" y="2489200"/>
          <p14:tracePt t="21006" x="4840288" y="2498725"/>
          <p14:tracePt t="21037" x="4840288" y="2508250"/>
          <p14:tracePt t="21054" x="4840288" y="2517775"/>
          <p14:tracePt t="21062" x="4840288" y="2525713"/>
          <p14:tracePt t="21078" x="4840288" y="2544763"/>
          <p14:tracePt t="21207" x="4840288" y="2554288"/>
          <p14:tracePt t="21367" x="4840288" y="2562225"/>
          <p14:tracePt t="21376" x="4840288" y="2581275"/>
          <p14:tracePt t="21383" x="4840288" y="2589213"/>
          <p14:tracePt t="21393" x="4840288" y="2608263"/>
          <p14:tracePt t="21398" x="4840288" y="2625725"/>
          <p14:tracePt t="21405" x="4840288" y="2644775"/>
          <p14:tracePt t="21414" x="4840288" y="2654300"/>
          <p14:tracePt t="21422" x="4849813" y="2662238"/>
          <p14:tracePt t="21529" x="4849813" y="2671763"/>
          <p14:tracePt t="21535" x="4849813" y="2681288"/>
          <p14:tracePt t="21542" x="4849813" y="2690813"/>
          <p14:tracePt t="21550" x="4849813" y="2708275"/>
          <p14:tracePt t="21560" x="4849813" y="2717800"/>
          <p14:tracePt t="21565" x="4849813" y="2727325"/>
          <p14:tracePt t="21582" x="4849813" y="2744788"/>
          <p14:tracePt t="21592" x="4859338" y="2754313"/>
          <p14:tracePt t="21598" x="4876800" y="2763838"/>
          <p14:tracePt t="22013" x="4876800" y="2754313"/>
          <p14:tracePt t="22021" x="4876800" y="2744788"/>
          <p14:tracePt t="22030" x="4876800" y="2717800"/>
          <p14:tracePt t="22038" x="4876800" y="2698750"/>
          <p14:tracePt t="22046" x="4868863" y="2671763"/>
          <p14:tracePt t="22054" x="4849813" y="2644775"/>
          <p14:tracePt t="22063" x="4849813" y="2625725"/>
          <p14:tracePt t="22071" x="4849813" y="2617788"/>
          <p14:tracePt t="22077" x="4849813" y="2608263"/>
          <p14:tracePt t="22096" x="4840288" y="2598738"/>
          <p14:tracePt t="22103" x="4832350" y="2581275"/>
          <p14:tracePt t="22112" x="4822825" y="2581275"/>
          <p14:tracePt t="22118" x="4813300" y="2571750"/>
          <p14:tracePt t="22126" x="4803775" y="2544763"/>
          <p14:tracePt t="22134" x="4786313" y="2525713"/>
          <p14:tracePt t="22150" x="4776788" y="2508250"/>
          <p14:tracePt t="22159" x="4776788" y="2498725"/>
          <p14:tracePt t="22166" x="4767263" y="2489200"/>
          <p14:tracePt t="22417" x="4749800" y="2498725"/>
          <p14:tracePt t="22425" x="4740275" y="2571750"/>
          <p14:tracePt t="22433" x="4722813" y="2681288"/>
          <p14:tracePt t="22439" x="4722813" y="2808288"/>
          <p14:tracePt t="22448" x="4722813" y="2917825"/>
          <p14:tracePt t="22454" x="4713288" y="3063875"/>
          <p14:tracePt t="22461" x="4713288" y="3192463"/>
          <p14:tracePt t="22470" x="4713288" y="3319463"/>
          <p14:tracePt t="22479" x="4713288" y="3411538"/>
          <p14:tracePt t="22486" x="4713288" y="3465513"/>
          <p14:tracePt t="22494" x="4676775" y="3529013"/>
          <p14:tracePt t="22502" x="4659313" y="3548063"/>
          <p14:tracePt t="22513" x="4649788" y="3565525"/>
          <p14:tracePt t="22680" x="4640263" y="3556000"/>
          <p14:tracePt t="22693" x="4630738" y="3529013"/>
          <p14:tracePt t="22701" x="4622800" y="3529013"/>
          <p14:tracePt t="22709" x="4613275" y="3519488"/>
          <p14:tracePt t="22733" x="4594225" y="3502025"/>
          <p14:tracePt t="22741" x="4586288" y="3502025"/>
          <p14:tracePt t="22749" x="4567238" y="3492500"/>
          <p14:tracePt t="22758" x="4540250" y="3482975"/>
          <p14:tracePt t="22765" x="4494213" y="3482975"/>
          <p14:tracePt t="22782" x="4430713" y="3482975"/>
          <p14:tracePt t="22796" x="4394200" y="3482975"/>
          <p14:tracePt t="22806" x="4384675" y="3482975"/>
          <p14:tracePt t="23144" x="4394200" y="3465513"/>
          <p14:tracePt t="23149" x="4421188" y="3429000"/>
          <p14:tracePt t="23157" x="4457700" y="3411538"/>
          <p14:tracePt t="23165" x="4513263" y="3392488"/>
          <p14:tracePt t="23179" x="4576763" y="3346450"/>
          <p14:tracePt t="23184" x="4603750" y="3338513"/>
          <p14:tracePt t="23194" x="4640263" y="3319463"/>
          <p14:tracePt t="23198" x="4676775" y="3309938"/>
          <p14:tracePt t="23207" x="4722813" y="3302000"/>
          <p14:tracePt t="23214" x="4740275" y="3292475"/>
          <p14:tracePt t="23222" x="4776788" y="3292475"/>
          <p14:tracePt t="23231" x="4803775" y="3292475"/>
          <p14:tracePt t="23239" x="4822825" y="3292475"/>
          <p14:tracePt t="23248" x="4859338" y="3273425"/>
          <p14:tracePt t="23254" x="4886325" y="3273425"/>
          <p14:tracePt t="23264" x="4905375" y="3273425"/>
          <p14:tracePt t="23269" x="4913313" y="3265488"/>
          <p14:tracePt t="23391" x="4913313" y="3282950"/>
          <p14:tracePt t="23399" x="4905375" y="3319463"/>
          <p14:tracePt t="23415" x="4905375" y="3328988"/>
          <p14:tracePt t="23422" x="4905375" y="3338513"/>
          <p14:tracePt t="23583" x="4895850" y="3338513"/>
          <p14:tracePt t="23590" x="4886325" y="3338513"/>
          <p14:tracePt t="23597" x="4868863" y="3319463"/>
          <p14:tracePt t="23606" x="4859338" y="3309938"/>
          <p14:tracePt t="23613" x="4832350" y="3282950"/>
          <p14:tracePt t="23621" x="4822825" y="3265488"/>
          <p14:tracePt t="23629" x="4803775" y="3246438"/>
          <p14:tracePt t="23637" x="4786313" y="3209925"/>
          <p14:tracePt t="23645" x="4767263" y="3192463"/>
          <p14:tracePt t="23653" x="4730750" y="3163888"/>
          <p14:tracePt t="23661" x="4722813" y="3155950"/>
          <p14:tracePt t="23671" x="4703763" y="3136900"/>
          <p14:tracePt t="23677" x="4676775" y="3119438"/>
          <p14:tracePt t="23685" x="4667250" y="3109913"/>
          <p14:tracePt t="23702" x="4649788" y="3100388"/>
          <p14:tracePt t="23711" x="4640263" y="3100388"/>
          <p14:tracePt t="23717" x="4640263" y="3090863"/>
          <p14:tracePt t="23973" x="4630738" y="3082925"/>
          <p14:tracePt t="23983" x="4586288" y="3109913"/>
          <p14:tracePt t="23990" x="4576763" y="3136900"/>
          <p14:tracePt t="23997" x="4557713" y="3192463"/>
          <p14:tracePt t="24006" x="4513263" y="3200400"/>
          <p14:tracePt t="24013" x="4494213" y="3246438"/>
          <p14:tracePt t="24021" x="4484688" y="3292475"/>
          <p14:tracePt t="24029" x="4467225" y="3338513"/>
          <p14:tracePt t="24037" x="4457700" y="3392488"/>
          <p14:tracePt t="24045" x="4457700" y="3411538"/>
          <p14:tracePt t="24053" x="4457700" y="3438525"/>
          <p14:tracePt t="24061" x="4457700" y="3446463"/>
          <p14:tracePt t="24069" x="4457700" y="3455988"/>
          <p14:tracePt t="24077" x="4457700" y="3465513"/>
          <p14:tracePt t="24207" x="4467225" y="3465513"/>
          <p14:tracePt t="24216" x="4494213" y="3446463"/>
          <p14:tracePt t="24225" x="4576763" y="3446463"/>
          <p14:tracePt t="24233" x="4640263" y="3438525"/>
          <p14:tracePt t="24238" x="4667250" y="3429000"/>
          <p14:tracePt t="24246" x="4722813" y="3429000"/>
          <p14:tracePt t="24254" x="4759325" y="3419475"/>
          <p14:tracePt t="24270" x="4776788" y="3411538"/>
          <p14:tracePt t="24278" x="4786313" y="3402013"/>
          <p14:tracePt t="24286" x="4795838" y="3392488"/>
          <p14:tracePt t="24399" x="4803775" y="3382963"/>
          <p14:tracePt t="24423" x="4813300" y="3382963"/>
          <p14:tracePt t="24432" x="4822825" y="3365500"/>
          <p14:tracePt t="24447" x="4840288" y="3346450"/>
          <p14:tracePt t="24463" x="4849813" y="3338513"/>
          <p14:tracePt t="24478" x="4849813" y="3328988"/>
          <p14:tracePt t="24486" x="4859338" y="3319463"/>
          <p14:tracePt t="24494" x="4868863" y="3319463"/>
          <p14:tracePt t="24502" x="4876800" y="3309938"/>
          <p14:tracePt t="24510" x="4886325" y="3309938"/>
          <p14:tracePt t="24517" x="4895850" y="3302000"/>
          <p14:tracePt t="24533" x="4913313" y="3292475"/>
          <p14:tracePt t="24549" x="4922838" y="3292475"/>
          <p14:tracePt t="24565" x="4932363" y="3292475"/>
          <p14:tracePt t="24607" x="4949825" y="3292475"/>
          <p14:tracePt t="24615" x="4959350" y="3292475"/>
          <p14:tracePt t="24623" x="4959350" y="3302000"/>
          <p14:tracePt t="24631" x="4968875" y="3309938"/>
          <p14:tracePt t="24639" x="4978400" y="3319463"/>
          <p14:tracePt t="24767" x="4986338" y="3328988"/>
          <p14:tracePt t="24775" x="5022850" y="3328988"/>
          <p14:tracePt t="24781" x="5105400" y="3328988"/>
          <p14:tracePt t="24791" x="5178425" y="3328988"/>
          <p14:tracePt t="24797" x="5268913" y="3328988"/>
          <p14:tracePt t="24806" x="5360988" y="3328988"/>
          <p14:tracePt t="24813" x="5434013" y="3328988"/>
          <p14:tracePt t="24822" x="5478463" y="3309938"/>
          <p14:tracePt t="24829" x="5514975" y="3302000"/>
          <p14:tracePt t="24838" x="5534025" y="3292475"/>
          <p14:tracePt t="24846" x="5534025" y="3282950"/>
          <p14:tracePt t="24854" x="5543550" y="3273425"/>
          <p14:tracePt t="24877" x="5551488" y="3265488"/>
          <p14:tracePt t="25005" x="5524500" y="3255963"/>
          <p14:tracePt t="25013" x="5461000" y="3236913"/>
          <p14:tracePt t="25022" x="5414963" y="3219450"/>
          <p14:tracePt t="25029" x="5387975" y="3219450"/>
          <p14:tracePt t="25037" x="5334000" y="3192463"/>
          <p14:tracePt t="25046" x="5314950" y="3182938"/>
          <p14:tracePt t="25054" x="5268913" y="3163888"/>
          <p14:tracePt t="25061" x="5241925" y="3146425"/>
          <p14:tracePt t="25069" x="5224463" y="3136900"/>
          <p14:tracePt t="25078" x="5178425" y="3100388"/>
          <p14:tracePt t="25085" x="5132388" y="3073400"/>
          <p14:tracePt t="25093" x="5095875" y="3046413"/>
          <p14:tracePt t="25109" x="5078413" y="3036888"/>
          <p14:tracePt t="25126" x="5059363" y="3027363"/>
          <p14:tracePt t="25174" x="5049838" y="3027363"/>
          <p14:tracePt t="25191" x="5041900" y="3027363"/>
          <p14:tracePt t="25198" x="5032375" y="3027363"/>
          <p14:tracePt t="25207" x="5022850" y="3027363"/>
          <p14:tracePt t="25215" x="5005388" y="3009900"/>
          <p14:tracePt t="25230" x="4995863" y="3000375"/>
          <p14:tracePt t="25246" x="4986338" y="2990850"/>
          <p14:tracePt t="25254" x="4978400" y="2990850"/>
          <p14:tracePt t="25264" x="4968875" y="2973388"/>
          <p14:tracePt t="25286" x="4949825" y="2954338"/>
          <p14:tracePt t="25302" x="4932363" y="2954338"/>
          <p14:tracePt t="25309" x="4922838" y="2954338"/>
          <p14:tracePt t="25317" x="4895850" y="2954338"/>
          <p14:tracePt t="25325" x="4868863" y="2954338"/>
          <p14:tracePt t="25333" x="4840288" y="2954338"/>
          <p14:tracePt t="25342" x="4795838" y="2954338"/>
          <p14:tracePt t="25349" x="4767263" y="2954338"/>
          <p14:tracePt t="25358" x="4740275" y="2954338"/>
          <p14:tracePt t="25365" x="4713288" y="2954338"/>
          <p14:tracePt t="25376" x="4695825" y="2954338"/>
          <p14:tracePt t="25381" x="4676775" y="2954338"/>
          <p14:tracePt t="25391" x="4659313" y="2954338"/>
          <p14:tracePt t="25397" x="4649788" y="2954338"/>
          <p14:tracePt t="25413" x="4630738" y="2954338"/>
          <p14:tracePt t="25421" x="4622800" y="2954338"/>
          <p14:tracePt t="25751" x="4613275" y="2954338"/>
          <p14:tracePt t="25951" x="4622800" y="2954338"/>
          <p14:tracePt t="25957" x="4640263" y="2936875"/>
          <p14:tracePt t="25965" x="4676775" y="2909888"/>
          <p14:tracePt t="25975" x="4740275" y="2881313"/>
          <p14:tracePt t="25981" x="4786313" y="2844800"/>
          <p14:tracePt t="25991" x="4832350" y="2827338"/>
          <p14:tracePt t="25997" x="4876800" y="2771775"/>
          <p14:tracePt t="26006" x="4913313" y="2754313"/>
          <p14:tracePt t="26013" x="4932363" y="2727325"/>
          <p14:tracePt t="26021" x="4949825" y="2708275"/>
          <p14:tracePt t="26030" x="4968875" y="2690813"/>
          <p14:tracePt t="26037" x="4968875" y="2681288"/>
          <p14:tracePt t="26045" x="4978400" y="2671763"/>
          <p14:tracePt t="26053" x="4978400" y="2662238"/>
          <p14:tracePt t="26919" x="4978400" y="2654300"/>
          <p14:tracePt t="26928" x="4978400" y="2635250"/>
          <p14:tracePt t="26936" x="4978400" y="2617788"/>
          <p14:tracePt t="26949" x="4978400" y="2598738"/>
          <p14:tracePt t="26958" x="4978400" y="2589213"/>
          <p14:tracePt t="26965" x="4968875" y="2571750"/>
          <p14:tracePt t="27062" x="4959350" y="2562225"/>
          <p14:tracePt t="27191" x="4949825" y="2554288"/>
          <p14:tracePt t="27213" x="4949825" y="2535238"/>
          <p14:tracePt t="27246" x="4949825" y="2525713"/>
          <p14:tracePt t="27270" x="4941888" y="2517775"/>
          <p14:tracePt t="27296" x="4941888" y="2498725"/>
          <p14:tracePt t="27305" x="4932363" y="2489200"/>
          <p14:tracePt t="27325" x="4922838" y="2481263"/>
          <p14:tracePt t="27349" x="4913313" y="2481263"/>
          <p14:tracePt t="27357" x="4905375" y="2471738"/>
          <p14:tracePt t="27381" x="4876800" y="2462213"/>
          <p14:tracePt t="27397" x="4868863" y="2452688"/>
          <p14:tracePt t="27413" x="4868863" y="2444750"/>
          <p14:tracePt t="27438" x="4859338" y="2435225"/>
          <p14:tracePt t="27779" x="4859338" y="2416175"/>
          <p14:tracePt t="27837" x="4849813" y="2398713"/>
          <p14:tracePt t="27927" x="4840288" y="2389188"/>
          <p14:tracePt t="28599" x="4832350" y="2389188"/>
          <p14:tracePt t="28609" x="4776788" y="2416175"/>
          <p14:tracePt t="28615" x="4730750" y="2452688"/>
          <p14:tracePt t="28627" x="4695825" y="2517775"/>
          <p14:tracePt t="28630" x="4667250" y="2544763"/>
          <p14:tracePt t="28638" x="4640263" y="2608263"/>
          <p14:tracePt t="28646" x="4603750" y="2654300"/>
          <p14:tracePt t="28654" x="4594225" y="2698750"/>
          <p14:tracePt t="28661" x="4557713" y="2727325"/>
          <p14:tracePt t="28670" x="4540250" y="2763838"/>
          <p14:tracePt t="28677" x="4530725" y="2800350"/>
          <p14:tracePt t="28685" x="4513263" y="2817813"/>
          <p14:tracePt t="28693" x="4503738" y="2836863"/>
          <p14:tracePt t="28701" x="4494213" y="2863850"/>
          <p14:tracePt t="28710" x="4467225" y="2900363"/>
          <p14:tracePt t="28717" x="4448175" y="2917825"/>
          <p14:tracePt t="28725" x="4421188" y="2954338"/>
          <p14:tracePt t="28733" x="4403725" y="2973388"/>
          <p14:tracePt t="28742" x="4376738" y="2990850"/>
          <p14:tracePt t="28749" x="4357688" y="3046413"/>
          <p14:tracePt t="28758" x="4340225" y="3073400"/>
          <p14:tracePt t="28765" x="4303713" y="3090863"/>
          <p14:tracePt t="28774" x="4275138" y="3119438"/>
          <p14:tracePt t="28782" x="4248150" y="3146425"/>
          <p14:tracePt t="28793" x="4221163" y="3173413"/>
          <p14:tracePt t="28797" x="4202113" y="3182938"/>
          <p14:tracePt t="28811" x="4184650" y="3200400"/>
          <p14:tracePt t="28816" x="4175125" y="3209925"/>
          <p14:tracePt t="28829" x="4157663" y="3228975"/>
          <p14:tracePt t="28846" x="4157663" y="3236913"/>
          <p14:tracePt t="28853" x="4157663" y="3255963"/>
          <p14:tracePt t="28862" x="4148138" y="3255963"/>
          <p14:tracePt t="28869" x="4138613" y="3265488"/>
          <p14:tracePt t="28894" x="4138613" y="3282950"/>
          <p14:tracePt t="28901" x="4129088" y="3292475"/>
          <p14:tracePt t="28910" x="4121150" y="3302000"/>
          <p14:tracePt t="28941" x="4121150" y="3309938"/>
          <p14:tracePt t="28957" x="4121150" y="3319463"/>
          <p14:tracePt t="29022" x="4111625" y="3328988"/>
          <p14:tracePt t="29186" x="4111625" y="3338513"/>
          <p14:tracePt t="29189" x="4111625" y="3365500"/>
          <p14:tracePt t="29197" x="4111625" y="3375025"/>
          <p14:tracePt t="29205" x="4102100" y="3382963"/>
          <p14:tracePt t="29213" x="4102100" y="3392488"/>
          <p14:tracePt t="29221" x="4094163" y="3402013"/>
          <p14:tracePt t="29238" x="4094163" y="3411538"/>
          <p14:tracePt t="29271" x="4094163" y="3419475"/>
          <p14:tracePt t="29301" x="4084638" y="3429000"/>
          <p14:tracePt t="29309" x="4075113" y="3438525"/>
          <p14:tracePt t="29317" x="4057650" y="3455988"/>
          <p14:tracePt t="29325" x="4048125" y="3465513"/>
          <p14:tracePt t="29333" x="4029075" y="3475038"/>
          <p14:tracePt t="29343" x="4021138" y="3475038"/>
          <p14:tracePt t="29349" x="4021138" y="3482975"/>
          <p14:tracePt t="29358" x="4002088" y="3492500"/>
          <p14:tracePt t="29365" x="3984625" y="3502025"/>
          <p14:tracePt t="29398" x="3975100" y="3511550"/>
          <p14:tracePt t="29406" x="3965575" y="3511550"/>
          <p14:tracePt t="29414" x="3956050" y="3511550"/>
          <p14:tracePt t="29422" x="3938588" y="3511550"/>
          <p14:tracePt t="29430" x="3919538" y="3511550"/>
          <p14:tracePt t="29438" x="3892550" y="3511550"/>
          <p14:tracePt t="29446" x="3865563" y="3511550"/>
          <p14:tracePt t="29454" x="3810000" y="3511550"/>
          <p14:tracePt t="29462" x="3765550" y="3511550"/>
          <p14:tracePt t="29470" x="3738563" y="3511550"/>
          <p14:tracePt t="29478" x="3702050" y="3511550"/>
          <p14:tracePt t="29486" x="3646488" y="3511550"/>
          <p14:tracePt t="29493" x="3600450" y="3511550"/>
          <p14:tracePt t="29501" x="3563938" y="3502025"/>
          <p14:tracePt t="29509" x="3546475" y="3502025"/>
          <p14:tracePt t="29517" x="3509963" y="3502025"/>
          <p14:tracePt t="29526" x="3490913" y="3502025"/>
          <p14:tracePt t="29549" x="3473450" y="3492500"/>
          <p14:tracePt t="29613" x="3463925" y="3482975"/>
          <p14:tracePt t="29622" x="3446463" y="3455988"/>
          <p14:tracePt t="29629" x="3446463" y="3438525"/>
          <p14:tracePt t="29638" x="3436938" y="3392488"/>
          <p14:tracePt t="29647" x="3419475" y="3365500"/>
          <p14:tracePt t="29657" x="3419475" y="3338513"/>
          <p14:tracePt t="29661" x="3419475" y="3309938"/>
          <p14:tracePt t="29670" x="3419475" y="3292475"/>
          <p14:tracePt t="29678" x="3419475" y="3265488"/>
          <p14:tracePt t="29686" x="3419475" y="3255963"/>
          <p14:tracePt t="29693" x="3419475" y="3228975"/>
          <p14:tracePt t="29701" x="3419475" y="3219450"/>
          <p14:tracePt t="29709" x="3419475" y="3209925"/>
          <p14:tracePt t="29718" x="3419475" y="3182938"/>
          <p14:tracePt t="29725" x="3419475" y="3173413"/>
          <p14:tracePt t="29733" x="3419475" y="3163888"/>
          <p14:tracePt t="29742" x="3427413" y="3163888"/>
          <p14:tracePt t="29758" x="3436938" y="3136900"/>
          <p14:tracePt t="29766" x="3455988" y="3127375"/>
          <p14:tracePt t="29782" x="3463925" y="3119438"/>
          <p14:tracePt t="29798" x="3490913" y="3109913"/>
          <p14:tracePt t="29809" x="3500438" y="3109913"/>
          <p14:tracePt t="29814" x="3527425" y="3109913"/>
          <p14:tracePt t="29822" x="3563938" y="3100388"/>
          <p14:tracePt t="29829" x="3609975" y="3090863"/>
          <p14:tracePt t="29837" x="3665538" y="3090863"/>
          <p14:tracePt t="29845" x="3719513" y="3090863"/>
          <p14:tracePt t="29853" x="3783013" y="3090863"/>
          <p14:tracePt t="29861" x="3838575" y="3090863"/>
          <p14:tracePt t="29869" x="3883025" y="3100388"/>
          <p14:tracePt t="29891" x="3975100" y="3136900"/>
          <p14:tracePt t="29893" x="4002088" y="3146425"/>
          <p14:tracePt t="29901" x="4029075" y="3155950"/>
          <p14:tracePt t="29909" x="4038600" y="3155950"/>
          <p14:tracePt t="29918" x="4048125" y="3163888"/>
          <p14:tracePt t="29926" x="4075113" y="3173413"/>
          <p14:tracePt t="29983" x="4084638" y="3182938"/>
          <p14:tracePt t="29999" x="4084638" y="3192463"/>
          <p14:tracePt t="30008" x="4094163" y="3192463"/>
          <p14:tracePt t="30016" x="4102100" y="3219450"/>
          <p14:tracePt t="30029" x="4102100" y="3228975"/>
          <p14:tracePt t="30037" x="4102100" y="3236913"/>
          <p14:tracePt t="30045" x="4111625" y="3265488"/>
          <p14:tracePt t="30053" x="4121150" y="3273425"/>
          <p14:tracePt t="30061" x="4129088" y="3302000"/>
          <p14:tracePt t="30069" x="4129088" y="3309938"/>
          <p14:tracePt t="30077" x="4129088" y="3319463"/>
          <p14:tracePt t="30086" x="4129088" y="3338513"/>
          <p14:tracePt t="30094" x="4129088" y="3346450"/>
          <p14:tracePt t="30102" x="4129088" y="3355975"/>
          <p14:tracePt t="30112" x="4129088" y="3365500"/>
          <p14:tracePt t="30118" x="4129088" y="3382963"/>
          <p14:tracePt t="30128" x="4129088" y="3392488"/>
          <p14:tracePt t="30134" x="4129088" y="3402013"/>
          <p14:tracePt t="30150" x="4121150" y="3411538"/>
          <p14:tracePt t="30167" x="4102100" y="3419475"/>
          <p14:tracePt t="30177" x="4065588" y="3446463"/>
          <p14:tracePt t="30195" x="4011613" y="3455988"/>
          <p14:tracePt t="30200" x="3948113" y="3482975"/>
          <p14:tracePt t="30210" x="3911600" y="3492500"/>
          <p14:tracePt t="30214" x="3865563" y="3492500"/>
          <p14:tracePt t="30222" x="3810000" y="3511550"/>
          <p14:tracePt t="30231" x="3775075" y="3519488"/>
          <p14:tracePt t="30238" x="3746500" y="3538538"/>
          <p14:tracePt t="30254" x="3729038" y="3538538"/>
          <p14:tracePt t="30263" x="3719513" y="3548063"/>
          <p14:tracePt t="30383" x="3719513" y="3538538"/>
          <p14:tracePt t="30408" x="3719513" y="3529013"/>
          <p14:tracePt t="30415" x="3709988" y="3519488"/>
          <p14:tracePt t="30465" x="3709988" y="3511550"/>
          <p14:tracePt t="30511" x="3709988" y="3502025"/>
          <p14:tracePt t="30543" x="3709988" y="3475038"/>
          <p14:tracePt t="30552" x="3692525" y="3438525"/>
          <p14:tracePt t="30558" x="3646488" y="3411538"/>
          <p14:tracePt t="30567" x="3609975" y="3375025"/>
          <p14:tracePt t="30575" x="3582988" y="3346450"/>
          <p14:tracePt t="30582" x="3527425" y="3282950"/>
          <p14:tracePt t="30591" x="3490913" y="3200400"/>
          <p14:tracePt t="30597" x="3463925" y="3155950"/>
          <p14:tracePt t="30607" x="3427413" y="3073400"/>
          <p14:tracePt t="30613" x="3400425" y="2990850"/>
          <p14:tracePt t="30621" x="3390900" y="2936875"/>
          <p14:tracePt t="30629" x="3390900" y="2881313"/>
          <p14:tracePt t="30637" x="3390900" y="2800350"/>
          <p14:tracePt t="30645" x="3390900" y="2771775"/>
          <p14:tracePt t="30654" x="3390900" y="2717800"/>
          <p14:tracePt t="30663" x="3390900" y="2690813"/>
          <p14:tracePt t="30671" x="3390900" y="2654300"/>
          <p14:tracePt t="30679" x="3390900" y="2635250"/>
          <p14:tracePt t="30690" x="3390900" y="2625725"/>
          <p14:tracePt t="30695" x="3390900" y="2608263"/>
          <p14:tracePt t="30701" x="3390900" y="2589213"/>
          <p14:tracePt t="30709" x="3390900" y="2581275"/>
          <p14:tracePt t="30726" x="3390900" y="2562225"/>
          <p14:tracePt t="30734" x="3390900" y="2544763"/>
          <p14:tracePt t="30750" x="3390900" y="2508250"/>
          <p14:tracePt t="30759" x="3390900" y="2498725"/>
          <p14:tracePt t="30775" x="3390900" y="2489200"/>
          <p14:tracePt t="30782" x="3373438" y="2462213"/>
          <p14:tracePt t="30793" x="3373438" y="2452688"/>
          <p14:tracePt t="30798" x="3373438" y="2444750"/>
          <p14:tracePt t="31343" x="3363913" y="2444750"/>
          <p14:tracePt t="31349" x="3346450" y="2462213"/>
          <p14:tracePt t="31357" x="3300413" y="2462213"/>
          <p14:tracePt t="31366" x="3273425" y="2471738"/>
          <p14:tracePt t="31374" x="3254375" y="2481263"/>
          <p14:tracePt t="31381" x="3236913" y="2489200"/>
          <p14:tracePt t="31390" x="3208338" y="2489200"/>
          <p14:tracePt t="31397" x="3200400" y="2489200"/>
          <p14:tracePt t="31407" x="3190875" y="2489200"/>
          <p14:tracePt t="31413" x="3181350" y="2489200"/>
          <p14:tracePt t="31574" x="3163888" y="2489200"/>
          <p14:tracePt t="31581" x="3136900" y="2462213"/>
          <p14:tracePt t="31590" x="3100388" y="2444750"/>
          <p14:tracePt t="31597" x="3081338" y="2408238"/>
          <p14:tracePt t="31608" x="3063875" y="2389188"/>
          <p14:tracePt t="31613" x="3035300" y="2362200"/>
          <p14:tracePt t="31622" x="3017838" y="2343150"/>
          <p14:tracePt t="31629" x="2981325" y="2306638"/>
          <p14:tracePt t="31638" x="2962275" y="2289175"/>
          <p14:tracePt t="31646" x="2962275" y="2270125"/>
          <p14:tracePt t="31654" x="2962275" y="2262188"/>
          <p14:tracePt t="31661" x="2954338" y="2252663"/>
          <p14:tracePt t="31669" x="2935288" y="2243138"/>
          <p14:tracePt t="31727" x="2935288" y="2233613"/>
          <p14:tracePt t="31733" x="2935288" y="2225675"/>
          <p14:tracePt t="31741" x="2935288" y="2216150"/>
          <p14:tracePt t="31749" x="2935288" y="2197100"/>
          <p14:tracePt t="31758" x="2935288" y="2189163"/>
          <p14:tracePt t="31765" x="2935288" y="2179638"/>
          <p14:tracePt t="31774" x="2935288" y="2160588"/>
          <p14:tracePt t="31781" x="2944813" y="2152650"/>
          <p14:tracePt t="31791" x="2944813" y="2143125"/>
          <p14:tracePt t="31797" x="2944813" y="2133600"/>
          <p14:tracePt t="31810" x="2944813" y="2116138"/>
          <p14:tracePt t="31814" x="2954338" y="2097088"/>
          <p14:tracePt t="31821" x="2962275" y="2089150"/>
          <p14:tracePt t="31829" x="2971800" y="2079625"/>
          <p14:tracePt t="31846" x="2971800" y="2070100"/>
          <p14:tracePt t="31870" x="2981325" y="2060575"/>
          <p14:tracePt t="31877" x="2990850" y="2052638"/>
          <p14:tracePt t="31892" x="2998788" y="2043113"/>
          <p14:tracePt t="31894" x="3008313" y="2043113"/>
          <p14:tracePt t="31903" x="3027363" y="2024063"/>
          <p14:tracePt t="31915" x="3044825" y="2016125"/>
          <p14:tracePt t="31918" x="3054350" y="2006600"/>
          <p14:tracePt t="31929" x="3071813" y="1997075"/>
          <p14:tracePt t="31934" x="3081338" y="1997075"/>
          <p14:tracePt t="31942" x="3117850" y="1970088"/>
          <p14:tracePt t="31949" x="3136900" y="1960563"/>
          <p14:tracePt t="31957" x="3163888" y="1960563"/>
          <p14:tracePt t="31966" x="3190875" y="1951038"/>
          <p14:tracePt t="31974" x="3227388" y="1943100"/>
          <p14:tracePt t="31992" x="3236913" y="1933575"/>
          <p14:tracePt t="32054" x="3244850" y="1933575"/>
          <p14:tracePt t="32062" x="3254375" y="1933575"/>
          <p14:tracePt t="32070" x="3281363" y="1951038"/>
          <p14:tracePt t="32078" x="3300413" y="1970088"/>
          <p14:tracePt t="32086" x="3317875" y="1979613"/>
          <p14:tracePt t="32095" x="3354388" y="2006600"/>
          <p14:tracePt t="32101" x="3363913" y="2016125"/>
          <p14:tracePt t="32109" x="3363913" y="2033588"/>
          <p14:tracePt t="32117" x="3382963" y="2052638"/>
          <p14:tracePt t="32126" x="3390900" y="2070100"/>
          <p14:tracePt t="32133" x="3400425" y="2079625"/>
          <p14:tracePt t="32142" x="3400425" y="2097088"/>
          <p14:tracePt t="32149" x="3400425" y="2106613"/>
          <p14:tracePt t="32159" x="3400425" y="2116138"/>
          <p14:tracePt t="32174" x="3409950" y="2125663"/>
          <p14:tracePt t="32182" x="3409950" y="2133600"/>
          <p14:tracePt t="32206" x="3409950" y="2143125"/>
          <p14:tracePt t="32214" x="3409950" y="2152650"/>
          <p14:tracePt t="32221" x="3409950" y="2160588"/>
          <p14:tracePt t="32229" x="3409950" y="2179638"/>
          <p14:tracePt t="32237" x="3409950" y="2189163"/>
          <p14:tracePt t="32253" x="3409950" y="2197100"/>
          <p14:tracePt t="32261" x="3409950" y="2225675"/>
          <p14:tracePt t="32278" x="3409950" y="2233613"/>
          <p14:tracePt t="32286" x="3409950" y="2243138"/>
          <p14:tracePt t="32301" x="3409950" y="2262188"/>
          <p14:tracePt t="32351" x="3409950" y="2270125"/>
          <p14:tracePt t="32360" x="3409950" y="2279650"/>
          <p14:tracePt t="32369" x="3409950" y="2289175"/>
          <p14:tracePt t="32379" x="3409950" y="2298700"/>
          <p14:tracePt t="32382" x="3409950" y="2306638"/>
          <p14:tracePt t="32392" x="3400425" y="2316163"/>
          <p14:tracePt t="32398" x="3390900" y="2316163"/>
          <p14:tracePt t="32414" x="3390900" y="2335213"/>
          <p14:tracePt t="32422" x="3382963" y="2352675"/>
          <p14:tracePt t="32438" x="3373438" y="2371725"/>
          <p14:tracePt t="32446" x="3373438" y="2379663"/>
          <p14:tracePt t="32454" x="3373438" y="2389188"/>
          <p14:tracePt t="32462" x="3363913" y="2398713"/>
          <p14:tracePt t="32470" x="3354388" y="2408238"/>
          <p14:tracePt t="32478" x="3354388" y="2416175"/>
          <p14:tracePt t="32486" x="3346450" y="2416175"/>
          <p14:tracePt t="32525" x="3336925" y="2435225"/>
          <p14:tracePt t="32542" x="3327400" y="2444750"/>
          <p14:tracePt t="32558" x="3317875" y="2452688"/>
          <p14:tracePt t="32574" x="3300413" y="2471738"/>
          <p14:tracePt t="32591" x="3290888" y="2471738"/>
          <p14:tracePt t="32599" x="3281363" y="2481263"/>
          <p14:tracePt t="32615" x="3281363" y="2489200"/>
          <p14:tracePt t="32713" x="3273425" y="2489200"/>
          <p14:tracePt t="32719" x="3263900" y="2489200"/>
          <p14:tracePt t="32735" x="3254375" y="2489200"/>
          <p14:tracePt t="32744" x="3236913" y="2489200"/>
          <p14:tracePt t="32750" x="3227388" y="2489200"/>
          <p14:tracePt t="32854" x="3208338" y="2489200"/>
          <p14:tracePt t="32862" x="3200400" y="2489200"/>
          <p14:tracePt t="32870" x="3163888" y="2471738"/>
          <p14:tracePt t="32878" x="3154363" y="2471738"/>
          <p14:tracePt t="32894" x="3144838" y="2462213"/>
          <p14:tracePt t="32901" x="3136900" y="2452688"/>
          <p14:tracePt t="32909" x="3117850" y="2444750"/>
          <p14:tracePt t="32917" x="3100388" y="2425700"/>
          <p14:tracePt t="32925" x="3090863" y="2416175"/>
          <p14:tracePt t="32933" x="3081338" y="2398713"/>
          <p14:tracePt t="32943" x="3071813" y="2389188"/>
          <p14:tracePt t="32950" x="3054350" y="2371725"/>
          <p14:tracePt t="32957" x="3044825" y="2343150"/>
          <p14:tracePt t="32974" x="3035300" y="2325688"/>
          <p14:tracePt t="32995" x="3035300" y="2306638"/>
          <p14:tracePt t="32999" x="3035300" y="2298700"/>
          <p14:tracePt t="33127" x="3035300" y="2306638"/>
          <p14:tracePt t="33135" x="3035300" y="2325688"/>
          <p14:tracePt t="33143" x="3035300" y="2335213"/>
          <p14:tracePt t="34480" x="3027363" y="2343150"/>
          <p14:tracePt t="34533" x="3027363" y="2362200"/>
          <p14:tracePt t="34542" x="3027363" y="2371725"/>
          <p14:tracePt t="34549" x="3008313" y="2389188"/>
          <p14:tracePt t="34557" x="2998788" y="2408238"/>
          <p14:tracePt t="34566" x="2990850" y="2425700"/>
          <p14:tracePt t="34582" x="2990850" y="2435225"/>
          <p14:tracePt t="34591" x="2990850" y="2452688"/>
          <p14:tracePt t="34613" x="2990850" y="2462213"/>
          <p14:tracePt t="35041" x="2990850" y="2452688"/>
          <p14:tracePt t="35053" x="3008313" y="2444750"/>
          <p14:tracePt t="35077" x="3017838" y="2444750"/>
          <p14:tracePt t="35102" x="3017838" y="2435225"/>
          <p14:tracePt t="36711" x="3044825" y="2408238"/>
          <p14:tracePt t="36721" x="3127375" y="2362200"/>
          <p14:tracePt t="36728" x="3208338" y="2325688"/>
          <p14:tracePt t="36735" x="3327400" y="2262188"/>
          <p14:tracePt t="36742" x="3419475" y="2206625"/>
          <p14:tracePt t="36750" x="3519488" y="2133600"/>
          <p14:tracePt t="36759" x="3609975" y="2070100"/>
          <p14:tracePt t="36765" x="3709988" y="1997075"/>
          <p14:tracePt t="36774" x="3775075" y="1943100"/>
          <p14:tracePt t="36783" x="3838575" y="1878013"/>
          <p14:tracePt t="36793" x="3856038" y="1870075"/>
          <p14:tracePt t="36799" x="3875088" y="1851025"/>
          <p14:tracePt t="36816" x="3902075" y="1824038"/>
          <p14:tracePt t="36903" x="3902075" y="1833563"/>
          <p14:tracePt t="36911" x="3875088" y="1878013"/>
          <p14:tracePt t="36917" x="3865563" y="1887538"/>
          <p14:tracePt t="36925" x="3865563" y="1906588"/>
          <p14:tracePt t="36933" x="3856038" y="1914525"/>
          <p14:tracePt t="36942" x="3856038" y="1924050"/>
          <p14:tracePt t="36957" x="3838575" y="1943100"/>
          <p14:tracePt t="36965" x="3829050" y="1951038"/>
          <p14:tracePt t="36981" x="3829050" y="1960563"/>
          <p14:tracePt t="36990" x="3819525" y="1970088"/>
          <p14:tracePt t="37030" x="3810000" y="1987550"/>
          <p14:tracePt t="37053" x="3792538" y="2006600"/>
          <p14:tracePt t="37078" x="3783013" y="2016125"/>
          <p14:tracePt t="37127" x="3775075" y="2024063"/>
          <p14:tracePt t="37263" x="3765550" y="2016125"/>
          <p14:tracePt t="37269" x="3765550" y="1997075"/>
          <p14:tracePt t="37277" x="3746500" y="1951038"/>
          <p14:tracePt t="37285" x="3738563" y="1933575"/>
          <p14:tracePt t="37293" x="3729038" y="1887538"/>
          <p14:tracePt t="37309" x="3729038" y="1860550"/>
          <p14:tracePt t="37317" x="3729038" y="1851025"/>
          <p14:tracePt t="37325" x="3719513" y="1841500"/>
          <p14:tracePt t="37350" x="3719513" y="1824038"/>
          <p14:tracePt t="37374" x="3719513" y="1814513"/>
          <p14:tracePt t="37631" x="3719513" y="1804988"/>
          <p14:tracePt t="37655" x="3709988" y="1797050"/>
          <p14:tracePt t="37663" x="3702050" y="1787525"/>
          <p14:tracePt t="37830" x="3702050" y="1778000"/>
          <p14:tracePt t="37839" x="3702050" y="1768475"/>
          <p14:tracePt t="37893" x="3692525" y="1760538"/>
          <p14:tracePt t="37903" x="3656013" y="1760538"/>
          <p14:tracePt t="37909" x="3619500" y="1778000"/>
          <p14:tracePt t="37919" x="3582988" y="1787525"/>
          <p14:tracePt t="37933" x="3563938" y="1787525"/>
          <p14:tracePt t="38063" x="3556000" y="1787525"/>
          <p14:tracePt t="38071" x="3556000" y="1778000"/>
          <p14:tracePt t="38119" x="3563938" y="1768475"/>
          <p14:tracePt t="38287" x="3563938" y="1760538"/>
          <p14:tracePt t="38296" x="3556000" y="1760538"/>
          <p14:tracePt t="38304" x="3536950" y="1778000"/>
          <p14:tracePt t="38310" x="3527425" y="1778000"/>
          <p14:tracePt t="38318" x="3509963" y="1778000"/>
          <p14:tracePt t="38327" x="3482975" y="1787525"/>
          <p14:tracePt t="38333" x="3473450" y="1797050"/>
          <p14:tracePt t="38341" x="3455988" y="1804988"/>
          <p14:tracePt t="38349" x="3436938" y="1804988"/>
          <p14:tracePt t="38358" x="3419475" y="1824038"/>
          <p14:tracePt t="38530" x="3409950" y="1824038"/>
          <p14:tracePt t="39247" x="3400425" y="1824038"/>
          <p14:tracePt t="39269" x="3382963" y="1841500"/>
          <p14:tracePt t="39285" x="3373438" y="1851025"/>
          <p14:tracePt t="39294" x="3354388" y="1870075"/>
          <p14:tracePt t="39310" x="3336925" y="1870075"/>
          <p14:tracePt t="39318" x="3336925" y="1878013"/>
          <p14:tracePt t="39342" x="3327400" y="1887538"/>
          <p14:tracePt t="39495" x="3309938" y="1887538"/>
          <p14:tracePt t="39535" x="3290888" y="1887538"/>
          <p14:tracePt t="39544" x="3273425" y="1887538"/>
          <p14:tracePt t="39551" x="3227388" y="1870075"/>
          <p14:tracePt t="39561" x="3200400" y="1870075"/>
          <p14:tracePt t="39566" x="3154363" y="1851025"/>
          <p14:tracePt t="39577" x="3136900" y="1841500"/>
          <p14:tracePt t="39581" x="3108325" y="1824038"/>
          <p14:tracePt t="39591" x="3100388" y="1824038"/>
          <p14:tracePt t="39597" x="3081338" y="1814513"/>
          <p14:tracePt t="39606" x="3063875" y="1804988"/>
          <p14:tracePt t="39614" x="3054350" y="1804988"/>
          <p14:tracePt t="39751" x="3035300" y="1797050"/>
          <p14:tracePt t="39765" x="3035300" y="1787525"/>
          <p14:tracePt t="39773" x="3035300" y="1778000"/>
          <p14:tracePt t="39781" x="3035300" y="1760538"/>
          <p14:tracePt t="39790" x="3035300" y="1731963"/>
          <p14:tracePt t="39797" x="3035300" y="1714500"/>
          <p14:tracePt t="39807" x="3035300" y="1687513"/>
          <p14:tracePt t="39814" x="3035300" y="1677988"/>
          <p14:tracePt t="39823" x="3035300" y="1651000"/>
          <p14:tracePt t="39829" x="3035300" y="1641475"/>
          <p14:tracePt t="39837" x="3035300" y="1631950"/>
          <p14:tracePt t="39845" x="3035300" y="1614488"/>
          <p14:tracePt t="39853" x="3054350" y="1587500"/>
          <p14:tracePt t="39878" x="3054350" y="1577975"/>
          <p14:tracePt t="39886" x="3054350" y="1568450"/>
          <p14:tracePt t="39894" x="3063875" y="1558925"/>
          <p14:tracePt t="39912" x="3081338" y="1541463"/>
          <p14:tracePt t="39917" x="3090863" y="1531938"/>
          <p14:tracePt t="39925" x="3108325" y="1514475"/>
          <p14:tracePt t="39942" x="3136900" y="1495425"/>
          <p14:tracePt t="39958" x="3144838" y="1485900"/>
          <p14:tracePt t="39965" x="3171825" y="1485900"/>
          <p14:tracePt t="39974" x="3190875" y="1468438"/>
          <p14:tracePt t="39981" x="3200400" y="1468438"/>
          <p14:tracePt t="39990" x="3227388" y="1458913"/>
          <p14:tracePt t="39997" x="3254375" y="1458913"/>
          <p14:tracePt t="40006" x="3300413" y="1458913"/>
          <p14:tracePt t="40014" x="3336925" y="1458913"/>
          <p14:tracePt t="40023" x="3390900" y="1458913"/>
          <p14:tracePt t="40030" x="3436938" y="1458913"/>
          <p14:tracePt t="40037" x="3490913" y="1458913"/>
          <p14:tracePt t="40045" x="3527425" y="1458913"/>
          <p14:tracePt t="40053" x="3556000" y="1458913"/>
          <p14:tracePt t="40061" x="3582988" y="1458913"/>
          <p14:tracePt t="40069" x="3600450" y="1458913"/>
          <p14:tracePt t="40077" x="3619500" y="1458913"/>
          <p14:tracePt t="40085" x="3629025" y="1458913"/>
          <p14:tracePt t="40143" x="3636963" y="1458913"/>
          <p14:tracePt t="40151" x="3636963" y="1468438"/>
          <p14:tracePt t="40160" x="3636963" y="1504950"/>
          <p14:tracePt t="40166" x="3629025" y="1522413"/>
          <p14:tracePt t="40175" x="3619500" y="1550988"/>
          <p14:tracePt t="40182" x="3619500" y="1568450"/>
          <p14:tracePt t="40191" x="3582988" y="1614488"/>
          <p14:tracePt t="40208" x="3573463" y="1624013"/>
          <p14:tracePt t="40214" x="3563938" y="1631950"/>
          <p14:tracePt t="40224" x="3563938" y="1641475"/>
          <p14:tracePt t="40230" x="3563938" y="1651000"/>
          <p14:tracePt t="40255" x="3556000" y="1660525"/>
          <p14:tracePt t="40264" x="3536950" y="1668463"/>
          <p14:tracePt t="40287" x="3519488" y="1687513"/>
          <p14:tracePt t="40295" x="3500438" y="1697038"/>
          <p14:tracePt t="40302" x="3455988" y="1714500"/>
          <p14:tracePt t="40311" x="3427413" y="1724025"/>
          <p14:tracePt t="40319" x="3409950" y="1724025"/>
          <p14:tracePt t="40327" x="3382963" y="1724025"/>
          <p14:tracePt t="40334" x="3363913" y="1741488"/>
          <p14:tracePt t="40342" x="3346450" y="1741488"/>
          <p14:tracePt t="40350" x="3336925" y="1741488"/>
          <p14:tracePt t="40439" x="3317875" y="1741488"/>
          <p14:tracePt t="40448" x="3309938" y="1741488"/>
          <p14:tracePt t="40456" x="3290888" y="1751013"/>
          <p14:tracePt t="40462" x="3273425" y="1760538"/>
          <p14:tracePt t="40470" x="3263900" y="1760538"/>
          <p14:tracePt t="40478" x="3244850" y="1760538"/>
          <p14:tracePt t="40486" x="3227388" y="1768475"/>
          <p14:tracePt t="40494" x="3217863" y="1768475"/>
          <p14:tracePt t="40502" x="3208338" y="1778000"/>
          <p14:tracePt t="40517" x="3200400" y="1778000"/>
          <p14:tracePt t="40631" x="3200400" y="1804988"/>
          <p14:tracePt t="40641" x="3181350" y="1841500"/>
          <p14:tracePt t="40648" x="3163888" y="1870075"/>
          <p14:tracePt t="40655" x="3163888" y="1897063"/>
          <p14:tracePt t="40662" x="3163888" y="1951038"/>
          <p14:tracePt t="40670" x="3154363" y="1987550"/>
          <p14:tracePt t="40678" x="3154363" y="2043113"/>
          <p14:tracePt t="40687" x="3154363" y="2079625"/>
          <p14:tracePt t="40695" x="3154363" y="2097088"/>
          <p14:tracePt t="40704" x="3154363" y="2133600"/>
          <p14:tracePt t="40709" x="3154363" y="2152650"/>
          <p14:tracePt t="40717" x="3154363" y="2170113"/>
          <p14:tracePt t="40741" x="3154363" y="2179638"/>
          <p14:tracePt t="41006" x="3208338" y="2216150"/>
          <p14:tracePt t="41014" x="3309938" y="2252663"/>
          <p14:tracePt t="41022" x="3382963" y="2270125"/>
          <p14:tracePt t="41029" x="3482975" y="2325688"/>
          <p14:tracePt t="41038" x="3546475" y="2352675"/>
          <p14:tracePt t="41045" x="3592513" y="2379663"/>
          <p14:tracePt t="41054" x="3629025" y="2408238"/>
          <p14:tracePt t="41062" x="3646488" y="2435225"/>
          <p14:tracePt t="41070" x="3646488" y="2462213"/>
          <p14:tracePt t="41077" x="3646488" y="2471738"/>
          <p14:tracePt t="41085" x="3646488" y="2498725"/>
          <p14:tracePt t="41093" x="3646488" y="2517775"/>
          <p14:tracePt t="41101" x="3646488" y="2525713"/>
          <p14:tracePt t="41109" x="3646488" y="2562225"/>
          <p14:tracePt t="41117" x="3646488" y="2581275"/>
          <p14:tracePt t="41125" x="3646488" y="2608263"/>
          <p14:tracePt t="41133" x="3646488" y="2625725"/>
          <p14:tracePt t="41141" x="3646488" y="2644775"/>
          <p14:tracePt t="41149" x="3646488" y="2662238"/>
          <p14:tracePt t="41157" x="3656013" y="2681288"/>
          <p14:tracePt t="41165" x="3665538" y="2681288"/>
          <p14:tracePt t="41174" x="3673475" y="2690813"/>
          <p14:tracePt t="41391" x="3692525" y="2717800"/>
          <p14:tracePt t="41397" x="3719513" y="2754313"/>
          <p14:tracePt t="41405" x="3729038" y="2763838"/>
          <p14:tracePt t="41413" x="3765550" y="2781300"/>
          <p14:tracePt t="41423" x="3802063" y="2800350"/>
          <p14:tracePt t="41429" x="3819525" y="2808288"/>
          <p14:tracePt t="41437" x="3819525" y="2817813"/>
          <p14:tracePt t="41445" x="3838575" y="2836863"/>
          <p14:tracePt t="41494" x="3846513" y="2844800"/>
          <p14:tracePt t="41518" x="3838575" y="2854325"/>
          <p14:tracePt t="41664" x="3838575" y="2836863"/>
          <p14:tracePt t="41669" x="3829050" y="2817813"/>
          <p14:tracePt t="41678" x="3829050" y="2800350"/>
          <p14:tracePt t="41685" x="3829050" y="2790825"/>
          <p14:tracePt t="41693" x="3829050" y="2781300"/>
          <p14:tracePt t="41725" x="3829050" y="2763838"/>
          <p14:tracePt t="41757" x="3829050" y="2754313"/>
          <p14:tracePt t="41773" x="3838575" y="2744788"/>
          <p14:tracePt t="41781" x="3846513" y="2744788"/>
          <p14:tracePt t="41789" x="3856038" y="2744788"/>
          <p14:tracePt t="41797" x="3865563" y="2735263"/>
          <p14:tracePt t="41813" x="3883025" y="2727325"/>
          <p14:tracePt t="41829" x="3892550" y="2717800"/>
          <p14:tracePt t="41845" x="3902075" y="2717800"/>
          <p14:tracePt t="41854" x="3919538" y="2717800"/>
          <p14:tracePt t="41862" x="3938588" y="2717800"/>
          <p14:tracePt t="41870" x="3965575" y="2717800"/>
          <p14:tracePt t="41878" x="3984625" y="2717800"/>
          <p14:tracePt t="41892" x="4029075" y="2735263"/>
          <p14:tracePt t="41902" x="4029075" y="2744788"/>
          <p14:tracePt t="41910" x="4029075" y="2754313"/>
          <p14:tracePt t="41918" x="4029075" y="2763838"/>
          <p14:tracePt t="41926" x="4029075" y="2771775"/>
          <p14:tracePt t="41934" x="4029075" y="2790825"/>
          <p14:tracePt t="41949" x="4029075" y="2800350"/>
          <p14:tracePt t="41998" x="4029075" y="2808288"/>
          <p14:tracePt t="42005" x="4011613" y="2817813"/>
          <p14:tracePt t="42013" x="3992563" y="2854325"/>
          <p14:tracePt t="42021" x="3948113" y="2873375"/>
          <p14:tracePt t="42029" x="3919538" y="2881313"/>
          <p14:tracePt t="42038" x="3902075" y="2900363"/>
          <p14:tracePt t="42045" x="3865563" y="2917825"/>
          <p14:tracePt t="42053" x="3829050" y="2917825"/>
          <p14:tracePt t="42061" x="3783013" y="2927350"/>
          <p14:tracePt t="42069" x="3746500" y="2927350"/>
          <p14:tracePt t="42077" x="3719513" y="2927350"/>
          <p14:tracePt t="42085" x="3683000" y="2927350"/>
          <p14:tracePt t="42093" x="3673475" y="2927350"/>
          <p14:tracePt t="42287" x="3673475" y="2917825"/>
          <p14:tracePt t="42516" x="3673475" y="2936875"/>
          <p14:tracePt t="42518" x="3673475" y="2963863"/>
          <p14:tracePt t="42527" x="3665538" y="3009900"/>
          <p14:tracePt t="42537" x="3656013" y="3054350"/>
          <p14:tracePt t="42544" x="3656013" y="3090863"/>
          <p14:tracePt t="42550" x="3656013" y="3119438"/>
          <p14:tracePt t="42561" x="3656013" y="3146425"/>
          <p14:tracePt t="42566" x="3656013" y="3163888"/>
          <p14:tracePt t="42574" x="3656013" y="3182938"/>
          <p14:tracePt t="42581" x="3656013" y="3192463"/>
          <p14:tracePt t="42729" x="3656013" y="3182938"/>
          <p14:tracePt t="42765" x="3673475" y="3182938"/>
          <p14:tracePt t="42773" x="3692525" y="3182938"/>
          <p14:tracePt t="42781" x="3719513" y="3182938"/>
          <p14:tracePt t="42789" x="3738563" y="3182938"/>
          <p14:tracePt t="42797" x="3765550" y="3155950"/>
          <p14:tracePt t="42806" x="3775075" y="3155950"/>
          <p14:tracePt t="42813" x="3810000" y="3155950"/>
          <p14:tracePt t="42824" x="3819525" y="3155950"/>
          <p14:tracePt t="42829" x="3846513" y="3155950"/>
          <p14:tracePt t="42846" x="3865563" y="3155950"/>
          <p14:tracePt t="42879" x="3883025" y="3155950"/>
          <p14:tracePt t="42895" x="3892550" y="3155950"/>
          <p14:tracePt t="42918" x="3902075" y="3155950"/>
          <p14:tracePt t="42927" x="3911600" y="3163888"/>
          <p14:tracePt t="42934" x="3929063" y="3173413"/>
          <p14:tracePt t="42942" x="3948113" y="3182938"/>
          <p14:tracePt t="42950" x="3956050" y="3192463"/>
          <p14:tracePt t="42966" x="3956050" y="3200400"/>
          <p14:tracePt t="43304" x="3975100" y="3192463"/>
          <p14:tracePt t="43314" x="3975100" y="3182938"/>
          <p14:tracePt t="43317" x="3975100" y="3163888"/>
          <p14:tracePt t="43329" x="3975100" y="3146425"/>
          <p14:tracePt t="43335" x="3965575" y="3127375"/>
          <p14:tracePt t="43344" x="3965575" y="3119438"/>
          <p14:tracePt t="43358" x="3965575" y="3109913"/>
          <p14:tracePt t="43366" x="3956050" y="3109913"/>
          <p14:tracePt t="43889" x="3956050" y="3119438"/>
          <p14:tracePt t="43894" x="3956050" y="3136900"/>
          <p14:tracePt t="43901" x="3956050" y="3146425"/>
          <p14:tracePt t="43909" x="3956050" y="3155950"/>
          <p14:tracePt t="43917" x="3956050" y="3173413"/>
          <p14:tracePt t="43925" x="3965575" y="3192463"/>
          <p14:tracePt t="43933" x="4002088" y="3200400"/>
          <p14:tracePt t="43941" x="4038600" y="3219450"/>
          <p14:tracePt t="43949" x="4075113" y="3219450"/>
          <p14:tracePt t="43957" x="4094163" y="3228975"/>
          <p14:tracePt t="43965" x="4102100" y="3236913"/>
          <p14:tracePt t="43974" x="4121150" y="3236913"/>
          <p14:tracePt t="43990" x="4129088" y="3236913"/>
          <p14:tracePt t="43997" x="4138613" y="3236913"/>
          <p14:tracePt t="44023" x="4157663" y="3236913"/>
          <p14:tracePt t="44047" x="4165600" y="3236913"/>
          <p14:tracePt t="44063" x="4175125" y="3236913"/>
          <p14:tracePt t="44072" x="4184650" y="3236913"/>
          <p14:tracePt t="44077" x="4194175" y="3236913"/>
          <p14:tracePt t="44093" x="4202113" y="3236913"/>
          <p14:tracePt t="44101" x="4211638" y="3236913"/>
          <p14:tracePt t="44125" x="4221163" y="3236913"/>
          <p14:tracePt t="44149" x="4248150" y="3236913"/>
          <p14:tracePt t="44157" x="4257675" y="3236913"/>
          <p14:tracePt t="44165" x="4267200" y="3236913"/>
          <p14:tracePt t="44181" x="4267200" y="3228975"/>
          <p14:tracePt t="44190" x="4275138" y="3228975"/>
          <p14:tracePt t="44198" x="4284663" y="3228975"/>
          <p14:tracePt t="44213" x="4294188" y="3228975"/>
          <p14:tracePt t="44222" x="4321175" y="3219450"/>
          <p14:tracePt t="44245" x="4330700" y="3219450"/>
          <p14:tracePt t="44253" x="4348163" y="3219450"/>
          <p14:tracePt t="44261" x="4348163" y="3209925"/>
          <p14:tracePt t="44278" x="4357688" y="3209925"/>
          <p14:tracePt t="44343" x="4367213" y="3200400"/>
          <p14:tracePt t="44455" x="4357688" y="3200400"/>
          <p14:tracePt t="44777" x="4348163" y="3200400"/>
          <p14:tracePt t="45335" x="4340225" y="3192463"/>
          <p14:tracePt t="45350" x="4340225" y="3173413"/>
          <p14:tracePt t="45374" x="4340225" y="3163888"/>
          <p14:tracePt t="45777" x="4340225" y="3155950"/>
          <p14:tracePt t="45805" x="4340225" y="3146425"/>
          <p14:tracePt t="45847" x="4340225" y="3136900"/>
          <p14:tracePt t="45869" x="4340225" y="3127375"/>
          <p14:tracePt t="45885" x="4340225" y="3119438"/>
          <p14:tracePt t="45893" x="4340225" y="3109913"/>
          <p14:tracePt t="45909" x="4340225" y="3100388"/>
          <p14:tracePt t="45917" x="4340225" y="3090863"/>
          <p14:tracePt t="47599" x="4340225" y="3082925"/>
          <p14:tracePt t="47606" x="4340225" y="3054350"/>
          <p14:tracePt t="47613" x="4340225" y="3046413"/>
          <p14:tracePt t="47622" x="4340225" y="3027363"/>
          <p14:tracePt t="47630" x="4340225" y="3000375"/>
          <p14:tracePt t="47639" x="4340225" y="2990850"/>
          <p14:tracePt t="47646" x="4340225" y="2963863"/>
          <p14:tracePt t="47654" x="4340225" y="2954338"/>
          <p14:tracePt t="47661" x="4340225" y="2927350"/>
          <p14:tracePt t="47669" x="4340225" y="2917825"/>
          <p14:tracePt t="47677" x="4340225" y="2909888"/>
          <p14:tracePt t="47685" x="4340225" y="2890838"/>
          <p14:tracePt t="47693" x="4340225" y="2881313"/>
          <p14:tracePt t="47769" x="4340225" y="2873375"/>
          <p14:tracePt t="47821" x="4330700" y="2873375"/>
          <p14:tracePt t="47829" x="4321175" y="2881313"/>
          <p14:tracePt t="47845" x="4303713" y="2890838"/>
          <p14:tracePt t="47853" x="4294188" y="2900363"/>
          <p14:tracePt t="47861" x="4284663" y="2909888"/>
          <p14:tracePt t="47894" x="4275138" y="2917825"/>
          <p14:tracePt t="47910" x="4267200" y="2917825"/>
          <p14:tracePt t="47959" x="4257675" y="2927350"/>
          <p14:tracePt t="47967" x="4248150" y="2927350"/>
          <p14:tracePt t="47975" x="4238625" y="2927350"/>
          <p14:tracePt t="47981" x="4230688" y="2927350"/>
          <p14:tracePt t="47990" x="4221163" y="2927350"/>
          <p14:tracePt t="47997" x="4202113" y="2927350"/>
          <p14:tracePt t="48006" x="4184650" y="2927350"/>
          <p14:tracePt t="48023" x="4175125" y="2927350"/>
          <p14:tracePt t="48045" x="4165600" y="2927350"/>
          <p14:tracePt t="48062" x="4157663" y="2917825"/>
          <p14:tracePt t="48070" x="4148138" y="2909888"/>
          <p14:tracePt t="48086" x="4148138" y="2890838"/>
          <p14:tracePt t="48094" x="4129088" y="2854325"/>
          <p14:tracePt t="48102" x="4121150" y="2844800"/>
          <p14:tracePt t="48118" x="4111625" y="2817813"/>
          <p14:tracePt t="48142" x="4111625" y="2808288"/>
          <p14:tracePt t="48149" x="4111625" y="2790825"/>
          <p14:tracePt t="48157" x="4111625" y="2781300"/>
          <p14:tracePt t="48165" x="4111625" y="2771775"/>
          <p14:tracePt t="48173" x="4094163" y="2754313"/>
          <p14:tracePt t="48181" x="4084638" y="2735263"/>
          <p14:tracePt t="48189" x="4084638" y="2727325"/>
          <p14:tracePt t="48198" x="4084638" y="2717800"/>
          <p14:tracePt t="48206" x="4075113" y="2698750"/>
          <p14:tracePt t="48213" x="4065588" y="2690813"/>
          <p14:tracePt t="48223" x="4038600" y="2635250"/>
          <p14:tracePt t="48231" x="4038600" y="2625725"/>
          <p14:tracePt t="48243" x="4029075" y="2598738"/>
          <p14:tracePt t="48247" x="4029075" y="2581275"/>
          <p14:tracePt t="48259" x="4021138" y="2562225"/>
          <p14:tracePt t="48263" x="4011613" y="2544763"/>
          <p14:tracePt t="48270" x="4002088" y="2544763"/>
          <p14:tracePt t="48278" x="3992563" y="2517775"/>
          <p14:tracePt t="48286" x="3984625" y="2508250"/>
          <p14:tracePt t="48357" x="3965575" y="2498725"/>
          <p14:tracePt t="48366" x="3956050" y="2489200"/>
          <p14:tracePt t="48382" x="3938588" y="2471738"/>
          <p14:tracePt t="48389" x="3919538" y="2452688"/>
          <p14:tracePt t="48397" x="3911600" y="2452688"/>
          <p14:tracePt t="48406" x="3892550" y="2435225"/>
          <p14:tracePt t="48413" x="3865563" y="2408238"/>
          <p14:tracePt t="48422" x="3856038" y="2398713"/>
          <p14:tracePt t="48429" x="3846513" y="2389188"/>
          <p14:tracePt t="48439" x="3838575" y="2379663"/>
          <p14:tracePt t="48445" x="3810000" y="2352675"/>
          <p14:tracePt t="48454" x="3802063" y="2343150"/>
          <p14:tracePt t="48461" x="3792538" y="2325688"/>
          <p14:tracePt t="48470" x="3783013" y="2316163"/>
          <p14:tracePt t="48477" x="3775075" y="2316163"/>
          <p14:tracePt t="48485" x="3765550" y="2306638"/>
          <p14:tracePt t="48494" x="3738563" y="2279650"/>
          <p14:tracePt t="48519" x="3746500" y="2306638"/>
          <p14:tracePt t="48530" x="3746500" y="2335213"/>
          <p14:tracePt t="48534" x="3746500" y="2352675"/>
          <p14:tracePt t="48543" x="3810000" y="2398713"/>
          <p14:tracePt t="48566" x="3792538" y="2371725"/>
          <p14:tracePt t="48578" x="3792538" y="2352675"/>
          <p14:tracePt t="48581" x="3783013" y="2335213"/>
          <p14:tracePt t="48590" x="3783013" y="2316163"/>
          <p14:tracePt t="48607" x="3775075" y="2298700"/>
          <p14:tracePt t="48626" x="3775075" y="2279650"/>
          <p14:tracePt t="48631" x="3756025" y="2262188"/>
          <p14:tracePt t="48647" x="3746500" y="2252663"/>
          <p14:tracePt t="48661" x="3746500" y="2233613"/>
          <p14:tracePt t="48663" x="3746500" y="2216150"/>
          <p14:tracePt t="48678" x="3746500" y="2189163"/>
          <p14:tracePt t="48686" x="3746500" y="2179638"/>
          <p14:tracePt t="48694" x="3746500" y="2160588"/>
          <p14:tracePt t="48702" x="3746500" y="2143125"/>
          <p14:tracePt t="48710" x="3746500" y="2133600"/>
          <p14:tracePt t="48718" x="3738563" y="2133600"/>
          <p14:tracePt t="48741" x="3738563" y="2125663"/>
          <p14:tracePt t="48751" x="3738563" y="2116138"/>
          <p14:tracePt t="48760" x="3738563" y="2106613"/>
          <p14:tracePt t="48767" x="3738563" y="2097088"/>
          <p14:tracePt t="48776" x="3738563" y="2079625"/>
          <p14:tracePt t="48782" x="3738563" y="2060575"/>
          <p14:tracePt t="48791" x="3729038" y="2043113"/>
          <p14:tracePt t="48798" x="3709988" y="2024063"/>
          <p14:tracePt t="48813" x="3702050" y="2006600"/>
          <p14:tracePt t="48846" x="3692525" y="1997075"/>
          <p14:tracePt t="48862" x="3692525" y="1987550"/>
          <p14:tracePt t="48877" x="3683000" y="1979613"/>
          <p14:tracePt t="48893" x="3683000" y="1970088"/>
          <p14:tracePt t="48917" x="3665538" y="1951038"/>
          <p14:tracePt t="48942" x="3656013" y="1933575"/>
          <p14:tracePt t="48957" x="3646488" y="1924050"/>
          <p14:tracePt t="48973" x="3636963" y="1914525"/>
          <p14:tracePt t="48998" x="3619500" y="1897063"/>
          <p14:tracePt t="49013" x="3600450" y="1878013"/>
          <p14:tracePt t="49021" x="3592513" y="1870075"/>
          <p14:tracePt t="49029" x="3582988" y="1851025"/>
          <p14:tracePt t="49038" x="3573463" y="1841500"/>
          <p14:tracePt t="49054" x="3563938" y="1824038"/>
          <p14:tracePt t="49061" x="3556000" y="1804988"/>
          <p14:tracePt t="49069" x="3556000" y="1797050"/>
          <p14:tracePt t="49087" x="3546475" y="1778000"/>
          <p14:tracePt t="49095" x="3536950" y="1768475"/>
          <p14:tracePt t="49235" x="3527425" y="1768475"/>
          <p14:tracePt t="49247" x="3519488" y="1768475"/>
          <p14:tracePt t="49256" x="3500438" y="1768475"/>
          <p14:tracePt t="49270" x="3482975" y="1768475"/>
          <p14:tracePt t="49277" x="3463925" y="1768475"/>
          <p14:tracePt t="49286" x="3455988" y="1768475"/>
          <p14:tracePt t="49294" x="3446463" y="1768475"/>
          <p14:tracePt t="49309" x="3436938" y="1768475"/>
          <p14:tracePt t="49317" x="3419475" y="1768475"/>
          <p14:tracePt t="49334" x="3409950" y="1768475"/>
          <p14:tracePt t="49342" x="3390900" y="1787525"/>
          <p14:tracePt t="49350" x="3382963" y="1787525"/>
          <p14:tracePt t="49359" x="3373438" y="1797050"/>
          <p14:tracePt t="49502" x="3382963" y="1797050"/>
          <p14:tracePt t="49519" x="3400425" y="1797050"/>
          <p14:tracePt t="49535" x="3400425" y="1787525"/>
          <p14:tracePt t="49566" x="3409950" y="1778000"/>
          <p14:tracePt t="49607" x="3419475" y="1768475"/>
          <p14:tracePt t="49759" x="3419475" y="1760538"/>
          <p14:tracePt t="50021" x="3419475" y="1778000"/>
          <p14:tracePt t="50031" x="3409950" y="1797050"/>
          <p14:tracePt t="50045" x="3400425" y="1804988"/>
          <p14:tracePt t="50070" x="3390900" y="1814513"/>
          <p14:tracePt t="50085" x="3382963" y="1824038"/>
          <p14:tracePt t="50093" x="3382963" y="1833563"/>
          <p14:tracePt t="50101" x="3373438" y="1833563"/>
          <p14:tracePt t="50119" x="3363913" y="1841500"/>
          <p14:tracePt t="50142" x="3354388" y="1851025"/>
          <p14:tracePt t="50256" x="3354388" y="1860550"/>
          <p14:tracePt t="50263" x="3354388" y="1870075"/>
          <p14:tracePt t="50272" x="3346450" y="1878013"/>
          <p14:tracePt t="50280" x="3346450" y="1887538"/>
          <p14:tracePt t="50286" x="3336925" y="1887538"/>
          <p14:tracePt t="50294" x="3327400" y="1897063"/>
          <p14:tracePt t="50303" x="3327400" y="1914525"/>
          <p14:tracePt t="50318" x="3317875" y="1933575"/>
          <p14:tracePt t="50326" x="3317875" y="1943100"/>
          <p14:tracePt t="50334" x="3309938" y="1960563"/>
          <p14:tracePt t="50341" x="3281363" y="1979613"/>
          <p14:tracePt t="50350" x="3254375" y="2016125"/>
          <p14:tracePt t="50366" x="3217863" y="2060575"/>
          <p14:tracePt t="50374" x="3208338" y="2097088"/>
          <p14:tracePt t="50382" x="3190875" y="2133600"/>
          <p14:tracePt t="50390" x="3154363" y="2179638"/>
          <p14:tracePt t="50398" x="3144838" y="2197100"/>
          <p14:tracePt t="50407" x="3144838" y="2206625"/>
          <p14:tracePt t="50414" x="3136900" y="2216150"/>
          <p14:tracePt t="50423" x="3127375" y="2225675"/>
          <p14:tracePt t="50719" x="3117850" y="2233613"/>
          <p14:tracePt t="50725" x="3081338" y="2233613"/>
          <p14:tracePt t="50733" x="3017838" y="2233613"/>
          <p14:tracePt t="50741" x="2971800" y="2233613"/>
          <p14:tracePt t="50749" x="2917825" y="2233613"/>
          <p14:tracePt t="50757" x="2881313" y="2233613"/>
          <p14:tracePt t="50767" x="2862263" y="2233613"/>
          <p14:tracePt t="50783" x="2852738" y="2233613"/>
          <p14:tracePt t="51021" x="2844800" y="2233613"/>
          <p14:tracePt t="51029" x="2852738" y="2233613"/>
          <p14:tracePt t="51037" x="2881313" y="2216150"/>
          <p14:tracePt t="51046" x="2917825" y="2216150"/>
          <p14:tracePt t="51057" x="2971800" y="2216150"/>
          <p14:tracePt t="51061" x="3027363" y="2216150"/>
          <p14:tracePt t="51077" x="3100388" y="2216150"/>
          <p14:tracePt t="51079" x="3154363" y="2216150"/>
          <p14:tracePt t="51087" x="3227388" y="2216150"/>
          <p14:tracePt t="51096" x="3281363" y="2216150"/>
          <p14:tracePt t="51103" x="3346450" y="2216150"/>
          <p14:tracePt t="51112" x="3382963" y="2206625"/>
          <p14:tracePt t="51118" x="3446463" y="2197100"/>
          <p14:tracePt t="51127" x="3455988" y="2197100"/>
          <p14:tracePt t="51134" x="3473450" y="2197100"/>
          <p14:tracePt t="51142" x="3482975" y="2189163"/>
          <p14:tracePt t="51362" x="3509963" y="2189163"/>
          <p14:tracePt t="51369" x="3519488" y="2189163"/>
          <p14:tracePt t="51377" x="3546475" y="2189163"/>
          <p14:tracePt t="51383" x="3582988" y="2189163"/>
          <p14:tracePt t="51393" x="3629025" y="2189163"/>
          <p14:tracePt t="51398" x="3636963" y="2189163"/>
          <p14:tracePt t="51406" x="3665538" y="2189163"/>
          <p14:tracePt t="51414" x="3683000" y="2189163"/>
          <p14:tracePt t="51423" x="3692525" y="2189163"/>
          <p14:tracePt t="51430" x="3702050" y="2189163"/>
          <p14:tracePt t="51783" x="3709988" y="2189163"/>
          <p14:tracePt t="51806" x="3692525" y="2189163"/>
          <p14:tracePt t="51813" x="3673475" y="2206625"/>
          <p14:tracePt t="51821" x="3656013" y="2206625"/>
          <p14:tracePt t="51830" x="3646488" y="2206625"/>
          <p14:tracePt t="51839" x="3636963" y="2206625"/>
          <p14:tracePt t="51846" x="3629025" y="2216150"/>
          <p14:tracePt t="51880" x="3619500" y="2216150"/>
          <p14:tracePt t="51918" x="3609975" y="2216150"/>
          <p14:tracePt t="51934" x="3592513" y="2216150"/>
          <p14:tracePt t="51943" x="3582988" y="2216150"/>
          <p14:tracePt t="51957" x="3573463" y="2216150"/>
          <p14:tracePt t="51966" x="3536950" y="2216150"/>
          <p14:tracePt t="51973" x="3509963" y="2216150"/>
          <p14:tracePt t="51981" x="3482975" y="2216150"/>
          <p14:tracePt t="51990" x="3436938" y="2216150"/>
          <p14:tracePt t="51997" x="3382963" y="2216150"/>
          <p14:tracePt t="52006" x="3346450" y="2216150"/>
          <p14:tracePt t="52013" x="3327400" y="2216150"/>
          <p14:tracePt t="52022" x="3300413" y="2216150"/>
          <p14:tracePt t="52030" x="3281363" y="2216150"/>
          <p14:tracePt t="52039" x="3273425" y="2216150"/>
          <p14:tracePt t="52045" x="3254375" y="2216150"/>
          <p14:tracePt t="52143" x="3244850" y="2216150"/>
          <p14:tracePt t="52161" x="3236913" y="2216150"/>
          <p14:tracePt t="52169" x="3217863" y="2216150"/>
          <p14:tracePt t="52174" x="3200400" y="2216150"/>
          <p14:tracePt t="52182" x="3190875" y="2216150"/>
          <p14:tracePt t="52190" x="3181350" y="2216150"/>
          <p14:tracePt t="52206" x="3171825" y="2216150"/>
          <p14:tracePt t="52303" x="3144838" y="2216150"/>
          <p14:tracePt t="52312" x="3117850" y="2216150"/>
          <p14:tracePt t="52319" x="3090863" y="2216150"/>
          <p14:tracePt t="52328" x="3063875" y="2216150"/>
          <p14:tracePt t="52511" x="3071813" y="2216150"/>
          <p14:tracePt t="52519" x="3108325" y="2216150"/>
          <p14:tracePt t="52526" x="3154363" y="2216150"/>
          <p14:tracePt t="52533" x="3181350" y="2216150"/>
          <p14:tracePt t="52541" x="3217863" y="2225675"/>
          <p14:tracePt t="52549" x="3263900" y="2233613"/>
          <p14:tracePt t="52558" x="3300413" y="2233613"/>
          <p14:tracePt t="52565" x="3336925" y="2252663"/>
          <p14:tracePt t="52574" x="3373438" y="2252663"/>
          <p14:tracePt t="52581" x="3419475" y="2270125"/>
          <p14:tracePt t="52590" x="3436938" y="2270125"/>
          <p14:tracePt t="52597" x="3473450" y="2279650"/>
          <p14:tracePt t="52606" x="3482975" y="2289175"/>
          <p14:tracePt t="52613" x="3500438" y="2289175"/>
          <p14:tracePt t="52629" x="3509963" y="2289175"/>
          <p14:tracePt t="53391" x="3427413" y="2289175"/>
          <p14:tracePt t="53397" x="3317875" y="2289175"/>
          <p14:tracePt t="53405" x="3254375" y="2289175"/>
          <p14:tracePt t="53413" x="3144838" y="2289175"/>
          <p14:tracePt t="53422" x="3071813" y="2289175"/>
          <p14:tracePt t="53429" x="3035300" y="2289175"/>
          <p14:tracePt t="53439" x="3027363" y="2289175"/>
          <p14:tracePt t="53848" x="2962275" y="2279650"/>
          <p14:tracePt t="53854" x="2898775" y="2262188"/>
          <p14:tracePt t="53861" x="2862263" y="2262188"/>
          <p14:tracePt t="53870" x="2835275" y="2262188"/>
          <p14:tracePt t="53879" x="2825750" y="2262188"/>
          <p14:tracePt t="53893" x="2817813" y="2262188"/>
          <p14:tracePt t="54281" x="2825750" y="2262188"/>
          <p14:tracePt t="54288" x="2889250" y="2262188"/>
          <p14:tracePt t="54295" x="2998788" y="2262188"/>
          <p14:tracePt t="54302" x="3081338" y="2262188"/>
          <p14:tracePt t="54310" x="3190875" y="2262188"/>
          <p14:tracePt t="54318" x="3263900" y="2262188"/>
          <p14:tracePt t="54326" x="3317875" y="2262188"/>
          <p14:tracePt t="54333" x="3354388" y="2262188"/>
          <p14:tracePt t="54341" x="3373438" y="2262188"/>
          <p14:tracePt t="54357" x="3382963" y="2262188"/>
          <p14:tracePt t="56239" x="3390900" y="2289175"/>
          <p14:tracePt t="56245" x="3419475" y="2343150"/>
          <p14:tracePt t="56254" x="3427413" y="2425700"/>
          <p14:tracePt t="56262" x="3455988" y="2508250"/>
          <p14:tracePt t="56269" x="3482975" y="2581275"/>
          <p14:tracePt t="56277" x="3527425" y="2681288"/>
          <p14:tracePt t="56285" x="3556000" y="2771775"/>
          <p14:tracePt t="56293" x="3592513" y="2836863"/>
          <p14:tracePt t="56301" x="3636963" y="2890838"/>
          <p14:tracePt t="56309" x="3673475" y="2936875"/>
          <p14:tracePt t="56317" x="3709988" y="2982913"/>
          <p14:tracePt t="56325" x="3729038" y="3017838"/>
          <p14:tracePt t="56333" x="3729038" y="3027363"/>
          <p14:tracePt t="56341" x="3738563" y="3036888"/>
          <p14:tracePt t="56349" x="3738563" y="3046413"/>
          <p14:tracePt t="56366" x="3746500" y="3063875"/>
          <p14:tracePt t="56519" x="3756025" y="3090863"/>
          <p14:tracePt t="56527" x="3756025" y="3100388"/>
          <p14:tracePt t="56536" x="3765550" y="3119438"/>
          <p14:tracePt t="56545" x="3775075" y="3136900"/>
          <p14:tracePt t="56550" x="3775075" y="3155950"/>
          <p14:tracePt t="56558" x="3775075" y="3173413"/>
          <p14:tracePt t="56566" x="3783013" y="3192463"/>
          <p14:tracePt t="56575" x="3783013" y="3200400"/>
          <p14:tracePt t="56582" x="3792538" y="3219450"/>
          <p14:tracePt t="56589" x="3792538" y="3228975"/>
          <p14:tracePt t="56597" x="3792538" y="3236913"/>
          <p14:tracePt t="56623" x="3792538" y="3273425"/>
          <p14:tracePt t="56631" x="3792538" y="3282950"/>
          <p14:tracePt t="56644" x="3792538" y="3302000"/>
          <p14:tracePt t="56647" x="3792538" y="3309938"/>
          <p14:tracePt t="56663" x="3792538" y="3319463"/>
          <p14:tracePt t="56678" x="3792538" y="3328988"/>
          <p14:tracePt t="57144" x="3792538" y="3338513"/>
          <p14:tracePt t="57160" x="3792538" y="3346450"/>
          <p14:tracePt t="57166" x="3792538" y="3355975"/>
          <p14:tracePt t="57205" x="3783013" y="3355975"/>
          <p14:tracePt t="57246" x="3775075" y="3355975"/>
          <p14:tracePt t="57375" x="3756025" y="3346450"/>
          <p14:tracePt t="57384" x="3746500" y="3346450"/>
          <p14:tracePt t="57392" x="3729038" y="3346450"/>
          <p14:tracePt t="57399" x="3709988" y="3346450"/>
          <p14:tracePt t="57831" x="3756025" y="3346450"/>
          <p14:tracePt t="57838" x="3802063" y="3346450"/>
          <p14:tracePt t="57846" x="3856038" y="3346450"/>
          <p14:tracePt t="57855" x="3892550" y="3346450"/>
          <p14:tracePt t="57861" x="3911600" y="3346450"/>
          <p14:tracePt t="57871" x="3956050" y="3346450"/>
          <p14:tracePt t="57877" x="3975100" y="3346450"/>
          <p14:tracePt t="57888" x="3992563" y="3346450"/>
          <p14:tracePt t="57927" x="4002088" y="3346450"/>
          <p14:tracePt t="58233" x="4011613" y="3355975"/>
          <p14:tracePt t="58264" x="4029075" y="3365500"/>
          <p14:tracePt t="58272" x="4048125" y="3365500"/>
          <p14:tracePt t="58283" x="4102100" y="3365500"/>
          <p14:tracePt t="58285" x="4157663" y="3365500"/>
          <p14:tracePt t="58293" x="4211638" y="3365500"/>
          <p14:tracePt t="58301" x="4267200" y="3365500"/>
          <p14:tracePt t="58309" x="4303713" y="3355975"/>
          <p14:tracePt t="58317" x="4311650" y="3346450"/>
          <p14:tracePt t="58325" x="4321175" y="3338513"/>
          <p14:tracePt t="58599" x="4311650" y="3328988"/>
          <p14:tracePt t="58605" x="4267200" y="3328988"/>
          <p14:tracePt t="58613" x="4211638" y="3328988"/>
          <p14:tracePt t="58622" x="4138613" y="3328988"/>
          <p14:tracePt t="58629" x="4102100" y="3328988"/>
          <p14:tracePt t="58638" x="4057650" y="3309938"/>
          <p14:tracePt t="58645" x="4038600" y="3309938"/>
          <p14:tracePt t="58654" x="4021138" y="3302000"/>
          <p14:tracePt t="58693" x="4011613" y="3292475"/>
          <p14:tracePt t="58735" x="4002088" y="3282950"/>
          <p14:tracePt t="58903" x="4002088" y="3265488"/>
          <p14:tracePt t="58935" x="4011613" y="3265488"/>
          <p14:tracePt t="59128" x="4002088" y="3265488"/>
          <p14:tracePt t="59133" x="3965575" y="3265488"/>
          <p14:tracePt t="59141" x="3892550" y="3265488"/>
          <p14:tracePt t="59150" x="3838575" y="3265488"/>
          <p14:tracePt t="59157" x="3792538" y="3265488"/>
          <p14:tracePt t="59165" x="3775075" y="3265488"/>
          <p14:tracePt t="59173" x="3746500" y="3265488"/>
          <p14:tracePt t="59182" x="3738563" y="3265488"/>
          <p14:tracePt t="59189" x="3729038" y="3265488"/>
          <p14:tracePt t="60117" x="3692525" y="3265488"/>
          <p14:tracePt t="60126" x="3646488" y="3265488"/>
          <p14:tracePt t="60134" x="3609975" y="3265488"/>
          <p14:tracePt t="60142" x="3556000" y="3255963"/>
          <p14:tracePt t="60150" x="3536950" y="3255963"/>
          <p14:tracePt t="60158" x="3527425" y="3246438"/>
          <p14:tracePt t="60166" x="3509963" y="3246438"/>
          <p14:tracePt t="60174" x="3500438" y="3246438"/>
          <p14:tracePt t="60503" x="3536950" y="3246438"/>
          <p14:tracePt t="60515" x="3556000" y="3246438"/>
          <p14:tracePt t="60517" x="3592513" y="3246438"/>
          <p14:tracePt t="60525" x="3629025" y="3246438"/>
          <p14:tracePt t="60533" x="3636963" y="3246438"/>
          <p14:tracePt t="60541" x="3646488" y="3246438"/>
          <p14:tracePt t="60549" x="3673475" y="3246438"/>
          <p14:tracePt t="60557" x="3683000" y="3246438"/>
          <p14:tracePt t="60565" x="3692525" y="3246438"/>
          <p14:tracePt t="60573" x="3709988" y="3246438"/>
          <p14:tracePt t="60581" x="3719513" y="3246438"/>
          <p14:tracePt t="60589" x="3729038" y="3246438"/>
          <p14:tracePt t="60597" x="3746500" y="3246438"/>
          <p14:tracePt t="60606" x="3765550" y="3246438"/>
          <p14:tracePt t="60613" x="3775075" y="3246438"/>
          <p14:tracePt t="60622" x="3802063" y="3246438"/>
          <p14:tracePt t="60629" x="3810000" y="3246438"/>
          <p14:tracePt t="60638" x="3846513" y="3246438"/>
          <p14:tracePt t="60645" x="3865563" y="3246438"/>
          <p14:tracePt t="60655" x="3902075" y="3246438"/>
          <p14:tracePt t="60661" x="3948113" y="3246438"/>
          <p14:tracePt t="60671" x="3965575" y="3246438"/>
          <p14:tracePt t="60677" x="4002088" y="3246438"/>
          <p14:tracePt t="60687" x="4029075" y="3246438"/>
          <p14:tracePt t="60693" x="4038600" y="3246438"/>
          <p14:tracePt t="60701" x="4048125" y="3246438"/>
          <p14:tracePt t="60717" x="4057650" y="3246438"/>
          <p14:tracePt t="60879" x="4075113" y="3246438"/>
          <p14:tracePt t="60886" x="4102100" y="3246438"/>
          <p14:tracePt t="60893" x="4138613" y="3246438"/>
          <p14:tracePt t="60901" x="4194175" y="3246438"/>
          <p14:tracePt t="60909" x="4230688" y="3255963"/>
          <p14:tracePt t="60917" x="4248150" y="3255963"/>
          <p14:tracePt t="62313" x="4238625" y="3255963"/>
          <p14:tracePt t="62318" x="4138613" y="3255963"/>
          <p14:tracePt t="62325" x="4029075" y="3255963"/>
          <p14:tracePt t="62333" x="3902075" y="3255963"/>
          <p14:tracePt t="62341" x="3792538" y="3255963"/>
          <p14:tracePt t="62349" x="3719513" y="3255963"/>
          <p14:tracePt t="62357" x="3673475" y="3255963"/>
          <p14:tracePt t="62365" x="3656013" y="3255963"/>
          <p14:tracePt t="63039" x="3673475" y="3255963"/>
          <p14:tracePt t="63045" x="3729038" y="3255963"/>
          <p14:tracePt t="63054" x="3783013" y="3255963"/>
          <p14:tracePt t="63061" x="3829050" y="3255963"/>
          <p14:tracePt t="63071" x="3856038" y="3255963"/>
          <p14:tracePt t="63077" x="3875088" y="3255963"/>
          <p14:tracePt t="63087" x="3902075" y="3255963"/>
          <p14:tracePt t="63102" x="3911600" y="3255963"/>
          <p14:tracePt t="63109" x="3919538" y="3246438"/>
          <p14:tracePt t="63125" x="3948113" y="3246438"/>
          <p14:tracePt t="63133" x="3965575" y="3236913"/>
          <p14:tracePt t="63141" x="3984625" y="3228975"/>
          <p14:tracePt t="63150" x="4002088" y="3219450"/>
          <p14:tracePt t="63157" x="4021138" y="3209925"/>
          <p14:tracePt t="63951" x="4038600" y="3209925"/>
          <p14:tracePt t="63957" x="4057650" y="3209925"/>
          <p14:tracePt t="63966" x="4111625" y="3209925"/>
          <p14:tracePt t="63973" x="4165600" y="3209925"/>
          <p14:tracePt t="63981" x="4221163" y="3209925"/>
          <p14:tracePt t="63992" x="4275138" y="3209925"/>
          <p14:tracePt t="63999" x="4321175" y="3209925"/>
          <p14:tracePt t="64005" x="4357688" y="3209925"/>
          <p14:tracePt t="64014" x="4367213" y="3209925"/>
          <p14:tracePt t="64022" x="4376738" y="3209925"/>
          <p14:tracePt t="64030" x="4384675" y="3219450"/>
          <p14:tracePt t="64265" x="4376738" y="3236913"/>
          <p14:tracePt t="64279" x="4367213" y="3236913"/>
          <p14:tracePt t="64344" x="4330700" y="3219450"/>
          <p14:tracePt t="64351" x="4303713" y="3173413"/>
          <p14:tracePt t="64358" x="4267200" y="3109913"/>
          <p14:tracePt t="64367" x="4230688" y="3027363"/>
          <p14:tracePt t="64376" x="4194175" y="2982913"/>
          <p14:tracePt t="64382" x="4165600" y="2917825"/>
          <p14:tracePt t="64390" x="4102100" y="2854325"/>
          <p14:tracePt t="64398" x="4048125" y="2800350"/>
          <p14:tracePt t="64406" x="4021138" y="2771775"/>
          <p14:tracePt t="64413" x="3992563" y="2735263"/>
          <p14:tracePt t="64421" x="3948113" y="2690813"/>
          <p14:tracePt t="64429" x="3929063" y="2671763"/>
          <p14:tracePt t="64438" x="3919538" y="2654300"/>
          <p14:tracePt t="64445" x="3902075" y="2635250"/>
          <p14:tracePt t="64454" x="3892550" y="2617788"/>
          <p14:tracePt t="64472" x="3846513" y="2571750"/>
          <p14:tracePt t="64478" x="3829050" y="2554288"/>
          <p14:tracePt t="64487" x="3792538" y="2517775"/>
          <p14:tracePt t="64494" x="3775075" y="2498725"/>
          <p14:tracePt t="64501" x="3746500" y="2471738"/>
          <p14:tracePt t="64509" x="3729038" y="2435225"/>
          <p14:tracePt t="64517" x="3702050" y="2408238"/>
          <p14:tracePt t="64525" x="3683000" y="2389188"/>
          <p14:tracePt t="64533" x="3673475" y="2371725"/>
          <p14:tracePt t="64541" x="3665538" y="2335213"/>
          <p14:tracePt t="64550" x="3646488" y="2316163"/>
          <p14:tracePt t="64565" x="3636963" y="2298700"/>
          <p14:tracePt t="64573" x="3636963" y="2279650"/>
          <p14:tracePt t="64581" x="3629025" y="2270125"/>
          <p14:tracePt t="64590" x="3619500" y="2270125"/>
          <p14:tracePt t="64597" x="3609975" y="2262188"/>
          <p14:tracePt t="64655" x="3609975" y="2252663"/>
          <p14:tracePt t="64799" x="3600450" y="2252663"/>
          <p14:tracePt t="64807" x="3573463" y="2252663"/>
          <p14:tracePt t="64813" x="3563938" y="2252663"/>
          <p14:tracePt t="64823" x="3536950" y="2252663"/>
          <p14:tracePt t="64838" x="3527425" y="2252663"/>
          <p14:tracePt t="64845" x="3519488" y="2252663"/>
          <p14:tracePt t="64854" x="3509963" y="2252663"/>
          <p14:tracePt t="64861" x="3500438" y="2252663"/>
          <p14:tracePt t="64871" x="3482975" y="2270125"/>
          <p14:tracePt t="64888" x="3473450" y="2279650"/>
          <p14:tracePt t="64894" x="3455988" y="2279650"/>
          <p14:tracePt t="64902" x="3446463" y="2289175"/>
          <p14:tracePt t="64923" x="3400425" y="2298700"/>
          <p14:tracePt t="64925" x="3373438" y="2316163"/>
          <p14:tracePt t="64933" x="3354388" y="2316163"/>
          <p14:tracePt t="64941" x="3346450" y="2325688"/>
          <p14:tracePt t="64950" x="3336925" y="2325688"/>
          <p14:tracePt t="64957" x="3317875" y="2325688"/>
          <p14:tracePt t="64965" x="3300413" y="2335213"/>
          <p14:tracePt t="64981" x="3290888" y="2335213"/>
          <p14:tracePt t="64989" x="3273425" y="2335213"/>
          <p14:tracePt t="65142" x="3263900" y="2335213"/>
          <p14:tracePt t="65149" x="3236913" y="2335213"/>
          <p14:tracePt t="65157" x="3217863" y="2335213"/>
          <p14:tracePt t="65165" x="3200400" y="2335213"/>
          <p14:tracePt t="65174" x="3171825" y="2335213"/>
          <p14:tracePt t="65182" x="3144838" y="2335213"/>
          <p14:tracePt t="65189" x="3136900" y="2335213"/>
          <p14:tracePt t="65197" x="3127375" y="2335213"/>
          <p14:tracePt t="65206" x="3117850" y="2335213"/>
          <p14:tracePt t="65213" x="3100388" y="2335213"/>
          <p14:tracePt t="65221" x="3090863" y="2335213"/>
          <p14:tracePt t="65487" x="3063875" y="2335213"/>
          <p14:tracePt t="65501" x="3035300" y="2335213"/>
          <p14:tracePt t="65509" x="3017838" y="2335213"/>
          <p14:tracePt t="65517" x="2998788" y="2335213"/>
          <p14:tracePt t="65525" x="2990850" y="2335213"/>
          <p14:tracePt t="65533" x="2971800" y="2335213"/>
          <p14:tracePt t="65549" x="2962275" y="2335213"/>
          <p14:tracePt t="65837" x="3008313" y="2335213"/>
          <p14:tracePt t="65846" x="3090863" y="2335213"/>
          <p14:tracePt t="65853" x="3144838" y="2335213"/>
          <p14:tracePt t="65862" x="3200400" y="2335213"/>
          <p14:tracePt t="65875" x="3254375" y="2335213"/>
          <p14:tracePt t="65877" x="3300413" y="2335213"/>
          <p14:tracePt t="65887" x="3327400" y="2335213"/>
          <p14:tracePt t="65906" x="3336925" y="2335213"/>
          <p14:tracePt t="66702" x="3346450" y="2335213"/>
          <p14:tracePt t="66726" x="3363913" y="2335213"/>
          <p14:tracePt t="66734" x="3373438" y="2335213"/>
          <p14:tracePt t="66742" x="3382963" y="2335213"/>
          <p14:tracePt t="66750" x="3400425" y="2325688"/>
          <p14:tracePt t="66782" x="3409950" y="2325688"/>
          <p14:tracePt t="66821" x="3419475" y="2316163"/>
          <p14:tracePt t="70367" x="3427413" y="2316163"/>
          <p14:tracePt t="70431" x="3427413" y="2325688"/>
          <p14:tracePt t="70438" x="3409950" y="2425700"/>
          <p14:tracePt t="70447" x="3390900" y="2517775"/>
          <p14:tracePt t="70457" x="3363913" y="2581275"/>
          <p14:tracePt t="70462" x="3327400" y="2644775"/>
          <p14:tracePt t="70473" x="3327400" y="2671763"/>
          <p14:tracePt t="70478" x="3327400" y="2690813"/>
          <p14:tracePt t="70490" x="3317875" y="2717800"/>
          <p14:tracePt t="70494" x="3300413" y="2744788"/>
          <p14:tracePt t="71090" x="3300413" y="2717800"/>
          <p14:tracePt t="71096" x="3300413" y="2690813"/>
          <p14:tracePt t="71107" x="3300413" y="2662238"/>
          <p14:tracePt t="71114" x="3300413" y="2644775"/>
          <p14:tracePt t="71119" x="3300413" y="2635250"/>
          <p14:tracePt t="71129" x="3300413" y="2608263"/>
          <p14:tracePt t="71134" x="3300413" y="2598738"/>
          <p14:tracePt t="71142" x="3300413" y="2589213"/>
          <p14:tracePt t="71150" x="3300413" y="2581275"/>
          <p14:tracePt t="71174" x="3309938" y="2554288"/>
          <p14:tracePt t="71791" x="3309938" y="2562225"/>
          <p14:tracePt t="71799" x="3309938" y="2581275"/>
          <p14:tracePt t="71805" x="3309938" y="2598738"/>
          <p14:tracePt t="71814" x="3281363" y="2635250"/>
          <p14:tracePt t="71821" x="3273425" y="2644775"/>
          <p14:tracePt t="71829" x="3263900" y="2681288"/>
          <p14:tracePt t="71845" x="3263900" y="2690813"/>
          <p14:tracePt t="71854" x="3254375" y="2690813"/>
          <p14:tracePt t="71973" x="3244850" y="2681288"/>
          <p14:tracePt t="71981" x="3244850" y="2671763"/>
          <p14:tracePt t="71989" x="3244850" y="2644775"/>
          <p14:tracePt t="71997" x="3244850" y="2625725"/>
          <p14:tracePt t="72005" x="3244850" y="2608263"/>
          <p14:tracePt t="72013" x="3236913" y="2598738"/>
          <p14:tracePt t="72237" x="3227388" y="2589213"/>
          <p14:tracePt t="72295" x="3217863" y="2544763"/>
          <p14:tracePt t="72302" x="3190875" y="2525713"/>
          <p14:tracePt t="72309" x="3181350" y="2508250"/>
          <p14:tracePt t="72317" x="3154363" y="2489200"/>
          <p14:tracePt t="72325" x="3136900" y="2462213"/>
          <p14:tracePt t="72333" x="3127375" y="2444750"/>
          <p14:tracePt t="72342" x="3117850" y="2425700"/>
          <p14:tracePt t="72349" x="3100388" y="2408238"/>
          <p14:tracePt t="72357" x="3100388" y="2389188"/>
          <p14:tracePt t="72365" x="3100388" y="2371725"/>
          <p14:tracePt t="72373" x="3081338" y="2352675"/>
          <p14:tracePt t="72389" x="3081338" y="2343150"/>
          <p14:tracePt t="72414" x="3081338" y="2335213"/>
          <p14:tracePt t="72438" x="3081338" y="2325688"/>
          <p14:tracePt t="72471" x="3081338" y="2316163"/>
          <p14:tracePt t="72495" x="3081338" y="2306638"/>
          <p14:tracePt t="72504" x="3081338" y="2289175"/>
          <p14:tracePt t="72515" x="3081338" y="2279650"/>
          <p14:tracePt t="72517" x="3081338" y="2270125"/>
          <p14:tracePt t="72525" x="3081338" y="2252663"/>
          <p14:tracePt t="72533" x="3081338" y="2243138"/>
          <p14:tracePt t="72541" x="3081338" y="2225675"/>
          <p14:tracePt t="72549" x="3081338" y="2197100"/>
          <p14:tracePt t="72557" x="3100388" y="2170113"/>
          <p14:tracePt t="72565" x="3108325" y="2170113"/>
          <p14:tracePt t="72574" x="3117850" y="2143125"/>
          <p14:tracePt t="72589" x="3127375" y="2133600"/>
          <p14:tracePt t="72597" x="3144838" y="2116138"/>
          <p14:tracePt t="72605" x="3154363" y="2106613"/>
          <p14:tracePt t="72613" x="3163888" y="2097088"/>
          <p14:tracePt t="72631" x="3163888" y="2089150"/>
          <p14:tracePt t="72647" x="3171825" y="2089150"/>
          <p14:tracePt t="72663" x="3181350" y="2089150"/>
          <p14:tracePt t="72711" x="3190875" y="2089150"/>
          <p14:tracePt t="72720" x="3200400" y="2089150"/>
          <p14:tracePt t="72728" x="3227388" y="2089150"/>
          <p14:tracePt t="72735" x="3244850" y="2089150"/>
          <p14:tracePt t="72742" x="3273425" y="2089150"/>
          <p14:tracePt t="72750" x="3290888" y="2089150"/>
          <p14:tracePt t="72758" x="3309938" y="2089150"/>
          <p14:tracePt t="72774" x="3317875" y="2089150"/>
          <p14:tracePt t="72816" x="3317875" y="2097088"/>
          <p14:tracePt t="72821" x="3317875" y="2106613"/>
          <p14:tracePt t="72829" x="3317875" y="2133600"/>
          <p14:tracePt t="72840" x="3317875" y="2143125"/>
          <p14:tracePt t="72847" x="3317875" y="2152650"/>
          <p14:tracePt t="72863" x="3317875" y="2179638"/>
          <p14:tracePt t="72875" x="3317875" y="2189163"/>
          <p14:tracePt t="72878" x="3317875" y="2197100"/>
          <p14:tracePt t="72894" x="3309938" y="2216150"/>
          <p14:tracePt t="72905" x="3309938" y="2225675"/>
          <p14:tracePt t="72918" x="3300413" y="2243138"/>
          <p14:tracePt t="72942" x="3281363" y="2262188"/>
          <p14:tracePt t="72958" x="3273425" y="2279650"/>
          <p14:tracePt t="72990" x="3263900" y="2289175"/>
          <p14:tracePt t="73221" x="3208338" y="2289175"/>
          <p14:tracePt t="73230" x="3154363" y="2289175"/>
          <p14:tracePt t="73237" x="3100388" y="2289175"/>
          <p14:tracePt t="73245" x="3044825" y="2289175"/>
          <p14:tracePt t="73254" x="2998788" y="2289175"/>
          <p14:tracePt t="73261" x="2962275" y="2289175"/>
          <p14:tracePt t="73271" x="2944813" y="2279650"/>
          <p14:tracePt t="73662" x="2935288" y="2270125"/>
          <p14:tracePt t="73703" x="2944813" y="2252663"/>
          <p14:tracePt t="73712" x="3027363" y="2252663"/>
          <p14:tracePt t="73722" x="3154363" y="2252663"/>
          <p14:tracePt t="73727" x="3281363" y="2252663"/>
          <p14:tracePt t="73734" x="3390900" y="2252663"/>
          <p14:tracePt t="73742" x="3500438" y="2252663"/>
          <p14:tracePt t="73749" x="3573463" y="2252663"/>
          <p14:tracePt t="73757" x="3619500" y="2252663"/>
          <p14:tracePt t="73765" x="3673475" y="2252663"/>
          <p14:tracePt t="73773" x="3709988" y="2252663"/>
          <p14:tracePt t="73781" x="3729038" y="2252663"/>
          <p14:tracePt t="74071" x="3738563" y="2252663"/>
          <p14:tracePt t="74086" x="3738563" y="2289175"/>
          <p14:tracePt t="74093" x="3738563" y="2343150"/>
          <p14:tracePt t="74102" x="3738563" y="2435225"/>
          <p14:tracePt t="74109" x="3738563" y="2525713"/>
          <p14:tracePt t="74117" x="3783013" y="2654300"/>
          <p14:tracePt t="74125" x="3810000" y="2771775"/>
          <p14:tracePt t="74137" x="3865563" y="2900363"/>
          <p14:tracePt t="74144" x="3892550" y="3000375"/>
          <p14:tracePt t="74151" x="3948113" y="3082925"/>
          <p14:tracePt t="74160" x="3965575" y="3136900"/>
          <p14:tracePt t="74167" x="3984625" y="3155950"/>
          <p14:tracePt t="74174" x="3992563" y="3182938"/>
          <p14:tracePt t="74271" x="3992563" y="3200400"/>
          <p14:tracePt t="74279" x="3992563" y="3219450"/>
          <p14:tracePt t="74287" x="3992563" y="3236913"/>
          <p14:tracePt t="74294" x="3992563" y="3265488"/>
          <p14:tracePt t="74306" x="3992563" y="3282950"/>
          <p14:tracePt t="74310" x="3984625" y="3292475"/>
          <p14:tracePt t="74318" x="3984625" y="3319463"/>
          <p14:tracePt t="74326" x="3975100" y="3328988"/>
          <p14:tracePt t="74334" x="3975100" y="3338513"/>
          <p14:tracePt t="74342" x="3975100" y="3355975"/>
          <p14:tracePt t="74350" x="3965575" y="3355975"/>
          <p14:tracePt t="74503" x="3956050" y="3338513"/>
          <p14:tracePt t="74514" x="3938588" y="3319463"/>
          <p14:tracePt t="74520" x="3919538" y="3302000"/>
          <p14:tracePt t="74526" x="3892550" y="3273425"/>
          <p14:tracePt t="74533" x="3883025" y="3265488"/>
          <p14:tracePt t="74542" x="3875088" y="3255963"/>
          <p14:tracePt t="74558" x="3875088" y="3236913"/>
          <p14:tracePt t="74566" x="3875088" y="3228975"/>
          <p14:tracePt t="74711" x="3856038" y="3255963"/>
          <p14:tracePt t="74720" x="3856038" y="3273425"/>
          <p14:tracePt t="74729" x="3846513" y="3302000"/>
          <p14:tracePt t="74735" x="3819525" y="3346450"/>
          <p14:tracePt t="74742" x="3783013" y="3429000"/>
          <p14:tracePt t="74750" x="3738563" y="3475038"/>
          <p14:tracePt t="74758" x="3636963" y="3548063"/>
          <p14:tracePt t="74766" x="3482975" y="3657600"/>
          <p14:tracePt t="74775" x="3327400" y="3730625"/>
          <p14:tracePt t="74782" x="3144838" y="3784600"/>
          <p14:tracePt t="74791" x="2990850" y="3821113"/>
          <p14:tracePt t="74798" x="2844800" y="3857625"/>
          <p14:tracePt t="74807" x="2744788" y="3894138"/>
          <p14:tracePt t="74814" x="2635250" y="3921125"/>
          <p14:tracePt t="74822" x="2533650" y="3967163"/>
          <p14:tracePt t="74830" x="2498725" y="3976688"/>
          <p14:tracePt t="74838" x="2433638" y="3984625"/>
          <p14:tracePt t="74845" x="2370138" y="4030663"/>
          <p14:tracePt t="74853" x="2306638" y="4049713"/>
          <p14:tracePt t="74863" x="2279650" y="4086225"/>
          <p14:tracePt t="74875" x="2251075" y="4103688"/>
          <p14:tracePt t="74892" x="2124075" y="4167188"/>
          <p14:tracePt t="74895" x="2060575" y="4213225"/>
          <p14:tracePt t="74906" x="1987550" y="4232275"/>
          <p14:tracePt t="74910" x="1924050" y="4259263"/>
          <p14:tracePt t="74922" x="1860550" y="4268788"/>
          <p14:tracePt t="74926" x="1824038" y="4276725"/>
          <p14:tracePt t="74934" x="1787525" y="4286250"/>
          <p14:tracePt t="74944" x="1758950" y="4286250"/>
          <p14:tracePt t="74952" x="1731963" y="4295775"/>
          <p14:tracePt t="74958" x="1722438" y="4303713"/>
          <p14:tracePt t="74998" x="1714500" y="4303713"/>
          <p14:tracePt t="75005" x="1685925" y="4303713"/>
          <p14:tracePt t="75013" x="1658938" y="4303713"/>
          <p14:tracePt t="75021" x="1631950" y="4303713"/>
          <p14:tracePt t="75029" x="1558925" y="4303713"/>
          <p14:tracePt t="75037" x="1504950" y="4332288"/>
          <p14:tracePt t="75045" x="1422400" y="4368800"/>
          <p14:tracePt t="75054" x="1376363" y="4395788"/>
          <p14:tracePt t="75061" x="1330325" y="4405313"/>
          <p14:tracePt t="75070" x="1266825" y="4441825"/>
          <p14:tracePt t="75077" x="1222375" y="4449763"/>
          <p14:tracePt t="75087" x="1185863" y="4459288"/>
          <p14:tracePt t="75093" x="1149350" y="4486275"/>
          <p14:tracePt t="75103" x="1130300" y="4495800"/>
          <p14:tracePt t="75184" x="1112838" y="4495800"/>
          <p14:tracePt t="75191" x="1076325" y="4505325"/>
          <p14:tracePt t="75203" x="1039813" y="4505325"/>
          <p14:tracePt t="75210" x="1011238" y="4505325"/>
          <p14:tracePt t="75215" x="957263" y="4505325"/>
          <p14:tracePt t="75222" x="911225" y="4505325"/>
          <p14:tracePt t="75230" x="857250" y="4505325"/>
          <p14:tracePt t="75237" x="801688" y="4505325"/>
          <p14:tracePt t="75245" x="774700" y="4505325"/>
          <p14:tracePt t="75255" x="747713" y="4514850"/>
          <p14:tracePt t="75503" x="747713" y="4532313"/>
          <p14:tracePt t="75509" x="747713" y="4551363"/>
          <p14:tracePt t="75518" x="747713" y="4568825"/>
          <p14:tracePt t="75533" x="747713" y="4578350"/>
          <p14:tracePt t="75631" x="747713" y="4587875"/>
          <p14:tracePt t="75640" x="757238" y="4605338"/>
          <p14:tracePt t="75645" x="765175" y="4624388"/>
          <p14:tracePt t="75655" x="765175" y="4632325"/>
          <p14:tracePt t="75661" x="774700" y="4660900"/>
          <p14:tracePt t="75670" x="801688" y="4678363"/>
          <p14:tracePt t="75677" x="801688" y="4687888"/>
          <p14:tracePt t="75686" x="811213" y="4687888"/>
          <p14:tracePt t="76217" x="820738" y="4687888"/>
          <p14:tracePt t="76495" x="820738" y="4678363"/>
          <p14:tracePt t="76504" x="820738" y="4668838"/>
          <p14:tracePt t="76520" x="820738" y="4660900"/>
          <p14:tracePt t="76766" x="847725" y="4651375"/>
          <p14:tracePt t="76774" x="920750" y="4651375"/>
          <p14:tracePt t="76782" x="1030288" y="4651375"/>
          <p14:tracePt t="76790" x="1103313" y="4651375"/>
          <p14:tracePt t="76797" x="1212850" y="4651375"/>
          <p14:tracePt t="76805" x="1303338" y="4651375"/>
          <p14:tracePt t="76813" x="1366838" y="4678363"/>
          <p14:tracePt t="76821" x="1422400" y="4678363"/>
          <p14:tracePt t="76829" x="1485900" y="4687888"/>
          <p14:tracePt t="76838" x="1512888" y="4687888"/>
          <p14:tracePt t="76845" x="1531938" y="4687888"/>
          <p14:tracePt t="76856" x="1558925" y="4687888"/>
          <p14:tracePt t="76861" x="1568450" y="4687888"/>
          <p14:tracePt t="76870" x="1585913" y="4687888"/>
          <p14:tracePt t="76877" x="1604963" y="4687888"/>
          <p14:tracePt t="76887" x="1631950" y="4687888"/>
          <p14:tracePt t="76903" x="1677988" y="4687888"/>
          <p14:tracePt t="76910" x="1722438" y="4687888"/>
          <p14:tracePt t="76920" x="1758950" y="4687888"/>
          <p14:tracePt t="76925" x="1814513" y="4678363"/>
          <p14:tracePt t="76933" x="1868488" y="4678363"/>
          <p14:tracePt t="76941" x="1931988" y="4678363"/>
          <p14:tracePt t="76949" x="2005013" y="4678363"/>
          <p14:tracePt t="76957" x="2060575" y="4678363"/>
          <p14:tracePt t="76965" x="2133600" y="4678363"/>
          <p14:tracePt t="76974" x="2187575" y="4678363"/>
          <p14:tracePt t="76981" x="2297113" y="4678363"/>
          <p14:tracePt t="76989" x="2370138" y="4678363"/>
          <p14:tracePt t="76997" x="2433638" y="4678363"/>
          <p14:tracePt t="77005" x="2489200" y="4678363"/>
          <p14:tracePt t="77013" x="2552700" y="4687888"/>
          <p14:tracePt t="77021" x="2589213" y="4705350"/>
          <p14:tracePt t="77029" x="2635250" y="4705350"/>
          <p14:tracePt t="77037" x="2662238" y="4705350"/>
          <p14:tracePt t="77045" x="2689225" y="4705350"/>
          <p14:tracePt t="77054" x="2735263" y="4705350"/>
          <p14:tracePt t="77062" x="2752725" y="4705350"/>
          <p14:tracePt t="77073" x="2789238" y="4705350"/>
          <p14:tracePt t="77077" x="2808288" y="4705350"/>
          <p14:tracePt t="77087" x="2835275" y="4687888"/>
          <p14:tracePt t="77094" x="2852738" y="4687888"/>
          <p14:tracePt t="77107" x="2889250" y="4678363"/>
          <p14:tracePt t="77117" x="2925763" y="4678363"/>
          <p14:tracePt t="77127" x="2935288" y="4678363"/>
          <p14:tracePt t="77133" x="2990850" y="4660900"/>
          <p14:tracePt t="77149" x="3017838" y="4660900"/>
          <p14:tracePt t="77157" x="3063875" y="4660900"/>
          <p14:tracePt t="77165" x="3081338" y="4660900"/>
          <p14:tracePt t="77173" x="3117850" y="4660900"/>
          <p14:tracePt t="77181" x="3163888" y="4660900"/>
          <p14:tracePt t="77190" x="3171825" y="4660900"/>
          <p14:tracePt t="77286" x="3181350" y="4660900"/>
          <p14:tracePt t="77311" x="3217863" y="4660900"/>
          <p14:tracePt t="77317" x="3273425" y="4660900"/>
          <p14:tracePt t="77326" x="3327400" y="4660900"/>
          <p14:tracePt t="77333" x="3390900" y="4660900"/>
          <p14:tracePt t="77341" x="3427413" y="4660900"/>
          <p14:tracePt t="77349" x="3473450" y="4668838"/>
          <p14:tracePt t="77357" x="3490913" y="4668838"/>
          <p14:tracePt t="77365" x="3519488" y="4668838"/>
          <p14:tracePt t="77373" x="3527425" y="4668838"/>
          <p14:tracePt t="77389" x="3546475" y="4687888"/>
          <p14:tracePt t="77577" x="3546475" y="4714875"/>
          <p14:tracePt t="77585" x="3546475" y="4741863"/>
          <p14:tracePt t="77589" x="3546475" y="4814888"/>
          <p14:tracePt t="77597" x="3527425" y="4870450"/>
          <p14:tracePt t="77605" x="3527425" y="4943475"/>
          <p14:tracePt t="77613" x="3527425" y="5006975"/>
          <p14:tracePt t="77621" x="3527425" y="5080000"/>
          <p14:tracePt t="77629" x="3527425" y="5133975"/>
          <p14:tracePt t="77637" x="3527425" y="5189538"/>
          <p14:tracePt t="77645" x="3527425" y="5216525"/>
          <p14:tracePt t="77654" x="3519488" y="5253038"/>
          <p14:tracePt t="77663" x="3519488" y="5262563"/>
          <p14:tracePt t="77674" x="3519488" y="5280025"/>
          <p14:tracePt t="77679" x="3519488" y="5289550"/>
          <p14:tracePt t="77690" x="3519488" y="5307013"/>
          <p14:tracePt t="77705" x="3509963" y="5326063"/>
          <p14:tracePt t="77710" x="3509963" y="5335588"/>
          <p14:tracePt t="77720" x="3509963" y="5343525"/>
          <p14:tracePt t="77726" x="3509963" y="5353050"/>
          <p14:tracePt t="77734" x="3500438" y="5362575"/>
          <p14:tracePt t="77742" x="3490913" y="5372100"/>
          <p14:tracePt t="77749" x="3482975" y="5380038"/>
          <p14:tracePt t="77757" x="3473450" y="5389563"/>
          <p14:tracePt t="77765" x="3455988" y="5408613"/>
          <p14:tracePt t="77774" x="3427413" y="5435600"/>
          <p14:tracePt t="77781" x="3409950" y="5462588"/>
          <p14:tracePt t="77790" x="3363913" y="5489575"/>
          <p14:tracePt t="77797" x="3327400" y="5518150"/>
          <p14:tracePt t="77805" x="3309938" y="5535613"/>
          <p14:tracePt t="77813" x="3281363" y="5554663"/>
          <p14:tracePt t="77911" x="3273425" y="5562600"/>
          <p14:tracePt t="77920" x="3254375" y="5581650"/>
          <p14:tracePt t="77929" x="3236913" y="5589588"/>
          <p14:tracePt t="77935" x="3227388" y="5599113"/>
          <p14:tracePt t="77950" x="3217863" y="5608638"/>
          <p14:tracePt t="77957" x="3208338" y="5618163"/>
          <p14:tracePt t="78007" x="3200400" y="5618163"/>
          <p14:tracePt t="78039" x="3181350" y="5626100"/>
          <p14:tracePt t="78047" x="3154363" y="5626100"/>
          <p14:tracePt t="78054" x="3100388" y="5626100"/>
          <p14:tracePt t="78061" x="3027363" y="5626100"/>
          <p14:tracePt t="78070" x="2944813" y="5626100"/>
          <p14:tracePt t="78078" x="2871788" y="5626100"/>
          <p14:tracePt t="78087" x="2844800" y="5626100"/>
          <p14:tracePt t="78094" x="2808288" y="5626100"/>
          <p14:tracePt t="78103" x="2762250" y="5626100"/>
          <p14:tracePt t="78109" x="2744788" y="5635625"/>
          <p14:tracePt t="78118" x="2735263" y="5635625"/>
          <p14:tracePt t="78126" x="2725738" y="5645150"/>
          <p14:tracePt t="78141" x="2716213" y="5654675"/>
          <p14:tracePt t="78158" x="2716213" y="5662613"/>
          <p14:tracePt t="78165" x="2708275" y="5672138"/>
          <p14:tracePt t="78181" x="2698750" y="5681663"/>
          <p14:tracePt t="78197" x="2689225" y="5699125"/>
          <p14:tracePt t="78206" x="2679700" y="5718175"/>
          <p14:tracePt t="78213" x="2671763" y="5727700"/>
          <p14:tracePt t="78229" x="2671763" y="5735638"/>
          <p14:tracePt t="78238" x="2671763" y="5745163"/>
          <p14:tracePt t="78245" x="2662238" y="5754688"/>
          <p14:tracePt t="78262" x="2662238" y="5781675"/>
          <p14:tracePt t="78270" x="2652713" y="5781675"/>
          <p14:tracePt t="78278" x="2643188" y="5808663"/>
          <p14:tracePt t="78290" x="2643188" y="5818188"/>
          <p14:tracePt t="78294" x="2625725" y="5854700"/>
          <p14:tracePt t="78306" x="2616200" y="5873750"/>
          <p14:tracePt t="78309" x="2616200" y="5910263"/>
          <p14:tracePt t="78317" x="2606675" y="5937250"/>
          <p14:tracePt t="78326" x="2598738" y="5964238"/>
          <p14:tracePt t="78333" x="2598738" y="5983288"/>
          <p14:tracePt t="78342" x="2598738" y="6000750"/>
          <p14:tracePt t="78349" x="2598738" y="6027738"/>
          <p14:tracePt t="78358" x="2589213" y="6064250"/>
          <p14:tracePt t="78366" x="2579688" y="6064250"/>
          <p14:tracePt t="78375" x="2579688" y="6073775"/>
          <p14:tracePt t="78383" x="2579688" y="6091238"/>
          <p14:tracePt t="78631" x="2625725" y="6119813"/>
          <p14:tracePt t="78640" x="2762250" y="6146800"/>
          <p14:tracePt t="78648" x="2871788" y="6192838"/>
          <p14:tracePt t="78655" x="3027363" y="6200775"/>
          <p14:tracePt t="78661" x="3100388" y="6219825"/>
          <p14:tracePt t="78670" x="3171825" y="6219825"/>
          <p14:tracePt t="78677" x="3200400" y="6237288"/>
          <p14:tracePt t="78686" x="3217863" y="6237288"/>
          <p14:tracePt t="78693" x="3227388" y="6237288"/>
          <p14:tracePt t="78823" x="3236913" y="6237288"/>
          <p14:tracePt t="78845" x="3309938" y="6237288"/>
          <p14:tracePt t="78853" x="3400425" y="6237288"/>
          <p14:tracePt t="78861" x="3509963" y="6237288"/>
          <p14:tracePt t="78870" x="3636963" y="6237288"/>
          <p14:tracePt t="78877" x="3765550" y="6237288"/>
          <p14:tracePt t="78888" x="3875088" y="6237288"/>
          <p14:tracePt t="78893" x="3948113" y="6237288"/>
          <p14:tracePt t="78903" x="4029075" y="6237288"/>
          <p14:tracePt t="78909" x="4065588" y="6237288"/>
          <p14:tracePt t="78919" x="4084638" y="6237288"/>
          <p14:tracePt t="78926" x="4111625" y="6229350"/>
          <p14:tracePt t="78943" x="4121150" y="6229350"/>
          <p14:tracePt t="78989" x="4129088" y="6229350"/>
          <p14:tracePt t="79902" x="4138613" y="6219825"/>
          <p14:tracePt t="79909" x="4111625" y="6173788"/>
          <p14:tracePt t="79918" x="4038600" y="6127750"/>
          <p14:tracePt t="79925" x="3975100" y="6083300"/>
          <p14:tracePt t="79933" x="3929063" y="6018213"/>
          <p14:tracePt t="79941" x="3856038" y="5937250"/>
          <p14:tracePt t="79949" x="3792538" y="5873750"/>
          <p14:tracePt t="79957" x="3719513" y="5772150"/>
          <p14:tracePt t="79966" x="3646488" y="5699125"/>
          <p14:tracePt t="79973" x="3582988" y="5635625"/>
          <p14:tracePt t="79982" x="3500438" y="5545138"/>
          <p14:tracePt t="79989" x="3446463" y="5499100"/>
          <p14:tracePt t="79998" x="3382963" y="5445125"/>
          <p14:tracePt t="80005" x="3354388" y="5426075"/>
          <p14:tracePt t="80013" x="3309938" y="5408613"/>
          <p14:tracePt t="80021" x="3244850" y="5380038"/>
          <p14:tracePt t="80029" x="3181350" y="5372100"/>
          <p14:tracePt t="80037" x="3108325" y="5326063"/>
          <p14:tracePt t="80045" x="3063875" y="5316538"/>
          <p14:tracePt t="80054" x="2981325" y="5280025"/>
          <p14:tracePt t="80061" x="2917825" y="5253038"/>
          <p14:tracePt t="80070" x="2881313" y="5243513"/>
          <p14:tracePt t="80077" x="2817813" y="5207000"/>
          <p14:tracePt t="80086" x="2752725" y="5180013"/>
          <p14:tracePt t="80093" x="2652713" y="5133975"/>
          <p14:tracePt t="80103" x="2552700" y="5080000"/>
          <p14:tracePt t="80109" x="2452688" y="5024438"/>
          <p14:tracePt t="80119" x="2352675" y="4933950"/>
          <p14:tracePt t="80125" x="2243138" y="4906963"/>
          <p14:tracePt t="80134" x="2143125" y="4833938"/>
          <p14:tracePt t="80141" x="2060575" y="4751388"/>
          <p14:tracePt t="80149" x="1905000" y="4641850"/>
          <p14:tracePt t="80157" x="1768475" y="4551363"/>
          <p14:tracePt t="80165" x="1631950" y="4478338"/>
          <p14:tracePt t="80173" x="1512888" y="4405313"/>
          <p14:tracePt t="80181" x="1412875" y="4349750"/>
          <p14:tracePt t="80189" x="1330325" y="4303713"/>
          <p14:tracePt t="80197" x="1266825" y="4268788"/>
          <p14:tracePt t="80205" x="1212850" y="4259263"/>
          <p14:tracePt t="80214" x="1166813" y="4249738"/>
          <p14:tracePt t="80221" x="1149350" y="4249738"/>
          <p14:tracePt t="80237" x="1139825" y="4249738"/>
          <p14:tracePt t="80303" x="1130300" y="4249738"/>
          <p14:tracePt t="80311" x="1112838" y="4249738"/>
          <p14:tracePt t="80319" x="1103313" y="4249738"/>
          <p14:tracePt t="80326" x="1076325" y="4249738"/>
          <p14:tracePt t="80334" x="1057275" y="4259263"/>
          <p14:tracePt t="80341" x="1047750" y="4268788"/>
          <p14:tracePt t="80349" x="1030288" y="4313238"/>
          <p14:tracePt t="80357" x="1020763" y="4322763"/>
          <p14:tracePt t="80366" x="1011238" y="4349750"/>
          <p14:tracePt t="80373" x="1003300" y="4376738"/>
          <p14:tracePt t="80381" x="984250" y="4413250"/>
          <p14:tracePt t="80389" x="984250" y="4432300"/>
          <p14:tracePt t="80397" x="974725" y="4449763"/>
          <p14:tracePt t="80413" x="966788" y="4459288"/>
          <p14:tracePt t="80495" x="957263" y="4486275"/>
          <p14:tracePt t="80503" x="947738" y="4505325"/>
          <p14:tracePt t="80509" x="930275" y="4522788"/>
          <p14:tracePt t="80523" x="930275" y="4532313"/>
          <p14:tracePt t="80529" x="920750" y="4551363"/>
          <p14:tracePt t="80533" x="911225" y="4559300"/>
          <p14:tracePt t="80541" x="893763" y="4587875"/>
          <p14:tracePt t="80549" x="874713" y="4605338"/>
          <p14:tracePt t="80558" x="866775" y="4614863"/>
          <p14:tracePt t="80566" x="857250" y="4614863"/>
          <p14:tracePt t="80574" x="847725" y="4624388"/>
          <p14:tracePt t="80693" x="838200" y="4632325"/>
          <p14:tracePt t="80701" x="830263" y="4632325"/>
          <p14:tracePt t="80709" x="820738" y="4632325"/>
          <p14:tracePt t="80717" x="811213" y="4632325"/>
          <p14:tracePt t="80725" x="801688" y="4632325"/>
          <p14:tracePt t="80750" x="793750" y="4632325"/>
          <p14:tracePt t="80830" x="801688" y="4632325"/>
          <p14:tracePt t="80847" x="811213" y="4632325"/>
          <p14:tracePt t="81014" x="820738" y="4641850"/>
          <p14:tracePt t="81061" x="820738" y="4660900"/>
          <p14:tracePt t="81095" x="820738" y="4668838"/>
          <p14:tracePt t="81111" x="811213" y="4678363"/>
          <p14:tracePt t="82157" x="884238" y="4687888"/>
          <p14:tracePt t="82165" x="1066800" y="4687888"/>
          <p14:tracePt t="82173" x="1212850" y="4687888"/>
          <p14:tracePt t="82181" x="1395413" y="4687888"/>
          <p14:tracePt t="82189" x="1595438" y="4687888"/>
          <p14:tracePt t="82197" x="1758950" y="4687888"/>
          <p14:tracePt t="82205" x="1924050" y="4732338"/>
          <p14:tracePt t="82213" x="1978025" y="4741863"/>
          <p14:tracePt t="82222" x="2041525" y="4760913"/>
          <p14:tracePt t="82229" x="2124075" y="4787900"/>
          <p14:tracePt t="82238" x="2143125" y="4797425"/>
          <p14:tracePt t="82245" x="2151063" y="4797425"/>
          <p14:tracePt t="82317" x="2206625" y="4787900"/>
          <p14:tracePt t="82325" x="2224088" y="4768850"/>
          <p14:tracePt t="82333" x="2270125" y="4751388"/>
          <p14:tracePt t="82341" x="2306638" y="4751388"/>
          <p14:tracePt t="82349" x="2343150" y="4741863"/>
          <p14:tracePt t="82358" x="2360613" y="4741863"/>
          <p14:tracePt t="82365" x="2389188" y="4741863"/>
          <p14:tracePt t="82373" x="2406650" y="4732338"/>
          <p14:tracePt t="82389" x="2425700" y="4732338"/>
          <p14:tracePt t="82397" x="2433638" y="4732338"/>
          <p14:tracePt t="82405" x="2443163" y="4724400"/>
          <p14:tracePt t="82413" x="2462213" y="4724400"/>
          <p14:tracePt t="82421" x="2470150" y="4724400"/>
          <p14:tracePt t="82429" x="2479675" y="4724400"/>
          <p14:tracePt t="82982" x="2506663" y="4724400"/>
          <p14:tracePt t="82989" x="2579688" y="4724400"/>
          <p14:tracePt t="82998" x="2689225" y="4724400"/>
          <p14:tracePt t="83005" x="2844800" y="4724400"/>
          <p14:tracePt t="83013" x="3027363" y="4724400"/>
          <p14:tracePt t="83021" x="3171825" y="4724400"/>
          <p14:tracePt t="83030" x="3336925" y="4724400"/>
          <p14:tracePt t="83037" x="3463925" y="4724400"/>
          <p14:tracePt t="83045" x="3573463" y="4724400"/>
          <p14:tracePt t="83053" x="3646488" y="4724400"/>
          <p14:tracePt t="83061" x="3665538" y="4724400"/>
          <p14:tracePt t="83069" x="3709988" y="4724400"/>
          <p14:tracePt t="83077" x="3738563" y="4724400"/>
          <p14:tracePt t="83431" x="3729038" y="4751388"/>
          <p14:tracePt t="83438" x="3692525" y="4797425"/>
          <p14:tracePt t="83449" x="3692525" y="4851400"/>
          <p14:tracePt t="83455" x="3683000" y="4914900"/>
          <p14:tracePt t="83462" x="3683000" y="4987925"/>
          <p14:tracePt t="83471" x="3683000" y="5043488"/>
          <p14:tracePt t="83478" x="3683000" y="5116513"/>
          <p14:tracePt t="83486" x="3683000" y="5170488"/>
          <p14:tracePt t="83493" x="3673475" y="5216525"/>
          <p14:tracePt t="83502" x="3673475" y="5253038"/>
          <p14:tracePt t="83509" x="3673475" y="5299075"/>
          <p14:tracePt t="83519" x="3673475" y="5316538"/>
          <p14:tracePt t="83533" x="3673475" y="5343525"/>
          <p14:tracePt t="83549" x="3673475" y="5353050"/>
          <p14:tracePt t="83557" x="3673475" y="5362575"/>
          <p14:tracePt t="83574" x="3673475" y="5372100"/>
          <p14:tracePt t="83597" x="3673475" y="5380038"/>
          <p14:tracePt t="83687" x="3673475" y="5389563"/>
          <p14:tracePt t="83695" x="3656013" y="5416550"/>
          <p14:tracePt t="83704" x="3629025" y="5453063"/>
          <p14:tracePt t="83710" x="3619500" y="5489575"/>
          <p14:tracePt t="83720" x="3600450" y="5518150"/>
          <p14:tracePt t="83725" x="3582988" y="5562600"/>
          <p14:tracePt t="83734" x="3563938" y="5608638"/>
          <p14:tracePt t="83742" x="3563938" y="5662613"/>
          <p14:tracePt t="83750" x="3536950" y="5708650"/>
          <p14:tracePt t="83758" x="3536950" y="5718175"/>
          <p14:tracePt t="83774" x="3527425" y="5727700"/>
          <p14:tracePt t="83981" x="3473450" y="5735638"/>
          <p14:tracePt t="83989" x="3346450" y="5735638"/>
          <p14:tracePt t="83997" x="3254375" y="5735638"/>
          <p14:tracePt t="84005" x="3163888" y="5735638"/>
          <p14:tracePt t="84013" x="3108325" y="5735638"/>
          <p14:tracePt t="84021" x="3054350" y="5735638"/>
          <p14:tracePt t="84030" x="3035300" y="5735638"/>
          <p14:tracePt t="84037" x="2990850" y="5754688"/>
          <p14:tracePt t="84045" x="2981325" y="5754688"/>
          <p14:tracePt t="84053" x="2962275" y="5764213"/>
          <p14:tracePt t="84069" x="2954338" y="5764213"/>
          <p14:tracePt t="84077" x="2944813" y="5772150"/>
          <p14:tracePt t="84086" x="2917825" y="5772150"/>
          <p14:tracePt t="84094" x="2908300" y="5781675"/>
          <p14:tracePt t="84103" x="2898775" y="5781675"/>
          <p14:tracePt t="84110" x="2871788" y="5781675"/>
          <p14:tracePt t="84120" x="2852738" y="5781675"/>
          <p14:tracePt t="84125" x="2817813" y="5781675"/>
          <p14:tracePt t="84137" x="2789238" y="5800725"/>
          <p14:tracePt t="84141" x="2735263" y="5800725"/>
          <p14:tracePt t="84149" x="2698750" y="5808663"/>
          <p14:tracePt t="84157" x="2671763" y="5808663"/>
          <p14:tracePt t="84165" x="2652713" y="5808663"/>
          <p14:tracePt t="84173" x="2635250" y="5808663"/>
          <p14:tracePt t="84301" x="2625725" y="5818188"/>
          <p14:tracePt t="84573" x="2625725" y="5845175"/>
          <p14:tracePt t="84581" x="2625725" y="5864225"/>
          <p14:tracePt t="84590" x="2625725" y="5881688"/>
          <p14:tracePt t="84597" x="2625725" y="5900738"/>
          <p14:tracePt t="84606" x="2625725" y="5927725"/>
          <p14:tracePt t="84615" x="2625725" y="5946775"/>
          <p14:tracePt t="84624" x="2625725" y="5973763"/>
          <p14:tracePt t="84631" x="2625725" y="6000750"/>
          <p14:tracePt t="84640" x="2625725" y="6037263"/>
          <p14:tracePt t="84647" x="2625725" y="6054725"/>
          <p14:tracePt t="84655" x="2625725" y="6083300"/>
          <p14:tracePt t="84661" x="2625725" y="6100763"/>
          <p14:tracePt t="84669" x="2625725" y="6127750"/>
          <p14:tracePt t="84678" x="2625725" y="6146800"/>
          <p14:tracePt t="84690" x="2625725" y="6164263"/>
          <p14:tracePt t="84695" x="2625725" y="6183313"/>
          <p14:tracePt t="84711" x="2625725" y="6192838"/>
          <p14:tracePt t="84783" x="2625725" y="6200775"/>
          <p14:tracePt t="84799" x="2625725" y="6210300"/>
          <p14:tracePt t="84807" x="2625725" y="6219825"/>
          <p14:tracePt t="84814" x="2625725" y="6229350"/>
          <p14:tracePt t="84822" x="2625725" y="6246813"/>
          <p14:tracePt t="85069" x="2625725" y="6256338"/>
          <p14:tracePt t="85093" x="2625725" y="6265863"/>
          <p14:tracePt t="85125" x="2635250" y="6273800"/>
          <p14:tracePt t="85509" x="2725738" y="6273800"/>
          <p14:tracePt t="85517" x="2889250" y="6310313"/>
          <p14:tracePt t="85525" x="3035300" y="6310313"/>
          <p14:tracePt t="85533" x="3181350" y="6310313"/>
          <p14:tracePt t="85542" x="3327400" y="6338888"/>
          <p14:tracePt t="85549" x="3419475" y="6346825"/>
          <p14:tracePt t="85558" x="3556000" y="6375400"/>
          <p14:tracePt t="85567" x="3646488" y="6392863"/>
          <p14:tracePt t="85578" x="3719513" y="6402388"/>
          <p14:tracePt t="85581" x="3765550" y="6402388"/>
          <p14:tracePt t="85589" x="3783013" y="6411913"/>
          <p14:tracePt t="85597" x="3792538" y="6411913"/>
          <p14:tracePt t="85606" x="3802063" y="6419850"/>
          <p14:tracePt t="85735" x="3819525" y="6429375"/>
          <p14:tracePt t="85741" x="3829050" y="6429375"/>
          <p14:tracePt t="85749" x="3865563" y="6429375"/>
          <p14:tracePt t="85757" x="3902075" y="6429375"/>
          <p14:tracePt t="85765" x="3919538" y="6429375"/>
          <p14:tracePt t="85773" x="3965575" y="6429375"/>
          <p14:tracePt t="85781" x="3975100" y="6429375"/>
          <p14:tracePt t="85789" x="3992563" y="6429375"/>
          <p14:tracePt t="85797" x="4011613" y="6429375"/>
          <p14:tracePt t="85805" x="4021138" y="6429375"/>
          <p14:tracePt t="85821" x="4029075" y="6429375"/>
          <p14:tracePt t="86135" x="4029075" y="6419850"/>
          <p14:tracePt t="86143" x="4029075" y="6411913"/>
          <p14:tracePt t="86153" x="4029075" y="6402388"/>
          <p14:tracePt t="86174" x="4029075" y="6392863"/>
          <p14:tracePt t="86189" x="4029075" y="6383338"/>
          <p14:tracePt t="86213" x="4029075" y="6365875"/>
          <p14:tracePt t="86230" x="4029075" y="6356350"/>
          <p14:tracePt t="86245" x="4029075" y="6329363"/>
          <p14:tracePt t="86253" x="4029075" y="6310313"/>
          <p14:tracePt t="86262" x="4029075" y="6292850"/>
          <p14:tracePt t="86275" x="4029075" y="6273800"/>
          <p14:tracePt t="86281" x="4038600" y="6256338"/>
          <p14:tracePt t="86289" x="4048125" y="6246813"/>
          <p14:tracePt t="86294" x="4048125" y="6237288"/>
          <p14:tracePt t="86303" x="4057650" y="6229350"/>
          <p14:tracePt t="86383" x="4065588" y="6219825"/>
          <p14:tracePt t="86407" x="4075113" y="6229350"/>
          <p14:tracePt t="86415" x="4075113" y="6265863"/>
          <p14:tracePt t="86423" x="4094163" y="6273800"/>
          <p14:tracePt t="86437" x="4102100" y="6283325"/>
          <p14:tracePt t="86446" x="4111625" y="6302375"/>
          <p14:tracePt t="86454" x="4129088" y="6319838"/>
          <p14:tracePt t="86639" x="4129088" y="6329363"/>
          <p14:tracePt t="86648" x="4102100" y="6338888"/>
          <p14:tracePt t="86658" x="4057650" y="6338888"/>
          <p14:tracePt t="86662" x="4011613" y="6346825"/>
          <p14:tracePt t="86670" x="3992563" y="6356350"/>
          <p14:tracePt t="86677" x="3956050" y="6356350"/>
          <p14:tracePt t="86686" x="3948113" y="6356350"/>
          <p14:tracePt t="86693" x="3911600" y="6356350"/>
          <p14:tracePt t="86702" x="3883025" y="6346825"/>
          <p14:tracePt t="86709" x="3829050" y="6246813"/>
          <p14:tracePt t="86720" x="3765550" y="6091238"/>
          <p14:tracePt t="86725" x="3692525" y="5927725"/>
          <p14:tracePt t="86735" x="3582988" y="5672138"/>
          <p14:tracePt t="86741" x="3482975" y="5462588"/>
          <p14:tracePt t="86752" x="3400425" y="5316538"/>
          <p14:tracePt t="86757" x="3254375" y="5060950"/>
          <p14:tracePt t="86766" x="3117850" y="4860925"/>
          <p14:tracePt t="86776" x="2935288" y="4660900"/>
          <p14:tracePt t="86786" x="2698750" y="4459288"/>
          <p14:tracePt t="86789" x="2533650" y="4332288"/>
          <p14:tracePt t="86798" x="2397125" y="4240213"/>
          <p14:tracePt t="86805" x="2243138" y="4186238"/>
          <p14:tracePt t="86814" x="2133600" y="4122738"/>
          <p14:tracePt t="86821" x="2005013" y="4122738"/>
          <p14:tracePt t="86830" x="1895475" y="4122738"/>
          <p14:tracePt t="86837" x="1787525" y="4122738"/>
          <p14:tracePt t="86845" x="1677988" y="4122738"/>
          <p14:tracePt t="86853" x="1631950" y="4122738"/>
          <p14:tracePt t="86861" x="1549400" y="4122738"/>
          <p14:tracePt t="86869" x="1468438" y="4140200"/>
          <p14:tracePt t="86887" x="1358900" y="4149725"/>
          <p14:tracePt t="86893" x="1322388" y="4149725"/>
          <p14:tracePt t="86902" x="1303338" y="4149725"/>
          <p14:tracePt t="86919" x="1293813" y="4149725"/>
          <p14:tracePt t="86925" x="1276350" y="4149725"/>
          <p14:tracePt t="86933" x="1266825" y="4149725"/>
          <p14:tracePt t="86941" x="1249363" y="4130675"/>
          <p14:tracePt t="86949" x="1239838" y="4122738"/>
          <p14:tracePt t="86957" x="1222375" y="4113213"/>
          <p14:tracePt t="86991" x="1203325" y="4113213"/>
          <p14:tracePt t="87021" x="1193800" y="4113213"/>
          <p14:tracePt t="87029" x="1176338" y="4113213"/>
          <p14:tracePt t="87037" x="1166813" y="4113213"/>
          <p14:tracePt t="87045" x="1139825" y="4113213"/>
          <p14:tracePt t="87054" x="1139825" y="4130675"/>
          <p14:tracePt t="87061" x="1139825" y="4140200"/>
          <p14:tracePt t="87069" x="1139825" y="4167188"/>
          <p14:tracePt t="87077" x="1103313" y="4249738"/>
          <p14:tracePt t="87086" x="1103313" y="4276725"/>
          <p14:tracePt t="87093" x="1084263" y="4332288"/>
          <p14:tracePt t="87102" x="1084263" y="4386263"/>
          <p14:tracePt t="87109" x="1076325" y="4432300"/>
          <p14:tracePt t="87119" x="1076325" y="4505325"/>
          <p14:tracePt t="87125" x="1066800" y="4532313"/>
          <p14:tracePt t="87136" x="1039813" y="4605338"/>
          <p14:tracePt t="87143" x="1030288" y="4651375"/>
          <p14:tracePt t="87157" x="1030288" y="4705350"/>
          <p14:tracePt t="87159" x="1030288" y="4741863"/>
          <p14:tracePt t="87172" x="1020763" y="4778375"/>
          <p14:tracePt t="87183" x="1020763" y="4787900"/>
          <p14:tracePt t="87296" x="1011238" y="4805363"/>
          <p14:tracePt t="87302" x="993775" y="4851400"/>
          <p14:tracePt t="87310" x="974725" y="4878388"/>
          <p14:tracePt t="87319" x="939800" y="4914900"/>
          <p14:tracePt t="87326" x="930275" y="4924425"/>
          <p14:tracePt t="87335" x="911225" y="4943475"/>
          <p14:tracePt t="87349" x="911225" y="4951413"/>
          <p14:tracePt t="87357" x="903288" y="4960938"/>
          <p14:tracePt t="87366" x="903288" y="4970463"/>
          <p14:tracePt t="87373" x="893763" y="4979988"/>
          <p14:tracePt t="87397" x="884238" y="4979988"/>
          <p14:tracePt t="87405" x="857250" y="4987925"/>
          <p14:tracePt t="87413" x="801688" y="4997450"/>
          <p14:tracePt t="87429" x="747713" y="4997450"/>
          <p14:tracePt t="87437" x="701675" y="4997450"/>
          <p14:tracePt t="87445" x="665163" y="4997450"/>
          <p14:tracePt t="87453" x="638175" y="4997450"/>
          <p14:tracePt t="87461" x="592138" y="4997450"/>
          <p14:tracePt t="87470" x="574675" y="4997450"/>
          <p14:tracePt t="87493" x="555625" y="4997450"/>
          <p14:tracePt t="87502" x="547688" y="4997450"/>
          <p14:tracePt t="87509" x="519113" y="4979988"/>
          <p14:tracePt t="87524" x="519113" y="4960938"/>
          <p14:tracePt t="87525" x="501650" y="4906963"/>
          <p14:tracePt t="87535" x="492125" y="4860925"/>
          <p14:tracePt t="87541" x="465138" y="4787900"/>
          <p14:tracePt t="87549" x="438150" y="4741863"/>
          <p14:tracePt t="87557" x="428625" y="4678363"/>
          <p14:tracePt t="87565" x="419100" y="4605338"/>
          <p14:tracePt t="87574" x="419100" y="4568825"/>
          <p14:tracePt t="87583" x="401638" y="4532313"/>
          <p14:tracePt t="87590" x="401638" y="4522788"/>
          <p14:tracePt t="87597" x="401638" y="4514850"/>
          <p14:tracePt t="87655" x="401638" y="4505325"/>
          <p14:tracePt t="87661" x="401638" y="4486275"/>
          <p14:tracePt t="87669" x="419100" y="4459288"/>
          <p14:tracePt t="87677" x="438150" y="4459288"/>
          <p14:tracePt t="87686" x="474663" y="4459288"/>
          <p14:tracePt t="87693" x="492125" y="4459288"/>
          <p14:tracePt t="87702" x="538163" y="4449763"/>
          <p14:tracePt t="87709" x="574675" y="4449763"/>
          <p14:tracePt t="87719" x="592138" y="4449763"/>
          <p14:tracePt t="87725" x="620713" y="4449763"/>
          <p14:tracePt t="87736" x="638175" y="4449763"/>
          <p14:tracePt t="87742" x="655638" y="4449763"/>
          <p14:tracePt t="87750" x="665163" y="4449763"/>
          <p14:tracePt t="87758" x="684213" y="4449763"/>
          <p14:tracePt t="87765" x="692150" y="4468813"/>
          <p14:tracePt t="87774" x="711200" y="4514850"/>
          <p14:tracePt t="87782" x="711200" y="4541838"/>
          <p14:tracePt t="87789" x="720725" y="4568825"/>
          <p14:tracePt t="87797" x="728663" y="4614863"/>
          <p14:tracePt t="87805" x="747713" y="4641850"/>
          <p14:tracePt t="87813" x="747713" y="4660900"/>
          <p14:tracePt t="87821" x="747713" y="4678363"/>
          <p14:tracePt t="87829" x="747713" y="4687888"/>
          <p14:tracePt t="87837" x="747713" y="4705350"/>
          <p14:tracePt t="87927" x="747713" y="4714875"/>
          <p14:tracePt t="87936" x="747713" y="4741863"/>
          <p14:tracePt t="87943" x="747713" y="4760913"/>
          <p14:tracePt t="87952" x="711200" y="4787900"/>
          <p14:tracePt t="87958" x="692150" y="4797425"/>
          <p14:tracePt t="87966" x="674688" y="4805363"/>
          <p14:tracePt t="87973" x="665163" y="4805363"/>
          <p14:tracePt t="87982" x="655638" y="4814888"/>
          <p14:tracePt t="88089" x="655638" y="4805363"/>
          <p14:tracePt t="88111" x="655638" y="4797425"/>
          <p14:tracePt t="88120" x="655638" y="4778375"/>
          <p14:tracePt t="88126" x="655638" y="4760913"/>
          <p14:tracePt t="88137" x="655638" y="4751388"/>
          <p14:tracePt t="88141" x="655638" y="4724400"/>
          <p14:tracePt t="88150" x="692150" y="4714875"/>
          <p14:tracePt t="88157" x="711200" y="4697413"/>
          <p14:tracePt t="88165" x="738188" y="4678363"/>
          <p14:tracePt t="88173" x="757238" y="4668838"/>
          <p14:tracePt t="88181" x="765175" y="4660900"/>
          <p14:tracePt t="88189" x="774700" y="4660900"/>
          <p14:tracePt t="88197" x="784225" y="4651375"/>
          <p14:tracePt t="88205" x="793750" y="4632325"/>
          <p14:tracePt t="88287" x="801688" y="4632325"/>
          <p14:tracePt t="88304" x="838200" y="4632325"/>
          <p14:tracePt t="88311" x="874713" y="4641850"/>
          <p14:tracePt t="88320" x="957263" y="4660900"/>
          <p14:tracePt t="88326" x="1076325" y="4697413"/>
          <p14:tracePt t="88335" x="1185863" y="4724400"/>
          <p14:tracePt t="88341" x="1339850" y="4768850"/>
          <p14:tracePt t="88350" x="1468438" y="4787900"/>
          <p14:tracePt t="88357" x="1576388" y="4797425"/>
          <p14:tracePt t="88366" x="1722438" y="4814888"/>
          <p14:tracePt t="88373" x="1831975" y="4833938"/>
          <p14:tracePt t="88382" x="1960563" y="4841875"/>
          <p14:tracePt t="88390" x="2060575" y="4841875"/>
          <p14:tracePt t="88397" x="2187575" y="4841875"/>
          <p14:tracePt t="88407" x="2260600" y="4841875"/>
          <p14:tracePt t="88416" x="2297113" y="4841875"/>
          <p14:tracePt t="88424" x="2352675" y="4841875"/>
          <p14:tracePt t="88431" x="2370138" y="4841875"/>
          <p14:tracePt t="88440" x="2425700" y="4833938"/>
          <p14:tracePt t="88446" x="2489200" y="4833938"/>
          <p14:tracePt t="88454" x="2543175" y="4814888"/>
          <p14:tracePt t="88462" x="2643188" y="4778375"/>
          <p14:tracePt t="88469" x="2716213" y="4760913"/>
          <p14:tracePt t="88477" x="2798763" y="4751388"/>
          <p14:tracePt t="88485" x="2889250" y="4732338"/>
          <p14:tracePt t="88493" x="2962275" y="4732338"/>
          <p14:tracePt t="88502" x="3017838" y="4732338"/>
          <p14:tracePt t="88509" x="3054350" y="4714875"/>
          <p14:tracePt t="88519" x="3081338" y="4714875"/>
          <p14:tracePt t="88655" x="3090863" y="4714875"/>
          <p14:tracePt t="88720" x="3100388" y="4714875"/>
          <p14:tracePt t="88728" x="3136900" y="4714875"/>
          <p14:tracePt t="88736" x="3171825" y="4724400"/>
          <p14:tracePt t="88744" x="3190875" y="4724400"/>
          <p14:tracePt t="88756" x="3208338" y="4724400"/>
          <p14:tracePt t="88759" x="3217863" y="4732338"/>
          <p14:tracePt t="88950" x="3227388" y="4741863"/>
          <p14:tracePt t="88958" x="3227388" y="4787900"/>
          <p14:tracePt t="88966" x="3227388" y="4860925"/>
          <p14:tracePt t="88973" x="3227388" y="4943475"/>
          <p14:tracePt t="88981" x="3227388" y="5016500"/>
          <p14:tracePt t="88989" x="3227388" y="5106988"/>
          <p14:tracePt t="88997" x="3227388" y="5197475"/>
          <p14:tracePt t="89005" x="3236913" y="5307013"/>
          <p14:tracePt t="89013" x="3254375" y="5399088"/>
          <p14:tracePt t="89021" x="3290888" y="5462588"/>
          <p14:tracePt t="89029" x="3290888" y="5545138"/>
          <p14:tracePt t="89037" x="3290888" y="5581650"/>
          <p14:tracePt t="89045" x="3300413" y="5626100"/>
          <p14:tracePt t="89053" x="3309938" y="5635625"/>
          <p14:tracePt t="89070" x="3327400" y="5654675"/>
          <p14:tracePt t="89295" x="3327400" y="5662613"/>
          <p14:tracePt t="89310" x="3290888" y="5662613"/>
          <p14:tracePt t="89318" x="3217863" y="5691188"/>
          <p14:tracePt t="89325" x="3163888" y="5699125"/>
          <p14:tracePt t="89334" x="3100388" y="5727700"/>
          <p14:tracePt t="89341" x="2998788" y="5754688"/>
          <p14:tracePt t="89349" x="2908300" y="5764213"/>
          <p14:tracePt t="89358" x="2817813" y="5764213"/>
          <p14:tracePt t="89365" x="2716213" y="5791200"/>
          <p14:tracePt t="89373" x="2662238" y="5791200"/>
          <p14:tracePt t="89382" x="2635250" y="5791200"/>
          <p14:tracePt t="89389" x="2606675" y="5791200"/>
          <p14:tracePt t="89422" x="2598738" y="5791200"/>
          <p14:tracePt t="89608" x="2589213" y="5800725"/>
          <p14:tracePt t="89621" x="2589213" y="5818188"/>
          <p14:tracePt t="89629" x="2589213" y="5845175"/>
          <p14:tracePt t="89637" x="2589213" y="5891213"/>
          <p14:tracePt t="89645" x="2589213" y="5927725"/>
          <p14:tracePt t="89653" x="2589213" y="5983288"/>
          <p14:tracePt t="89661" x="2589213" y="6010275"/>
          <p14:tracePt t="89669" x="2589213" y="6054725"/>
          <p14:tracePt t="89677" x="2589213" y="6110288"/>
          <p14:tracePt t="89686" x="2589213" y="6146800"/>
          <p14:tracePt t="89693" x="2589213" y="6192838"/>
          <p14:tracePt t="89702" x="2589213" y="6219825"/>
          <p14:tracePt t="89709" x="2606675" y="6265863"/>
          <p14:tracePt t="89719" x="2606675" y="6273800"/>
          <p14:tracePt t="89725" x="2606675" y="6302375"/>
          <p14:tracePt t="89735" x="2616200" y="6302375"/>
          <p14:tracePt t="89741" x="2616200" y="6329363"/>
          <p14:tracePt t="89750" x="2616200" y="6338888"/>
          <p14:tracePt t="89757" x="2625725" y="6356350"/>
          <p14:tracePt t="89765" x="2625725" y="6375400"/>
          <p14:tracePt t="89773" x="2635250" y="6383338"/>
          <p14:tracePt t="89781" x="2643188" y="6392863"/>
          <p14:tracePt t="90013" x="2689225" y="6392863"/>
          <p14:tracePt t="90021" x="2781300" y="6392863"/>
          <p14:tracePt t="90029" x="2908300" y="6392863"/>
          <p14:tracePt t="90037" x="3017838" y="6392863"/>
          <p14:tracePt t="90045" x="3127375" y="6392863"/>
          <p14:tracePt t="90053" x="3254375" y="6392863"/>
          <p14:tracePt t="90061" x="3327400" y="6392863"/>
          <p14:tracePt t="90069" x="3427413" y="6392863"/>
          <p14:tracePt t="90077" x="3519488" y="6392863"/>
          <p14:tracePt t="90086" x="3592513" y="6402388"/>
          <p14:tracePt t="90093" x="3646488" y="6402388"/>
          <p14:tracePt t="90102" x="3709988" y="6411913"/>
          <p14:tracePt t="90109" x="3746500" y="6411913"/>
          <p14:tracePt t="90118" x="3792538" y="6411913"/>
          <p14:tracePt t="90125" x="3810000" y="6419850"/>
          <p14:tracePt t="90135" x="3829050" y="6429375"/>
          <p14:tracePt t="90141" x="3846513" y="6429375"/>
          <p14:tracePt t="90150" x="3875088" y="6429375"/>
          <p14:tracePt t="90157" x="3902075" y="6429375"/>
          <p14:tracePt t="90165" x="3919538" y="6429375"/>
          <p14:tracePt t="90173" x="3948113" y="6429375"/>
          <p14:tracePt t="90181" x="3975100" y="6429375"/>
          <p14:tracePt t="90191" x="3992563" y="6429375"/>
          <p14:tracePt t="90201" x="4029075" y="6429375"/>
          <p14:tracePt t="90209" x="4048125" y="6429375"/>
          <p14:tracePt t="90216" x="4065588" y="6429375"/>
          <p14:tracePt t="90222" x="4084638" y="6419850"/>
          <p14:tracePt t="90246" x="4102100" y="6419850"/>
          <p14:tracePt t="90261" x="4111625" y="6419850"/>
          <p14:tracePt t="90285" x="4121150" y="6419850"/>
          <p14:tracePt t="91065" x="4129088" y="6411913"/>
          <p14:tracePt t="91077" x="4138613" y="6402388"/>
          <p14:tracePt t="91319" x="4148138" y="6402388"/>
          <p14:tracePt t="92406" x="4129088" y="6402388"/>
          <p14:tracePt t="92413" x="4111625" y="6402388"/>
          <p14:tracePt t="92421" x="4075113" y="6392863"/>
          <p14:tracePt t="92429" x="4065588" y="6392863"/>
          <p14:tracePt t="92437" x="4057650" y="6392863"/>
          <p14:tracePt t="92446" x="4048125" y="6392863"/>
          <p14:tracePt t="92453" x="4021138" y="6392863"/>
          <p14:tracePt t="92461" x="4011613" y="6392863"/>
          <p14:tracePt t="92470" x="3975100" y="6392863"/>
          <p14:tracePt t="92477" x="3875088" y="6392863"/>
          <p14:tracePt t="92485" x="3765550" y="6411913"/>
          <p14:tracePt t="92493" x="3636963" y="6429375"/>
          <p14:tracePt t="92502" x="3427413" y="6475413"/>
          <p14:tracePt t="92509" x="3263900" y="6492875"/>
          <p14:tracePt t="92518" x="3090863" y="6511925"/>
          <p14:tracePt t="92525" x="2935288" y="6511925"/>
          <p14:tracePt t="92535" x="2789238" y="6511925"/>
          <p14:tracePt t="92542" x="2662238" y="6511925"/>
          <p14:tracePt t="92549" x="2589213" y="6511925"/>
          <p14:tracePt t="92558" x="2489200" y="6511925"/>
          <p14:tracePt t="92565" x="2433638" y="6511925"/>
          <p14:tracePt t="92573" x="2406650" y="6511925"/>
          <p14:tracePt t="92581" x="2379663" y="6511925"/>
          <p14:tracePt t="92590" x="2360613" y="6511925"/>
          <p14:tracePt t="92597" x="2333625" y="6511925"/>
          <p14:tracePt t="92605" x="2316163" y="6511925"/>
          <p14:tracePt t="92613" x="2297113" y="6511925"/>
          <p14:tracePt t="92622" x="2279650" y="6511925"/>
          <p14:tracePt t="92630" x="2270125" y="6511925"/>
          <p14:tracePt t="92637" x="2251075" y="6511925"/>
          <p14:tracePt t="92646" x="2243138" y="6511925"/>
          <p14:tracePt t="92670" x="2233613" y="6511925"/>
          <p14:tracePt t="92678" x="2214563" y="6511925"/>
          <p14:tracePt t="92734" x="2206625" y="6511925"/>
          <p14:tracePt t="92742" x="2197100" y="6511925"/>
          <p14:tracePt t="92750" x="2170113" y="6511925"/>
          <p14:tracePt t="92758" x="2143125" y="6511925"/>
          <p14:tracePt t="92766" x="2106613" y="6511925"/>
          <p14:tracePt t="92774" x="2097088" y="6511925"/>
          <p14:tracePt t="92782" x="2070100" y="6511925"/>
          <p14:tracePt t="92790" x="2051050" y="6511925"/>
          <p14:tracePt t="92798" x="2033588" y="6511925"/>
          <p14:tracePt t="92805" x="2014538" y="6511925"/>
          <p14:tracePt t="92815" x="1987550" y="6511925"/>
          <p14:tracePt t="92824" x="1968500" y="6511925"/>
          <p14:tracePt t="92830" x="1960563" y="6511925"/>
          <p14:tracePt t="92839" x="1931988" y="6511925"/>
          <p14:tracePt t="92845" x="1914525" y="6511925"/>
          <p14:tracePt t="92853" x="1895475" y="6511925"/>
          <p14:tracePt t="92870" x="1887538" y="6511925"/>
          <p14:tracePt t="92877" x="1878013" y="6511925"/>
          <p14:tracePt t="93327" x="1878013" y="6502400"/>
          <p14:tracePt t="93334" x="1878013" y="6492875"/>
          <p14:tracePt t="93543" x="1887538" y="6483350"/>
          <p14:tracePt t="93562" x="1887538" y="6475413"/>
          <p14:tracePt t="93569" x="1887538" y="6456363"/>
          <p14:tracePt t="93578" x="1914525" y="6438900"/>
          <p14:tracePt t="93582" x="1931988" y="6429375"/>
          <p14:tracePt t="93590" x="1941513" y="6429375"/>
          <p14:tracePt t="93598" x="1951038" y="6419850"/>
          <p14:tracePt t="93606" x="1960563" y="6419850"/>
          <p14:tracePt t="93613" x="1978025" y="6411913"/>
          <p14:tracePt t="93621" x="1987550" y="6402388"/>
          <p14:tracePt t="93629" x="1997075" y="6402388"/>
          <p14:tracePt t="93653" x="2005013" y="6402388"/>
          <p14:tracePt t="93661" x="2014538" y="6392863"/>
          <p14:tracePt t="93919" x="2133600" y="6392863"/>
          <p14:tracePt t="93925" x="2333625" y="6392863"/>
          <p14:tracePt t="93934" x="2579688" y="6392863"/>
          <p14:tracePt t="93941" x="2881313" y="6392863"/>
          <p14:tracePt t="93952" x="3144838" y="6392863"/>
          <p14:tracePt t="93957" x="3409950" y="6392863"/>
          <p14:tracePt t="93965" x="3629025" y="6392863"/>
          <p14:tracePt t="93973" x="3810000" y="6392863"/>
          <p14:tracePt t="93985" x="3956050" y="6392863"/>
          <p14:tracePt t="93989" x="4084638" y="6392863"/>
          <p14:tracePt t="93997" x="4138613" y="6392863"/>
          <p14:tracePt t="94005" x="4184650" y="6392863"/>
          <p14:tracePt t="94013" x="4202113" y="6392863"/>
          <p14:tracePt t="94022" x="4211638" y="6392863"/>
          <p14:tracePt t="94029" x="4221163" y="6392863"/>
          <p14:tracePt t="94037" x="4230688" y="6392863"/>
          <p14:tracePt t="94045" x="4248150" y="6392863"/>
          <p14:tracePt t="94053" x="4275138" y="6392863"/>
          <p14:tracePt t="94062" x="4294188" y="6392863"/>
          <p14:tracePt t="94069" x="4321175" y="6392863"/>
          <p14:tracePt t="94078" x="4367213" y="6392863"/>
          <p14:tracePt t="94086" x="4384675" y="6392863"/>
          <p14:tracePt t="94094" x="4413250" y="6383338"/>
          <p14:tracePt t="94111" x="4440238" y="6356350"/>
          <p14:tracePt t="94123" x="4448175" y="6346825"/>
          <p14:tracePt t="94139" x="4467225" y="6329363"/>
          <p14:tracePt t="94153" x="4467225" y="6319838"/>
          <p14:tracePt t="94264" x="4476750" y="6310313"/>
          <p14:tracePt t="94274" x="4484688" y="6283325"/>
          <p14:tracePt t="94281" x="4494213" y="6256338"/>
          <p14:tracePt t="94288" x="4494213" y="6237288"/>
          <p14:tracePt t="94294" x="4503738" y="6210300"/>
          <p14:tracePt t="94305" x="4513263" y="6192838"/>
          <p14:tracePt t="94311" x="4513263" y="6183313"/>
          <p14:tracePt t="94318" x="4513263" y="6173788"/>
          <p14:tracePt t="94337" x="4513263" y="6164263"/>
          <p14:tracePt t="94382" x="4513263" y="6156325"/>
          <p14:tracePt t="94390" x="4476750" y="6156325"/>
          <p14:tracePt t="94397" x="4421188" y="6156325"/>
          <p14:tracePt t="94405" x="4367213" y="6156325"/>
          <p14:tracePt t="94413" x="4294188" y="6164263"/>
          <p14:tracePt t="94421" x="4248150" y="6183313"/>
          <p14:tracePt t="94429" x="4202113" y="6183313"/>
          <p14:tracePt t="94437" x="4184650" y="6183313"/>
          <p14:tracePt t="94445" x="4175125" y="6192838"/>
          <p14:tracePt t="94687" x="4157663" y="6192838"/>
          <p14:tracePt t="94693" x="4065588" y="6192838"/>
          <p14:tracePt t="94703" x="3883025" y="6192838"/>
          <p14:tracePt t="94709" x="3729038" y="6137275"/>
          <p14:tracePt t="94718" x="3463925" y="6046788"/>
          <p14:tracePt t="94725" x="3108325" y="5900738"/>
          <p14:tracePt t="94734" x="2798763" y="5772150"/>
          <p14:tracePt t="94741" x="2570163" y="5626100"/>
          <p14:tracePt t="94751" x="2316163" y="5462588"/>
          <p14:tracePt t="94757" x="2160588" y="5372100"/>
          <p14:tracePt t="94765" x="2078038" y="5270500"/>
          <p14:tracePt t="94773" x="1987550" y="5170488"/>
          <p14:tracePt t="94782" x="1924050" y="5089525"/>
          <p14:tracePt t="94791" x="1887538" y="5043488"/>
          <p14:tracePt t="94799" x="1860550" y="5006975"/>
          <p14:tracePt t="94809" x="1831975" y="4987925"/>
          <p14:tracePt t="94882" x="1814513" y="4987925"/>
          <p14:tracePt t="94888" x="1758950" y="4987925"/>
          <p14:tracePt t="94897" x="1704975" y="4987925"/>
          <p14:tracePt t="94902" x="1595438" y="4960938"/>
          <p14:tracePt t="94911" x="1495425" y="4933950"/>
          <p14:tracePt t="94918" x="1385888" y="4933950"/>
          <p14:tracePt t="94925" x="1293813" y="4906963"/>
          <p14:tracePt t="94935" x="1176338" y="4878388"/>
          <p14:tracePt t="94941" x="1030288" y="4841875"/>
          <p14:tracePt t="94951" x="911225" y="4787900"/>
          <p14:tracePt t="94957" x="801688" y="4778375"/>
          <p14:tracePt t="94965" x="684213" y="4697413"/>
          <p14:tracePt t="94973" x="674688" y="4697413"/>
          <p14:tracePt t="94981" x="638175" y="4660900"/>
          <p14:tracePt t="94989" x="601663" y="4641850"/>
          <p14:tracePt t="94998" x="601663" y="4632325"/>
          <p14:tracePt t="95005" x="592138" y="4624388"/>
          <p14:tracePt t="95271" x="584200" y="4624388"/>
          <p14:tracePt t="95277" x="584200" y="4614863"/>
          <p14:tracePt t="95285" x="611188" y="4605338"/>
          <p14:tracePt t="95293" x="628650" y="4605338"/>
          <p14:tracePt t="95302" x="655638" y="4605338"/>
          <p14:tracePt t="95309" x="665163" y="4605338"/>
          <p14:tracePt t="95516" x="728663" y="4605338"/>
          <p14:tracePt t="95524" x="874713" y="4605338"/>
          <p14:tracePt t="95530" x="1112838" y="4641850"/>
          <p14:tracePt t="95536" x="1412875" y="4660900"/>
          <p14:tracePt t="95543" x="1795463" y="4678363"/>
          <p14:tracePt t="95552" x="2143125" y="4705350"/>
          <p14:tracePt t="95559" x="2589213" y="4705350"/>
          <p14:tracePt t="95565" x="2789238" y="4705350"/>
          <p14:tracePt t="95574" x="3035300" y="4705350"/>
          <p14:tracePt t="95583" x="3217863" y="4705350"/>
          <p14:tracePt t="95591" x="3382963" y="4751388"/>
          <p14:tracePt t="95598" x="3527425" y="4760913"/>
          <p14:tracePt t="95606" x="3619500" y="4778375"/>
          <p14:tracePt t="95614" x="3683000" y="4797425"/>
          <p14:tracePt t="95622" x="3692525" y="4797425"/>
          <p14:tracePt t="95662" x="3719513" y="4797425"/>
          <p14:tracePt t="95671" x="3729038" y="4797425"/>
          <p14:tracePt t="95678" x="3738563" y="4797425"/>
          <p14:tracePt t="95686" x="3775075" y="4787900"/>
          <p14:tracePt t="95694" x="3802063" y="4778375"/>
          <p14:tracePt t="95703" x="3846513" y="4760913"/>
          <p14:tracePt t="95710" x="3902075" y="4760913"/>
          <p14:tracePt t="95720" x="3992563" y="4760913"/>
          <p14:tracePt t="95726" x="4048125" y="4760913"/>
          <p14:tracePt t="95737" x="4075113" y="4760913"/>
          <p14:tracePt t="95742" x="4102100" y="4760913"/>
          <p14:tracePt t="95934" x="4111625" y="4760913"/>
          <p14:tracePt t="95941" x="4111625" y="4787900"/>
          <p14:tracePt t="95950" x="4094163" y="4805363"/>
          <p14:tracePt t="95957" x="4048125" y="4833938"/>
          <p14:tracePt t="95965" x="4021138" y="4860925"/>
          <p14:tracePt t="95973" x="3992563" y="4887913"/>
          <p14:tracePt t="95986" x="3948113" y="4914900"/>
          <p14:tracePt t="95989" x="3938588" y="4924425"/>
          <p14:tracePt t="95997" x="3911600" y="4960938"/>
          <p14:tracePt t="96005" x="3883025" y="5006975"/>
          <p14:tracePt t="96013" x="3883025" y="5016500"/>
          <p14:tracePt t="96021" x="3865563" y="5070475"/>
          <p14:tracePt t="96029" x="3846513" y="5097463"/>
          <p14:tracePt t="96037" x="3829050" y="5126038"/>
          <p14:tracePt t="96045" x="3819525" y="5170488"/>
          <p14:tracePt t="96053" x="3802063" y="5216525"/>
          <p14:tracePt t="96061" x="3792538" y="5233988"/>
          <p14:tracePt t="96069" x="3783013" y="5253038"/>
          <p14:tracePt t="96077" x="3775075" y="5280025"/>
          <p14:tracePt t="96093" x="3775075" y="5299075"/>
          <p14:tracePt t="96101" x="3746500" y="5335588"/>
          <p14:tracePt t="96118" x="3738563" y="5353050"/>
          <p14:tracePt t="96134" x="3738563" y="5372100"/>
          <p14:tracePt t="96141" x="3729038" y="5389563"/>
          <p14:tracePt t="96151" x="3729038" y="5399088"/>
          <p14:tracePt t="96157" x="3719513" y="5416550"/>
          <p14:tracePt t="96173" x="3719513" y="5435600"/>
          <p14:tracePt t="96181" x="3719513" y="5445125"/>
          <p14:tracePt t="96198" x="3709988" y="5453063"/>
          <p14:tracePt t="96351" x="3673475" y="5453063"/>
          <p14:tracePt t="96361" x="3592513" y="5453063"/>
          <p14:tracePt t="96368" x="3482975" y="5453063"/>
          <p14:tracePt t="96374" x="3382963" y="5453063"/>
          <p14:tracePt t="96382" x="3273425" y="5453063"/>
          <p14:tracePt t="96389" x="3217863" y="5453063"/>
          <p14:tracePt t="96397" x="3190875" y="5453063"/>
          <p14:tracePt t="96405" x="3136900" y="5453063"/>
          <p14:tracePt t="96413" x="3108325" y="5453063"/>
          <p14:tracePt t="96421" x="3090863" y="5453063"/>
          <p14:tracePt t="96429" x="3063875" y="5462588"/>
          <p14:tracePt t="96578" x="3054350" y="5481638"/>
          <p14:tracePt t="96581" x="3054350" y="5499100"/>
          <p14:tracePt t="96589" x="3054350" y="5518150"/>
          <p14:tracePt t="96597" x="3054350" y="5545138"/>
          <p14:tracePt t="96605" x="3054350" y="5572125"/>
          <p14:tracePt t="96613" x="3054350" y="5589588"/>
          <p14:tracePt t="96621" x="3054350" y="5635625"/>
          <p14:tracePt t="96629" x="3054350" y="5654675"/>
          <p14:tracePt t="96637" x="3054350" y="5691188"/>
          <p14:tracePt t="96645" x="3054350" y="5735638"/>
          <p14:tracePt t="96654" x="3054350" y="5745163"/>
          <p14:tracePt t="96663" x="3054350" y="5800725"/>
          <p14:tracePt t="96673" x="3054350" y="5845175"/>
          <p14:tracePt t="96680" x="3054350" y="5881688"/>
          <p14:tracePt t="96689" x="3054350" y="5900738"/>
          <p14:tracePt t="96694" x="3044825" y="5937250"/>
          <p14:tracePt t="96703" x="3008313" y="5983288"/>
          <p14:tracePt t="96710" x="3008313" y="5991225"/>
          <p14:tracePt t="96726" x="2998788" y="6000750"/>
          <p14:tracePt t="96742" x="2998788" y="6018213"/>
          <p14:tracePt t="96973" x="3017838" y="6010275"/>
          <p14:tracePt t="96981" x="3108325" y="6010275"/>
          <p14:tracePt t="96989" x="3181350" y="5983288"/>
          <p14:tracePt t="96998" x="3273425" y="5983288"/>
          <p14:tracePt t="97005" x="3363913" y="5983288"/>
          <p14:tracePt t="97013" x="3455988" y="5983288"/>
          <p14:tracePt t="97021" x="3536950" y="5983288"/>
          <p14:tracePt t="97029" x="3592513" y="5983288"/>
          <p14:tracePt t="97037" x="3646488" y="5983288"/>
          <p14:tracePt t="97045" x="3683000" y="5983288"/>
          <p14:tracePt t="97053" x="3719513" y="5983288"/>
          <p14:tracePt t="97061" x="3738563" y="5983288"/>
          <p14:tracePt t="97078" x="3756025" y="5983288"/>
          <p14:tracePt t="97085" x="3765550" y="5983288"/>
          <p14:tracePt t="97102" x="3775075" y="5983288"/>
          <p14:tracePt t="97110" x="3802063" y="5983288"/>
          <p14:tracePt t="97118" x="3819525" y="5983288"/>
          <p14:tracePt t="97125" x="3856038" y="5983288"/>
          <p14:tracePt t="97134" x="3902075" y="5983288"/>
          <p14:tracePt t="97141" x="3911600" y="5983288"/>
          <p14:tracePt t="97151" x="3919538" y="5983288"/>
          <p14:tracePt t="97157" x="3965575" y="5991225"/>
          <p14:tracePt t="97166" x="3975100" y="5991225"/>
          <p14:tracePt t="97173" x="4002088" y="5991225"/>
          <p14:tracePt t="97181" x="4021138" y="5991225"/>
          <p14:tracePt t="97189" x="4038600" y="5991225"/>
          <p14:tracePt t="97350" x="4048125" y="6000750"/>
          <p14:tracePt t="97359" x="4038600" y="6018213"/>
          <p14:tracePt t="97366" x="4038600" y="6027738"/>
          <p14:tracePt t="97373" x="4029075" y="6037263"/>
          <p14:tracePt t="97382" x="4011613" y="6037263"/>
          <p14:tracePt t="97389" x="3992563" y="6064250"/>
          <p14:tracePt t="97397" x="3984625" y="6064250"/>
          <p14:tracePt t="97405" x="3965575" y="6073775"/>
          <p14:tracePt t="97462" x="3956050" y="6083300"/>
          <p14:tracePt t="97495" x="3956050" y="6054725"/>
          <p14:tracePt t="97504" x="3956050" y="6000750"/>
          <p14:tracePt t="97509" x="3975100" y="5964238"/>
          <p14:tracePt t="97518" x="3984625" y="5918200"/>
          <p14:tracePt t="97525" x="4011613" y="5891213"/>
          <p14:tracePt t="97534" x="4011613" y="5845175"/>
          <p14:tracePt t="97541" x="4021138" y="5818188"/>
          <p14:tracePt t="97551" x="4029075" y="5781675"/>
          <p14:tracePt t="97558" x="4038600" y="5745163"/>
          <p14:tracePt t="97566" x="4065588" y="5718175"/>
          <p14:tracePt t="97573" x="4075113" y="5681663"/>
          <p14:tracePt t="97581" x="4084638" y="5645150"/>
          <p14:tracePt t="97589" x="4094163" y="5608638"/>
          <p14:tracePt t="97597" x="4111625" y="5572125"/>
          <p14:tracePt t="97605" x="4138613" y="5535613"/>
          <p14:tracePt t="97613" x="4138613" y="5508625"/>
          <p14:tracePt t="97621" x="4138613" y="5489575"/>
          <p14:tracePt t="97629" x="4148138" y="5481638"/>
          <p14:tracePt t="97637" x="4148138" y="5462588"/>
          <p14:tracePt t="97662" x="4148138" y="5453063"/>
          <p14:tracePt t="97767" x="4157663" y="5435600"/>
          <p14:tracePt t="97781" x="4175125" y="5416550"/>
          <p14:tracePt t="97789" x="4194175" y="5399088"/>
          <p14:tracePt t="97797" x="4202113" y="5362575"/>
          <p14:tracePt t="97805" x="4221163" y="5343525"/>
          <p14:tracePt t="97813" x="4267200" y="5307013"/>
          <p14:tracePt t="97821" x="4275138" y="5289550"/>
          <p14:tracePt t="97829" x="4284663" y="5262563"/>
          <p14:tracePt t="97837" x="4311650" y="5243513"/>
          <p14:tracePt t="97845" x="4348163" y="5197475"/>
          <p14:tracePt t="97853" x="4376738" y="5180013"/>
          <p14:tracePt t="97861" x="4403725" y="5143500"/>
          <p14:tracePt t="97869" x="4421188" y="5116513"/>
          <p14:tracePt t="97877" x="4440238" y="5097463"/>
          <p14:tracePt t="97885" x="4448175" y="5070475"/>
          <p14:tracePt t="97907" x="4476750" y="4997450"/>
          <p14:tracePt t="97911" x="4476750" y="4951413"/>
          <p14:tracePt t="97921" x="4476750" y="4914900"/>
          <p14:tracePt t="97926" x="4476750" y="4860925"/>
          <p14:tracePt t="97938" x="4476750" y="4814888"/>
          <p14:tracePt t="97943" x="4476750" y="4760913"/>
          <p14:tracePt t="97951" x="4476750" y="4724400"/>
          <p14:tracePt t="97957" x="4476750" y="4678363"/>
          <p14:tracePt t="97968" x="4476750" y="4641850"/>
          <p14:tracePt t="97973" x="4476750" y="4624388"/>
          <p14:tracePt t="97982" x="4476750" y="4605338"/>
          <p14:tracePt t="98054" x="4476750" y="4595813"/>
          <p14:tracePt t="98079" x="4467225" y="4595813"/>
          <p14:tracePt t="98119" x="4448175" y="4595813"/>
          <p14:tracePt t="98127" x="4440238" y="4595813"/>
          <p14:tracePt t="98135" x="4430713" y="4595813"/>
          <p14:tracePt t="98159" x="4430713" y="4587875"/>
          <p14:tracePt t="98175" x="4421188" y="4578350"/>
          <p14:tracePt t="98199" x="4421188" y="4559300"/>
          <p14:tracePt t="98223" x="4421188" y="4551363"/>
          <p14:tracePt t="98239" x="4421188" y="4541838"/>
          <p14:tracePt t="98247" x="4421188" y="4522788"/>
          <p14:tracePt t="98261" x="4421188" y="4514850"/>
          <p14:tracePt t="98269" x="4421188" y="4505325"/>
          <p14:tracePt t="98319" x="4421188" y="4486275"/>
          <p14:tracePt t="98438" x="4421188" y="4468813"/>
          <p14:tracePt t="98446" x="4421188" y="4441825"/>
          <p14:tracePt t="98454" x="4421188" y="4422775"/>
          <p14:tracePt t="98462" x="4421188" y="4386263"/>
          <p14:tracePt t="98470" x="4440238" y="4359275"/>
          <p14:tracePt t="98486" x="4440238" y="4340225"/>
          <p14:tracePt t="98494" x="4448175" y="4332288"/>
          <p14:tracePt t="98510" x="4448175" y="4322763"/>
          <p14:tracePt t="98565" x="4457700" y="4303713"/>
          <p14:tracePt t="98589" x="4457700" y="4295775"/>
          <p14:tracePt t="98711" x="4457700" y="4322763"/>
          <p14:tracePt t="98719" x="4457700" y="4340225"/>
          <p14:tracePt t="98728" x="4448175" y="4359275"/>
          <p14:tracePt t="98736" x="4440238" y="4368800"/>
          <p14:tracePt t="99406" x="4476750" y="4359275"/>
          <p14:tracePt t="99414" x="4503738" y="4349750"/>
          <p14:tracePt t="99422" x="4557713" y="4332288"/>
          <p14:tracePt t="99430" x="4594225" y="4313238"/>
          <p14:tracePt t="99439" x="4649788" y="4295775"/>
          <p14:tracePt t="99446" x="4695825" y="4268788"/>
          <p14:tracePt t="99455" x="4722813" y="4268788"/>
          <p14:tracePt t="99462" x="4759325" y="4259263"/>
          <p14:tracePt t="99470" x="4767263" y="4259263"/>
          <p14:tracePt t="99478" x="4813300" y="4249738"/>
          <p14:tracePt t="99485" x="4822825" y="4249738"/>
          <p14:tracePt t="99502" x="4832350" y="4240213"/>
          <p14:tracePt t="99911" x="4832350" y="4259263"/>
          <p14:tracePt t="99917" x="4832350" y="4268788"/>
          <p14:tracePt t="99925" x="4832350" y="4276725"/>
          <p14:tracePt t="99934" x="4832350" y="4295775"/>
          <p14:tracePt t="99941" x="4832350" y="4303713"/>
          <p14:tracePt t="100181" x="4832350" y="4313238"/>
          <p14:tracePt t="100197" x="4832350" y="4332288"/>
          <p14:tracePt t="100879" x="4832350" y="4340225"/>
          <p14:tracePt t="101111" x="4822825" y="4349750"/>
          <p14:tracePt t="101135" x="4813300" y="4359275"/>
          <p14:tracePt t="101469" x="4803775" y="4368800"/>
          <p14:tracePt t="101494" x="4803775" y="4376738"/>
          <p14:tracePt t="101822" x="4803775" y="4386263"/>
          <p14:tracePt t="102288" x="4803775" y="4376738"/>
          <p14:tracePt t="102302" x="4813300" y="4368800"/>
          <p14:tracePt t="102316" x="4822825" y="4368800"/>
          <p14:tracePt t="102318" x="4822825" y="4359275"/>
          <p14:tracePt t="102341" x="4832350" y="4349750"/>
          <p14:tracePt t="102627" x="4840288" y="4332288"/>
          <p14:tracePt t="102632" x="4849813" y="4332288"/>
          <p14:tracePt t="102702" x="4859338" y="4340225"/>
          <p14:tracePt t="102711" x="4859338" y="4359275"/>
          <p14:tracePt t="102719" x="4868863" y="4395788"/>
          <p14:tracePt t="102727" x="4868863" y="4405313"/>
          <p14:tracePt t="102737" x="4868863" y="4422775"/>
          <p14:tracePt t="102742" x="4868863" y="4441825"/>
          <p14:tracePt t="102752" x="4868863" y="4449763"/>
          <p14:tracePt t="102758" x="4876800" y="4459288"/>
          <p14:tracePt t="102895" x="4905375" y="4459288"/>
          <p14:tracePt t="102903" x="4959350" y="4449763"/>
          <p14:tracePt t="102910" x="5059363" y="4449763"/>
          <p14:tracePt t="102920" x="5132388" y="4449763"/>
          <p14:tracePt t="102926" x="5224463" y="4449763"/>
          <p14:tracePt t="102936" x="5278438" y="4449763"/>
          <p14:tracePt t="102942" x="5334000" y="4449763"/>
          <p14:tracePt t="102952" x="5424488" y="4449763"/>
          <p14:tracePt t="102957" x="5514975" y="4449763"/>
          <p14:tracePt t="102968" x="5597525" y="4459288"/>
          <p14:tracePt t="102973" x="5707063" y="4495800"/>
          <p14:tracePt t="102981" x="5716588" y="4495800"/>
          <p14:tracePt t="102989" x="5753100" y="4514850"/>
          <p14:tracePt t="102997" x="5770563" y="4532313"/>
          <p14:tracePt t="103005" x="5780088" y="4532313"/>
          <p14:tracePt t="103013" x="5780088" y="4541838"/>
          <p14:tracePt t="103029" x="5789613" y="4551363"/>
          <p14:tracePt t="103045" x="5797550" y="4559300"/>
          <p14:tracePt t="103281" x="5789613" y="4559300"/>
          <p14:tracePt t="103285" x="5770563" y="4559300"/>
          <p14:tracePt t="103293" x="5753100" y="4559300"/>
          <p14:tracePt t="103309" x="5724525" y="4559300"/>
          <p14:tracePt t="103317" x="5707063" y="4559300"/>
          <p14:tracePt t="103775" x="5724525" y="4559300"/>
          <p14:tracePt t="103781" x="5780088" y="4559300"/>
          <p14:tracePt t="103789" x="5826125" y="4559300"/>
          <p14:tracePt t="103797" x="5862638" y="4559300"/>
          <p14:tracePt t="103805" x="5907088" y="4541838"/>
          <p14:tracePt t="103813" x="5926138" y="4541838"/>
          <p14:tracePt t="103821" x="5935663" y="4541838"/>
          <p14:tracePt t="103837" x="5953125" y="4541838"/>
          <p14:tracePt t="103853" x="5962650" y="4541838"/>
          <p14:tracePt t="103887" x="5962650" y="4532313"/>
          <p14:tracePt t="104143" x="5972175" y="4514850"/>
          <p14:tracePt t="104149" x="5980113" y="4486275"/>
          <p14:tracePt t="104157" x="5980113" y="4478338"/>
          <p14:tracePt t="104166" x="5989638" y="4441825"/>
          <p14:tracePt t="104173" x="6007100" y="4405313"/>
          <p14:tracePt t="104181" x="6007100" y="4376738"/>
          <p14:tracePt t="104189" x="6016625" y="4349750"/>
          <p14:tracePt t="104197" x="6026150" y="4332288"/>
          <p14:tracePt t="104205" x="6026150" y="4303713"/>
          <p14:tracePt t="104214" x="6026150" y="4286250"/>
          <p14:tracePt t="104221" x="6026150" y="4259263"/>
          <p14:tracePt t="104230" x="6026150" y="4249738"/>
          <p14:tracePt t="104238" x="6026150" y="4240213"/>
          <p14:tracePt t="104319" x="5989638" y="4259263"/>
          <p14:tracePt t="104330" x="5943600" y="4295775"/>
          <p14:tracePt t="104333" x="5926138" y="4313238"/>
          <p14:tracePt t="104341" x="5907088" y="4340225"/>
          <p14:tracePt t="104350" x="5889625" y="4368800"/>
          <p14:tracePt t="104367" x="5880100" y="4395788"/>
          <p14:tracePt t="104373" x="5862638" y="4422775"/>
          <p14:tracePt t="104381" x="5853113" y="4422775"/>
          <p14:tracePt t="104423" x="5853113" y="4432300"/>
          <p14:tracePt t="104464" x="5843588" y="4441825"/>
          <p14:tracePt t="104471" x="5826125" y="4441825"/>
          <p14:tracePt t="104480" x="5816600" y="4441825"/>
          <p14:tracePt t="104486" x="5807075" y="4441825"/>
          <p14:tracePt t="104494" x="5761038" y="4486275"/>
          <p14:tracePt t="104502" x="5724525" y="4505325"/>
          <p14:tracePt t="104509" x="5680075" y="4522788"/>
          <p14:tracePt t="104517" x="5670550" y="4522788"/>
          <p14:tracePt t="104525" x="5643563" y="4541838"/>
          <p14:tracePt t="104865" x="5634038" y="4568825"/>
          <p14:tracePt t="104870" x="5653088" y="4605338"/>
          <p14:tracePt t="104877" x="5734050" y="4660900"/>
          <p14:tracePt t="104885" x="5797550" y="4705350"/>
          <p14:tracePt t="104905" x="5899150" y="4797425"/>
          <p14:tracePt t="104911" x="5943600" y="4870450"/>
          <p14:tracePt t="104922" x="5972175" y="4887913"/>
          <p14:tracePt t="104927" x="6016625" y="4933950"/>
          <p14:tracePt t="104937" x="6062663" y="4979988"/>
          <p14:tracePt t="104941" x="6089650" y="4997450"/>
          <p14:tracePt t="104951" x="6116638" y="5024438"/>
          <p14:tracePt t="104957" x="6135688" y="5043488"/>
          <p14:tracePt t="104967" x="6145213" y="5053013"/>
          <p14:tracePt t="104973" x="6153150" y="5060950"/>
          <p14:tracePt t="105143" x="6162675" y="5060950"/>
          <p14:tracePt t="105151" x="6162675" y="5033963"/>
          <p14:tracePt t="105157" x="6162675" y="4979988"/>
          <p14:tracePt t="105167" x="6162675" y="4933950"/>
          <p14:tracePt t="105173" x="6162675" y="4906963"/>
          <p14:tracePt t="105181" x="6162675" y="4878388"/>
          <p14:tracePt t="105189" x="6162675" y="4860925"/>
          <p14:tracePt t="105197" x="6162675" y="4833938"/>
          <p14:tracePt t="105206" x="6162675" y="4814888"/>
          <p14:tracePt t="105213" x="6162675" y="4787900"/>
          <p14:tracePt t="105221" x="6162675" y="4778375"/>
          <p14:tracePt t="105230" x="6162675" y="4751388"/>
          <p14:tracePt t="105237" x="6162675" y="4741863"/>
          <p14:tracePt t="105246" x="6145213" y="4705350"/>
          <p14:tracePt t="105253" x="6145213" y="4697413"/>
          <p14:tracePt t="105261" x="6135688" y="4678363"/>
          <p14:tracePt t="105286" x="6126163" y="4668838"/>
          <p14:tracePt t="105295" x="6126163" y="4660900"/>
          <p14:tracePt t="105310" x="6126163" y="4651375"/>
          <p14:tracePt t="105335" x="6126163" y="4641850"/>
          <p14:tracePt t="105343" x="6126163" y="4614863"/>
          <p14:tracePt t="105354" x="6126163" y="4605338"/>
          <p14:tracePt t="105359" x="6126163" y="4578350"/>
          <p14:tracePt t="105371" x="6126163" y="4568825"/>
          <p14:tracePt t="105376" x="6126163" y="4559300"/>
          <p14:tracePt t="105390" x="6126163" y="4541838"/>
          <p14:tracePt t="105414" x="6126163" y="4532313"/>
          <p14:tracePt t="105647" x="6126163" y="4514850"/>
          <p14:tracePt t="105653" x="6126163" y="4495800"/>
          <p14:tracePt t="105949" x="6108700" y="4486275"/>
          <p14:tracePt t="105966" x="6080125" y="4495800"/>
          <p14:tracePt t="105973" x="6080125" y="4514850"/>
          <p14:tracePt t="105981" x="6062663" y="4522788"/>
          <p14:tracePt t="105989" x="6053138" y="4532313"/>
          <p14:tracePt t="106006" x="6035675" y="4559300"/>
          <p14:tracePt t="106021" x="6016625" y="4595813"/>
          <p14:tracePt t="106030" x="6007100" y="4595813"/>
          <p14:tracePt t="106037" x="5999163" y="4605338"/>
          <p14:tracePt t="106046" x="5989638" y="4624388"/>
          <p14:tracePt t="106053" x="5972175" y="4641850"/>
          <p14:tracePt t="106061" x="5953125" y="4660900"/>
          <p14:tracePt t="106069" x="5943600" y="4678363"/>
          <p14:tracePt t="106077" x="5935663" y="4687888"/>
          <p14:tracePt t="106085" x="5907088" y="4714875"/>
          <p14:tracePt t="106093" x="5889625" y="4732338"/>
          <p14:tracePt t="106102" x="5870575" y="4768850"/>
          <p14:tracePt t="106109" x="5862638" y="4778375"/>
          <p14:tracePt t="106117" x="5853113" y="4797425"/>
          <p14:tracePt t="106125" x="5843588" y="4797425"/>
          <p14:tracePt t="106133" x="5826125" y="4824413"/>
          <p14:tracePt t="106141" x="5816600" y="4833938"/>
          <p14:tracePt t="106150" x="5797550" y="4851400"/>
          <p14:tracePt t="106157" x="5780088" y="4870450"/>
          <p14:tracePt t="106167" x="5761038" y="4906963"/>
          <p14:tracePt t="106173" x="5753100" y="4906963"/>
          <p14:tracePt t="106182" x="5734050" y="4914900"/>
          <p14:tracePt t="106189" x="5716588" y="4943475"/>
          <p14:tracePt t="106197" x="5707063" y="4943475"/>
          <p14:tracePt t="106205" x="5697538" y="4960938"/>
          <p14:tracePt t="106213" x="5688013" y="4970463"/>
          <p14:tracePt t="106222" x="5688013" y="4979988"/>
          <p14:tracePt t="106231" x="5680075" y="4987925"/>
          <p14:tracePt t="106237" x="5670550" y="4997450"/>
          <p14:tracePt t="106245" x="5670550" y="5016500"/>
          <p14:tracePt t="106253" x="5643563" y="5033963"/>
          <p14:tracePt t="106269" x="5634038" y="5043488"/>
          <p14:tracePt t="106294" x="5634038" y="5053013"/>
          <p14:tracePt t="106751" x="5634038" y="5033963"/>
          <p14:tracePt t="106766" x="5634038" y="5024438"/>
          <p14:tracePt t="106781" x="5643563" y="5016500"/>
          <p14:tracePt t="106797" x="5653088" y="5006975"/>
          <p14:tracePt t="107184" x="5680075" y="5006975"/>
          <p14:tracePt t="107192" x="5697538" y="5006975"/>
          <p14:tracePt t="107201" x="5724525" y="5006975"/>
          <p14:tracePt t="107207" x="5761038" y="5043488"/>
          <p14:tracePt t="107214" x="5780088" y="5060950"/>
          <p14:tracePt t="107222" x="5807075" y="5089525"/>
          <p14:tracePt t="107234" x="5843588" y="5133975"/>
          <p14:tracePt t="107237" x="5853113" y="5143500"/>
          <p14:tracePt t="107247" x="5862638" y="5180013"/>
          <p14:tracePt t="107263" x="5880100" y="5197475"/>
          <p14:tracePt t="107535" x="5880100" y="5216525"/>
          <p14:tracePt t="107541" x="5880100" y="5233988"/>
          <p14:tracePt t="107549" x="5870575" y="5253038"/>
          <p14:tracePt t="107557" x="5870575" y="5270500"/>
          <p14:tracePt t="107567" x="5862638" y="5316538"/>
          <p14:tracePt t="107584" x="5862638" y="5326063"/>
          <p14:tracePt t="107616" x="5843588" y="5343525"/>
          <p14:tracePt t="107989" x="5853113" y="5335588"/>
          <p14:tracePt t="107997" x="5862638" y="5316538"/>
          <p14:tracePt t="108005" x="5862638" y="5299075"/>
          <p14:tracePt t="108013" x="5862638" y="5289550"/>
          <p14:tracePt t="108021" x="5862638" y="5270500"/>
          <p14:tracePt t="108037" x="5870575" y="5243513"/>
          <p14:tracePt t="108046" x="5889625" y="5233988"/>
          <p14:tracePt t="108061" x="5889625" y="5226050"/>
          <p14:tracePt t="108077" x="5889625" y="5207000"/>
          <p14:tracePt t="108085" x="5889625" y="5197475"/>
          <p14:tracePt t="108101" x="5899150" y="5189538"/>
          <p14:tracePt t="108160" x="5907088" y="5207000"/>
          <p14:tracePt t="108207" x="5907088" y="5226050"/>
          <p14:tracePt t="108233" x="5907088" y="5243513"/>
          <p14:tracePt t="108242" x="5907088" y="5253038"/>
          <p14:tracePt t="108249" x="5899150" y="5280025"/>
          <p14:tracePt t="108254" x="5889625" y="5289550"/>
          <p14:tracePt t="108262" x="5880100" y="5289550"/>
          <p14:tracePt t="108278" x="5880100" y="5307013"/>
          <p14:tracePt t="108289" x="5880100" y="5316538"/>
          <p14:tracePt t="108423" x="5870575" y="5289550"/>
          <p14:tracePt t="108431" x="5870575" y="5280025"/>
          <p14:tracePt t="108447" x="5870575" y="5270500"/>
          <p14:tracePt t="108456" x="5870575" y="5243513"/>
          <p14:tracePt t="108479" x="5870575" y="5233988"/>
          <p14:tracePt t="108495" x="5870575" y="5226050"/>
          <p14:tracePt t="108583" x="5870575" y="5233988"/>
          <p14:tracePt t="108592" x="5870575" y="5253038"/>
          <p14:tracePt t="108629" x="5853113" y="5316538"/>
          <p14:tracePt t="108630" x="5843588" y="5326063"/>
          <p14:tracePt t="108773" x="5843588" y="5316538"/>
          <p14:tracePt t="108781" x="5843588" y="5289550"/>
          <p14:tracePt t="108789" x="5843588" y="5233988"/>
          <p14:tracePt t="108797" x="5843588" y="5180013"/>
          <p14:tracePt t="108805" x="5834063" y="5133975"/>
          <p14:tracePt t="108815" x="5834063" y="5080000"/>
          <p14:tracePt t="108822" x="5834063" y="5033963"/>
          <p14:tracePt t="108829" x="5834063" y="4997450"/>
          <p14:tracePt t="108837" x="5826125" y="4970463"/>
          <p14:tracePt t="108845" x="5826125" y="4924425"/>
          <p14:tracePt t="108853" x="5826125" y="4897438"/>
          <p14:tracePt t="108861" x="5826125" y="4870450"/>
          <p14:tracePt t="108869" x="5826125" y="4851400"/>
          <p14:tracePt t="108877" x="5826125" y="4805363"/>
          <p14:tracePt t="108885" x="5826125" y="4778375"/>
          <p14:tracePt t="108893" x="5826125" y="4760913"/>
          <p14:tracePt t="108905" x="5826125" y="4724400"/>
          <p14:tracePt t="108910" x="5826125" y="4705350"/>
          <p14:tracePt t="108917" x="5826125" y="4678363"/>
          <p14:tracePt t="108925" x="5797550" y="4641850"/>
          <p14:tracePt t="108934" x="5797550" y="4624388"/>
          <p14:tracePt t="108941" x="5797550" y="4587875"/>
          <p14:tracePt t="108951" x="5797550" y="4568825"/>
          <p14:tracePt t="108957" x="5797550" y="4551363"/>
          <p14:tracePt t="108967" x="5797550" y="4522788"/>
          <p14:tracePt t="108984" x="5797550" y="4478338"/>
          <p14:tracePt t="108989" x="5797550" y="4459288"/>
          <p14:tracePt t="108997" x="5797550" y="4449763"/>
          <p14:tracePt t="109006" x="5797550" y="4432300"/>
          <p14:tracePt t="109014" x="5797550" y="4422775"/>
          <p14:tracePt t="109021" x="5797550" y="4405313"/>
          <p14:tracePt t="109029" x="5797550" y="4386263"/>
          <p14:tracePt t="109038" x="5797550" y="4376738"/>
          <p14:tracePt t="109053" x="5797550" y="4349750"/>
          <p14:tracePt t="109093" x="5807075" y="4340225"/>
          <p14:tracePt t="109117" x="5834063" y="4322763"/>
          <p14:tracePt t="109125" x="5834063" y="4303713"/>
          <p14:tracePt t="109134" x="5843588" y="4295775"/>
          <p14:tracePt t="109142" x="5853113" y="4276725"/>
          <p14:tracePt t="109304" x="5853113" y="4295775"/>
          <p14:tracePt t="109391" x="5853113" y="4303713"/>
          <p14:tracePt t="109399" x="5853113" y="4313238"/>
          <p14:tracePt t="109405" x="5853113" y="4332288"/>
          <p14:tracePt t="109413" x="5843588" y="4368800"/>
          <p14:tracePt t="109429" x="5834063" y="4386263"/>
          <p14:tracePt t="109445" x="5834063" y="4395788"/>
          <p14:tracePt t="109453" x="5834063" y="4405313"/>
          <p14:tracePt t="109477" x="5834063" y="4422775"/>
          <p14:tracePt t="109519" x="5834063" y="4432300"/>
          <p14:tracePt t="109542" x="5826125" y="4441825"/>
          <p14:tracePt t="109654" x="5826125" y="4432300"/>
          <p14:tracePt t="109661" x="5826125" y="4422775"/>
          <p14:tracePt t="109678" x="5826125" y="4405313"/>
          <p14:tracePt t="109685" x="5826125" y="4386263"/>
          <p14:tracePt t="109694" x="5826125" y="4376738"/>
          <p14:tracePt t="109710" x="5826125" y="4368800"/>
          <p14:tracePt t="109718" x="5826125" y="4359275"/>
          <p14:tracePt t="109823" x="5834063" y="4349750"/>
          <p14:tracePt t="109831" x="5853113" y="4349750"/>
          <p14:tracePt t="109837" x="5880100" y="4349750"/>
          <p14:tracePt t="109846" x="5899150" y="4349750"/>
          <p14:tracePt t="109853" x="5926138" y="4349750"/>
          <p14:tracePt t="109862" x="5935663" y="4349750"/>
          <p14:tracePt t="110119" x="5943600" y="4349750"/>
          <p14:tracePt t="110127" x="5943600" y="4386263"/>
          <p14:tracePt t="110134" x="5943600" y="4413250"/>
          <p14:tracePt t="110142" x="5943600" y="4449763"/>
          <p14:tracePt t="110150" x="5943600" y="4486275"/>
          <p14:tracePt t="110157" x="5943600" y="4514850"/>
          <p14:tracePt t="110167" x="5943600" y="4551363"/>
          <p14:tracePt t="110173" x="5935663" y="4559300"/>
          <p14:tracePt t="110183" x="5926138" y="4595813"/>
          <p14:tracePt t="110189" x="5926138" y="4605338"/>
          <p14:tracePt t="110197" x="5916613" y="4624388"/>
          <p14:tracePt t="110205" x="5916613" y="4632325"/>
          <p14:tracePt t="110359" x="5907088" y="4641850"/>
          <p14:tracePt t="110408" x="5899150" y="4641850"/>
          <p14:tracePt t="110432" x="5889625" y="4632325"/>
          <p14:tracePt t="110558" x="5880100" y="4632325"/>
          <p14:tracePt t="110565" x="5880100" y="4651375"/>
          <p14:tracePt t="110574" x="5880100" y="4678363"/>
          <p14:tracePt t="110582" x="5880100" y="4697413"/>
          <p14:tracePt t="110590" x="5880100" y="4724400"/>
          <p14:tracePt t="110597" x="5880100" y="4741863"/>
          <p14:tracePt t="110606" x="5880100" y="4760913"/>
          <p14:tracePt t="110613" x="5880100" y="4778375"/>
          <p14:tracePt t="110621" x="5880100" y="4787900"/>
          <p14:tracePt t="110629" x="5880100" y="4797425"/>
          <p14:tracePt t="110646" x="5889625" y="4805363"/>
          <p14:tracePt t="110719" x="5916613" y="4805363"/>
          <p14:tracePt t="110728" x="5935663" y="4805363"/>
          <p14:tracePt t="110735" x="5962650" y="4805363"/>
          <p14:tracePt t="110743" x="5972175" y="4805363"/>
          <p14:tracePt t="110750" x="5980113" y="4805363"/>
          <p14:tracePt t="110766" x="5989638" y="4805363"/>
          <p14:tracePt t="110822" x="5989638" y="4814888"/>
          <p14:tracePt t="110871" x="5989638" y="4824413"/>
          <p14:tracePt t="110882" x="5989638" y="4841875"/>
          <p14:tracePt t="110892" x="5989638" y="4851400"/>
          <p14:tracePt t="110910" x="5989638" y="4860925"/>
          <p14:tracePt t="110982" x="6007100" y="4841875"/>
          <p14:tracePt t="110989" x="6007100" y="4805363"/>
          <p14:tracePt t="110997" x="6026150" y="4760913"/>
          <p14:tracePt t="111005" x="6043613" y="4705350"/>
          <p14:tracePt t="111014" x="6072188" y="4668838"/>
          <p14:tracePt t="111021" x="6080125" y="4641850"/>
          <p14:tracePt t="111029" x="6089650" y="4624388"/>
          <p14:tracePt t="111037" x="6108700" y="4587875"/>
          <p14:tracePt t="111046" x="6116638" y="4587875"/>
          <p14:tracePt t="111157" x="6116638" y="4595813"/>
          <p14:tracePt t="111166" x="6099175" y="4641850"/>
          <p14:tracePt t="111174" x="6062663" y="4687888"/>
          <p14:tracePt t="111183" x="6035675" y="4724400"/>
          <p14:tracePt t="111190" x="6007100" y="4741863"/>
          <p14:tracePt t="111198" x="5962650" y="4778375"/>
          <p14:tracePt t="111206" x="5935663" y="4805363"/>
          <p14:tracePt t="111214" x="5907088" y="4814888"/>
          <p14:tracePt t="111223" x="5899150" y="4824413"/>
          <p14:tracePt t="111235" x="5880100" y="4833938"/>
          <p14:tracePt t="111240" x="5862638" y="4851400"/>
          <p14:tracePt t="111423" x="5870575" y="4851400"/>
          <p14:tracePt t="111431" x="5916613" y="4841875"/>
          <p14:tracePt t="111440" x="5926138" y="4833938"/>
          <p14:tracePt t="111445" x="5953125" y="4797425"/>
          <p14:tracePt t="111453" x="5962650" y="4787900"/>
          <p14:tracePt t="111461" x="5972175" y="4760913"/>
          <p14:tracePt t="111469" x="5980113" y="4751388"/>
          <p14:tracePt t="111477" x="5999163" y="4741863"/>
          <p14:tracePt t="111933" x="6007100" y="4741863"/>
          <p14:tracePt t="111949" x="6035675" y="4741863"/>
          <p14:tracePt t="111958" x="6080125" y="4741863"/>
          <p14:tracePt t="111966" x="6099175" y="4741863"/>
          <p14:tracePt t="111982" x="6108700" y="4741863"/>
          <p14:tracePt t="111989" x="6116638" y="4741863"/>
          <p14:tracePt t="111998" x="6135688" y="4732338"/>
          <p14:tracePt t="112543" x="6135688" y="4741863"/>
          <p14:tracePt t="112623" x="6162675" y="4732338"/>
          <p14:tracePt t="112629" x="6181725" y="4714875"/>
          <p14:tracePt t="112645" x="6181725" y="4705350"/>
          <p14:tracePt t="112653" x="6181725" y="4697413"/>
          <p14:tracePt t="112710" x="6199188" y="4687888"/>
          <p14:tracePt t="112718" x="6226175" y="4687888"/>
          <p14:tracePt t="112726" x="6254750" y="4724400"/>
          <p14:tracePt t="112737" x="6272213" y="4741863"/>
          <p14:tracePt t="112742" x="6335713" y="4778375"/>
          <p14:tracePt t="112752" x="6362700" y="4797425"/>
          <p14:tracePt t="112758" x="6381750" y="4814888"/>
          <p14:tracePt t="112768" x="6408738" y="4833938"/>
          <p14:tracePt t="112774" x="6408738" y="4841875"/>
          <p14:tracePt t="112785" x="6427788" y="4860925"/>
          <p14:tracePt t="112790" x="6435725" y="4878388"/>
          <p14:tracePt t="112806" x="6454775" y="4933950"/>
          <p14:tracePt t="112814" x="6464300" y="4960938"/>
          <p14:tracePt t="112823" x="6472238" y="4997450"/>
          <p14:tracePt t="112830" x="6491288" y="5024438"/>
          <p14:tracePt t="112839" x="6508750" y="5070475"/>
          <p14:tracePt t="112847" x="6537325" y="5116513"/>
          <p14:tracePt t="112853" x="6564313" y="5197475"/>
          <p14:tracePt t="112861" x="6581775" y="5226050"/>
          <p14:tracePt t="112869" x="6618288" y="5280025"/>
          <p14:tracePt t="112877" x="6627813" y="5326063"/>
          <p14:tracePt t="112886" x="6654800" y="5389563"/>
          <p14:tracePt t="112893" x="6673850" y="5416550"/>
          <p14:tracePt t="112901" x="6681788" y="5489575"/>
          <p14:tracePt t="112909" x="6700838" y="5508625"/>
          <p14:tracePt t="112917" x="6710363" y="5535613"/>
          <p14:tracePt t="112927" x="6737350" y="5572125"/>
          <p14:tracePt t="112937" x="6737350" y="5581650"/>
          <p14:tracePt t="112951" x="6737350" y="5589588"/>
          <p14:tracePt t="112967" x="6737350" y="5608638"/>
          <p14:tracePt t="112974" x="6737350" y="5618163"/>
          <p14:tracePt t="112984" x="6737350" y="5626100"/>
          <p14:tracePt t="112989" x="6737350" y="5654675"/>
          <p14:tracePt t="112997" x="6737350" y="5662613"/>
          <p14:tracePt t="113022" x="6737350" y="5672138"/>
          <p14:tracePt t="113029" x="6737350" y="5681663"/>
          <p14:tracePt t="113102" x="6737350" y="5691188"/>
          <p14:tracePt t="113110" x="6737350" y="5699125"/>
          <p14:tracePt t="113118" x="6737350" y="5708650"/>
          <p14:tracePt t="113126" x="6737350" y="5735638"/>
          <p14:tracePt t="113141" x="6737350" y="5754688"/>
          <p14:tracePt t="113150" x="6737350" y="5800725"/>
          <p14:tracePt t="113157" x="6737350" y="5808663"/>
          <p14:tracePt t="113166" x="6737350" y="5818188"/>
          <p14:tracePt t="113174" x="6737350" y="5854700"/>
          <p14:tracePt t="113184" x="6718300" y="5881688"/>
          <p14:tracePt t="113189" x="6710363" y="5900738"/>
          <p14:tracePt t="113198" x="6700838" y="5918200"/>
          <p14:tracePt t="113205" x="6700838" y="5927725"/>
          <p14:tracePt t="113214" x="6700838" y="5937250"/>
          <p14:tracePt t="113327" x="6691313" y="5946775"/>
          <p14:tracePt t="113336" x="6673850" y="5946775"/>
          <p14:tracePt t="113342" x="6654800" y="5954713"/>
          <p14:tracePt t="113350" x="6610350" y="5954713"/>
          <p14:tracePt t="113357" x="6581775" y="5954713"/>
          <p14:tracePt t="113366" x="6573838" y="5954713"/>
          <p14:tracePt t="113373" x="6564313" y="5954713"/>
          <p14:tracePt t="113383" x="6527800" y="5954713"/>
          <p14:tracePt t="113398" x="6518275" y="5954713"/>
          <p14:tracePt t="113463" x="6500813" y="5954713"/>
          <p14:tracePt t="113470" x="6481763" y="5954713"/>
          <p14:tracePt t="113480" x="6454775" y="5954713"/>
          <p14:tracePt t="113486" x="6435725" y="5954713"/>
          <p14:tracePt t="113494" x="6408738" y="5954713"/>
          <p14:tracePt t="113509" x="6399213" y="5954713"/>
          <p14:tracePt t="113517" x="6381750" y="5954713"/>
          <p14:tracePt t="113525" x="6372225" y="5937250"/>
          <p14:tracePt t="113534" x="6372225" y="5918200"/>
          <p14:tracePt t="113541" x="6372225" y="5900738"/>
          <p14:tracePt t="113550" x="6372225" y="5881688"/>
          <p14:tracePt t="113557" x="6372225" y="5873750"/>
          <p14:tracePt t="113566" x="6372225" y="5837238"/>
          <p14:tracePt t="113574" x="6372225" y="5808663"/>
          <p14:tracePt t="113583" x="6372225" y="5791200"/>
          <p14:tracePt t="113589" x="6372225" y="5764213"/>
          <p14:tracePt t="113606" x="6372225" y="5754688"/>
          <p14:tracePt t="113613" x="6372225" y="5745163"/>
          <p14:tracePt t="113621" x="6372225" y="5735638"/>
          <p14:tracePt t="113645" x="6372225" y="5718175"/>
          <p14:tracePt t="113663" x="6381750" y="5708650"/>
          <p14:tracePt t="113671" x="6399213" y="5699125"/>
          <p14:tracePt t="113688" x="6418263" y="5691188"/>
          <p14:tracePt t="113695" x="6435725" y="5662613"/>
          <p14:tracePt t="113703" x="6445250" y="5654675"/>
          <p14:tracePt t="113710" x="6481763" y="5654675"/>
          <p14:tracePt t="113718" x="6537325" y="5654675"/>
          <p14:tracePt t="113726" x="6573838" y="5654675"/>
          <p14:tracePt t="113734" x="6610350" y="5654675"/>
          <p14:tracePt t="113741" x="6645275" y="5654675"/>
          <p14:tracePt t="113750" x="6654800" y="5654675"/>
          <p14:tracePt t="113757" x="6691313" y="5654675"/>
          <p14:tracePt t="113773" x="6691313" y="5662613"/>
          <p14:tracePt t="113784" x="6691313" y="5672138"/>
          <p14:tracePt t="113789" x="6691313" y="5699125"/>
          <p14:tracePt t="113806" x="6691313" y="5735638"/>
          <p14:tracePt t="113814" x="6691313" y="5745163"/>
          <p14:tracePt t="113822" x="6691313" y="5772150"/>
          <p14:tracePt t="113830" x="6691313" y="5791200"/>
          <p14:tracePt t="113838" x="6691313" y="5800725"/>
          <p14:tracePt t="113846" x="6691313" y="5827713"/>
          <p14:tracePt t="113853" x="6681788" y="5837238"/>
          <p14:tracePt t="113982" x="6673850" y="5845175"/>
          <p14:tracePt t="113999" x="6654800" y="5845175"/>
          <p14:tracePt t="114005" x="6637338" y="5845175"/>
          <p14:tracePt t="114021" x="6591300" y="5845175"/>
          <p14:tracePt t="114029" x="6564313" y="5845175"/>
          <p14:tracePt t="114037" x="6537325" y="5845175"/>
          <p14:tracePt t="114045" x="6518275" y="5845175"/>
          <p14:tracePt t="114053" x="6491288" y="5845175"/>
          <p14:tracePt t="114061" x="6464300" y="5845175"/>
          <p14:tracePt t="114069" x="6445250" y="5845175"/>
          <p14:tracePt t="114077" x="6427788" y="5845175"/>
          <p14:tracePt t="114085" x="6418263" y="5845175"/>
          <p14:tracePt t="114093" x="6408738" y="5845175"/>
          <p14:tracePt t="114101" x="6399213" y="5845175"/>
          <p14:tracePt t="114109" x="6381750" y="5845175"/>
          <p14:tracePt t="114125" x="6372225" y="5854700"/>
          <p14:tracePt t="114233" x="6372225" y="5864225"/>
          <p14:tracePt t="114237" x="6391275" y="5854700"/>
          <p14:tracePt t="114245" x="6418263" y="5854700"/>
          <p14:tracePt t="114253" x="6435725" y="5854700"/>
          <p14:tracePt t="114261" x="6464300" y="5845175"/>
          <p14:tracePt t="114269" x="6500813" y="5845175"/>
          <p14:tracePt t="114278" x="6537325" y="5845175"/>
          <p14:tracePt t="114286" x="6573838" y="5845175"/>
          <p14:tracePt t="114293" x="6618288" y="5845175"/>
          <p14:tracePt t="114301" x="6664325" y="5881688"/>
          <p14:tracePt t="114309" x="6691313" y="5891213"/>
          <p14:tracePt t="114318" x="6764338" y="5918200"/>
          <p14:tracePt t="114325" x="6783388" y="5937250"/>
          <p14:tracePt t="114333" x="6791325" y="5937250"/>
          <p14:tracePt t="114657" x="6800850" y="5937250"/>
          <p14:tracePt t="114662" x="6819900" y="5937250"/>
          <p14:tracePt t="114677" x="6827838" y="5937250"/>
          <p14:tracePt t="114693" x="6856413" y="5927725"/>
          <p14:tracePt t="114709" x="6864350" y="5918200"/>
          <p14:tracePt t="114759" x="6873875" y="5918200"/>
          <p14:tracePt t="114768" x="6873875" y="5927725"/>
          <p14:tracePt t="114775" x="6883400" y="5937250"/>
          <p14:tracePt t="114786" x="6892925" y="5954713"/>
          <p14:tracePt t="114797" x="6900863" y="5964238"/>
          <p14:tracePt t="114805" x="6910388" y="5964238"/>
          <p14:tracePt t="114837" x="6919913" y="5973763"/>
          <p14:tracePt t="114855" x="6937375" y="5973763"/>
          <p14:tracePt t="114863" x="6956425" y="5973763"/>
          <p14:tracePt t="114870" x="6964363" y="5973763"/>
          <p14:tracePt t="114879" x="7000875" y="5973763"/>
          <p14:tracePt t="114887" x="7029450" y="5964238"/>
          <p14:tracePt t="114902" x="7073900" y="5964238"/>
          <p14:tracePt t="114909" x="7102475" y="5964238"/>
          <p14:tracePt t="114917" x="7146925" y="5964238"/>
          <p14:tracePt t="114926" x="7183438" y="5964238"/>
          <p14:tracePt t="114933" x="7202488" y="5964238"/>
          <p14:tracePt t="114942" x="7229475" y="5964238"/>
          <p14:tracePt t="114951" x="7248525" y="5964238"/>
          <p14:tracePt t="114957" x="7283450" y="5964238"/>
          <p14:tracePt t="114966" x="7292975" y="5964238"/>
          <p14:tracePt t="114973" x="7329488" y="5946775"/>
          <p14:tracePt t="114983" x="7339013" y="5946775"/>
          <p14:tracePt t="114989" x="7339013" y="5937250"/>
          <p14:tracePt t="114999" x="7339013" y="5927725"/>
          <p14:tracePt t="115005" x="7348538" y="5918200"/>
          <p14:tracePt t="115198" x="7356475" y="5910263"/>
          <p14:tracePt t="115206" x="7375525" y="5881688"/>
          <p14:tracePt t="115214" x="7385050" y="5881688"/>
          <p14:tracePt t="115222" x="7402513" y="5873750"/>
          <p14:tracePt t="115235" x="7421563" y="5864225"/>
          <p14:tracePt t="115238" x="7439025" y="5854700"/>
          <p14:tracePt t="115246" x="7448550" y="5845175"/>
          <p14:tracePt t="115253" x="7475538" y="5845175"/>
          <p14:tracePt t="115262" x="7502525" y="5837238"/>
          <p14:tracePt t="115269" x="7521575" y="5837238"/>
          <p14:tracePt t="115277" x="7558088" y="5827713"/>
          <p14:tracePt t="115294" x="7575550" y="5827713"/>
          <p14:tracePt t="115301" x="7594600" y="5808663"/>
          <p14:tracePt t="115317" x="7602538" y="5791200"/>
          <p14:tracePt t="115605" x="7612063" y="5772150"/>
          <p14:tracePt t="115614" x="7658100" y="5745163"/>
          <p14:tracePt t="115622" x="7667625" y="5735638"/>
          <p14:tracePt t="115630" x="7685088" y="5727700"/>
          <p14:tracePt t="115639" x="7704138" y="5718175"/>
          <p14:tracePt t="115646" x="7712075" y="5708650"/>
          <p14:tracePt t="115654" x="7712075" y="5699125"/>
          <p14:tracePt t="115661" x="7712075" y="5691188"/>
          <p14:tracePt t="115670" x="7721600" y="5681663"/>
          <p14:tracePt t="115677" x="7731125" y="5672138"/>
          <p14:tracePt t="115791" x="7740650" y="5662613"/>
          <p14:tracePt t="115821" x="7748588" y="5662613"/>
          <p14:tracePt t="115829" x="7758113" y="5654675"/>
          <p14:tracePt t="115838" x="7767638" y="5654675"/>
          <p14:tracePt t="115854" x="7777163" y="5645150"/>
          <p14:tracePt t="116013" x="7748588" y="5645150"/>
          <p14:tracePt t="116021" x="7712075" y="5645150"/>
          <p14:tracePt t="116029" x="7658100" y="5645150"/>
          <p14:tracePt t="116038" x="7585075" y="5645150"/>
          <p14:tracePt t="116046" x="7531100" y="5645150"/>
          <p14:tracePt t="116054" x="7439025" y="5645150"/>
          <p14:tracePt t="116061" x="7366000" y="5645150"/>
          <p14:tracePt t="116069" x="7292975" y="5645150"/>
          <p14:tracePt t="116077" x="7229475" y="5645150"/>
          <p14:tracePt t="116085" x="7175500" y="5645150"/>
          <p14:tracePt t="116093" x="7138988" y="5645150"/>
          <p14:tracePt t="116101" x="7129463" y="5645150"/>
          <p14:tracePt t="116110" x="7110413" y="5645150"/>
          <p14:tracePt t="116141" x="7102475" y="5645150"/>
          <p14:tracePt t="116166" x="7092950" y="5645150"/>
          <p14:tracePt t="116174" x="7073900" y="5645150"/>
          <p14:tracePt t="116183" x="7046913" y="5626100"/>
          <p14:tracePt t="116190" x="6992938" y="5626100"/>
          <p14:tracePt t="116200" x="6956425" y="5618163"/>
          <p14:tracePt t="116206" x="6883400" y="5618163"/>
          <p14:tracePt t="116214" x="6810375" y="5618163"/>
          <p14:tracePt t="116223" x="6746875" y="5618163"/>
          <p14:tracePt t="116234" x="6691313" y="5618163"/>
          <p14:tracePt t="116238" x="6654800" y="5618163"/>
          <p14:tracePt t="116246" x="6610350" y="5618163"/>
          <p14:tracePt t="116254" x="6591300" y="5618163"/>
          <p14:tracePt t="116262" x="6573838" y="5618163"/>
          <p14:tracePt t="116270" x="6564313" y="5618163"/>
          <p14:tracePt t="116336" x="6564313" y="5608638"/>
          <p14:tracePt t="116447" x="6554788" y="5608638"/>
          <p14:tracePt t="116456" x="6537325" y="5608638"/>
          <p14:tracePt t="116471" x="6527800" y="5608638"/>
          <p14:tracePt t="116606" x="6518275" y="5599113"/>
          <p14:tracePt t="116614" x="6500813" y="5581650"/>
          <p14:tracePt t="116622" x="6481763" y="5562600"/>
          <p14:tracePt t="116630" x="6472238" y="5526088"/>
          <p14:tracePt t="116646" x="6454775" y="5481638"/>
          <p14:tracePt t="116655" x="6454775" y="5472113"/>
          <p14:tracePt t="116661" x="6454775" y="5453063"/>
          <p14:tracePt t="116670" x="6454775" y="5435600"/>
          <p14:tracePt t="116677" x="6454775" y="5399088"/>
          <p14:tracePt t="116693" x="6454775" y="5380038"/>
          <p14:tracePt t="116701" x="6454775" y="5362575"/>
          <p14:tracePt t="116709" x="6454775" y="5343525"/>
          <p14:tracePt t="116718" x="6454775" y="5316538"/>
          <p14:tracePt t="116725" x="6454775" y="5299075"/>
          <p14:tracePt t="116733" x="6454775" y="5270500"/>
          <p14:tracePt t="116741" x="6454775" y="5253038"/>
          <p14:tracePt t="116750" x="6454775" y="5207000"/>
          <p14:tracePt t="116757" x="6454775" y="5189538"/>
          <p14:tracePt t="116766" x="6454775" y="5153025"/>
          <p14:tracePt t="116773" x="6454775" y="5126038"/>
          <p14:tracePt t="116782" x="6454775" y="5106988"/>
          <p14:tracePt t="116789" x="6454775" y="5070475"/>
          <p14:tracePt t="116799" x="6472238" y="5043488"/>
          <p14:tracePt t="116805" x="6472238" y="5024438"/>
          <p14:tracePt t="116813" x="6481763" y="5016500"/>
          <p14:tracePt t="116821" x="6491288" y="5006975"/>
          <p14:tracePt t="116838" x="6500813" y="5006975"/>
          <p14:tracePt t="117089" x="6564313" y="4970463"/>
          <p14:tracePt t="117094" x="6654800" y="4960938"/>
          <p14:tracePt t="117101" x="6746875" y="4943475"/>
          <p14:tracePt t="117109" x="6856413" y="4943475"/>
          <p14:tracePt t="117117" x="6937375" y="4906963"/>
          <p14:tracePt t="117125" x="7029450" y="4906963"/>
          <p14:tracePt t="117133" x="7129463" y="4887913"/>
          <p14:tracePt t="117141" x="7165975" y="4887913"/>
          <p14:tracePt t="117149" x="7219950" y="4887913"/>
          <p14:tracePt t="117157" x="7239000" y="4887913"/>
          <p14:tracePt t="117166" x="7256463" y="4887913"/>
          <p14:tracePt t="117231" x="7265988" y="4887913"/>
          <p14:tracePt t="117253" x="7312025" y="4887913"/>
          <p14:tracePt t="117262" x="7356475" y="4887913"/>
          <p14:tracePt t="117270" x="7412038" y="4887913"/>
          <p14:tracePt t="117278" x="7466013" y="4887913"/>
          <p14:tracePt t="117285" x="7494588" y="4887913"/>
          <p14:tracePt t="117293" x="7521575" y="4887913"/>
          <p14:tracePt t="117301" x="7531100" y="4887913"/>
          <p14:tracePt t="117317" x="7548563" y="4897438"/>
          <p14:tracePt t="117480" x="7558088" y="4897438"/>
          <p14:tracePt t="117485" x="7585075" y="4897438"/>
          <p14:tracePt t="117493" x="7639050" y="4897438"/>
          <p14:tracePt t="117501" x="7767638" y="4897438"/>
          <p14:tracePt t="117509" x="7877175" y="4914900"/>
          <p14:tracePt t="117517" x="7958138" y="4970463"/>
          <p14:tracePt t="117525" x="8023225" y="4979988"/>
          <p14:tracePt t="117534" x="8050213" y="4987925"/>
          <p14:tracePt t="117541" x="8059738" y="4987925"/>
          <p14:tracePt t="118000" x="8059738" y="5016500"/>
          <p14:tracePt t="118007" x="8050213" y="5024438"/>
          <p14:tracePt t="118015" x="8013700" y="5089525"/>
          <p14:tracePt t="118022" x="8004175" y="5116513"/>
          <p14:tracePt t="118030" x="7994650" y="5160963"/>
          <p14:tracePt t="118038" x="7958138" y="5243513"/>
          <p14:tracePt t="118046" x="7950200" y="5280025"/>
          <p14:tracePt t="118054" x="7904163" y="5362575"/>
          <p14:tracePt t="118061" x="7894638" y="5408613"/>
          <p14:tracePt t="118069" x="7885113" y="5445125"/>
          <p14:tracePt t="118077" x="7867650" y="5508625"/>
          <p14:tracePt t="118085" x="7867650" y="5535613"/>
          <p14:tracePt t="118093" x="7850188" y="5554663"/>
          <p14:tracePt t="118296" x="7850188" y="5562600"/>
          <p14:tracePt t="118319" x="7850188" y="5572125"/>
          <p14:tracePt t="118335" x="7850188" y="5581650"/>
          <p14:tracePt t="118343" x="7850188" y="5599113"/>
          <p14:tracePt t="118358" x="7850188" y="5608638"/>
          <p14:tracePt t="118989" x="7840663" y="5608638"/>
          <p14:tracePt t="118998" x="7840663" y="5635625"/>
          <p14:tracePt t="119005" x="7821613" y="5654675"/>
          <p14:tracePt t="119022" x="7804150" y="5672138"/>
          <p14:tracePt t="119029" x="7794625" y="5708650"/>
          <p14:tracePt t="119037" x="7794625" y="5718175"/>
          <p14:tracePt t="119053" x="7785100" y="5718175"/>
          <p14:tracePt t="119312" x="7748588" y="5718175"/>
          <p14:tracePt t="119319" x="7621588" y="5718175"/>
          <p14:tracePt t="119328" x="7475538" y="5718175"/>
          <p14:tracePt t="119336" x="7319963" y="5718175"/>
          <p14:tracePt t="119342" x="7192963" y="5718175"/>
          <p14:tracePt t="119352" x="7065963" y="5718175"/>
          <p14:tracePt t="119359" x="6919913" y="5718175"/>
          <p14:tracePt t="119365" x="6846888" y="5718175"/>
          <p14:tracePt t="119373" x="6783388" y="5718175"/>
          <p14:tracePt t="119384" x="6746875" y="5718175"/>
          <p14:tracePt t="119389" x="6737350" y="5718175"/>
          <p14:tracePt t="119471" x="6727825" y="5718175"/>
          <p14:tracePt t="119480" x="6700838" y="5718175"/>
          <p14:tracePt t="119488" x="6681788" y="5718175"/>
          <p14:tracePt t="119495" x="6654800" y="5718175"/>
          <p14:tracePt t="119502" x="6645275" y="5718175"/>
          <p14:tracePt t="119510" x="6637338" y="5718175"/>
          <p14:tracePt t="119517" x="6627813" y="5718175"/>
          <p14:tracePt t="119909" x="6618288" y="5718175"/>
          <p14:tracePt t="119917" x="6618288" y="5699125"/>
          <p14:tracePt t="119925" x="6618288" y="5681663"/>
          <p14:tracePt t="119933" x="6618288" y="5654675"/>
          <p14:tracePt t="119941" x="6618288" y="5608638"/>
          <p14:tracePt t="119950" x="6618288" y="5589588"/>
          <p14:tracePt t="119957" x="6618288" y="5562600"/>
          <p14:tracePt t="119966" x="6618288" y="5535613"/>
          <p14:tracePt t="119973" x="6618288" y="5518150"/>
          <p14:tracePt t="119983" x="6618288" y="5499100"/>
          <p14:tracePt t="119989" x="6618288" y="5481638"/>
          <p14:tracePt t="119999" x="6618288" y="5472113"/>
          <p14:tracePt t="120005" x="6618288" y="5462588"/>
          <p14:tracePt t="120013" x="6618288" y="5453063"/>
          <p14:tracePt t="120030" x="6618288" y="5445125"/>
          <p14:tracePt t="120037" x="6618288" y="5435600"/>
          <p14:tracePt t="120045" x="6618288" y="5426075"/>
          <p14:tracePt t="120053" x="6618288" y="5399088"/>
          <p14:tracePt t="120061" x="6618288" y="5380038"/>
          <p14:tracePt t="120069" x="6618288" y="5353050"/>
          <p14:tracePt t="120077" x="6618288" y="5326063"/>
          <p14:tracePt t="120085" x="6618288" y="5299075"/>
          <p14:tracePt t="120093" x="6618288" y="5280025"/>
          <p14:tracePt t="120101" x="6618288" y="5243513"/>
          <p14:tracePt t="120109" x="6618288" y="5233988"/>
          <p14:tracePt t="120117" x="6618288" y="5197475"/>
          <p14:tracePt t="120134" x="6627813" y="5180013"/>
          <p14:tracePt t="120149" x="6627813" y="5170488"/>
          <p14:tracePt t="120157" x="6627813" y="5160963"/>
          <p14:tracePt t="120173" x="6627813" y="5153025"/>
          <p14:tracePt t="120182" x="6627813" y="5143500"/>
          <p14:tracePt t="120189" x="6627813" y="5126038"/>
          <p14:tracePt t="120213" x="6627813" y="5116513"/>
          <p14:tracePt t="120238" x="6627813" y="5106988"/>
          <p14:tracePt t="120551" x="6637338" y="5106988"/>
          <p14:tracePt t="120557" x="6673850" y="5097463"/>
          <p14:tracePt t="120565" x="6800850" y="5097463"/>
          <p14:tracePt t="120574" x="6929438" y="5097463"/>
          <p14:tracePt t="120583" x="7056438" y="5097463"/>
          <p14:tracePt t="120589" x="7165975" y="5097463"/>
          <p14:tracePt t="120599" x="7312025" y="5097463"/>
          <p14:tracePt t="120605" x="7366000" y="5097463"/>
          <p14:tracePt t="120613" x="7421563" y="5097463"/>
          <p14:tracePt t="120621" x="7448550" y="5097463"/>
          <p14:tracePt t="120629" x="7494588" y="5097463"/>
          <p14:tracePt t="120799" x="7502525" y="5106988"/>
          <p14:tracePt t="120806" x="7502525" y="5116513"/>
          <p14:tracePt t="120813" x="7475538" y="5160963"/>
          <p14:tracePt t="120821" x="7448550" y="5197475"/>
          <p14:tracePt t="120829" x="7421563" y="5216525"/>
          <p14:tracePt t="120837" x="7402513" y="5262563"/>
          <p14:tracePt t="120846" x="7392988" y="5289550"/>
          <p14:tracePt t="120853" x="7385050" y="5335588"/>
          <p14:tracePt t="120863" x="7375525" y="5372100"/>
          <p14:tracePt t="120869" x="7348538" y="5435600"/>
          <p14:tracePt t="120884" x="7348538" y="5481638"/>
          <p14:tracePt t="120885" x="7339013" y="5508625"/>
          <p14:tracePt t="120893" x="7339013" y="5562600"/>
          <p14:tracePt t="120901" x="7329488" y="5608638"/>
          <p14:tracePt t="120909" x="7329488" y="5645150"/>
          <p14:tracePt t="120917" x="7319963" y="5691188"/>
          <p14:tracePt t="120925" x="7319963" y="5745163"/>
          <p14:tracePt t="120935" x="7292975" y="5808663"/>
          <p14:tracePt t="120942" x="7275513" y="5881688"/>
          <p14:tracePt t="120951" x="7265988" y="5910263"/>
          <p14:tracePt t="120957" x="7256463" y="5954713"/>
          <p14:tracePt t="120966" x="7239000" y="6000750"/>
          <p14:tracePt t="120982" x="7229475" y="6018213"/>
          <p14:tracePt t="121048" x="7229475" y="6000750"/>
          <p14:tracePt t="121056" x="7229475" y="5954713"/>
          <p14:tracePt t="121063" x="7229475" y="5937250"/>
          <p14:tracePt t="121071" x="7229475" y="5900738"/>
          <p14:tracePt t="121079" x="7229475" y="5881688"/>
          <p14:tracePt t="121086" x="7229475" y="5854700"/>
          <p14:tracePt t="121095" x="7229475" y="5845175"/>
          <p14:tracePt t="121110" x="7229475" y="5837238"/>
          <p14:tracePt t="121216" x="7219950" y="5845175"/>
          <p14:tracePt t="121224" x="7212013" y="5854700"/>
          <p14:tracePt t="121269" x="7202488" y="5854700"/>
          <p14:tracePt t="121275" x="7192963" y="5864225"/>
          <p14:tracePt t="121629" x="7175500" y="5864225"/>
          <p14:tracePt t="121638" x="7138988" y="5864225"/>
          <p14:tracePt t="121647" x="7065963" y="5837238"/>
          <p14:tracePt t="121654" x="7037388" y="5827713"/>
          <p14:tracePt t="121661" x="6964363" y="5818188"/>
          <p14:tracePt t="121670" x="6900863" y="5808663"/>
          <p14:tracePt t="121677" x="6846888" y="5781675"/>
          <p14:tracePt t="121685" x="6783388" y="5754688"/>
          <p14:tracePt t="121693" x="6737350" y="5745163"/>
          <p14:tracePt t="121701" x="6691313" y="5718175"/>
          <p14:tracePt t="121709" x="6673850" y="5718175"/>
          <p14:tracePt t="121717" x="6664325" y="5718175"/>
          <p14:tracePt t="122005" x="6691313" y="5718175"/>
          <p14:tracePt t="122013" x="6783388" y="5718175"/>
          <p14:tracePt t="122021" x="6856413" y="5718175"/>
          <p14:tracePt t="122029" x="6946900" y="5718175"/>
          <p14:tracePt t="122037" x="7019925" y="5718175"/>
          <p14:tracePt t="122046" x="7129463" y="5718175"/>
          <p14:tracePt t="122053" x="7256463" y="5718175"/>
          <p14:tracePt t="122061" x="7348538" y="5718175"/>
          <p14:tracePt t="122069" x="7439025" y="5718175"/>
          <p14:tracePt t="122077" x="7512050" y="5718175"/>
          <p14:tracePt t="122085" x="7531100" y="5718175"/>
          <p14:tracePt t="122093" x="7575550" y="5718175"/>
          <p14:tracePt t="122160" x="7585075" y="5718175"/>
          <p14:tracePt t="122223" x="7594600" y="5718175"/>
          <p14:tracePt t="122233" x="7602538" y="5718175"/>
          <p14:tracePt t="122241" x="7612063" y="5718175"/>
          <p14:tracePt t="122248" x="7631113" y="5718175"/>
          <p14:tracePt t="122256" x="7639050" y="5727700"/>
          <p14:tracePt t="122263" x="7648575" y="5727700"/>
          <p14:tracePt t="122269" x="7667625" y="5727700"/>
          <p14:tracePt t="122277" x="7685088" y="5735638"/>
          <p14:tracePt t="122285" x="7704138" y="5754688"/>
          <p14:tracePt t="122334" x="7721600" y="5764213"/>
          <p14:tracePt t="122342" x="7748588" y="5764213"/>
          <p14:tracePt t="122350" x="7777163" y="5745163"/>
          <p14:tracePt t="122358" x="7813675" y="5718175"/>
          <p14:tracePt t="122367" x="7821613" y="5691188"/>
          <p14:tracePt t="122374" x="7840663" y="5654675"/>
          <p14:tracePt t="122383" x="7858125" y="5635625"/>
          <p14:tracePt t="122390" x="7877175" y="5599113"/>
          <p14:tracePt t="122400" x="7894638" y="5572125"/>
          <p14:tracePt t="122406" x="7894638" y="5554663"/>
          <p14:tracePt t="122417" x="7904163" y="5526088"/>
          <p14:tracePt t="122422" x="7904163" y="5508625"/>
          <p14:tracePt t="122430" x="7904163" y="5499100"/>
          <p14:tracePt t="122438" x="7904163" y="5462588"/>
          <p14:tracePt t="122446" x="7894638" y="5453063"/>
          <p14:tracePt t="122455" x="7885113" y="5426075"/>
          <p14:tracePt t="122470" x="7877175" y="5408613"/>
          <p14:tracePt t="122583" x="7858125" y="5408613"/>
          <p14:tracePt t="122592" x="7858125" y="5426075"/>
          <p14:tracePt t="122600" x="7858125" y="5453063"/>
          <p14:tracePt t="122606" x="7858125" y="5472113"/>
          <p14:tracePt t="122613" x="7858125" y="5499100"/>
          <p14:tracePt t="122622" x="7858125" y="5518150"/>
          <p14:tracePt t="122629" x="7858125" y="5535613"/>
          <p14:tracePt t="122637" x="7858125" y="5554663"/>
          <p14:tracePt t="122646" x="7858125" y="5562600"/>
          <p14:tracePt t="122654" x="7858125" y="5572125"/>
          <p14:tracePt t="122710" x="7858125" y="5581650"/>
          <p14:tracePt t="122759" x="7858125" y="5589588"/>
          <p14:tracePt t="122791" x="7858125" y="5599113"/>
          <p14:tracePt t="122808" x="7858125" y="5608638"/>
          <p14:tracePt t="122816" x="7858125" y="5626100"/>
          <p14:tracePt t="122824" x="7858125" y="5635625"/>
          <p14:tracePt t="122835" x="7858125" y="5645150"/>
          <p14:tracePt t="122838" x="7858125" y="5662613"/>
          <p14:tracePt t="122846" x="7858125" y="5672138"/>
          <p14:tracePt t="122854" x="7858125" y="5691188"/>
          <p14:tracePt t="122862" x="7858125" y="5708650"/>
          <p14:tracePt t="122870" x="7858125" y="5718175"/>
          <p14:tracePt t="122878" x="7850188" y="5735638"/>
          <p14:tracePt t="122902" x="7850188" y="5754688"/>
          <p14:tracePt t="122982" x="7850188" y="5735638"/>
          <p14:tracePt t="122989" x="7850188" y="5708650"/>
          <p14:tracePt t="122998" x="7858125" y="5691188"/>
          <p14:tracePt t="123005" x="7867650" y="5672138"/>
          <p14:tracePt t="123014" x="7877175" y="5635625"/>
          <p14:tracePt t="123021" x="7885113" y="5618163"/>
          <p14:tracePt t="123029" x="7904163" y="5608638"/>
          <p14:tracePt t="123037" x="7913688" y="5599113"/>
          <p14:tracePt t="123070" x="7931150" y="5599113"/>
          <p14:tracePt t="123094" x="7940675" y="5599113"/>
          <p14:tracePt t="123110" x="7950200" y="5599113"/>
          <p14:tracePt t="123118" x="7958138" y="5599113"/>
          <p14:tracePt t="123223" x="7958138" y="5645150"/>
          <p14:tracePt t="123233" x="7950200" y="5672138"/>
          <p14:tracePt t="123240" x="7931150" y="5699125"/>
          <p14:tracePt t="123246" x="7913688" y="5708650"/>
          <p14:tracePt t="123255" x="7867650" y="5764213"/>
          <p14:tracePt t="123263" x="7850188" y="5781675"/>
          <p14:tracePt t="123269" x="7840663" y="5791200"/>
          <p14:tracePt t="123278" x="7821613" y="5791200"/>
          <p14:tracePt t="123376" x="7813675" y="5781675"/>
          <p14:tracePt t="123399" x="7794625" y="5754688"/>
          <p14:tracePt t="123417" x="7794625" y="5735638"/>
          <p14:tracePt t="123425" x="7785100" y="5727700"/>
          <p14:tracePt t="123430" x="7777163" y="5718175"/>
          <p14:tracePt t="123437" x="7740650" y="5699125"/>
          <p14:tracePt t="123447" x="7731125" y="5699125"/>
          <p14:tracePt t="123453" x="7712075" y="5691188"/>
          <p14:tracePt t="123461" x="7667625" y="5691188"/>
          <p14:tracePt t="123470" x="7639050" y="5691188"/>
          <p14:tracePt t="123479" x="7585075" y="5691188"/>
          <p14:tracePt t="123487" x="7521575" y="5681663"/>
          <p14:tracePt t="123494" x="7485063" y="5681663"/>
          <p14:tracePt t="123502" x="7412038" y="5681663"/>
          <p14:tracePt t="123510" x="7385050" y="5681663"/>
          <p14:tracePt t="123518" x="7356475" y="5681663"/>
          <p14:tracePt t="123525" x="7312025" y="5691188"/>
          <p14:tracePt t="123533" x="7283450" y="5691188"/>
          <p14:tracePt t="123542" x="7239000" y="5699125"/>
          <p14:tracePt t="123550" x="7212013" y="5727700"/>
          <p14:tracePt t="123557" x="7165975" y="5735638"/>
          <p14:tracePt t="123566" x="7138988" y="5745163"/>
          <p14:tracePt t="123573" x="7110413" y="5754688"/>
          <p14:tracePt t="123582" x="7092950" y="5754688"/>
          <p14:tracePt t="123590" x="7073900" y="5754688"/>
          <p14:tracePt t="123599" x="7065963" y="5754688"/>
          <p14:tracePt t="123605" x="7046913" y="5754688"/>
          <p14:tracePt t="123615" x="7037388" y="5754688"/>
          <p14:tracePt t="123621" x="7029450" y="5754688"/>
          <p14:tracePt t="123629" x="6992938" y="5754688"/>
          <p14:tracePt t="123638" x="6964363" y="5745163"/>
          <p14:tracePt t="123645" x="6946900" y="5735638"/>
          <p14:tracePt t="123654" x="6937375" y="5735638"/>
          <p14:tracePt t="123661" x="6910388" y="5727700"/>
          <p14:tracePt t="123678" x="6892925" y="5718175"/>
          <p14:tracePt t="123791" x="6883400" y="5708650"/>
          <p14:tracePt t="123798" x="6846888" y="5708650"/>
          <p14:tracePt t="123805" x="6819900" y="5708650"/>
          <p14:tracePt t="123815" x="6791325" y="5708650"/>
          <p14:tracePt t="123821" x="6764338" y="5708650"/>
          <p14:tracePt t="123829" x="6746875" y="5708650"/>
          <p14:tracePt t="123837" x="6727825" y="5718175"/>
          <p14:tracePt t="123845" x="6691313" y="5727700"/>
          <p14:tracePt t="124895" x="6681788" y="5727700"/>
          <p14:tracePt t="124902" x="6681788" y="5708650"/>
          <p14:tracePt t="124912" x="6710363" y="5691188"/>
          <p14:tracePt t="124919" x="6727825" y="5681663"/>
          <p14:tracePt t="124927" x="6764338" y="5681663"/>
          <p14:tracePt t="124935" x="6810375" y="5645150"/>
          <p14:tracePt t="124943" x="6819900" y="5645150"/>
          <p14:tracePt t="124952" x="6846888" y="5645150"/>
          <p14:tracePt t="124959" x="6864350" y="5645150"/>
          <p14:tracePt t="124971" x="6892925" y="5645150"/>
          <p14:tracePt t="124973" x="6946900" y="5645150"/>
          <p14:tracePt t="124989" x="6992938" y="5645150"/>
          <p14:tracePt t="124991" x="7029450" y="5645150"/>
          <p14:tracePt t="125002" x="7073900" y="5654675"/>
          <p14:tracePt t="125006" x="7129463" y="5662613"/>
          <p14:tracePt t="125015" x="7175500" y="5672138"/>
          <p14:tracePt t="125021" x="7212013" y="5672138"/>
          <p14:tracePt t="125029" x="7265988" y="5681663"/>
          <p14:tracePt t="125037" x="7302500" y="5681663"/>
          <p14:tracePt t="125045" x="7329488" y="5708650"/>
          <p14:tracePt t="125053" x="7385050" y="5708650"/>
          <p14:tracePt t="125061" x="7402513" y="5708650"/>
          <p14:tracePt t="125069" x="7448550" y="5718175"/>
          <p14:tracePt t="125077" x="7485063" y="5727700"/>
          <p14:tracePt t="125085" x="7502525" y="5735638"/>
          <p14:tracePt t="125093" x="7531100" y="5735638"/>
          <p14:tracePt t="125101" x="7548563" y="5745163"/>
          <p14:tracePt t="125109" x="7585075" y="5754688"/>
          <p14:tracePt t="125117" x="7594600" y="5764213"/>
          <p14:tracePt t="125125" x="7612063" y="5764213"/>
          <p14:tracePt t="125133" x="7621588" y="5772150"/>
          <p14:tracePt t="125141" x="7639050" y="5772150"/>
          <p14:tracePt t="125150" x="7658100" y="5781675"/>
          <p14:tracePt t="125255" x="7667625" y="5781675"/>
          <p14:tracePt t="125266" x="7675563" y="5781675"/>
          <p14:tracePt t="125274" x="7685088" y="5772150"/>
          <p14:tracePt t="125282" x="7694613" y="5764213"/>
          <p14:tracePt t="125285" x="7694613" y="5754688"/>
          <p14:tracePt t="125293" x="7712075" y="5745163"/>
          <p14:tracePt t="125309" x="7721600" y="5745163"/>
          <p14:tracePt t="125317" x="7740650" y="5745163"/>
          <p14:tracePt t="125326" x="7758113" y="5718175"/>
          <p14:tracePt t="125337" x="7767638" y="5718175"/>
          <p14:tracePt t="125344" x="7777163" y="5708650"/>
          <p14:tracePt t="125352" x="7794625" y="5699125"/>
          <p14:tracePt t="125374" x="7804150" y="5691188"/>
          <p14:tracePt t="125463" x="7804150" y="5718175"/>
          <p14:tracePt t="125482" x="7804150" y="5745163"/>
          <p14:tracePt t="125488" x="7804150" y="5754688"/>
          <p14:tracePt t="125494" x="7804150" y="5764213"/>
          <p14:tracePt t="125517" x="7804150" y="5772150"/>
          <p14:tracePt t="125823" x="7813675" y="5772150"/>
          <p14:tracePt t="125837" x="7821613" y="5754688"/>
          <p14:tracePt t="125845" x="7831138" y="5745163"/>
          <p14:tracePt t="125861" x="7850188" y="5727700"/>
          <p14:tracePt t="126095" x="7840663" y="5727700"/>
          <p14:tracePt t="126471" x="7804150" y="5727700"/>
          <p14:tracePt t="126482" x="7712075" y="5699125"/>
          <p14:tracePt t="126488" x="7602538" y="5672138"/>
          <p14:tracePt t="126495" x="7502525" y="5626100"/>
          <p14:tracePt t="126502" x="7385050" y="5599113"/>
          <p14:tracePt t="126509" x="7312025" y="5572125"/>
          <p14:tracePt t="126517" x="7229475" y="5554663"/>
          <p14:tracePt t="126525" x="7138988" y="5535613"/>
          <p14:tracePt t="126534" x="7037388" y="5499100"/>
          <p14:tracePt t="126541" x="7000875" y="5499100"/>
          <p14:tracePt t="126549" x="6956425" y="5499100"/>
          <p14:tracePt t="126557" x="6929438" y="5481638"/>
          <p14:tracePt t="126565" x="6910388" y="5481638"/>
          <p14:tracePt t="126585" x="6892925" y="5481638"/>
          <p14:tracePt t="126602" x="6883400" y="5481638"/>
          <p14:tracePt t="126606" x="6864350" y="5489575"/>
          <p14:tracePt t="126618" x="6846888" y="5489575"/>
          <p14:tracePt t="126623" x="6837363" y="5499100"/>
          <p14:tracePt t="126638" x="6810375" y="5508625"/>
          <p14:tracePt t="126661" x="6800850" y="5508625"/>
          <p14:tracePt t="126677" x="6783388" y="5518150"/>
          <p14:tracePt t="126693" x="6754813" y="5535613"/>
          <p14:tracePt t="126701" x="6746875" y="5545138"/>
          <p14:tracePt t="126709" x="6727825" y="5554663"/>
          <p14:tracePt t="126733" x="6718300" y="5562600"/>
          <p14:tracePt t="126742" x="6710363" y="5562600"/>
          <p14:tracePt t="126750" x="6691313" y="5581650"/>
          <p14:tracePt t="126783" x="6681788" y="5589588"/>
          <p14:tracePt t="127070" x="6681788" y="5599113"/>
          <p14:tracePt t="127785" x="6681788" y="5572125"/>
          <p14:tracePt t="127790" x="6681788" y="5499100"/>
          <p14:tracePt t="127798" x="6681788" y="5426075"/>
          <p14:tracePt t="127805" x="6681788" y="5353050"/>
          <p14:tracePt t="127815" x="6681788" y="5280025"/>
          <p14:tracePt t="127821" x="6681788" y="5170488"/>
          <p14:tracePt t="127832" x="6681788" y="5097463"/>
          <p14:tracePt t="127837" x="6681788" y="5024438"/>
          <p14:tracePt t="127846" x="6681788" y="4960938"/>
          <p14:tracePt t="127854" x="6681788" y="4906963"/>
          <p14:tracePt t="127862" x="6681788" y="4851400"/>
          <p14:tracePt t="127869" x="6681788" y="4824413"/>
          <p14:tracePt t="127884" x="6681788" y="4805363"/>
          <p14:tracePt t="127886" x="6681788" y="4797425"/>
          <p14:tracePt t="127893" x="6681788" y="4778375"/>
          <p14:tracePt t="128055" x="6673850" y="4805363"/>
          <p14:tracePt t="128071" x="6673850" y="4814888"/>
          <p14:tracePt t="128078" x="6673850" y="4824413"/>
          <p14:tracePt t="128086" x="6673850" y="4841875"/>
          <p14:tracePt t="128094" x="6664325" y="4841875"/>
          <p14:tracePt t="128239" x="6681788" y="4841875"/>
          <p14:tracePt t="128248" x="6791325" y="4841875"/>
          <p14:tracePt t="128258" x="6819900" y="4841875"/>
          <p14:tracePt t="128271" x="7046913" y="4841875"/>
          <p14:tracePt t="128279" x="7138988" y="4841875"/>
          <p14:tracePt t="128285" x="7248525" y="4841875"/>
          <p14:tracePt t="128293" x="7319963" y="4860925"/>
          <p14:tracePt t="128302" x="7366000" y="4860925"/>
          <p14:tracePt t="128309" x="7392988" y="4860925"/>
          <p14:tracePt t="128317" x="7412038" y="4860925"/>
          <p14:tracePt t="128325" x="7421563" y="4870450"/>
          <p14:tracePt t="128393" x="7421563" y="4878388"/>
          <p14:tracePt t="128407" x="7421563" y="4887913"/>
          <p14:tracePt t="128423" x="7421563" y="4897438"/>
          <p14:tracePt t="128551" x="7421563" y="4906963"/>
          <p14:tracePt t="128561" x="7466013" y="4933950"/>
          <p14:tracePt t="128568" x="7512050" y="4951413"/>
          <p14:tracePt t="128576" x="7539038" y="4960938"/>
          <p14:tracePt t="128583" x="7567613" y="4960938"/>
          <p14:tracePt t="128590" x="7575550" y="4960938"/>
          <p14:tracePt t="128599" x="7602538" y="4960938"/>
          <p14:tracePt t="128605" x="7621588" y="4970463"/>
          <p14:tracePt t="128782" x="7667625" y="4970463"/>
          <p14:tracePt t="128789" x="7685088" y="4970463"/>
          <p14:tracePt t="128797" x="7740650" y="4970463"/>
          <p14:tracePt t="128805" x="7777163" y="4970463"/>
          <p14:tracePt t="128815" x="7804150" y="4987925"/>
          <p14:tracePt t="128821" x="7813675" y="4987925"/>
          <p14:tracePt t="128944" x="7821613" y="4997450"/>
          <p14:tracePt t="128953" x="7821613" y="5006975"/>
          <p14:tracePt t="128959" x="7821613" y="5053013"/>
          <p14:tracePt t="128967" x="7821613" y="5089525"/>
          <p14:tracePt t="128973" x="7813675" y="5153025"/>
          <p14:tracePt t="128983" x="7804150" y="5189538"/>
          <p14:tracePt t="128989" x="7804150" y="5233988"/>
          <p14:tracePt t="128999" x="7785100" y="5307013"/>
          <p14:tracePt t="129005" x="7785100" y="5362575"/>
          <p14:tracePt t="129016" x="7785100" y="5416550"/>
          <p14:tracePt t="129021" x="7767638" y="5462588"/>
          <p14:tracePt t="129029" x="7767638" y="5481638"/>
          <p14:tracePt t="129037" x="7758113" y="5508625"/>
          <p14:tracePt t="129045" x="7758113" y="5518150"/>
          <p14:tracePt t="129053" x="7748588" y="5526088"/>
          <p14:tracePt t="129173" x="7748588" y="5554663"/>
          <p14:tracePt t="129181" x="7748588" y="5562600"/>
          <p14:tracePt t="129206" x="7748588" y="5572125"/>
          <p14:tracePt t="129222" x="7748588" y="5589588"/>
          <p14:tracePt t="129343" x="7748588" y="5608638"/>
          <p14:tracePt t="129349" x="7748588" y="5635625"/>
          <p14:tracePt t="129357" x="7748588" y="5645150"/>
          <p14:tracePt t="129366" x="7748588" y="5654675"/>
          <p14:tracePt t="129382" x="7748588" y="5662613"/>
          <p14:tracePt t="129701" x="7740650" y="5672138"/>
          <p14:tracePt t="129717" x="7704138" y="5672138"/>
          <p14:tracePt t="129725" x="7594600" y="5672138"/>
          <p14:tracePt t="129733" x="7448550" y="5672138"/>
          <p14:tracePt t="129742" x="7312025" y="5662613"/>
          <p14:tracePt t="129749" x="7183438" y="5635625"/>
          <p14:tracePt t="129757" x="7073900" y="5608638"/>
          <p14:tracePt t="129766" x="7010400" y="5608638"/>
          <p14:tracePt t="129773" x="6956425" y="5608638"/>
          <p14:tracePt t="129783" x="6929438" y="5599113"/>
          <p14:tracePt t="129789" x="6919913" y="5599113"/>
          <p14:tracePt t="129973" x="6910388" y="5599113"/>
          <p14:tracePt t="129982" x="6892925" y="5599113"/>
          <p14:tracePt t="130519" x="6892925" y="5589588"/>
          <p14:tracePt t="130529" x="6892925" y="5572125"/>
          <p14:tracePt t="130536" x="6892925" y="5545138"/>
          <p14:tracePt t="130543" x="6892925" y="5526088"/>
          <p14:tracePt t="130550" x="6892925" y="5489575"/>
          <p14:tracePt t="130558" x="6892925" y="5472113"/>
          <p14:tracePt t="130566" x="6892925" y="5445125"/>
          <p14:tracePt t="130574" x="6900863" y="5426075"/>
          <p14:tracePt t="130583" x="6900863" y="5416550"/>
          <p14:tracePt t="130591" x="6910388" y="5399088"/>
          <p14:tracePt t="130613" x="6929438" y="5380038"/>
          <p14:tracePt t="131201" x="7029450" y="5380038"/>
          <p14:tracePt t="131208" x="7119938" y="5380038"/>
          <p14:tracePt t="131217" x="7229475" y="5380038"/>
          <p14:tracePt t="131223" x="7348538" y="5399088"/>
          <p14:tracePt t="131232" x="7458075" y="5408613"/>
          <p14:tracePt t="131237" x="7521575" y="5426075"/>
          <p14:tracePt t="131246" x="7594600" y="5435600"/>
          <p14:tracePt t="131253" x="7694613" y="5462588"/>
          <p14:tracePt t="131261" x="7767638" y="5462588"/>
          <p14:tracePt t="131269" x="7840663" y="5472113"/>
          <p14:tracePt t="131277" x="7885113" y="5472113"/>
          <p14:tracePt t="131285" x="7921625" y="5472113"/>
          <p14:tracePt t="131293" x="7940675" y="5472113"/>
          <p14:tracePt t="131301" x="7950200" y="5472113"/>
          <p14:tracePt t="131309" x="7967663" y="5472113"/>
          <p14:tracePt t="131317" x="7977188" y="5472113"/>
          <p14:tracePt t="131799" x="7958138" y="5472113"/>
          <p14:tracePt t="131805" x="7921625" y="5489575"/>
          <p14:tracePt t="131814" x="7913688" y="5499100"/>
          <p14:tracePt t="131821" x="7877175" y="5518150"/>
          <p14:tracePt t="131831" x="7867650" y="5526088"/>
          <p14:tracePt t="131837" x="7850188" y="5535613"/>
          <p14:tracePt t="131845" x="7831138" y="5545138"/>
          <p14:tracePt t="131853" x="7831138" y="5554663"/>
          <p14:tracePt t="131861" x="7821613" y="5554663"/>
          <p14:tracePt t="131869" x="7813675" y="5562600"/>
          <p14:tracePt t="132143" x="7813675" y="5572125"/>
          <p14:tracePt t="132149" x="7813675" y="5581650"/>
          <p14:tracePt t="132157" x="7813675" y="5599113"/>
          <p14:tracePt t="132165" x="7813675" y="5608638"/>
          <p14:tracePt t="132847" x="7794625" y="5608638"/>
          <p14:tracePt t="132855" x="7694613" y="5608638"/>
          <p14:tracePt t="132863" x="7602538" y="5608638"/>
          <p14:tracePt t="132870" x="7475538" y="5608638"/>
          <p14:tracePt t="132877" x="7385050" y="5608638"/>
          <p14:tracePt t="132900" x="7202488" y="5608638"/>
          <p14:tracePt t="132902" x="7110413" y="5608638"/>
          <p14:tracePt t="132909" x="7065963" y="5608638"/>
          <p14:tracePt t="132917" x="7029450" y="5608638"/>
          <p14:tracePt t="132925" x="7019925" y="5608638"/>
          <p14:tracePt t="132933" x="7000875" y="5608638"/>
          <p14:tracePt t="133687" x="7000875" y="5645150"/>
          <p14:tracePt t="133694" x="7000875" y="5654675"/>
          <p14:tracePt t="133702" x="6992938" y="5654675"/>
          <p14:tracePt t="133725" x="6992938" y="5672138"/>
          <p14:tracePt t="134383" x="6992938" y="5691188"/>
          <p14:tracePt t="134389" x="6992938" y="5699125"/>
          <p14:tracePt t="134405" x="6992938" y="5727700"/>
          <p14:tracePt t="134413" x="6992938" y="5735638"/>
          <p14:tracePt t="134430" x="6992938" y="5745163"/>
          <p14:tracePt t="134437" x="6992938" y="5764213"/>
          <p14:tracePt t="134446" x="6992938" y="5808663"/>
          <p14:tracePt t="134453" x="6992938" y="5837238"/>
          <p14:tracePt t="134461" x="6992938" y="5881688"/>
          <p14:tracePt t="134469" x="6992938" y="5946775"/>
          <p14:tracePt t="134477" x="6992938" y="6000750"/>
          <p14:tracePt t="134485" x="6992938" y="6064250"/>
          <p14:tracePt t="134493" x="6992938" y="6119813"/>
          <p14:tracePt t="134501" x="6992938" y="6156325"/>
          <p14:tracePt t="134511" x="6992938" y="6229350"/>
          <p14:tracePt t="134517" x="6992938" y="6283325"/>
          <p14:tracePt t="134525" x="7000875" y="6346825"/>
          <p14:tracePt t="134533" x="7010400" y="6383338"/>
          <p14:tracePt t="134541" x="7010400" y="6438900"/>
          <p14:tracePt t="134549" x="7010400" y="6475413"/>
          <p14:tracePt t="134557" x="7019925" y="6492875"/>
          <p14:tracePt t="134987" x="7019925" y="6475413"/>
          <p14:tracePt t="134992" x="7019925" y="6456363"/>
          <p14:tracePt t="135001" x="7019925" y="6438900"/>
          <p14:tracePt t="135005" x="7019925" y="6429375"/>
          <p14:tracePt t="135014" x="7019925" y="6411913"/>
          <p14:tracePt t="135031" x="7019925" y="6402388"/>
          <p14:tracePt t="135037" x="7019925" y="6392863"/>
          <p14:tracePt t="136207" x="6973888" y="6383338"/>
          <p14:tracePt t="136218" x="6827838" y="6356350"/>
          <p14:tracePt t="136224" x="6664325" y="6319838"/>
          <p14:tracePt t="136234" x="6500813" y="6273800"/>
          <p14:tracePt t="136238" x="6326188" y="6229350"/>
          <p14:tracePt t="136250" x="6080125" y="6100763"/>
          <p14:tracePt t="136254" x="5834063" y="5991225"/>
          <p14:tracePt t="136266" x="5487988" y="5864225"/>
          <p14:tracePt t="136270" x="5232400" y="5708650"/>
          <p14:tracePt t="136278" x="4995863" y="5618163"/>
          <p14:tracePt t="136285" x="4722813" y="5499100"/>
          <p14:tracePt t="136293" x="4367213" y="5343525"/>
          <p14:tracePt t="136301" x="4221163" y="5280025"/>
          <p14:tracePt t="136310" x="4184650" y="5270500"/>
          <p14:tracePt t="136317" x="4111625" y="5233988"/>
          <p14:tracePt t="136325" x="4094163" y="5233988"/>
          <p14:tracePt t="136341" x="4084638" y="5233988"/>
          <p14:tracePt t="136357" x="4065588" y="5233988"/>
          <p14:tracePt t="136365" x="4057650" y="5233988"/>
          <p14:tracePt t="136373" x="4011613" y="5243513"/>
          <p14:tracePt t="136390" x="3965575" y="5253038"/>
          <p14:tracePt t="136398" x="3938588" y="5253038"/>
          <p14:tracePt t="136406" x="3865563" y="5253038"/>
          <p14:tracePt t="136414" x="3775075" y="5253038"/>
          <p14:tracePt t="136421" x="3702050" y="5253038"/>
          <p14:tracePt t="136432" x="3629025" y="5253038"/>
          <p14:tracePt t="136437" x="3527425" y="5226050"/>
          <p14:tracePt t="136448" x="3473450" y="5216525"/>
          <p14:tracePt t="136453" x="3427413" y="5189538"/>
          <p14:tracePt t="136461" x="3390900" y="5170488"/>
          <p14:tracePt t="136469" x="3354388" y="5160963"/>
          <p14:tracePt t="136478" x="3336925" y="5153025"/>
          <p14:tracePt t="136485" x="3281363" y="5153025"/>
          <p14:tracePt t="136493" x="3236913" y="5133975"/>
          <p14:tracePt t="136501" x="3208338" y="5126038"/>
          <p14:tracePt t="136509" x="3171825" y="5126038"/>
          <p14:tracePt t="136517" x="3136900" y="5116513"/>
          <p14:tracePt t="136525" x="3108325" y="5116513"/>
          <p14:tracePt t="136533" x="3063875" y="5106988"/>
          <p14:tracePt t="136542" x="3027363" y="5106988"/>
          <p14:tracePt t="136549" x="2962275" y="5097463"/>
          <p14:tracePt t="136558" x="2889250" y="5097463"/>
          <p14:tracePt t="136569" x="2781300" y="5070475"/>
          <p14:tracePt t="136577" x="2635250" y="5053013"/>
          <p14:tracePt t="136586" x="2489200" y="5043488"/>
          <p14:tracePt t="136591" x="2316163" y="5006975"/>
          <p14:tracePt t="136599" x="2151063" y="4979988"/>
          <p14:tracePt t="136606" x="1987550" y="4960938"/>
          <p14:tracePt t="136615" x="1824038" y="4951413"/>
          <p14:tracePt t="136622" x="1677988" y="4914900"/>
          <p14:tracePt t="136632" x="1531938" y="4887913"/>
          <p14:tracePt t="136638" x="1449388" y="4878388"/>
          <p14:tracePt t="136649" x="1366838" y="4833938"/>
          <p14:tracePt t="136654" x="1330325" y="4824413"/>
          <p14:tracePt t="136662" x="1322388" y="4824413"/>
          <p14:tracePt t="136670" x="1312863" y="4814888"/>
          <p14:tracePt t="136718" x="1293813" y="4814888"/>
          <p14:tracePt t="136725" x="1276350" y="4814888"/>
          <p14:tracePt t="136733" x="1249363" y="4814888"/>
          <p14:tracePt t="136741" x="1212850" y="4814888"/>
          <p14:tracePt t="136749" x="1193800" y="4814888"/>
          <p14:tracePt t="136757" x="1185863" y="4814888"/>
          <p14:tracePt t="136765" x="1157288" y="4797425"/>
          <p14:tracePt t="136773" x="1149350" y="4787900"/>
          <p14:tracePt t="136789" x="1139825" y="4787900"/>
          <p14:tracePt t="136863" x="1130300" y="4778375"/>
          <p14:tracePt t="136981" x="1112838" y="4751388"/>
          <p14:tracePt t="136989" x="1057275" y="4741863"/>
          <p14:tracePt t="136997" x="1003300" y="4724400"/>
          <p14:tracePt t="137007" x="939800" y="4687888"/>
          <p14:tracePt t="137020" x="920750" y="4678363"/>
          <p14:tracePt t="137027" x="903288" y="4668838"/>
          <p14:tracePt t="137030" x="874713" y="4651375"/>
          <p14:tracePt t="137047" x="874713" y="4641850"/>
          <p14:tracePt t="137543" x="939800" y="4641850"/>
          <p14:tracePt t="137549" x="1066800" y="4668838"/>
          <p14:tracePt t="137557" x="1185863" y="4714875"/>
          <p14:tracePt t="137565" x="1276350" y="4741863"/>
          <p14:tracePt t="137574" x="1358900" y="4751388"/>
          <p14:tracePt t="137584" x="1449388" y="4814888"/>
          <p14:tracePt t="137592" x="1495425" y="4824413"/>
          <p14:tracePt t="137601" x="1522413" y="4841875"/>
          <p14:tracePt t="137607" x="1531938" y="4841875"/>
          <p14:tracePt t="137758" x="1541463" y="4841875"/>
          <p14:tracePt t="137790" x="1576388" y="4841875"/>
          <p14:tracePt t="137798" x="1631950" y="4841875"/>
          <p14:tracePt t="137806" x="1722438" y="4841875"/>
          <p14:tracePt t="137814" x="1851025" y="4841875"/>
          <p14:tracePt t="137822" x="1997075" y="4841875"/>
          <p14:tracePt t="137834" x="2160588" y="4841875"/>
          <p14:tracePt t="137838" x="2360613" y="4841875"/>
          <p14:tracePt t="137849" x="2525713" y="4841875"/>
          <p14:tracePt t="137854" x="2671763" y="4841875"/>
          <p14:tracePt t="137862" x="2744788" y="4841875"/>
          <p14:tracePt t="137870" x="2871788" y="4841875"/>
          <p14:tracePt t="137885" x="2908300" y="4841875"/>
          <p14:tracePt t="137886" x="2981325" y="4841875"/>
          <p14:tracePt t="137894" x="3008313" y="4841875"/>
          <p14:tracePt t="137902" x="3027363" y="4841875"/>
          <p14:tracePt t="137910" x="3054350" y="4841875"/>
          <p14:tracePt t="137918" x="3071813" y="4841875"/>
          <p14:tracePt t="137927" x="3100388" y="4841875"/>
          <p14:tracePt t="137933" x="3154363" y="4841875"/>
          <p14:tracePt t="137942" x="3227388" y="4841875"/>
          <p14:tracePt t="137949" x="3354388" y="4841875"/>
          <p14:tracePt t="137957" x="3519488" y="4841875"/>
          <p14:tracePt t="137965" x="3665538" y="4841875"/>
          <p14:tracePt t="137973" x="3792538" y="4841875"/>
          <p14:tracePt t="137985" x="3902075" y="4841875"/>
          <p14:tracePt t="137989" x="3975100" y="4841875"/>
          <p14:tracePt t="137998" x="4021138" y="4841875"/>
          <p14:tracePt t="138005" x="4038600" y="4841875"/>
          <p14:tracePt t="138207" x="4048125" y="4851400"/>
          <p14:tracePt t="138213" x="4048125" y="4887913"/>
          <p14:tracePt t="138221" x="4048125" y="4943475"/>
          <p14:tracePt t="138229" x="4038600" y="4997450"/>
          <p14:tracePt t="138237" x="4011613" y="5080000"/>
          <p14:tracePt t="138248" x="3992563" y="5143500"/>
          <p14:tracePt t="138253" x="3975100" y="5253038"/>
          <p14:tracePt t="138264" x="3948113" y="5335588"/>
          <p14:tracePt t="138269" x="3948113" y="5408613"/>
          <p14:tracePt t="138278" x="3929063" y="5472113"/>
          <p14:tracePt t="138285" x="3929063" y="5526088"/>
          <p14:tracePt t="138293" x="3911600" y="5562600"/>
          <p14:tracePt t="138301" x="3911600" y="5581650"/>
          <p14:tracePt t="138309" x="3911600" y="5618163"/>
          <p14:tracePt t="138455" x="3902075" y="5626100"/>
          <p14:tracePt t="138465" x="3829050" y="5626100"/>
          <p14:tracePt t="138473" x="3683000" y="5645150"/>
          <p14:tracePt t="138479" x="3536950" y="5645150"/>
          <p14:tracePt t="138486" x="3390900" y="5645150"/>
          <p14:tracePt t="138494" x="3263900" y="5645150"/>
          <p14:tracePt t="138502" x="3171825" y="5645150"/>
          <p14:tracePt t="138511" x="3108325" y="5645150"/>
          <p14:tracePt t="138517" x="3054350" y="5645150"/>
          <p14:tracePt t="138529" x="3017838" y="5645150"/>
          <p14:tracePt t="138535" x="2971800" y="5645150"/>
          <p14:tracePt t="138542" x="2954338" y="5645150"/>
          <p14:tracePt t="138551" x="2925763" y="5645150"/>
          <p14:tracePt t="138559" x="2917825" y="5645150"/>
          <p14:tracePt t="138568" x="2908300" y="5645150"/>
          <p14:tracePt t="138719" x="2898775" y="5672138"/>
          <p14:tracePt t="138728" x="2898775" y="5735638"/>
          <p14:tracePt t="138734" x="2898775" y="5800725"/>
          <p14:tracePt t="138741" x="2898775" y="5891213"/>
          <p14:tracePt t="138749" x="2898775" y="5964238"/>
          <p14:tracePt t="138757" x="2898775" y="6054725"/>
          <p14:tracePt t="138765" x="2898775" y="6110288"/>
          <p14:tracePt t="138773" x="2908300" y="6192838"/>
          <p14:tracePt t="138781" x="2925763" y="6219825"/>
          <p14:tracePt t="138789" x="2935288" y="6273800"/>
          <p14:tracePt t="138797" x="2935288" y="6283325"/>
          <p14:tracePt t="138839" x="2944813" y="6292850"/>
          <p14:tracePt t="138863" x="2981325" y="6292850"/>
          <p14:tracePt t="138872" x="3054350" y="6292850"/>
          <p14:tracePt t="138878" x="3163888" y="6292850"/>
          <p14:tracePt t="138886" x="3309938" y="6292850"/>
          <p14:tracePt t="138899" x="3509963" y="6292850"/>
          <p14:tracePt t="138901" x="3702050" y="6292850"/>
          <p14:tracePt t="138909" x="3902075" y="6292850"/>
          <p14:tracePt t="138917" x="4148138" y="6292850"/>
          <p14:tracePt t="138925" x="4376738" y="6292850"/>
          <p14:tracePt t="138933" x="4557713" y="6292850"/>
          <p14:tracePt t="138941" x="4722813" y="6292850"/>
          <p14:tracePt t="138950" x="4868863" y="6283325"/>
          <p14:tracePt t="138957" x="4986338" y="6237288"/>
          <p14:tracePt t="138966" x="5041900" y="6219825"/>
          <p14:tracePt t="138973" x="5095875" y="6183313"/>
          <p14:tracePt t="138983" x="5122863" y="6146800"/>
          <p14:tracePt t="138991" x="5168900" y="6127750"/>
          <p14:tracePt t="139001" x="5187950" y="6110288"/>
          <p14:tracePt t="139007" x="5205413" y="6091238"/>
          <p14:tracePt t="139019" x="5205413" y="6083300"/>
          <p14:tracePt t="139183" x="5224463" y="6073775"/>
          <p14:tracePt t="139192" x="5341938" y="6037263"/>
          <p14:tracePt t="139198" x="5507038" y="6037263"/>
          <p14:tracePt t="139206" x="5653088" y="6037263"/>
          <p14:tracePt t="139217" x="5834063" y="6037263"/>
          <p14:tracePt t="139221" x="6016625" y="6000750"/>
          <p14:tracePt t="139232" x="6181725" y="5954713"/>
          <p14:tracePt t="139237" x="6308725" y="5927725"/>
          <p14:tracePt t="139247" x="6445250" y="5873750"/>
          <p14:tracePt t="139253" x="6527800" y="5845175"/>
          <p14:tracePt t="139264" x="6573838" y="5791200"/>
          <p14:tracePt t="139271" x="6591300" y="5772150"/>
          <p14:tracePt t="139286" x="6600825" y="5718175"/>
          <p14:tracePt t="139295" x="6610350" y="5708650"/>
          <p14:tracePt t="139302" x="6618288" y="5699125"/>
          <p14:tracePt t="139326" x="6627813" y="5691188"/>
          <p14:tracePt t="139447" x="6627813" y="5699125"/>
          <p14:tracePt t="139610" x="6610350" y="5645150"/>
          <p14:tracePt t="139617" x="6591300" y="5618163"/>
          <p14:tracePt t="139626" x="6581775" y="5589588"/>
          <p14:tracePt t="139634" x="6564313" y="5572125"/>
          <p14:tracePt t="139638" x="6554788" y="5562600"/>
          <p14:tracePt t="139686" x="6545263" y="5545138"/>
          <p14:tracePt t="139694" x="6545263" y="5526088"/>
          <p14:tracePt t="139702" x="6545263" y="5508625"/>
          <p14:tracePt t="139710" x="6545263" y="5489575"/>
          <p14:tracePt t="139717" x="6545263" y="5462588"/>
          <p14:tracePt t="139725" x="6545263" y="5389563"/>
          <p14:tracePt t="139733" x="6545263" y="5362575"/>
          <p14:tracePt t="139741" x="6545263" y="5326063"/>
          <p14:tracePt t="139749" x="6545263" y="5289550"/>
          <p14:tracePt t="139757" x="6545263" y="5233988"/>
          <p14:tracePt t="139765" x="6554788" y="5226050"/>
          <p14:tracePt t="139774" x="6581775" y="5197475"/>
          <p14:tracePt t="139782" x="6610350" y="5170488"/>
          <p14:tracePt t="139789" x="6637338" y="5153025"/>
          <p14:tracePt t="139798" x="6654800" y="5133975"/>
          <p14:tracePt t="139806" x="6681788" y="5106988"/>
          <p14:tracePt t="139815" x="6727825" y="5089525"/>
          <p14:tracePt t="139822" x="6773863" y="5070475"/>
          <p14:tracePt t="139830" x="6800850" y="5043488"/>
          <p14:tracePt t="139837" x="6827838" y="5043488"/>
          <p14:tracePt t="139847" x="6883400" y="5043488"/>
          <p14:tracePt t="139853" x="6919913" y="5043488"/>
          <p14:tracePt t="139861" x="6973888" y="5043488"/>
          <p14:tracePt t="139869" x="7010400" y="5043488"/>
          <p14:tracePt t="139877" x="7056438" y="5043488"/>
          <p14:tracePt t="139885" x="7092950" y="5043488"/>
          <p14:tracePt t="139898" x="7146925" y="5043488"/>
          <p14:tracePt t="139901" x="7175500" y="5043488"/>
          <p14:tracePt t="139909" x="7192963" y="5043488"/>
          <p14:tracePt t="139917" x="7239000" y="5043488"/>
          <p14:tracePt t="139925" x="7275513" y="5043488"/>
          <p14:tracePt t="139933" x="7329488" y="5043488"/>
          <p14:tracePt t="139941" x="7356475" y="5043488"/>
          <p14:tracePt t="139949" x="7402513" y="5043488"/>
          <p14:tracePt t="139957" x="7458075" y="5070475"/>
          <p14:tracePt t="139965" x="7502525" y="5080000"/>
          <p14:tracePt t="139973" x="7567613" y="5133975"/>
          <p14:tracePt t="139982" x="7602538" y="5180013"/>
          <p14:tracePt t="139989" x="7648575" y="5233988"/>
          <p14:tracePt t="139998" x="7704138" y="5280025"/>
          <p14:tracePt t="140005" x="7731125" y="5343525"/>
          <p14:tracePt t="140014" x="7767638" y="5408613"/>
          <p14:tracePt t="140022" x="7821613" y="5472113"/>
          <p14:tracePt t="140034" x="7840663" y="5508625"/>
          <p14:tracePt t="140039" x="7885113" y="5581650"/>
          <p14:tracePt t="140051" x="7904163" y="5608638"/>
          <p14:tracePt t="140055" x="7931150" y="5626100"/>
          <p14:tracePt t="140066" x="7931150" y="5635625"/>
          <p14:tracePt t="140070" x="7931150" y="5645150"/>
          <p14:tracePt t="140167" x="7931150" y="5662613"/>
          <p14:tracePt t="140175" x="7931150" y="5699125"/>
          <p14:tracePt t="140186" x="7913688" y="5718175"/>
          <p14:tracePt t="140190" x="7858125" y="5745163"/>
          <p14:tracePt t="140200" x="7794625" y="5772150"/>
          <p14:tracePt t="140205" x="7740650" y="5772150"/>
          <p14:tracePt t="140214" x="7694613" y="5781675"/>
          <p14:tracePt t="140221" x="7621588" y="5808663"/>
          <p14:tracePt t="140231" x="7558088" y="5808663"/>
          <p14:tracePt t="140237" x="7502525" y="5808663"/>
          <p14:tracePt t="140247" x="7429500" y="5808663"/>
          <p14:tracePt t="140253" x="7412038" y="5808663"/>
          <p14:tracePt t="140264" x="7392988" y="5808663"/>
          <p14:tracePt t="140269" x="7366000" y="5808663"/>
          <p14:tracePt t="140277" x="7356475" y="5808663"/>
          <p14:tracePt t="140285" x="7348538" y="5808663"/>
          <p14:tracePt t="140293" x="7339013" y="5808663"/>
          <p14:tracePt t="140309" x="7329488" y="5808663"/>
          <p14:tracePt t="140333" x="7319963" y="5818188"/>
          <p14:tracePt t="140342" x="7312025" y="5818188"/>
          <p14:tracePt t="140349" x="7302500" y="5818188"/>
          <p14:tracePt t="140365" x="7292975" y="5827713"/>
          <p14:tracePt t="140566" x="7283450" y="5837238"/>
          <p14:tracePt t="140575" x="7283450" y="5864225"/>
          <p14:tracePt t="140581" x="7283450" y="5891213"/>
          <p14:tracePt t="140589" x="7283450" y="5918200"/>
          <p14:tracePt t="140601" x="7283450" y="5954713"/>
          <p14:tracePt t="140605" x="7283450" y="5983288"/>
          <p14:tracePt t="140614" x="7283450" y="6010275"/>
          <p14:tracePt t="140622" x="7283450" y="6037263"/>
          <p14:tracePt t="140634" x="7283450" y="6091238"/>
          <p14:tracePt t="140639" x="7283450" y="6110288"/>
          <p14:tracePt t="140650" x="7283450" y="6137275"/>
          <p14:tracePt t="140653" x="7283450" y="6146800"/>
          <p14:tracePt t="140662" x="7283450" y="6173788"/>
          <p14:tracePt t="140670" x="7283450" y="6192838"/>
          <p14:tracePt t="140677" x="7283450" y="6200775"/>
          <p14:tracePt t="140710" x="7283450" y="6219825"/>
          <p14:tracePt t="141079" x="7329488" y="6210300"/>
          <p14:tracePt t="141088" x="7421563" y="6183313"/>
          <p14:tracePt t="141097" x="7521575" y="6173788"/>
          <p14:tracePt t="141107" x="7594600" y="6173788"/>
          <p14:tracePt t="141109" x="7685088" y="6173788"/>
          <p14:tracePt t="141117" x="7813675" y="6173788"/>
          <p14:tracePt t="141127" x="7921625" y="6173788"/>
          <p14:tracePt t="141134" x="8031163" y="6183313"/>
          <p14:tracePt t="141141" x="8159750" y="6192838"/>
          <p14:tracePt t="141149" x="8240713" y="6210300"/>
          <p14:tracePt t="141157" x="8350250" y="6237288"/>
          <p14:tracePt t="141165" x="8432800" y="6246813"/>
          <p14:tracePt t="141173" x="8469313" y="6246813"/>
          <p14:tracePt t="141181" x="8488363" y="6246813"/>
          <p14:tracePt t="141189" x="8515350" y="6246813"/>
          <p14:tracePt t="141213" x="8523288" y="6246813"/>
          <p14:tracePt t="142117" x="8532813" y="6246813"/>
          <p14:tracePt t="142125" x="8532813" y="6229350"/>
          <p14:tracePt t="142133" x="8532813" y="6200775"/>
          <p14:tracePt t="142141" x="8532813" y="6164263"/>
          <p14:tracePt t="142149" x="8532813" y="6127750"/>
          <p14:tracePt t="142158" x="8532813" y="6100763"/>
          <p14:tracePt t="142165" x="8532813" y="6083300"/>
          <p14:tracePt t="142173" x="8532813" y="6054725"/>
          <p14:tracePt t="142189" x="8532813" y="6046788"/>
          <p14:tracePt t="142198" x="8532813" y="6037263"/>
          <p14:tracePt t="142205" x="8532813" y="6027738"/>
          <p14:tracePt t="142215" x="8532813" y="6018213"/>
          <p14:tracePt t="142231" x="8532813" y="5991225"/>
          <p14:tracePt t="142237" x="8505825" y="5954713"/>
          <p14:tracePt t="142248" x="8451850" y="5910263"/>
          <p14:tracePt t="142253" x="8423275" y="5873750"/>
          <p14:tracePt t="142264" x="8369300" y="5791200"/>
          <p14:tracePt t="142270" x="8313738" y="5745163"/>
          <p14:tracePt t="142280" x="8196263" y="5626100"/>
          <p14:tracePt t="142287" x="8096250" y="5508625"/>
          <p14:tracePt t="142301" x="7967663" y="5343525"/>
          <p14:tracePt t="142303" x="7804150" y="5216525"/>
          <p14:tracePt t="142312" x="7602538" y="5053013"/>
          <p14:tracePt t="142318" x="7366000" y="4860925"/>
          <p14:tracePt t="142326" x="7183438" y="4741863"/>
          <p14:tracePt t="142335" x="7029450" y="4568825"/>
          <p14:tracePt t="142344" x="6810375" y="4441825"/>
          <p14:tracePt t="142352" x="6681788" y="4368800"/>
          <p14:tracePt t="142358" x="6545263" y="4276725"/>
          <p14:tracePt t="142366" x="6427788" y="4222750"/>
          <p14:tracePt t="142374" x="6362700" y="4186238"/>
          <p14:tracePt t="142381" x="6299200" y="4167188"/>
          <p14:tracePt t="142390" x="6272213" y="4149725"/>
          <p14:tracePt t="142398" x="6254750" y="4140200"/>
          <p14:tracePt t="142406" x="6208713" y="4130675"/>
          <p14:tracePt t="142414" x="6199188" y="4130675"/>
          <p14:tracePt t="142422" x="6162675" y="4113213"/>
          <p14:tracePt t="142431" x="6145213" y="4103688"/>
          <p14:tracePt t="142437" x="6099175" y="4076700"/>
          <p14:tracePt t="142447" x="6035675" y="4040188"/>
          <p14:tracePt t="142453" x="6007100" y="4040188"/>
          <p14:tracePt t="142461" x="5980113" y="4021138"/>
          <p14:tracePt t="142470" x="5935663" y="3994150"/>
          <p14:tracePt t="142477" x="5870575" y="3976688"/>
          <p14:tracePt t="142485" x="5853113" y="3976688"/>
          <p14:tracePt t="142493" x="5816600" y="3967163"/>
          <p14:tracePt t="142501" x="5770563" y="3940175"/>
          <p14:tracePt t="142509" x="5724525" y="3930650"/>
          <p14:tracePt t="142517" x="5680075" y="3921125"/>
          <p14:tracePt t="142525" x="5653088" y="3911600"/>
          <p14:tracePt t="142533" x="5624513" y="3884613"/>
          <p14:tracePt t="142549" x="5607050" y="3875088"/>
          <p14:tracePt t="142557" x="5588000" y="3867150"/>
          <p14:tracePt t="142565" x="5570538" y="3857625"/>
          <p14:tracePt t="142573" x="5551488" y="3840163"/>
          <p14:tracePt t="142581" x="5524500" y="3821113"/>
          <p14:tracePt t="142590" x="5514975" y="3803650"/>
          <p14:tracePt t="142598" x="5507038" y="3748088"/>
          <p14:tracePt t="142605" x="5478463" y="3711575"/>
          <p14:tracePt t="142614" x="5441950" y="3684588"/>
          <p14:tracePt t="142622" x="5397500" y="3638550"/>
          <p14:tracePt t="142631" x="5351463" y="3602038"/>
          <p14:tracePt t="142637" x="5287963" y="3556000"/>
          <p14:tracePt t="142648" x="5232400" y="3529013"/>
          <p14:tracePt t="142653" x="5168900" y="3482975"/>
          <p14:tracePt t="142663" x="5122863" y="3465513"/>
          <p14:tracePt t="142670" x="5095875" y="3429000"/>
          <p14:tracePt t="142677" x="5068888" y="3411538"/>
          <p14:tracePt t="142685" x="5049838" y="3392488"/>
          <p14:tracePt t="142693" x="5049838" y="3382963"/>
          <p14:tracePt t="142701" x="5041900" y="3365500"/>
          <p14:tracePt t="142709" x="5041900" y="3346450"/>
          <p14:tracePt t="142717" x="5022850" y="3328988"/>
          <p14:tracePt t="142725" x="5005388" y="3302000"/>
          <p14:tracePt t="142734" x="4995863" y="3282950"/>
          <p14:tracePt t="142741" x="4986338" y="3265488"/>
          <p14:tracePt t="142749" x="4986338" y="3246438"/>
          <p14:tracePt t="142757" x="4959350" y="3219450"/>
          <p14:tracePt t="142765" x="4949825" y="3192463"/>
          <p14:tracePt t="142781" x="4949825" y="3173413"/>
          <p14:tracePt t="142790" x="4941888" y="3163888"/>
          <p14:tracePt t="142805" x="4941888" y="3155950"/>
          <p14:tracePt t="142830" x="4941888" y="3146425"/>
          <p14:tracePt t="142837" x="4941888" y="3127375"/>
          <p14:tracePt t="143528" x="4941888" y="3119438"/>
          <p14:tracePt t="143541" x="4941888" y="3090863"/>
          <p14:tracePt t="143549" x="4932363" y="3063875"/>
          <p14:tracePt t="143557" x="4922838" y="3054350"/>
          <p14:tracePt t="143565" x="4922838" y="3046413"/>
          <p14:tracePt t="143574" x="4922838" y="3036888"/>
          <p14:tracePt t="143584" x="4922838" y="3027363"/>
          <p14:tracePt t="143592" x="4922838" y="3017838"/>
          <p14:tracePt t="143601" x="4922838" y="3000375"/>
          <p14:tracePt t="143687" x="4922838" y="2990850"/>
          <p14:tracePt t="145719" x="4922838" y="2963863"/>
          <p14:tracePt t="145725" x="4922838" y="2909888"/>
          <p14:tracePt t="145733" x="4922838" y="2881313"/>
          <p14:tracePt t="145743" x="4913313" y="2863850"/>
          <p14:tracePt t="145752" x="4913313" y="2844800"/>
          <p14:tracePt t="145759" x="4905375" y="2800350"/>
          <p14:tracePt t="145769" x="4886325" y="2781300"/>
          <p14:tracePt t="145775" x="4876800" y="2771775"/>
          <p14:tracePt t="145790" x="4868863" y="2754313"/>
          <p14:tracePt t="145798" x="4859338" y="2754313"/>
          <p14:tracePt t="145805" x="4840288" y="2744788"/>
          <p14:tracePt t="145822" x="4832350" y="2744788"/>
          <p14:tracePt t="145845" x="4813300" y="2735263"/>
          <p14:tracePt t="145854" x="4803775" y="2735263"/>
          <p14:tracePt t="145864" x="4786313" y="2727325"/>
          <p14:tracePt t="145878" x="4759325" y="2708275"/>
          <p14:tracePt t="145900" x="4713288" y="2681288"/>
          <p14:tracePt t="145902" x="4659313" y="2635250"/>
          <p14:tracePt t="145910" x="4640263" y="2625725"/>
          <p14:tracePt t="145918" x="4567238" y="2571750"/>
          <p14:tracePt t="145934" x="4540250" y="2544763"/>
          <p14:tracePt t="145941" x="4503738" y="2535238"/>
          <p14:tracePt t="145950" x="4494213" y="2525713"/>
          <p14:tracePt t="145957" x="4476750" y="2517775"/>
          <p14:tracePt t="145965" x="4457700" y="2498725"/>
          <p14:tracePt t="145989" x="4457700" y="2489200"/>
          <p14:tracePt t="146143" x="4457700" y="2481263"/>
          <p14:tracePt t="146149" x="4457700" y="2462213"/>
          <p14:tracePt t="146181" x="4457700" y="2452688"/>
          <p14:tracePt t="146266" x="4457700" y="2444750"/>
          <p14:tracePt t="146278" x="4457700" y="2425700"/>
          <p14:tracePt t="146495" x="4476750" y="2408238"/>
          <p14:tracePt t="146501" x="4494213" y="2398713"/>
          <p14:tracePt t="146509" x="4549775" y="2398713"/>
          <p14:tracePt t="146519" x="4576763" y="2389188"/>
          <p14:tracePt t="146527" x="4594225" y="2389188"/>
          <p14:tracePt t="146537" x="4613275" y="2389188"/>
          <p14:tracePt t="146541" x="4630738" y="2379663"/>
          <p14:tracePt t="147829" x="4622800" y="2379663"/>
          <p14:tracePt t="147837" x="4613275" y="2379663"/>
          <p14:tracePt t="147845" x="4576763" y="2379663"/>
          <p14:tracePt t="147853" x="4567238" y="2408238"/>
          <p14:tracePt t="147863" x="4557713" y="2408238"/>
          <p14:tracePt t="147882" x="4557713" y="2416175"/>
          <p14:tracePt t="147885" x="4549775" y="2416175"/>
          <p14:tracePt t="148087" x="4540250" y="2416175"/>
          <p14:tracePt t="148096" x="4540250" y="2398713"/>
          <p14:tracePt t="148104" x="4549775" y="2371725"/>
          <p14:tracePt t="148110" x="4549775" y="2343150"/>
          <p14:tracePt t="148118" x="4549775" y="2298700"/>
          <p14:tracePt t="148126" x="4549775" y="2289175"/>
          <p14:tracePt t="148134" x="4549775" y="2270125"/>
          <p14:tracePt t="148141" x="4549775" y="2262188"/>
          <p14:tracePt t="148150" x="4549775" y="2252663"/>
          <p14:tracePt t="148439" x="4557713" y="2243138"/>
          <p14:tracePt t="148791" x="4567238" y="2243138"/>
          <p14:tracePt t="148798" x="4603750" y="2270125"/>
          <p14:tracePt t="148805" x="4640263" y="2316163"/>
          <p14:tracePt t="148814" x="4667250" y="2352675"/>
          <p14:tracePt t="148821" x="4703763" y="2398713"/>
          <p14:tracePt t="148830" x="4767263" y="2425700"/>
          <p14:tracePt t="148837" x="4786313" y="2444750"/>
          <p14:tracePt t="148846" x="4803775" y="2462213"/>
          <p14:tracePt t="148863" x="4813300" y="2471738"/>
          <p14:tracePt t="148973" x="4822825" y="2481263"/>
          <p14:tracePt t="149000" x="4832350" y="2452688"/>
          <p14:tracePt t="149007" x="4832350" y="2444750"/>
          <p14:tracePt t="149019" x="4832350" y="2435225"/>
          <p14:tracePt t="149021" x="4832350" y="2425700"/>
          <p14:tracePt t="149030" x="4832350" y="2408238"/>
          <p14:tracePt t="149037" x="4849813" y="2379663"/>
          <p14:tracePt t="149053" x="4849813" y="2362200"/>
          <p14:tracePt t="149069" x="4859338" y="2343150"/>
          <p14:tracePt t="149077" x="4859338" y="2316163"/>
          <p14:tracePt t="149085" x="4859338" y="2306638"/>
          <p14:tracePt t="149093" x="4868863" y="2298700"/>
          <p14:tracePt t="149110" x="4876800" y="2289175"/>
          <p14:tracePt t="149118" x="4886325" y="2289175"/>
          <p14:tracePt t="149502" x="4895850" y="2289175"/>
          <p14:tracePt t="149510" x="4905375" y="2289175"/>
          <p14:tracePt t="149518" x="4922838" y="2289175"/>
          <p14:tracePt t="149559" x="4932363" y="2289175"/>
          <p14:tracePt t="149566" x="4968875" y="2289175"/>
          <p14:tracePt t="149574" x="5022850" y="2289175"/>
          <p14:tracePt t="149581" x="5095875" y="2289175"/>
          <p14:tracePt t="149589" x="5168900" y="2279650"/>
          <p14:tracePt t="149600" x="5251450" y="2233613"/>
          <p14:tracePt t="149607" x="5368925" y="2189163"/>
          <p14:tracePt t="149616" x="5441950" y="2170113"/>
          <p14:tracePt t="149623" x="5487988" y="2170113"/>
          <p14:tracePt t="149634" x="5543550" y="2170113"/>
          <p14:tracePt t="149639" x="5561013" y="2170113"/>
          <p14:tracePt t="149652" x="5580063" y="2170113"/>
          <p14:tracePt t="149654" x="5588000" y="2170113"/>
          <p14:tracePt t="149808" x="5580063" y="2170113"/>
          <p14:tracePt t="149814" x="5551488" y="2170113"/>
          <p14:tracePt t="149821" x="5514975" y="2179638"/>
          <p14:tracePt t="149830" x="5487988" y="2206625"/>
          <p14:tracePt t="149837" x="5470525" y="2225675"/>
          <p14:tracePt t="149846" x="5451475" y="2252663"/>
          <p14:tracePt t="149853" x="5424488" y="2262188"/>
          <p14:tracePt t="149868" x="5405438" y="2279650"/>
          <p14:tracePt t="149872" x="5387975" y="2289175"/>
          <p14:tracePt t="150005" x="5368925" y="2306638"/>
          <p14:tracePt t="150013" x="5351463" y="2379663"/>
          <p14:tracePt t="150021" x="5334000" y="2416175"/>
          <p14:tracePt t="150029" x="5324475" y="2498725"/>
          <p14:tracePt t="150037" x="5314950" y="2525713"/>
          <p14:tracePt t="150046" x="5278438" y="2598738"/>
          <p14:tracePt t="150053" x="5278438" y="2625725"/>
          <p14:tracePt t="150063" x="5268913" y="2671763"/>
          <p14:tracePt t="150069" x="5268913" y="2727325"/>
          <p14:tracePt t="150079" x="5260975" y="2771775"/>
          <p14:tracePt t="150085" x="5260975" y="2827338"/>
          <p14:tracePt t="150093" x="5260975" y="2863850"/>
          <p14:tracePt t="150101" x="5260975" y="2909888"/>
          <p14:tracePt t="150109" x="5260975" y="2963863"/>
          <p14:tracePt t="150117" x="5260975" y="3000375"/>
          <p14:tracePt t="150125" x="5260975" y="3046413"/>
          <p14:tracePt t="150133" x="5260975" y="3073400"/>
          <p14:tracePt t="150141" x="5260975" y="3119438"/>
          <p14:tracePt t="150149" x="5260975" y="3155950"/>
          <p14:tracePt t="150157" x="5260975" y="3192463"/>
          <p14:tracePt t="150165" x="5260975" y="3246438"/>
          <p14:tracePt t="150173" x="5260975" y="3292475"/>
          <p14:tracePt t="150181" x="5260975" y="3319463"/>
          <p14:tracePt t="150189" x="5260975" y="3346450"/>
          <p14:tracePt t="150197" x="5260975" y="3365500"/>
          <p14:tracePt t="150205" x="5260975" y="3382963"/>
          <p14:tracePt t="150312" x="5251450" y="3392488"/>
          <p14:tracePt t="150496" x="5241925" y="3402013"/>
          <p14:tracePt t="150503" x="5241925" y="3411538"/>
          <p14:tracePt t="150516" x="5195888" y="3446463"/>
          <p14:tracePt t="150518" x="5122863" y="3446463"/>
          <p14:tracePt t="150526" x="5068888" y="3455988"/>
          <p14:tracePt t="150534" x="5014913" y="3455988"/>
          <p14:tracePt t="150542" x="4968875" y="3475038"/>
          <p14:tracePt t="150549" x="4959350" y="3475038"/>
          <p14:tracePt t="150807" x="4922838" y="3475038"/>
          <p14:tracePt t="150813" x="4868863" y="3475038"/>
          <p14:tracePt t="150821" x="4813300" y="3475038"/>
          <p14:tracePt t="150830" x="4767263" y="3475038"/>
          <p14:tracePt t="150838" x="4730750" y="3475038"/>
          <p14:tracePt t="150846" x="4695825" y="3475038"/>
          <p14:tracePt t="150853" x="4686300" y="3475038"/>
          <p14:tracePt t="150863" x="4667250" y="3475038"/>
          <p14:tracePt t="150869" x="4649788" y="3475038"/>
          <p14:tracePt t="150884" x="4640263" y="3465513"/>
          <p14:tracePt t="150886" x="4630738" y="3446463"/>
          <p14:tracePt t="150895" x="4622800" y="3429000"/>
          <p14:tracePt t="150905" x="4613275" y="3411538"/>
          <p14:tracePt t="150922" x="4603750" y="3375025"/>
          <p14:tracePt t="150926" x="4594225" y="3365500"/>
          <p14:tracePt t="150936" x="4586288" y="3346450"/>
          <p14:tracePt t="150941" x="4586288" y="3328988"/>
          <p14:tracePt t="151039" x="4586288" y="3319463"/>
          <p14:tracePt t="151045" x="4586288" y="3309938"/>
          <p14:tracePt t="151054" x="4586288" y="3292475"/>
          <p14:tracePt t="151062" x="4594225" y="3265488"/>
          <p14:tracePt t="151069" x="4630738" y="3246438"/>
          <p14:tracePt t="151079" x="4686300" y="3209925"/>
          <p14:tracePt t="151085" x="4713288" y="3200400"/>
          <p14:tracePt t="151093" x="4722813" y="3200400"/>
          <p14:tracePt t="151101" x="4730750" y="3200400"/>
          <p14:tracePt t="151125" x="4749800" y="3200400"/>
          <p14:tracePt t="151304" x="4759325" y="3200400"/>
          <p14:tracePt t="151319" x="4776788" y="3200400"/>
          <p14:tracePt t="151329" x="4859338" y="3200400"/>
          <p14:tracePt t="151337" x="4932363" y="3200400"/>
          <p14:tracePt t="151343" x="5022850" y="3200400"/>
          <p14:tracePt t="151351" x="5114925" y="3200400"/>
          <p14:tracePt t="151357" x="5187950" y="3200400"/>
          <p14:tracePt t="151365" x="5260975" y="3200400"/>
          <p14:tracePt t="151373" x="5324475" y="3200400"/>
          <p14:tracePt t="151381" x="5351463" y="3200400"/>
          <p14:tracePt t="151389" x="5360988" y="3200400"/>
          <p14:tracePt t="151463" x="5368925" y="3209925"/>
          <p14:tracePt t="151472" x="5368925" y="3219450"/>
          <p14:tracePt t="151481" x="5360988" y="3246438"/>
          <p14:tracePt t="151488" x="5351463" y="3265488"/>
          <p14:tracePt t="151494" x="5341938" y="3282950"/>
          <p14:tracePt t="151502" x="5314950" y="3302000"/>
          <p14:tracePt t="151509" x="5314950" y="3309938"/>
          <p14:tracePt t="151517" x="5305425" y="3319463"/>
          <p14:tracePt t="151533" x="5297488" y="3338513"/>
          <p14:tracePt t="151606" x="5260975" y="3365500"/>
          <p14:tracePt t="151616" x="5251450" y="3375025"/>
          <p14:tracePt t="151621" x="5241925" y="3392488"/>
          <p14:tracePt t="151630" x="5232400" y="3402013"/>
          <p14:tracePt t="151637" x="5214938" y="3419475"/>
          <p14:tracePt t="151743" x="5195888" y="3419475"/>
          <p14:tracePt t="151765" x="5159375" y="3402013"/>
          <p14:tracePt t="151773" x="5132388" y="3382963"/>
          <p14:tracePt t="151781" x="5122863" y="3375025"/>
          <p14:tracePt t="151789" x="5114925" y="3375025"/>
          <p14:tracePt t="151805" x="5114925" y="3365500"/>
          <p14:tracePt t="151813" x="5114925" y="3355975"/>
          <p14:tracePt t="151821" x="5114925" y="3346450"/>
          <p14:tracePt t="151829" x="5114925" y="3338513"/>
          <p14:tracePt t="151837" x="5114925" y="3319463"/>
          <p14:tracePt t="151845" x="5114925" y="3309938"/>
          <p14:tracePt t="151862" x="5114925" y="3292475"/>
          <p14:tracePt t="151869" x="5114925" y="3273425"/>
          <p14:tracePt t="151879" x="5114925" y="3255963"/>
          <p14:tracePt t="151897" x="5114925" y="3228975"/>
          <p14:tracePt t="151901" x="5122863" y="3209925"/>
          <p14:tracePt t="151910" x="5151438" y="3192463"/>
          <p14:tracePt t="151925" x="5151438" y="3182938"/>
          <p14:tracePt t="151941" x="5151438" y="3173413"/>
          <p14:tracePt t="151950" x="5159375" y="3163888"/>
          <p14:tracePt t="152045" x="5151438" y="3163888"/>
          <p14:tracePt t="152053" x="5122863" y="3163888"/>
          <p14:tracePt t="152061" x="5095875" y="3163888"/>
          <p14:tracePt t="152069" x="5059363" y="3163888"/>
          <p14:tracePt t="152079" x="5032375" y="3163888"/>
          <p14:tracePt t="152085" x="5022850" y="3163888"/>
          <p14:tracePt t="152093" x="4986338" y="3173413"/>
          <p14:tracePt t="152101" x="4941888" y="3192463"/>
          <p14:tracePt t="152109" x="4905375" y="3200400"/>
          <p14:tracePt t="152117" x="4840288" y="3209925"/>
          <p14:tracePt t="152125" x="4767263" y="3236913"/>
          <p14:tracePt t="152133" x="4703763" y="3246438"/>
          <p14:tracePt t="152141" x="4594225" y="3265488"/>
          <p14:tracePt t="152149" x="4467225" y="3273425"/>
          <p14:tracePt t="152157" x="4348163" y="3302000"/>
          <p14:tracePt t="152165" x="4221163" y="3319463"/>
          <p14:tracePt t="152173" x="4111625" y="3319463"/>
          <p14:tracePt t="152181" x="4021138" y="3319463"/>
          <p14:tracePt t="152189" x="3965575" y="3319463"/>
          <p14:tracePt t="152197" x="3938588" y="3319463"/>
          <p14:tracePt t="152205" x="3902075" y="3319463"/>
          <p14:tracePt t="152214" x="3892550" y="3309938"/>
          <p14:tracePt t="152221" x="3883025" y="3302000"/>
          <p14:tracePt t="152230" x="3856038" y="3282950"/>
          <p14:tracePt t="152239" x="3838575" y="3255963"/>
          <p14:tracePt t="152251" x="3829050" y="3219450"/>
          <p14:tracePt t="152255" x="3802063" y="3192463"/>
          <p14:tracePt t="152270" x="3783013" y="3173413"/>
          <p14:tracePt t="152273" x="3756025" y="3155950"/>
          <p14:tracePt t="152282" x="3756025" y="3146425"/>
          <p14:tracePt t="152285" x="3746500" y="3136900"/>
          <p14:tracePt t="152294" x="3738563" y="3127375"/>
          <p14:tracePt t="152367" x="3738563" y="3100388"/>
          <p14:tracePt t="152376" x="3738563" y="3063875"/>
          <p14:tracePt t="152383" x="3738563" y="3009900"/>
          <p14:tracePt t="152390" x="3738563" y="2954338"/>
          <p14:tracePt t="152397" x="3738563" y="2890838"/>
          <p14:tracePt t="152405" x="3738563" y="2836863"/>
          <p14:tracePt t="152413" x="3738563" y="2744788"/>
          <p14:tracePt t="152421" x="3738563" y="2690813"/>
          <p14:tracePt t="152429" x="3738563" y="2662238"/>
          <p14:tracePt t="152437" x="3738563" y="2625725"/>
          <p14:tracePt t="152446" x="3738563" y="2617788"/>
          <p14:tracePt t="152455" x="3738563" y="2598738"/>
          <p14:tracePt t="152471" x="3738563" y="2589213"/>
          <p14:tracePt t="152519" x="3738563" y="2571750"/>
          <p14:tracePt t="152531" x="3756025" y="2554288"/>
          <p14:tracePt t="152537" x="3765550" y="2535238"/>
          <p14:tracePt t="152544" x="3783013" y="2498725"/>
          <p14:tracePt t="152549" x="3819525" y="2471738"/>
          <p14:tracePt t="152557" x="3838575" y="2435225"/>
          <p14:tracePt t="152565" x="3865563" y="2416175"/>
          <p14:tracePt t="152573" x="3911600" y="2398713"/>
          <p14:tracePt t="152581" x="3948113" y="2362200"/>
          <p14:tracePt t="152589" x="3984625" y="2352675"/>
          <p14:tracePt t="152597" x="4029075" y="2335213"/>
          <p14:tracePt t="152605" x="4111625" y="2306638"/>
          <p14:tracePt t="152614" x="4202113" y="2289175"/>
          <p14:tracePt t="152621" x="4275138" y="2289175"/>
          <p14:tracePt t="152630" x="4357688" y="2270125"/>
          <p14:tracePt t="152637" x="4448175" y="2270125"/>
          <p14:tracePt t="152646" x="4557713" y="2270125"/>
          <p14:tracePt t="152653" x="4649788" y="2270125"/>
          <p14:tracePt t="152663" x="4759325" y="2270125"/>
          <p14:tracePt t="152669" x="4849813" y="2270125"/>
          <p14:tracePt t="152679" x="4932363" y="2279650"/>
          <p14:tracePt t="152686" x="4959350" y="2279650"/>
          <p14:tracePt t="152693" x="4978400" y="2279650"/>
          <p14:tracePt t="152701" x="5005388" y="2279650"/>
          <p14:tracePt t="152717" x="5022850" y="2279650"/>
          <p14:tracePt t="152775" x="5041900" y="2289175"/>
          <p14:tracePt t="152805" x="5041900" y="2306638"/>
          <p14:tracePt t="152813" x="5041900" y="2352675"/>
          <p14:tracePt t="152821" x="5041900" y="2371725"/>
          <p14:tracePt t="152829" x="5041900" y="2398713"/>
          <p14:tracePt t="152837" x="5041900" y="2416175"/>
          <p14:tracePt t="152846" x="5041900" y="2444750"/>
          <p14:tracePt t="152854" x="5041900" y="2471738"/>
          <p14:tracePt t="152863" x="5041900" y="2489200"/>
          <p14:tracePt t="152869" x="5041900" y="2498725"/>
          <p14:tracePt t="153039" x="5041900" y="2508250"/>
          <p14:tracePt t="153048" x="5041900" y="2517775"/>
          <p14:tracePt t="153057" x="5049838" y="2535238"/>
          <p14:tracePt t="153069" x="5049838" y="2554288"/>
          <p14:tracePt t="153079" x="5059363" y="2571750"/>
          <p14:tracePt t="153085" x="5078413" y="2608263"/>
          <p14:tracePt t="153094" x="5078413" y="2635250"/>
          <p14:tracePt t="153101" x="5086350" y="2662238"/>
          <p14:tracePt t="153109" x="5105400" y="2708275"/>
          <p14:tracePt t="153117" x="5105400" y="2727325"/>
          <p14:tracePt t="153126" x="5105400" y="2754313"/>
          <p14:tracePt t="153133" x="5105400" y="2781300"/>
          <p14:tracePt t="153141" x="5105400" y="2827338"/>
          <p14:tracePt t="153149" x="5105400" y="2854325"/>
          <p14:tracePt t="153157" x="5105400" y="2890838"/>
          <p14:tracePt t="153165" x="5105400" y="2927350"/>
          <p14:tracePt t="153173" x="5086350" y="2954338"/>
          <p14:tracePt t="153181" x="5078413" y="2973388"/>
          <p14:tracePt t="153189" x="5078413" y="2982913"/>
          <p14:tracePt t="153197" x="5059363" y="3000375"/>
          <p14:tracePt t="153215" x="5041900" y="3009900"/>
          <p14:tracePt t="153269" x="4986338" y="3009900"/>
          <p14:tracePt t="153278" x="4922838" y="3027363"/>
          <p14:tracePt t="153285" x="4876800" y="3046413"/>
          <p14:tracePt t="153293" x="4803775" y="3046413"/>
          <p14:tracePt t="153301" x="4730750" y="3054350"/>
          <p14:tracePt t="153309" x="4667250" y="3054350"/>
          <p14:tracePt t="153318" x="4594225" y="3054350"/>
          <p14:tracePt t="153326" x="4521200" y="3054350"/>
          <p14:tracePt t="153334" x="4467225" y="3063875"/>
          <p14:tracePt t="153342" x="4384675" y="3063875"/>
          <p14:tracePt t="153349" x="4348163" y="3063875"/>
          <p14:tracePt t="153358" x="4321175" y="3090863"/>
          <p14:tracePt t="153365" x="4275138" y="3100388"/>
          <p14:tracePt t="153373" x="4248150" y="3100388"/>
          <p14:tracePt t="153381" x="4230688" y="3100388"/>
          <p14:tracePt t="153389" x="4221163" y="3100388"/>
          <p14:tracePt t="153397" x="4202113" y="3100388"/>
          <p14:tracePt t="153405" x="4194175" y="3100388"/>
          <p14:tracePt t="153421" x="4165600" y="3100388"/>
          <p14:tracePt t="153429" x="4157663" y="3100388"/>
          <p14:tracePt t="153437" x="4138613" y="3100388"/>
          <p14:tracePt t="153446" x="4111625" y="3100388"/>
          <p14:tracePt t="153453" x="4065588" y="3100388"/>
          <p14:tracePt t="153462" x="4048125" y="3073400"/>
          <p14:tracePt t="153469" x="4021138" y="3063875"/>
          <p14:tracePt t="153479" x="4002088" y="3046413"/>
          <p14:tracePt t="153485" x="3975100" y="3027363"/>
          <p14:tracePt t="153493" x="3956050" y="3017838"/>
          <p14:tracePt t="153501" x="3938588" y="3000375"/>
          <p14:tracePt t="153510" x="3929063" y="2973388"/>
          <p14:tracePt t="153518" x="3911600" y="2936875"/>
          <p14:tracePt t="153526" x="3902075" y="2909888"/>
          <p14:tracePt t="153534" x="3892550" y="2890838"/>
          <p14:tracePt t="153542" x="3892550" y="2844800"/>
          <p14:tracePt t="153550" x="3883025" y="2808288"/>
          <p14:tracePt t="153559" x="3883025" y="2790825"/>
          <p14:tracePt t="153567" x="3883025" y="2763838"/>
          <p14:tracePt t="153577" x="3875088" y="2717800"/>
          <p14:tracePt t="153584" x="3865563" y="2698750"/>
          <p14:tracePt t="153591" x="3865563" y="2662238"/>
          <p14:tracePt t="153600" x="3846513" y="2635250"/>
          <p14:tracePt t="153695" x="3846513" y="2598738"/>
          <p14:tracePt t="153704" x="3846513" y="2562225"/>
          <p14:tracePt t="153712" x="3856038" y="2535238"/>
          <p14:tracePt t="153720" x="3875088" y="2508250"/>
          <p14:tracePt t="153727" x="3919538" y="2471738"/>
          <p14:tracePt t="153734" x="3965575" y="2435225"/>
          <p14:tracePt t="153742" x="3984625" y="2425700"/>
          <p14:tracePt t="153750" x="4057650" y="2408238"/>
          <p14:tracePt t="153757" x="4084638" y="2389188"/>
          <p14:tracePt t="153765" x="4138613" y="2379663"/>
          <p14:tracePt t="153773" x="4202113" y="2379663"/>
          <p14:tracePt t="153781" x="4257675" y="2379663"/>
          <p14:tracePt t="153789" x="4311650" y="2379663"/>
          <p14:tracePt t="153797" x="4367213" y="2379663"/>
          <p14:tracePt t="153805" x="4448175" y="2398713"/>
          <p14:tracePt t="153813" x="4476750" y="2398713"/>
          <p14:tracePt t="153821" x="4567238" y="2452688"/>
          <p14:tracePt t="153830" x="4622800" y="2471738"/>
          <p14:tracePt t="153837" x="4703763" y="2498725"/>
          <p14:tracePt t="153845" x="4749800" y="2525713"/>
          <p14:tracePt t="153854" x="4795838" y="2525713"/>
          <p14:tracePt t="153862" x="4822825" y="2525713"/>
          <p14:tracePt t="153869" x="4832350" y="2535238"/>
          <p14:tracePt t="153919" x="4859338" y="2535238"/>
          <p14:tracePt t="153928" x="4868863" y="2535238"/>
          <p14:tracePt t="153975" x="4876800" y="2535238"/>
          <p14:tracePt t="153997" x="4905375" y="2535238"/>
          <p14:tracePt t="154014" x="4913313" y="2535238"/>
          <p14:tracePt t="154295" x="4922838" y="2571750"/>
          <p14:tracePt t="154304" x="4922838" y="2662238"/>
          <p14:tracePt t="154311" x="4922838" y="2754313"/>
          <p14:tracePt t="154318" x="4922838" y="2844800"/>
          <p14:tracePt t="154326" x="4922838" y="2954338"/>
          <p14:tracePt t="154333" x="4922838" y="3000375"/>
          <p14:tracePt t="154342" x="4905375" y="3073400"/>
          <p14:tracePt t="154350" x="4886325" y="3136900"/>
          <p14:tracePt t="154357" x="4859338" y="3192463"/>
          <p14:tracePt t="154365" x="4822825" y="3246438"/>
          <p14:tracePt t="154373" x="4813300" y="3273425"/>
          <p14:tracePt t="154381" x="4803775" y="3282950"/>
          <p14:tracePt t="154389" x="4786313" y="3292475"/>
          <p14:tracePt t="154406" x="4776788" y="3302000"/>
          <p14:tracePt t="154416" x="4767263" y="3302000"/>
          <p14:tracePt t="154423" x="4749800" y="3309938"/>
          <p14:tracePt t="154434" x="4713288" y="3309938"/>
          <p14:tracePt t="154438" x="4676775" y="3309938"/>
          <p14:tracePt t="154449" x="4622800" y="3309938"/>
          <p14:tracePt t="154455" x="4557713" y="3309938"/>
          <p14:tracePt t="154467" x="4484688" y="3309938"/>
          <p14:tracePt t="154469" x="4413250" y="3309938"/>
          <p14:tracePt t="154479" x="4303713" y="3309938"/>
          <p14:tracePt t="154486" x="4194175" y="3309938"/>
          <p14:tracePt t="154499" x="4084638" y="3309938"/>
          <p14:tracePt t="154503" x="4011613" y="3309938"/>
          <p14:tracePt t="154515" x="3938588" y="3309938"/>
          <p14:tracePt t="154520" x="3892550" y="3309938"/>
          <p14:tracePt t="154526" x="3865563" y="3309938"/>
          <p14:tracePt t="154534" x="3856038" y="3309938"/>
          <p14:tracePt t="154542" x="3846513" y="3309938"/>
          <p14:tracePt t="154560" x="3819525" y="3302000"/>
          <p14:tracePt t="154565" x="3810000" y="3302000"/>
          <p14:tracePt t="154573" x="3802063" y="3292475"/>
          <p14:tracePt t="154581" x="3783013" y="3292475"/>
          <p14:tracePt t="154598" x="3775075" y="3292475"/>
          <p14:tracePt t="154606" x="3756025" y="3292475"/>
          <p14:tracePt t="154613" x="3738563" y="3292475"/>
          <p14:tracePt t="154621" x="3719513" y="3292475"/>
          <p14:tracePt t="154629" x="3709988" y="3292475"/>
          <p14:tracePt t="154637" x="3683000" y="3292475"/>
          <p14:tracePt t="154653" x="3673475" y="3302000"/>
          <p14:tracePt t="154678" x="3673475" y="3309938"/>
          <p14:tracePt t="154710" x="3673475" y="3319463"/>
          <p14:tracePt t="154718" x="3683000" y="3319463"/>
          <p14:tracePt t="154727" x="3729038" y="3319463"/>
          <p14:tracePt t="154735" x="3746500" y="3319463"/>
          <p14:tracePt t="154743" x="3783013" y="3319463"/>
          <p14:tracePt t="154753" x="3792538" y="3319463"/>
          <p14:tracePt t="154815" x="3810000" y="3319463"/>
          <p14:tracePt t="154855" x="3819525" y="3328988"/>
          <p14:tracePt t="154895" x="3819525" y="3338513"/>
          <p14:tracePt t="155041" x="3819525" y="3328988"/>
          <p14:tracePt t="155048" x="3792538" y="3273425"/>
          <p14:tracePt t="155056" x="3775075" y="3228975"/>
          <p14:tracePt t="155063" x="3746500" y="3163888"/>
          <p14:tracePt t="155069" x="3729038" y="3100388"/>
          <p14:tracePt t="155079" x="3673475" y="3036888"/>
          <p14:tracePt t="155085" x="3619500" y="2982913"/>
          <p14:tracePt t="155101" x="3592513" y="2963863"/>
          <p14:tracePt t="155167" x="3582988" y="2963863"/>
          <p14:tracePt t="155176" x="3573463" y="2963863"/>
          <p14:tracePt t="155191" x="3563938" y="2963863"/>
          <p14:tracePt t="155206" x="3556000" y="2982913"/>
          <p14:tracePt t="155637" x="3556000" y="3027363"/>
          <p14:tracePt t="155645" x="3556000" y="3073400"/>
          <p14:tracePt t="155653" x="3563938" y="3155950"/>
          <p14:tracePt t="155661" x="3636963" y="3236913"/>
          <p14:tracePt t="155669" x="3702050" y="3309938"/>
          <p14:tracePt t="155679" x="3775075" y="3392488"/>
          <p14:tracePt t="155685" x="3838575" y="3455988"/>
          <p14:tracePt t="155693" x="3911600" y="3529013"/>
          <p14:tracePt t="155701" x="3919538" y="3548063"/>
          <p14:tracePt t="155709" x="3929063" y="3556000"/>
          <p14:tracePt t="155847" x="3938588" y="3556000"/>
          <p14:tracePt t="155871" x="3938588" y="3529013"/>
          <p14:tracePt t="155878" x="3929063" y="3455988"/>
          <p14:tracePt t="155886" x="3902075" y="3355975"/>
          <p14:tracePt t="155893" x="3846513" y="3255963"/>
          <p14:tracePt t="155901" x="3756025" y="3127375"/>
          <p14:tracePt t="155909" x="3646488" y="3000375"/>
          <p14:tracePt t="155917" x="3546475" y="2881313"/>
          <p14:tracePt t="155926" x="3455988" y="2781300"/>
          <p14:tracePt t="155933" x="3354388" y="2698750"/>
          <p14:tracePt t="155942" x="3290888" y="2625725"/>
          <p14:tracePt t="155949" x="3254375" y="2598738"/>
          <p14:tracePt t="155957" x="3227388" y="2562225"/>
          <p14:tracePt t="155983" x="3227388" y="2544763"/>
          <p14:tracePt t="156005" x="3227388" y="2535238"/>
          <p14:tracePt t="156013" x="3227388" y="2525713"/>
          <p14:tracePt t="156029" x="3227388" y="2498725"/>
          <p14:tracePt t="156039" x="3227388" y="2489200"/>
          <p14:tracePt t="156050" x="3227388" y="2462213"/>
          <p14:tracePt t="156055" x="3227388" y="2452688"/>
          <p14:tracePt t="156067" x="3227388" y="2416175"/>
          <p14:tracePt t="156086" x="3227388" y="2408238"/>
          <p14:tracePt t="156093" x="3227388" y="2398713"/>
          <p14:tracePt t="156216" x="3227388" y="2371725"/>
          <p14:tracePt t="156223" x="3227388" y="2362200"/>
          <p14:tracePt t="156232" x="3217863" y="2335213"/>
          <p14:tracePt t="156239" x="3217863" y="2316163"/>
          <p14:tracePt t="156252" x="3208338" y="2279650"/>
          <p14:tracePt t="156265" x="3208338" y="2262188"/>
          <p14:tracePt t="156270" x="3181350" y="2243138"/>
          <p14:tracePt t="156281" x="3181350" y="2233613"/>
          <p14:tracePt t="156479" x="3181350" y="2262188"/>
          <p14:tracePt t="156487" x="3181350" y="2335213"/>
          <p14:tracePt t="156496" x="3181350" y="2408238"/>
          <p14:tracePt t="156502" x="3181350" y="2498725"/>
          <p14:tracePt t="156510" x="3227388" y="2581275"/>
          <p14:tracePt t="156518" x="3281363" y="2654300"/>
          <p14:tracePt t="156525" x="3336925" y="2717800"/>
          <p14:tracePt t="156534" x="3390900" y="2781300"/>
          <p14:tracePt t="156542" x="3419475" y="2808288"/>
          <p14:tracePt t="156549" x="3455988" y="2844800"/>
          <p14:tracePt t="156558" x="3500438" y="2863850"/>
          <p14:tracePt t="156631" x="3519488" y="2881313"/>
          <p14:tracePt t="156639" x="3556000" y="2909888"/>
          <p14:tracePt t="156645" x="3600450" y="2954338"/>
          <p14:tracePt t="156653" x="3636963" y="3000375"/>
          <p14:tracePt t="156663" x="3656013" y="3017838"/>
          <p14:tracePt t="156669" x="3692525" y="3073400"/>
          <p14:tracePt t="156679" x="3709988" y="3109913"/>
          <p14:tracePt t="156685" x="3738563" y="3136900"/>
          <p14:tracePt t="156693" x="3765550" y="3155950"/>
          <p14:tracePt t="156701" x="3765550" y="3163888"/>
          <p14:tracePt t="157158" x="3765550" y="3173413"/>
          <p14:tracePt t="157165" x="3738563" y="3209925"/>
          <p14:tracePt t="157174" x="3719513" y="3273425"/>
          <p14:tracePt t="157183" x="3683000" y="3328988"/>
          <p14:tracePt t="157189" x="3646488" y="3375025"/>
          <p14:tracePt t="157197" x="3600450" y="3455988"/>
          <p14:tracePt t="157205" x="3573463" y="3482975"/>
          <p14:tracePt t="157214" x="3546475" y="3529013"/>
          <p14:tracePt t="157223" x="3500438" y="3592513"/>
          <p14:tracePt t="157232" x="3463925" y="3648075"/>
          <p14:tracePt t="157238" x="3419475" y="3665538"/>
          <p14:tracePt t="157249" x="3336925" y="3738563"/>
          <p14:tracePt t="157255" x="3300413" y="3784600"/>
          <p14:tracePt t="157270" x="3117850" y="3911600"/>
          <p14:tracePt t="157278" x="2998788" y="3984625"/>
          <p14:tracePt t="157285" x="2881313" y="4057650"/>
          <p14:tracePt t="157293" x="2744788" y="4130675"/>
          <p14:tracePt t="157301" x="2606675" y="4203700"/>
          <p14:tracePt t="157309" x="2479675" y="4268788"/>
          <p14:tracePt t="157317" x="2343150" y="4322763"/>
          <p14:tracePt t="157325" x="2243138" y="4368800"/>
          <p14:tracePt t="157333" x="2160588" y="4405313"/>
          <p14:tracePt t="157341" x="2133600" y="4422775"/>
          <p14:tracePt t="157349" x="2106613" y="4432300"/>
          <p14:tracePt t="157357" x="2087563" y="4459288"/>
          <p14:tracePt t="157479" x="2070100" y="4459288"/>
          <p14:tracePt t="157487" x="2014538" y="4459288"/>
          <p14:tracePt t="157494" x="1887538" y="4459288"/>
          <p14:tracePt t="157502" x="1795463" y="4459288"/>
          <p14:tracePt t="157510" x="1668463" y="4459288"/>
          <p14:tracePt t="157517" x="1541463" y="4459288"/>
          <p14:tracePt t="157526" x="1358900" y="4459288"/>
          <p14:tracePt t="157533" x="1176338" y="4459288"/>
          <p14:tracePt t="157541" x="993775" y="4459288"/>
          <p14:tracePt t="157549" x="811213" y="4459288"/>
          <p14:tracePt t="157557" x="684213" y="4459288"/>
          <p14:tracePt t="157566" x="592138" y="4459288"/>
          <p14:tracePt t="157574" x="565150" y="4459288"/>
          <p14:tracePt t="157581" x="547688" y="4459288"/>
          <p14:tracePt t="157613" x="592138" y="4459288"/>
          <p14:tracePt t="157621" x="765175" y="4405313"/>
          <p14:tracePt t="157629" x="984250" y="4303713"/>
          <p14:tracePt t="157637" x="1312863" y="4222750"/>
          <p14:tracePt t="157646" x="1631950" y="4067175"/>
          <p14:tracePt t="157653" x="2087563" y="3903663"/>
          <p14:tracePt t="157669" x="2479675" y="3721100"/>
          <p14:tracePt t="157672" x="2698750" y="3592513"/>
          <p14:tracePt t="157685" x="2962275" y="3382963"/>
          <p14:tracePt t="157686" x="3090863" y="3265488"/>
          <p14:tracePt t="157693" x="3208338" y="3127375"/>
          <p14:tracePt t="157701" x="3263900" y="3063875"/>
          <p14:tracePt t="157709" x="3317875" y="2982913"/>
          <p14:tracePt t="157717" x="3327400" y="2917825"/>
          <p14:tracePt t="157725" x="3336925" y="2873375"/>
          <p14:tracePt t="157733" x="3336925" y="2863850"/>
          <p14:tracePt t="157742" x="3336925" y="2844800"/>
          <p14:tracePt t="157749" x="3336925" y="2836863"/>
          <p14:tracePt t="157757" x="3336925" y="2827338"/>
          <p14:tracePt t="157765" x="3336925" y="2817813"/>
          <p14:tracePt t="157773" x="3336925" y="2800350"/>
          <p14:tracePt t="157781" x="3336925" y="2790825"/>
          <p14:tracePt t="157789" x="3336925" y="2781300"/>
          <p14:tracePt t="157797" x="3336925" y="2771775"/>
          <p14:tracePt t="157805" x="3336925" y="2763838"/>
          <p14:tracePt t="157838" x="3336925" y="2754313"/>
          <p14:tracePt t="157854" x="3317875" y="2717800"/>
          <p14:tracePt t="157862" x="3317875" y="2662238"/>
          <p14:tracePt t="157870" x="3309938" y="2625725"/>
          <p14:tracePt t="157881" x="3300413" y="2589213"/>
          <p14:tracePt t="157886" x="3273425" y="2525713"/>
          <p14:tracePt t="157898" x="3254375" y="2508250"/>
          <p14:tracePt t="157902" x="3236913" y="2471738"/>
          <p14:tracePt t="157910" x="3217863" y="2444750"/>
          <p14:tracePt t="157918" x="3208338" y="2435225"/>
          <p14:tracePt t="157926" x="3200400" y="2416175"/>
          <p14:tracePt t="157981" x="3154363" y="2416175"/>
          <p14:tracePt t="157989" x="3117850" y="2416175"/>
          <p14:tracePt t="157997" x="3090863" y="2435225"/>
          <p14:tracePt t="158005" x="3054350" y="2435225"/>
          <p14:tracePt t="158013" x="2998788" y="2435225"/>
          <p14:tracePt t="158021" x="2962275" y="2435225"/>
          <p14:tracePt t="158030" x="2908300" y="2435225"/>
          <p14:tracePt t="158037" x="2852738" y="2435225"/>
          <p14:tracePt t="158046" x="2835275" y="2435225"/>
          <p14:tracePt t="158053" x="2798763" y="2435225"/>
          <p14:tracePt t="158069" x="2789238" y="2425700"/>
          <p14:tracePt t="158234" x="2781300" y="2408238"/>
          <p14:tracePt t="158240" x="2789238" y="2371725"/>
          <p14:tracePt t="158250" x="2808288" y="2362200"/>
          <p14:tracePt t="158255" x="2825750" y="2343150"/>
          <p14:tracePt t="158263" x="2844800" y="2325688"/>
          <p14:tracePt t="158270" x="2862263" y="2316163"/>
          <p14:tracePt t="158279" x="2881313" y="2316163"/>
          <p14:tracePt t="158286" x="2917825" y="2298700"/>
          <p14:tracePt t="158296" x="2971800" y="2289175"/>
          <p14:tracePt t="158302" x="3008313" y="2289175"/>
          <p14:tracePt t="158310" x="3081338" y="2289175"/>
          <p14:tracePt t="158318" x="3136900" y="2289175"/>
          <p14:tracePt t="158326" x="3227388" y="2289175"/>
          <p14:tracePt t="158334" x="3281363" y="2289175"/>
          <p14:tracePt t="158342" x="3346450" y="2289175"/>
          <p14:tracePt t="158350" x="3400425" y="2289175"/>
          <p14:tracePt t="158359" x="3419475" y="2289175"/>
          <p14:tracePt t="158370" x="3436938" y="2279650"/>
          <p14:tracePt t="158373" x="3446463" y="2279650"/>
          <p14:tracePt t="158381" x="3455988" y="2279650"/>
          <p14:tracePt t="158421" x="3463925" y="2279650"/>
          <p14:tracePt t="158429" x="3482975" y="2279650"/>
          <p14:tracePt t="158438" x="3509963" y="2279650"/>
          <p14:tracePt t="158446" x="3556000" y="2279650"/>
          <p14:tracePt t="158454" x="3609975" y="2279650"/>
          <p14:tracePt t="158463" x="3646488" y="2279650"/>
          <p14:tracePt t="158469" x="3692525" y="2298700"/>
          <p14:tracePt t="158479" x="3709988" y="2298700"/>
          <p14:tracePt t="158486" x="3719513" y="2298700"/>
          <p14:tracePt t="158759" x="3729038" y="2306638"/>
          <p14:tracePt t="158765" x="3729038" y="2335213"/>
          <p14:tracePt t="158773" x="3702050" y="2425700"/>
          <p14:tracePt t="158781" x="3656013" y="2535238"/>
          <p14:tracePt t="158789" x="3600450" y="2635250"/>
          <p14:tracePt t="158797" x="3573463" y="2763838"/>
          <p14:tracePt t="158805" x="3546475" y="2881313"/>
          <p14:tracePt t="158813" x="3546475" y="2973388"/>
          <p14:tracePt t="158821" x="3546475" y="3100388"/>
          <p14:tracePt t="158829" x="3546475" y="3173413"/>
          <p14:tracePt t="158837" x="3546475" y="3246438"/>
          <p14:tracePt t="158846" x="3556000" y="3292475"/>
          <p14:tracePt t="158880" x="3563938" y="3302000"/>
          <p14:tracePt t="158965" x="3582988" y="3302000"/>
          <p14:tracePt t="158973" x="3592513" y="3302000"/>
          <p14:tracePt t="158984" x="3629025" y="3309938"/>
          <p14:tracePt t="158989" x="3646488" y="3309938"/>
          <p14:tracePt t="158997" x="3665538" y="3319463"/>
          <p14:tracePt t="159005" x="3665538" y="3328988"/>
          <p14:tracePt t="159015" x="3683000" y="3328988"/>
          <p14:tracePt t="159021" x="3692525" y="3338513"/>
          <p14:tracePt t="159030" x="3702050" y="3346450"/>
          <p14:tracePt t="159037" x="3709988" y="3346450"/>
          <p14:tracePt t="159070" x="3719513" y="3346450"/>
          <p14:tracePt t="159086" x="3719513" y="3355975"/>
          <p14:tracePt t="159201" x="3729038" y="3365500"/>
          <p14:tracePt t="159221" x="3746500" y="3365500"/>
          <p14:tracePt t="159230" x="3810000" y="3355975"/>
          <p14:tracePt t="159237" x="3829050" y="3355975"/>
          <p14:tracePt t="159245" x="3883025" y="3338513"/>
          <p14:tracePt t="159253" x="3956050" y="3338513"/>
          <p14:tracePt t="159262" x="4038600" y="3319463"/>
          <p14:tracePt t="159269" x="4075113" y="3319463"/>
          <p14:tracePt t="159280" x="4121150" y="3319463"/>
          <p14:tracePt t="159285" x="4157663" y="3319463"/>
          <p14:tracePt t="159296" x="4165600" y="3319463"/>
          <p14:tracePt t="159301" x="4175125" y="3319463"/>
          <p14:tracePt t="159309" x="4194175" y="3319463"/>
          <p14:tracePt t="159465" x="4175125" y="3328988"/>
          <p14:tracePt t="159469" x="4157663" y="3346450"/>
          <p14:tracePt t="159477" x="4148138" y="3355975"/>
          <p14:tracePt t="159518" x="4138613" y="3365500"/>
          <p14:tracePt t="159831" x="4129088" y="3365500"/>
          <p14:tracePt t="159840" x="4021138" y="3365500"/>
          <p14:tracePt t="159846" x="3802063" y="3309938"/>
          <p14:tracePt t="159854" x="3563938" y="3219450"/>
          <p14:tracePt t="159862" x="3400425" y="3173413"/>
          <p14:tracePt t="159869" x="3163888" y="3127375"/>
          <p14:tracePt t="159880" x="2935288" y="3054350"/>
          <p14:tracePt t="159885" x="2771775" y="3054350"/>
          <p14:tracePt t="159895" x="2625725" y="3036888"/>
          <p14:tracePt t="159901" x="2552700" y="3036888"/>
          <p14:tracePt t="159909" x="2506663" y="3036888"/>
          <p14:tracePt t="159917" x="2489200" y="3036888"/>
          <p14:tracePt t="159925" x="2479675" y="3073400"/>
          <p14:tracePt t="159933" x="2479675" y="3127375"/>
          <p14:tracePt t="159941" x="2525713" y="3209925"/>
          <p14:tracePt t="159950" x="2570163" y="3282950"/>
          <p14:tracePt t="159957" x="2652713" y="3392488"/>
          <p14:tracePt t="159965" x="2725738" y="3492500"/>
          <p14:tracePt t="159973" x="2798763" y="3575050"/>
          <p14:tracePt t="159981" x="2862263" y="3657600"/>
          <p14:tracePt t="159990" x="2917825" y="3702050"/>
          <p14:tracePt t="159999" x="2981325" y="3775075"/>
          <p14:tracePt t="160006" x="3008313" y="3821113"/>
          <p14:tracePt t="160015" x="3017838" y="3848100"/>
          <p14:tracePt t="160022" x="3035300" y="3875088"/>
          <p14:tracePt t="160032" x="3035300" y="3894138"/>
          <p14:tracePt t="160040" x="3044825" y="3940175"/>
          <p14:tracePt t="160046" x="3044825" y="3948113"/>
          <p14:tracePt t="160053" x="3044825" y="3984625"/>
          <p14:tracePt t="160062" x="3044825" y="4040188"/>
          <p14:tracePt t="160069" x="3044825" y="4113213"/>
          <p14:tracePt t="160080" x="3017838" y="4195763"/>
          <p14:tracePt t="160085" x="2998788" y="4303713"/>
          <p14:tracePt t="160095" x="2944813" y="4405313"/>
          <p14:tracePt t="160101" x="2898775" y="4514850"/>
          <p14:tracePt t="160110" x="2871788" y="4614863"/>
          <p14:tracePt t="160117" x="2844800" y="4697413"/>
          <p14:tracePt t="160126" x="2825750" y="4741863"/>
          <p14:tracePt t="160134" x="2817813" y="4778375"/>
          <p14:tracePt t="160142" x="2808288" y="4797425"/>
          <p14:tracePt t="160150" x="2808288" y="4814888"/>
          <p14:tracePt t="160158" x="2798763" y="4824413"/>
          <p14:tracePt t="160222" x="2781300" y="4814888"/>
          <p14:tracePt t="160229" x="2771775" y="4797425"/>
          <p14:tracePt t="160237" x="2752725" y="4768850"/>
          <p14:tracePt t="160245" x="2735263" y="4751388"/>
          <p14:tracePt t="160253" x="2708275" y="4724400"/>
          <p14:tracePt t="160262" x="2679700" y="4714875"/>
          <p14:tracePt t="160269" x="2643188" y="4705350"/>
          <p14:tracePt t="160279" x="2625725" y="4705350"/>
          <p14:tracePt t="160285" x="2562225" y="4687888"/>
          <p14:tracePt t="160295" x="2525713" y="4687888"/>
          <p14:tracePt t="160301" x="2479675" y="4687888"/>
          <p14:tracePt t="160309" x="2425700" y="4687888"/>
          <p14:tracePt t="160317" x="2397125" y="4697413"/>
          <p14:tracePt t="160325" x="2379663" y="4705350"/>
          <p14:tracePt t="160333" x="2360613" y="4714875"/>
          <p14:tracePt t="160415" x="2352675" y="4724400"/>
          <p14:tracePt t="160424" x="2333625" y="4732338"/>
          <p14:tracePt t="160430" x="2279650" y="4751388"/>
          <p14:tracePt t="160439" x="2260600" y="4751388"/>
          <p14:tracePt t="160446" x="2187575" y="4768850"/>
          <p14:tracePt t="160453" x="2143125" y="4778375"/>
          <p14:tracePt t="160462" x="2051050" y="4787900"/>
          <p14:tracePt t="160469" x="1997075" y="4787900"/>
          <p14:tracePt t="160480" x="1941513" y="4787900"/>
          <p14:tracePt t="160485" x="1924050" y="4787900"/>
          <p14:tracePt t="160495" x="1878013" y="4787900"/>
          <p14:tracePt t="160501" x="1868488" y="4778375"/>
          <p14:tracePt t="160509" x="1851025" y="4760913"/>
          <p14:tracePt t="160517" x="1824038" y="4741863"/>
          <p14:tracePt t="160525" x="1814513" y="4732338"/>
          <p14:tracePt t="160533" x="1787525" y="4687888"/>
          <p14:tracePt t="160541" x="1778000" y="4678363"/>
          <p14:tracePt t="160549" x="1758950" y="4668838"/>
          <p14:tracePt t="160557" x="1751013" y="4668838"/>
          <p14:tracePt t="160565" x="1741488" y="4668838"/>
          <p14:tracePt t="160573" x="1722438" y="4651375"/>
          <p14:tracePt t="160589" x="1695450" y="4651375"/>
          <p14:tracePt t="160597" x="1677988" y="4651375"/>
          <p14:tracePt t="160605" x="1649413" y="4651375"/>
          <p14:tracePt t="160613" x="1612900" y="4651375"/>
          <p14:tracePt t="160621" x="1576388" y="4651375"/>
          <p14:tracePt t="160629" x="1541463" y="4660900"/>
          <p14:tracePt t="160637" x="1485900" y="4660900"/>
          <p14:tracePt t="160645" x="1439863" y="4668838"/>
          <p14:tracePt t="160653" x="1385888" y="4668838"/>
          <p14:tracePt t="160662" x="1339850" y="4668838"/>
          <p14:tracePt t="160669" x="1312863" y="4668838"/>
          <p14:tracePt t="160682" x="1285875" y="4668838"/>
          <p14:tracePt t="160687" x="1276350" y="4668838"/>
          <p14:tracePt t="160698" x="1266825" y="4668838"/>
          <p14:tracePt t="160702" x="1249363" y="4668838"/>
          <p14:tracePt t="160713" x="1239838" y="4668838"/>
          <p14:tracePt t="160758" x="1212850" y="4668838"/>
          <p14:tracePt t="160766" x="1193800" y="4668838"/>
          <p14:tracePt t="160774" x="1149350" y="4668838"/>
          <p14:tracePt t="160781" x="1093788" y="4668838"/>
          <p14:tracePt t="160789" x="1057275" y="4668838"/>
          <p14:tracePt t="160797" x="984250" y="4668838"/>
          <p14:tracePt t="160805" x="930275" y="4668838"/>
          <p14:tracePt t="160813" x="857250" y="4668838"/>
          <p14:tracePt t="160821" x="793750" y="4651375"/>
          <p14:tracePt t="160829" x="757238" y="4641850"/>
          <p14:tracePt t="160837" x="728663" y="4632325"/>
          <p14:tracePt t="160845" x="692150" y="4614863"/>
          <p14:tracePt t="160853" x="684213" y="4595813"/>
          <p14:tracePt t="160862" x="674688" y="4595813"/>
          <p14:tracePt t="160869" x="647700" y="4578350"/>
          <p14:tracePt t="160879" x="638175" y="4568825"/>
          <p14:tracePt t="160885" x="628650" y="4559300"/>
          <p14:tracePt t="160895" x="628650" y="4551363"/>
          <p14:tracePt t="160901" x="620713" y="4541838"/>
          <p14:tracePt t="160910" x="611188" y="4532313"/>
          <p14:tracePt t="160943" x="601663" y="4532313"/>
          <p14:tracePt t="160949" x="584200" y="4532313"/>
          <p14:tracePt t="161119" x="592138" y="4551363"/>
          <p14:tracePt t="161125" x="611188" y="4568825"/>
          <p14:tracePt t="161133" x="628650" y="4578350"/>
          <p14:tracePt t="161142" x="647700" y="4578350"/>
          <p14:tracePt t="161149" x="665163" y="4595813"/>
          <p14:tracePt t="161157" x="692150" y="4605338"/>
          <p14:tracePt t="161165" x="711200" y="4605338"/>
          <p14:tracePt t="161173" x="757238" y="4605338"/>
          <p14:tracePt t="161181" x="774700" y="4605338"/>
          <p14:tracePt t="161189" x="801688" y="4605338"/>
          <p14:tracePt t="161197" x="838200" y="4605338"/>
          <p14:tracePt t="161206" x="893763" y="4605338"/>
          <p14:tracePt t="161213" x="966788" y="4605338"/>
          <p14:tracePt t="161221" x="1066800" y="4605338"/>
          <p14:tracePt t="161229" x="1185863" y="4605338"/>
          <p14:tracePt t="161238" x="1312863" y="4605338"/>
          <p14:tracePt t="161245" x="1458913" y="4605338"/>
          <p14:tracePt t="161254" x="1622425" y="4605338"/>
          <p14:tracePt t="161263" x="1787525" y="4605338"/>
          <p14:tracePt t="161269" x="1968500" y="4624388"/>
          <p14:tracePt t="161279" x="2133600" y="4624388"/>
          <p14:tracePt t="161285" x="2260600" y="4624388"/>
          <p14:tracePt t="161295" x="2406650" y="4624388"/>
          <p14:tracePt t="161301" x="2516188" y="4624388"/>
          <p14:tracePt t="161309" x="2570163" y="4624388"/>
          <p14:tracePt t="161317" x="2616200" y="4624388"/>
          <p14:tracePt t="161325" x="2643188" y="4624388"/>
          <p14:tracePt t="161333" x="2652713" y="4624388"/>
          <p14:tracePt t="161349" x="2662238" y="4624388"/>
          <p14:tracePt t="161391" x="2679700" y="4624388"/>
          <p14:tracePt t="161398" x="2698750" y="4624388"/>
          <p14:tracePt t="161405" x="2744788" y="4624388"/>
          <p14:tracePt t="161413" x="2798763" y="4632325"/>
          <p14:tracePt t="161421" x="2862263" y="4660900"/>
          <p14:tracePt t="161430" x="2935288" y="4668838"/>
          <p14:tracePt t="161437" x="2990850" y="4668838"/>
          <p14:tracePt t="161445" x="3054350" y="4697413"/>
          <p14:tracePt t="161454" x="3117850" y="4724400"/>
          <p14:tracePt t="161462" x="3144838" y="4724400"/>
          <p14:tracePt t="161469" x="3163888" y="4724400"/>
          <p14:tracePt t="161591" x="3171825" y="4732338"/>
          <p14:tracePt t="161597" x="3200400" y="4732338"/>
          <p14:tracePt t="161605" x="3254375" y="4751388"/>
          <p14:tracePt t="161615" x="3336925" y="4778375"/>
          <p14:tracePt t="161623" x="3409950" y="4805363"/>
          <p14:tracePt t="161632" x="3527425" y="4851400"/>
          <p14:tracePt t="161639" x="3573463" y="4851400"/>
          <p14:tracePt t="161648" x="3629025" y="4860925"/>
          <p14:tracePt t="161654" x="3636963" y="4860925"/>
          <p14:tracePt t="161670" x="3646488" y="4860925"/>
          <p14:tracePt t="161765" x="3656013" y="4870450"/>
          <p14:tracePt t="161813" x="3656013" y="4897438"/>
          <p14:tracePt t="161822" x="3656013" y="4914900"/>
          <p14:tracePt t="161829" x="3656013" y="4943475"/>
          <p14:tracePt t="161838" x="3656013" y="4960938"/>
          <p14:tracePt t="161847" x="3656013" y="4987925"/>
          <p14:tracePt t="161854" x="3656013" y="5024438"/>
          <p14:tracePt t="161864" x="3656013" y="5080000"/>
          <p14:tracePt t="161869" x="3656013" y="5160963"/>
          <p14:tracePt t="161882" x="3656013" y="5197475"/>
          <p14:tracePt t="161885" x="3629025" y="5243513"/>
          <p14:tracePt t="161895" x="3629025" y="5280025"/>
          <p14:tracePt t="161901" x="3619500" y="5343525"/>
          <p14:tracePt t="161909" x="3609975" y="5399088"/>
          <p14:tracePt t="161917" x="3609975" y="5453063"/>
          <p14:tracePt t="161925" x="3582988" y="5518150"/>
          <p14:tracePt t="161933" x="3563938" y="5562600"/>
          <p14:tracePt t="161941" x="3546475" y="5626100"/>
          <p14:tracePt t="161949" x="3536950" y="5654675"/>
          <p14:tracePt t="161957" x="3536950" y="5681663"/>
          <p14:tracePt t="161965" x="3519488" y="5699125"/>
          <p14:tracePt t="161973" x="3509963" y="5708650"/>
          <p14:tracePt t="162037" x="3473450" y="5718175"/>
          <p14:tracePt t="162046" x="3382963" y="5718175"/>
          <p14:tracePt t="162054" x="3200400" y="5718175"/>
          <p14:tracePt t="162061" x="3054350" y="5735638"/>
          <p14:tracePt t="162070" x="2889250" y="5735638"/>
          <p14:tracePt t="162078" x="2725738" y="5735638"/>
          <p14:tracePt t="162085" x="2579688" y="5735638"/>
          <p14:tracePt t="162095" x="2443163" y="5735638"/>
          <p14:tracePt t="162101" x="2316163" y="5735638"/>
          <p14:tracePt t="162109" x="2233613" y="5735638"/>
          <p14:tracePt t="162117" x="2197100" y="5735638"/>
          <p14:tracePt t="162125" x="2170113" y="5745163"/>
          <p14:tracePt t="162133" x="2160588" y="5745163"/>
          <p14:tracePt t="162215" x="2151063" y="5754688"/>
          <p14:tracePt t="162245" x="2151063" y="5800725"/>
          <p14:tracePt t="162254" x="2151063" y="5818188"/>
          <p14:tracePt t="162261" x="2143125" y="5854700"/>
          <p14:tracePt t="162269" x="2143125" y="5918200"/>
          <p14:tracePt t="162280" x="2143125" y="5973763"/>
          <p14:tracePt t="162285" x="2143125" y="6027738"/>
          <p14:tracePt t="162296" x="2143125" y="6083300"/>
          <p14:tracePt t="162301" x="2143125" y="6156325"/>
          <p14:tracePt t="162309" x="2143125" y="6210300"/>
          <p14:tracePt t="162317" x="2143125" y="6292850"/>
          <p14:tracePt t="162325" x="2151063" y="6346825"/>
          <p14:tracePt t="162333" x="2179638" y="6411913"/>
          <p14:tracePt t="162341" x="2179638" y="6429375"/>
          <p14:tracePt t="162349" x="2179638" y="6438900"/>
          <p14:tracePt t="162366" x="2187575" y="6446838"/>
          <p14:tracePt t="162474" x="2214563" y="6446838"/>
          <p14:tracePt t="162485" x="2287588" y="6446838"/>
          <p14:tracePt t="162492" x="2360613" y="6446838"/>
          <p14:tracePt t="162499" x="2452688" y="6446838"/>
          <p14:tracePt t="162502" x="2562225" y="6446838"/>
          <p14:tracePt t="162510" x="2652713" y="6446838"/>
          <p14:tracePt t="162518" x="2781300" y="6446838"/>
          <p14:tracePt t="162526" x="2908300" y="6446838"/>
          <p14:tracePt t="162534" x="3071813" y="6446838"/>
          <p14:tracePt t="162543" x="3181350" y="6438900"/>
          <p14:tracePt t="162549" x="3327400" y="6429375"/>
          <p14:tracePt t="162557" x="3455988" y="6411913"/>
          <p14:tracePt t="162565" x="3556000" y="6402388"/>
          <p14:tracePt t="162574" x="3629025" y="6402388"/>
          <p14:tracePt t="162581" x="3646488" y="6375400"/>
          <p14:tracePt t="162591" x="3673475" y="6375400"/>
          <p14:tracePt t="162600" x="3683000" y="6375400"/>
          <p14:tracePt t="162608" x="3692525" y="6375400"/>
          <p14:tracePt t="163170" x="3692525" y="6346825"/>
          <p14:tracePt t="163178" x="3692525" y="6273800"/>
          <p14:tracePt t="163187" x="3756025" y="6192838"/>
          <p14:tracePt t="163191" x="3838575" y="6137275"/>
          <p14:tracePt t="163199" x="3902075" y="6100763"/>
          <p14:tracePt t="163205" x="4057650" y="6018213"/>
          <p14:tracePt t="163213" x="4175125" y="5900738"/>
          <p14:tracePt t="163222" x="4348163" y="5808663"/>
          <p14:tracePt t="163229" x="4503738" y="5745163"/>
          <p14:tracePt t="163239" x="4630738" y="5718175"/>
          <p14:tracePt t="163249" x="4749800" y="5672138"/>
          <p14:tracePt t="163255" x="4849813" y="5635625"/>
          <p14:tracePt t="163266" x="4895850" y="5608638"/>
          <p14:tracePt t="163270" x="4913313" y="5599113"/>
          <p14:tracePt t="163280" x="4941888" y="5599113"/>
          <p14:tracePt t="163287" x="4949825" y="5599113"/>
          <p14:tracePt t="163298" x="4949825" y="5589588"/>
          <p14:tracePt t="163359" x="4986338" y="5589588"/>
          <p14:tracePt t="163366" x="5041900" y="5589588"/>
          <p14:tracePt t="163374" x="5086350" y="5589588"/>
          <p14:tracePt t="163382" x="5159375" y="5589588"/>
          <p14:tracePt t="163390" x="5232400" y="5589588"/>
          <p14:tracePt t="163398" x="5324475" y="5589588"/>
          <p14:tracePt t="163406" x="5397500" y="5599113"/>
          <p14:tracePt t="163414" x="5461000" y="5635625"/>
          <p14:tracePt t="163422" x="5524500" y="5645150"/>
          <p14:tracePt t="163431" x="5561013" y="5654675"/>
          <p14:tracePt t="163438" x="5580063" y="5681663"/>
          <p14:tracePt t="163447" x="5588000" y="5681663"/>
          <p14:tracePt t="163454" x="5607050" y="5681663"/>
          <p14:tracePt t="163513" x="5616575" y="5681663"/>
          <p14:tracePt t="163521" x="5634038" y="5681663"/>
          <p14:tracePt t="163530" x="5653088" y="5681663"/>
          <p14:tracePt t="163535" x="5661025" y="5681663"/>
          <p14:tracePt t="163558" x="5670550" y="5681663"/>
          <p14:tracePt t="163631" x="5661025" y="5681663"/>
          <p14:tracePt t="163639" x="5551488" y="5645150"/>
          <p14:tracePt t="163649" x="5461000" y="5581650"/>
          <p14:tracePt t="163656" x="5341938" y="5453063"/>
          <p14:tracePt t="163662" x="5205413" y="5353050"/>
          <p14:tracePt t="163669" x="5086350" y="5280025"/>
          <p14:tracePt t="163678" x="4968875" y="5153025"/>
          <p14:tracePt t="163685" x="4849813" y="5053013"/>
          <p14:tracePt t="163695" x="4776788" y="4951413"/>
          <p14:tracePt t="163701" x="4749800" y="4887913"/>
          <p14:tracePt t="163711" x="4713288" y="4805363"/>
          <p14:tracePt t="163717" x="4686300" y="4732338"/>
          <p14:tracePt t="163725" x="4659313" y="4651375"/>
          <p14:tracePt t="163733" x="4649788" y="4624388"/>
          <p14:tracePt t="163741" x="4640263" y="4568825"/>
          <p14:tracePt t="163749" x="4630738" y="4505325"/>
          <p14:tracePt t="163757" x="4630738" y="4468813"/>
          <p14:tracePt t="163765" x="4594225" y="4422775"/>
          <p14:tracePt t="163775" x="4586288" y="4359275"/>
          <p14:tracePt t="163783" x="4576763" y="4332288"/>
          <p14:tracePt t="163790" x="4549775" y="4268788"/>
          <p14:tracePt t="163798" x="4540250" y="4176713"/>
          <p14:tracePt t="163806" x="4521200" y="4122738"/>
          <p14:tracePt t="163813" x="4484688" y="4040188"/>
          <p14:tracePt t="163821" x="4476750" y="3976688"/>
          <p14:tracePt t="163830" x="4457700" y="3903663"/>
          <p14:tracePt t="163837" x="4448175" y="3821113"/>
          <p14:tracePt t="163845" x="4421188" y="3730625"/>
          <p14:tracePt t="163854" x="4394200" y="3648075"/>
          <p14:tracePt t="163866" x="4357688" y="3602038"/>
          <p14:tracePt t="163870" x="4330700" y="3538538"/>
          <p14:tracePt t="163882" x="4321175" y="3511550"/>
          <p14:tracePt t="163886" x="4275138" y="3446463"/>
          <p14:tracePt t="163900" x="4257675" y="3419475"/>
          <p14:tracePt t="163915" x="4211638" y="3382963"/>
          <p14:tracePt t="163920" x="4194175" y="3365500"/>
          <p14:tracePt t="163926" x="4175125" y="3355975"/>
          <p14:tracePt t="163934" x="4148138" y="3346450"/>
          <p14:tracePt t="163941" x="4138613" y="3346450"/>
          <p14:tracePt t="163950" x="4102100" y="3319463"/>
          <p14:tracePt t="163957" x="4084638" y="3309938"/>
          <p14:tracePt t="163965" x="4065588" y="3309938"/>
          <p14:tracePt t="163981" x="4057650" y="3309938"/>
          <p14:tracePt t="164013" x="4048125" y="3309938"/>
          <p14:tracePt t="164029" x="4011613" y="3309938"/>
          <p14:tracePt t="164037" x="3975100" y="3309938"/>
          <p14:tracePt t="164046" x="3911600" y="3328988"/>
          <p14:tracePt t="164053" x="3856038" y="3338513"/>
          <p14:tracePt t="164062" x="3829050" y="3346450"/>
          <p14:tracePt t="164069" x="3783013" y="3375025"/>
          <p14:tracePt t="164078" x="3746500" y="3382963"/>
          <p14:tracePt t="164085" x="3729038" y="3392488"/>
          <p14:tracePt t="164566" x="3729038" y="3382963"/>
          <p14:tracePt t="164577" x="3729038" y="3375025"/>
          <p14:tracePt t="164581" x="3729038" y="3346450"/>
          <p14:tracePt t="164589" x="3729038" y="3319463"/>
          <p14:tracePt t="164597" x="3738563" y="3292475"/>
          <p14:tracePt t="164606" x="3746500" y="3265488"/>
          <p14:tracePt t="164615" x="3746500" y="3246438"/>
          <p14:tracePt t="164623" x="3756025" y="3228975"/>
          <p14:tracePt t="164638" x="3783013" y="3182938"/>
          <p14:tracePt t="164645" x="3792538" y="3182938"/>
          <p14:tracePt t="164719" x="3802063" y="3182938"/>
          <p14:tracePt t="164743" x="3802063" y="3192463"/>
          <p14:tracePt t="165087" x="3802063" y="3119438"/>
          <p14:tracePt t="165093" x="3802063" y="3046413"/>
          <p14:tracePt t="165101" x="3746500" y="2927350"/>
          <p14:tracePt t="165109" x="3709988" y="2808288"/>
          <p14:tracePt t="165117" x="3665538" y="2698750"/>
          <p14:tracePt t="165125" x="3600450" y="2562225"/>
          <p14:tracePt t="165133" x="3573463" y="2416175"/>
          <p14:tracePt t="165141" x="3527425" y="2298700"/>
          <p14:tracePt t="165149" x="3519488" y="2206625"/>
          <p14:tracePt t="165157" x="3463925" y="2106613"/>
          <p14:tracePt t="165165" x="3446463" y="2024063"/>
          <p14:tracePt t="165173" x="3427413" y="1997075"/>
          <p14:tracePt t="165181" x="3427413" y="1970088"/>
          <p14:tracePt t="165189" x="3419475" y="1960563"/>
          <p14:tracePt t="165375" x="3409950" y="2006600"/>
          <p14:tracePt t="165382" x="3400425" y="2024063"/>
          <p14:tracePt t="165390" x="3363913" y="2089150"/>
          <p14:tracePt t="165399" x="3354388" y="2125663"/>
          <p14:tracePt t="165408" x="3346450" y="2143125"/>
          <p14:tracePt t="165414" x="3327400" y="2189163"/>
          <p14:tracePt t="165431" x="3317875" y="2197100"/>
          <p14:tracePt t="165759" x="3317875" y="2216150"/>
          <p14:tracePt t="165765" x="3317875" y="2252663"/>
          <p14:tracePt t="165773" x="3317875" y="2270125"/>
          <p14:tracePt t="165781" x="3327400" y="2335213"/>
          <p14:tracePt t="165789" x="3400425" y="2398713"/>
          <p14:tracePt t="165797" x="3500438" y="2471738"/>
          <p14:tracePt t="165805" x="3636963" y="2544763"/>
          <p14:tracePt t="165813" x="3765550" y="2608263"/>
          <p14:tracePt t="165821" x="3919538" y="2681288"/>
          <p14:tracePt t="165830" x="4084638" y="2754313"/>
          <p14:tracePt t="165838" x="4294188" y="2808288"/>
          <p14:tracePt t="165848" x="4494213" y="2873375"/>
          <p14:tracePt t="165854" x="4832350" y="3000375"/>
          <p14:tracePt t="165865" x="4968875" y="3073400"/>
          <p14:tracePt t="165871" x="5141913" y="3155950"/>
          <p14:tracePt t="165881" x="5241925" y="3209925"/>
          <p14:tracePt t="165904" x="5561013" y="3502025"/>
          <p14:tracePt t="165911" x="5653088" y="3621088"/>
          <p14:tracePt t="165917" x="5761038" y="3757613"/>
          <p14:tracePt t="165925" x="5853113" y="3894138"/>
          <p14:tracePt t="165933" x="5926138" y="4013200"/>
          <p14:tracePt t="165941" x="5999163" y="4167188"/>
          <p14:tracePt t="165949" x="6089650" y="4313238"/>
          <p14:tracePt t="165957" x="6181725" y="4449763"/>
          <p14:tracePt t="165965" x="6291263" y="4587875"/>
          <p14:tracePt t="165973" x="6381750" y="4724400"/>
          <p14:tracePt t="165983" x="6418263" y="4787900"/>
          <p14:tracePt t="165989" x="6500813" y="4860925"/>
          <p14:tracePt t="165997" x="6518275" y="4878388"/>
          <p14:tracePt t="166005" x="6527800" y="4906963"/>
          <p14:tracePt t="166014" x="6545263" y="4943475"/>
          <p14:tracePt t="166046" x="6545263" y="4960938"/>
          <p14:tracePt t="166053" x="6545263" y="4970463"/>
          <p14:tracePt t="166069" x="6545263" y="4979988"/>
          <p14:tracePt t="166085" x="6545263" y="5006975"/>
          <p14:tracePt t="166095" x="6545263" y="5024438"/>
          <p14:tracePt t="166112" x="6545263" y="5033963"/>
          <p14:tracePt t="166118" x="6545263" y="5043488"/>
          <p14:tracePt t="166134" x="6545263" y="5053013"/>
          <p14:tracePt t="166158" x="6545263" y="5060950"/>
          <p14:tracePt t="166174" x="6554788" y="5080000"/>
          <p14:tracePt t="166182" x="6564313" y="5089525"/>
          <p14:tracePt t="166189" x="6610350" y="5126038"/>
          <p14:tracePt t="166197" x="6718300" y="5189538"/>
          <p14:tracePt t="166205" x="6873875" y="5262563"/>
          <p14:tracePt t="166213" x="6973888" y="5316538"/>
          <p14:tracePt t="166221" x="7056438" y="5399088"/>
          <p14:tracePt t="166231" x="7192963" y="5489575"/>
          <p14:tracePt t="166239" x="7275513" y="5545138"/>
          <p14:tracePt t="166250" x="7339013" y="5599113"/>
          <p14:tracePt t="166256" x="7392988" y="5654675"/>
          <p14:tracePt t="166264" x="7412038" y="5672138"/>
          <p14:tracePt t="166270" x="7412038" y="5691188"/>
          <p14:tracePt t="166342" x="7412038" y="5699125"/>
          <p14:tracePt t="166351" x="7385050" y="5727700"/>
          <p14:tracePt t="166358" x="7339013" y="5754688"/>
          <p14:tracePt t="166367" x="7319963" y="5764213"/>
          <p14:tracePt t="166374" x="7256463" y="5800725"/>
          <p14:tracePt t="166383" x="7229475" y="5827713"/>
          <p14:tracePt t="166389" x="7175500" y="5845175"/>
          <p14:tracePt t="166398" x="7138988" y="5864225"/>
          <p14:tracePt t="166406" x="7102475" y="5881688"/>
          <p14:tracePt t="166415" x="7056438" y="5881688"/>
          <p14:tracePt t="166422" x="7029450" y="5881688"/>
          <p14:tracePt t="166431" x="7000875" y="5881688"/>
          <p14:tracePt t="166438" x="6973888" y="5881688"/>
          <p14:tracePt t="166447" x="6919913" y="5881688"/>
          <p14:tracePt t="166454" x="6837363" y="5864225"/>
          <p14:tracePt t="166462" x="6773863" y="5791200"/>
          <p14:tracePt t="166470" x="6681788" y="5708650"/>
          <p14:tracePt t="166480" x="6618288" y="5654675"/>
          <p14:tracePt t="166485" x="6545263" y="5572125"/>
          <p14:tracePt t="166495" x="6508750" y="5508625"/>
          <p14:tracePt t="166501" x="6491288" y="5445125"/>
          <p14:tracePt t="166512" x="6445250" y="5380038"/>
          <p14:tracePt t="166517" x="6435725" y="5326063"/>
          <p14:tracePt t="166525" x="6418263" y="5289550"/>
          <p14:tracePt t="166533" x="6418263" y="5280025"/>
          <p14:tracePt t="166541" x="6399213" y="5270500"/>
          <p14:tracePt t="166614" x="6399213" y="5233988"/>
          <p14:tracePt t="166622" x="6408738" y="5197475"/>
          <p14:tracePt t="166630" x="6427788" y="5116513"/>
          <p14:tracePt t="166638" x="6464300" y="5070475"/>
          <p14:tracePt t="166647" x="6481763" y="5006975"/>
          <p14:tracePt t="166655" x="6518275" y="4979988"/>
          <p14:tracePt t="166663" x="6554788" y="4914900"/>
          <p14:tracePt t="166670" x="6581775" y="4878388"/>
          <p14:tracePt t="166680" x="6618288" y="4851400"/>
          <p14:tracePt t="166687" x="6627813" y="4833938"/>
          <p14:tracePt t="166694" x="6673850" y="4814888"/>
          <p14:tracePt t="166701" x="6764338" y="4814888"/>
          <p14:tracePt t="166711" x="6873875" y="4814888"/>
          <p14:tracePt t="166717" x="6929438" y="4814888"/>
          <p14:tracePt t="166725" x="6964363" y="4814888"/>
          <p14:tracePt t="166733" x="7092950" y="4824413"/>
          <p14:tracePt t="166741" x="7212013" y="4870450"/>
          <p14:tracePt t="166749" x="7329488" y="4943475"/>
          <p14:tracePt t="166757" x="7429500" y="4997450"/>
          <p14:tracePt t="166765" x="7531100" y="5053013"/>
          <p14:tracePt t="166773" x="7558088" y="5070475"/>
          <p14:tracePt t="166783" x="7575550" y="5097463"/>
          <p14:tracePt t="166789" x="7585075" y="5097463"/>
          <p14:tracePt t="166829" x="7594600" y="5106988"/>
          <p14:tracePt t="166853" x="7594600" y="5133975"/>
          <p14:tracePt t="166861" x="7594600" y="5189538"/>
          <p14:tracePt t="166869" x="7594600" y="5243513"/>
          <p14:tracePt t="166878" x="7594600" y="5299075"/>
          <p14:tracePt t="166885" x="7594600" y="5362575"/>
          <p14:tracePt t="166895" x="7594600" y="5399088"/>
          <p14:tracePt t="166902" x="7594600" y="5426075"/>
          <p14:tracePt t="166911" x="7594600" y="5472113"/>
          <p14:tracePt t="166917" x="7594600" y="5499100"/>
          <p14:tracePt t="166925" x="7594600" y="5518150"/>
          <p14:tracePt t="166961" x="7594600" y="5545138"/>
          <p14:tracePt t="167005" x="7575550" y="5562600"/>
          <p14:tracePt t="167013" x="7502525" y="5618163"/>
          <p14:tracePt t="167021" x="7392988" y="5645150"/>
          <p14:tracePt t="167030" x="7256463" y="5691188"/>
          <p14:tracePt t="167037" x="7129463" y="5718175"/>
          <p14:tracePt t="167046" x="7010400" y="5745163"/>
          <p14:tracePt t="167053" x="6883400" y="5745163"/>
          <p14:tracePt t="167062" x="6718300" y="5772150"/>
          <p14:tracePt t="167069" x="6591300" y="5791200"/>
          <p14:tracePt t="167078" x="6464300" y="5818188"/>
          <p14:tracePt t="167085" x="6381750" y="5818188"/>
          <p14:tracePt t="167095" x="6326188" y="5818188"/>
          <p14:tracePt t="167101" x="6318250" y="5818188"/>
          <p14:tracePt t="167133" x="6308725" y="5818188"/>
          <p14:tracePt t="167141" x="6291263" y="5818188"/>
          <p14:tracePt t="167149" x="6272213" y="5764213"/>
          <p14:tracePt t="167157" x="6262688" y="5681663"/>
          <p14:tracePt t="167165" x="6262688" y="5589588"/>
          <p14:tracePt t="167173" x="6235700" y="5499100"/>
          <p14:tracePt t="167181" x="6235700" y="5426075"/>
          <p14:tracePt t="167189" x="6218238" y="5307013"/>
          <p14:tracePt t="167197" x="6208713" y="5233988"/>
          <p14:tracePt t="167205" x="6208713" y="5180013"/>
          <p14:tracePt t="167213" x="6208713" y="5126038"/>
          <p14:tracePt t="167221" x="6208713" y="5080000"/>
          <p14:tracePt t="167231" x="6208713" y="5060950"/>
          <p14:tracePt t="167237" x="6208713" y="5024438"/>
          <p14:tracePt t="167245" x="6208713" y="5016500"/>
          <p14:tracePt t="167253" x="6218238" y="4979988"/>
          <p14:tracePt t="167262" x="6235700" y="4970463"/>
          <p14:tracePt t="167269" x="6254750" y="4960938"/>
          <p14:tracePt t="167278" x="6318250" y="4933950"/>
          <p14:tracePt t="167285" x="6354763" y="4924425"/>
          <p14:tracePt t="167295" x="6435725" y="4914900"/>
          <p14:tracePt t="167301" x="6545263" y="4914900"/>
          <p14:tracePt t="167311" x="6691313" y="4897438"/>
          <p14:tracePt t="167317" x="6837363" y="4897438"/>
          <p14:tracePt t="167325" x="7029450" y="4897438"/>
          <p14:tracePt t="167333" x="7192963" y="4897438"/>
          <p14:tracePt t="167341" x="7356475" y="4897438"/>
          <p14:tracePt t="167349" x="7521575" y="4897438"/>
          <p14:tracePt t="167357" x="7631113" y="4897438"/>
          <p14:tracePt t="167365" x="7658100" y="4897438"/>
          <p14:tracePt t="167373" x="7694613" y="4897438"/>
          <p14:tracePt t="167405" x="7704138" y="4897438"/>
          <p14:tracePt t="167421" x="7712075" y="4906963"/>
          <p14:tracePt t="167430" x="7712075" y="4914900"/>
          <p14:tracePt t="167437" x="7712075" y="4924425"/>
          <p14:tracePt t="167445" x="7712075" y="4933950"/>
          <p14:tracePt t="167453" x="7712075" y="4943475"/>
          <p14:tracePt t="167462" x="7712075" y="4951413"/>
          <p14:tracePt t="167469" x="7712075" y="4970463"/>
          <p14:tracePt t="167478" x="7712075" y="4997450"/>
          <p14:tracePt t="167485" x="7712075" y="5016500"/>
          <p14:tracePt t="167495" x="7712075" y="5060950"/>
          <p14:tracePt t="167501" x="7712075" y="5097463"/>
          <p14:tracePt t="167511" x="7704138" y="5143500"/>
          <p14:tracePt t="167517" x="7694613" y="5170488"/>
          <p14:tracePt t="167525" x="7675563" y="5216525"/>
          <p14:tracePt t="167533" x="7667625" y="5262563"/>
          <p14:tracePt t="167541" x="7639050" y="5307013"/>
          <p14:tracePt t="167549" x="7621588" y="5353050"/>
          <p14:tracePt t="167558" x="7594600" y="5399088"/>
          <p14:tracePt t="167565" x="7585075" y="5426075"/>
          <p14:tracePt t="167573" x="7567613" y="5445125"/>
          <p14:tracePt t="167581" x="7539038" y="5462588"/>
          <p14:tracePt t="167590" x="7512050" y="5481638"/>
          <p14:tracePt t="167597" x="7494588" y="5499100"/>
          <p14:tracePt t="167606" x="7448550" y="5535613"/>
          <p14:tracePt t="167613" x="7421563" y="5545138"/>
          <p14:tracePt t="167621" x="7402513" y="5554663"/>
          <p14:tracePt t="167629" x="7348538" y="5581650"/>
          <p14:tracePt t="167637" x="7339013" y="5589588"/>
          <p14:tracePt t="167646" x="7302500" y="5589588"/>
          <p14:tracePt t="167653" x="7275513" y="5589588"/>
          <p14:tracePt t="167662" x="7256463" y="5589588"/>
          <p14:tracePt t="167669" x="7248525" y="5599113"/>
          <p14:tracePt t="167677" x="7229475" y="5599113"/>
          <p14:tracePt t="167694" x="7212013" y="5599113"/>
          <p14:tracePt t="167702" x="7183438" y="5599113"/>
          <p14:tracePt t="167716" x="7165975" y="5599113"/>
          <p14:tracePt t="167720" x="7138988" y="5581650"/>
          <p14:tracePt t="167732" x="7119938" y="5581650"/>
          <p14:tracePt t="167734" x="7110413" y="5581650"/>
          <p14:tracePt t="167742" x="7092950" y="5581650"/>
          <p14:tracePt t="167750" x="7065963" y="5581650"/>
          <p14:tracePt t="167758" x="7037388" y="5572125"/>
          <p14:tracePt t="167766" x="7029450" y="5562600"/>
          <p14:tracePt t="167774" x="7000875" y="5554663"/>
          <p14:tracePt t="167782" x="6983413" y="5535613"/>
          <p14:tracePt t="167790" x="6973888" y="5526088"/>
          <p14:tracePt t="167799" x="6964363" y="5526088"/>
          <p14:tracePt t="167806" x="6956425" y="5499100"/>
          <p14:tracePt t="167814" x="6946900" y="5489575"/>
          <p14:tracePt t="167822" x="6937375" y="5472113"/>
          <p14:tracePt t="167830" x="6892925" y="5426075"/>
          <p14:tracePt t="167838" x="6883400" y="5389563"/>
          <p14:tracePt t="167846" x="6873875" y="5389563"/>
          <p14:tracePt t="167854" x="6873875" y="5380038"/>
          <p14:tracePt t="167862" x="6873875" y="5362575"/>
          <p14:tracePt t="167869" x="6864350" y="5353050"/>
          <p14:tracePt t="168606" x="6864350" y="5380038"/>
          <p14:tracePt t="168621" x="6864350" y="5389563"/>
          <p14:tracePt t="168629" x="6864350" y="5399088"/>
          <p14:tracePt t="168655" x="6864350" y="5416550"/>
          <p14:tracePt t="168679" x="6864350" y="5426075"/>
          <p14:tracePt t="169224" x="6864350" y="5445125"/>
          <p14:tracePt t="169234" x="6864350" y="5462588"/>
          <p14:tracePt t="169351" x="6864350" y="5472113"/>
          <p14:tracePt t="169365" x="6864350" y="5481638"/>
          <p14:tracePt t="170815" x="6864350" y="5472113"/>
          <p14:tracePt t="170821" x="6864350" y="5399088"/>
          <p14:tracePt t="170829" x="6864350" y="5289550"/>
          <p14:tracePt t="170837" x="6864350" y="5216525"/>
          <p14:tracePt t="170846" x="6864350" y="5143500"/>
          <p14:tracePt t="170853" x="6864350" y="5089525"/>
          <p14:tracePt t="170862" x="6864350" y="5024438"/>
          <p14:tracePt t="170870" x="6864350" y="4970463"/>
          <p14:tracePt t="170882" x="6864350" y="4933950"/>
          <p14:tracePt t="170887" x="6864350" y="4878388"/>
          <p14:tracePt t="170901" x="6864350" y="4851400"/>
          <p14:tracePt t="170913" x="6864350" y="4824413"/>
          <p14:tracePt t="170926" x="6864350" y="4805363"/>
          <p14:tracePt t="171151" x="6856413" y="4814888"/>
          <p14:tracePt t="171541" x="6837363" y="4805363"/>
          <p14:tracePt t="171549" x="6827838" y="4751388"/>
          <p14:tracePt t="171557" x="6791325" y="4687888"/>
          <p14:tracePt t="171565" x="6764338" y="4605338"/>
          <p14:tracePt t="171574" x="6754813" y="4559300"/>
          <p14:tracePt t="171581" x="6737350" y="4514850"/>
          <p14:tracePt t="171589" x="6700838" y="4468813"/>
          <p14:tracePt t="171597" x="6627813" y="4368800"/>
          <p14:tracePt t="171606" x="6508750" y="4249738"/>
          <p14:tracePt t="171613" x="6435725" y="4149725"/>
          <p14:tracePt t="171621" x="6335713" y="4057650"/>
          <p14:tracePt t="171629" x="6208713" y="3976688"/>
          <p14:tracePt t="171637" x="6126163" y="3921125"/>
          <p14:tracePt t="171645" x="6016625" y="3875088"/>
          <p14:tracePt t="171653" x="5953125" y="3840163"/>
          <p14:tracePt t="171661" x="5853113" y="3775075"/>
          <p14:tracePt t="171669" x="5789613" y="3757613"/>
          <p14:tracePt t="171677" x="5688013" y="3711575"/>
          <p14:tracePt t="171685" x="5616575" y="3684588"/>
          <p14:tracePt t="171694" x="5534025" y="3648075"/>
          <p14:tracePt t="171701" x="5405438" y="3621088"/>
          <p14:tracePt t="171715" x="5305425" y="3556000"/>
          <p14:tracePt t="171720" x="5151438" y="3465513"/>
          <p14:tracePt t="171731" x="4995863" y="3375025"/>
          <p14:tracePt t="171736" x="4767263" y="3255963"/>
          <p14:tracePt t="171742" x="4521200" y="3119438"/>
          <p14:tracePt t="171750" x="4238625" y="3000375"/>
          <p14:tracePt t="171758" x="4029075" y="2873375"/>
          <p14:tracePt t="171765" x="3810000" y="2744788"/>
          <p14:tracePt t="171773" x="3519488" y="2581275"/>
          <p14:tracePt t="171781" x="3346450" y="2481263"/>
          <p14:tracePt t="171789" x="3190875" y="2425700"/>
          <p14:tracePt t="171797" x="3071813" y="2379663"/>
          <p14:tracePt t="171805" x="2981325" y="2335213"/>
          <p14:tracePt t="171813" x="2881313" y="2279650"/>
          <p14:tracePt t="171821" x="2835275" y="2270125"/>
          <p14:tracePt t="171829" x="2789238" y="2252663"/>
          <p14:tracePt t="171837" x="2716213" y="2225675"/>
          <p14:tracePt t="171845" x="2616200" y="2197100"/>
          <p14:tracePt t="171853" x="2516188" y="2152650"/>
          <p14:tracePt t="171862" x="2406650" y="2125663"/>
          <p14:tracePt t="171869" x="2287588" y="2070100"/>
          <p14:tracePt t="171878" x="2143125" y="1987550"/>
          <p14:tracePt t="171886" x="1987550" y="1933575"/>
          <p14:tracePt t="171896" x="1831975" y="1841500"/>
          <p14:tracePt t="171902" x="1668463" y="1760538"/>
          <p14:tracePt t="171911" x="1495425" y="1668463"/>
          <p14:tracePt t="171918" x="1358900" y="1577975"/>
          <p14:tracePt t="171930" x="1222375" y="1468438"/>
          <p14:tracePt t="171934" x="1066800" y="1376363"/>
          <p14:tracePt t="171943" x="930275" y="1303338"/>
          <p14:tracePt t="171951" x="793750" y="1231900"/>
          <p14:tracePt t="171957" x="684213" y="1166813"/>
          <p14:tracePt t="171966" x="584200" y="1139825"/>
          <p14:tracePt t="171974" x="501650" y="1103313"/>
          <p14:tracePt t="171981" x="492125" y="1103313"/>
          <p14:tracePt t="171989" x="482600" y="1093788"/>
          <p14:tracePt t="172424" x="511175" y="1093788"/>
          <p14:tracePt t="172431" x="728663" y="1093788"/>
          <p14:tracePt t="172441" x="1039813" y="1103313"/>
          <p14:tracePt t="172449" x="1330325" y="1103313"/>
          <p14:tracePt t="172454" x="1704975" y="1103313"/>
          <p14:tracePt t="172462" x="1905000" y="1103313"/>
          <p14:tracePt t="172470" x="2214563" y="1122363"/>
          <p14:tracePt t="172478" x="2360613" y="1149350"/>
          <p14:tracePt t="172485" x="2489200" y="1185863"/>
          <p14:tracePt t="172495" x="2606675" y="1212850"/>
          <p14:tracePt t="172502" x="2662238" y="1222375"/>
          <p14:tracePt t="172513" x="2679700" y="1222375"/>
          <p14:tracePt t="172517" x="2689225" y="1222375"/>
          <p14:tracePt t="172578" x="2698750" y="1222375"/>
          <p14:tracePt t="172585" x="2781300" y="1222375"/>
          <p14:tracePt t="172596" x="2944813" y="1222375"/>
          <p14:tracePt t="172603" x="3108325" y="1222375"/>
          <p14:tracePt t="172607" x="3309938" y="1222375"/>
          <p14:tracePt t="172613" x="3490913" y="1222375"/>
          <p14:tracePt t="172621" x="3656013" y="1222375"/>
          <p14:tracePt t="172629" x="3802063" y="1222375"/>
          <p14:tracePt t="172637" x="3892550" y="1222375"/>
          <p14:tracePt t="172645" x="3948113" y="1222375"/>
          <p14:tracePt t="172653" x="3975100" y="1222375"/>
          <p14:tracePt t="172918" x="3984625" y="1231900"/>
          <p14:tracePt t="172934" x="3984625" y="1239838"/>
          <p14:tracePt t="172943" x="3984625" y="1285875"/>
          <p14:tracePt t="172949" x="3929063" y="1385888"/>
          <p14:tracePt t="172957" x="3911600" y="1449388"/>
          <p14:tracePt t="172966" x="3856038" y="1558925"/>
          <p14:tracePt t="172973" x="3838575" y="1660525"/>
          <p14:tracePt t="172981" x="3838575" y="1787525"/>
          <p14:tracePt t="172991" x="3838575" y="1933575"/>
          <p14:tracePt t="173002" x="3838575" y="2060575"/>
          <p14:tracePt t="173006" x="3838575" y="2179638"/>
          <p14:tracePt t="173013" x="3838575" y="2325688"/>
          <p14:tracePt t="173023" x="3846513" y="2444750"/>
          <p14:tracePt t="173031" x="3892550" y="2554288"/>
          <p14:tracePt t="173038" x="3902075" y="2635250"/>
          <p14:tracePt t="173045" x="3911600" y="2690813"/>
          <p14:tracePt t="173054" x="3911600" y="2735263"/>
          <p14:tracePt t="173062" x="3938588" y="2771775"/>
          <p14:tracePt t="173070" x="3938588" y="2781300"/>
          <p14:tracePt t="173079" x="3938588" y="2790825"/>
          <p14:tracePt t="173319" x="3948113" y="2800350"/>
          <p14:tracePt t="173413" x="3956050" y="2827338"/>
          <p14:tracePt t="173421" x="3965575" y="2844800"/>
          <p14:tracePt t="173485" x="3975100" y="2854325"/>
          <p14:tracePt t="173493" x="3984625" y="2854325"/>
          <p14:tracePt t="173501" x="4111625" y="2854325"/>
          <p14:tracePt t="173510" x="4257675" y="2854325"/>
          <p14:tracePt t="173517" x="4484688" y="2854325"/>
          <p14:tracePt t="173528" x="4740275" y="2854325"/>
          <p14:tracePt t="173533" x="5005388" y="2854325"/>
          <p14:tracePt t="173541" x="5205413" y="2854325"/>
          <p14:tracePt t="173549" x="5387975" y="2854325"/>
          <p14:tracePt t="173558" x="5514975" y="2854325"/>
          <p14:tracePt t="173565" x="5570538" y="2854325"/>
          <p14:tracePt t="173573" x="5588000" y="2854325"/>
          <p14:tracePt t="173581" x="5616575" y="2854325"/>
          <p14:tracePt t="173919" x="5670550" y="2854325"/>
          <p14:tracePt t="173928" x="5761038" y="2854325"/>
          <p14:tracePt t="173936" x="5889625" y="2854325"/>
          <p14:tracePt t="173948" x="6016625" y="2854325"/>
          <p14:tracePt t="173949" x="6199188" y="2854325"/>
          <p14:tracePt t="173957" x="6345238" y="2844800"/>
          <p14:tracePt t="173965" x="6508750" y="2800350"/>
          <p14:tracePt t="173973" x="6664325" y="2790825"/>
          <p14:tracePt t="173981" x="6791325" y="2771775"/>
          <p14:tracePt t="173989" x="6883400" y="2744788"/>
          <p14:tracePt t="173997" x="6964363" y="2717800"/>
          <p14:tracePt t="174005" x="6992938" y="2717800"/>
          <p14:tracePt t="174013" x="7019925" y="2708275"/>
          <p14:tracePt t="174125" x="7037388" y="2708275"/>
          <p14:tracePt t="174133" x="7037388" y="2727325"/>
          <p14:tracePt t="174141" x="7046913" y="2744788"/>
          <p14:tracePt t="174149" x="7073900" y="2763838"/>
          <p14:tracePt t="174157" x="7083425" y="2800350"/>
          <p14:tracePt t="174165" x="7092950" y="2827338"/>
          <p14:tracePt t="174173" x="7110413" y="2844800"/>
          <p14:tracePt t="174181" x="7138988" y="2863850"/>
          <p14:tracePt t="174189" x="7202488" y="2900363"/>
          <p14:tracePt t="174197" x="7265988" y="2927350"/>
          <p14:tracePt t="174205" x="7339013" y="2963863"/>
          <p14:tracePt t="174213" x="7458075" y="3009900"/>
          <p14:tracePt t="174221" x="7585075" y="3054350"/>
          <p14:tracePt t="174230" x="7721600" y="3109913"/>
          <p14:tracePt t="174238" x="7840663" y="3155950"/>
          <p14:tracePt t="174248" x="7967663" y="3182938"/>
          <p14:tracePt t="174254" x="8104188" y="3228975"/>
          <p14:tracePt t="174264" x="8196263" y="3255963"/>
          <p14:tracePt t="174271" x="8305800" y="3273425"/>
          <p14:tracePt t="174282" x="8405813" y="3309938"/>
          <p14:tracePt t="174289" x="8459788" y="3309938"/>
          <p14:tracePt t="174300" x="8523288" y="3328988"/>
          <p14:tracePt t="174305" x="8578850" y="3328988"/>
          <p14:tracePt t="174317" x="8615363" y="3328988"/>
          <p14:tracePt t="174321" x="8661400" y="3328988"/>
          <p14:tracePt t="174331" x="8678863" y="3328988"/>
          <p14:tracePt t="174335" x="8761413" y="3328988"/>
          <p14:tracePt t="174349" x="8788400" y="3328988"/>
          <p14:tracePt t="174351" x="8870950" y="3328988"/>
          <p14:tracePt t="174360" x="8970963" y="3328988"/>
          <p14:tracePt t="174368" x="9097963" y="33289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ja-JP"/>
              <a:t>D</a:t>
            </a:r>
            <a:r>
              <a:rPr lang="ja-JP" altLang="en-US"/>
              <a:t>ラッチの動作</a:t>
            </a:r>
          </a:p>
        </p:txBody>
      </p:sp>
      <p:sp>
        <p:nvSpPr>
          <p:cNvPr id="14339" name="Line 4"/>
          <p:cNvSpPr>
            <a:spLocks noChangeShapeType="1"/>
          </p:cNvSpPr>
          <p:nvPr/>
        </p:nvSpPr>
        <p:spPr bwMode="auto">
          <a:xfrm>
            <a:off x="702151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0" name="Line 5"/>
          <p:cNvSpPr>
            <a:spLocks noChangeShapeType="1"/>
          </p:cNvSpPr>
          <p:nvPr/>
        </p:nvSpPr>
        <p:spPr bwMode="auto">
          <a:xfrm>
            <a:off x="7021513" y="24209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1" name="Line 6"/>
          <p:cNvSpPr>
            <a:spLocks noChangeShapeType="1"/>
          </p:cNvSpPr>
          <p:nvPr/>
        </p:nvSpPr>
        <p:spPr bwMode="auto">
          <a:xfrm flipV="1">
            <a:off x="7308850"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2" name="Line 7"/>
          <p:cNvSpPr>
            <a:spLocks noChangeShapeType="1"/>
          </p:cNvSpPr>
          <p:nvPr/>
        </p:nvSpPr>
        <p:spPr bwMode="auto">
          <a:xfrm>
            <a:off x="684213" y="1844675"/>
            <a:ext cx="172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3" name="Line 8"/>
          <p:cNvSpPr>
            <a:spLocks noChangeShapeType="1"/>
          </p:cNvSpPr>
          <p:nvPr/>
        </p:nvSpPr>
        <p:spPr bwMode="auto">
          <a:xfrm>
            <a:off x="1476375"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Line 9"/>
          <p:cNvSpPr>
            <a:spLocks noChangeShapeType="1"/>
          </p:cNvSpPr>
          <p:nvPr/>
        </p:nvSpPr>
        <p:spPr bwMode="auto">
          <a:xfrm>
            <a:off x="1476375" y="3068638"/>
            <a:ext cx="2873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5" name="Line 10"/>
          <p:cNvSpPr>
            <a:spLocks noChangeShapeType="1"/>
          </p:cNvSpPr>
          <p:nvPr/>
        </p:nvSpPr>
        <p:spPr bwMode="auto">
          <a:xfrm flipV="1">
            <a:off x="1763713"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6" name="Line 11"/>
          <p:cNvSpPr>
            <a:spLocks noChangeShapeType="1"/>
          </p:cNvSpPr>
          <p:nvPr/>
        </p:nvSpPr>
        <p:spPr bwMode="auto">
          <a:xfrm>
            <a:off x="684213" y="3644900"/>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7" name="Line 12"/>
          <p:cNvSpPr>
            <a:spLocks noChangeShapeType="1"/>
          </p:cNvSpPr>
          <p:nvPr/>
        </p:nvSpPr>
        <p:spPr bwMode="auto">
          <a:xfrm>
            <a:off x="1763713" y="3644900"/>
            <a:ext cx="1655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8" name="Line 13"/>
          <p:cNvSpPr>
            <a:spLocks noChangeShapeType="1"/>
          </p:cNvSpPr>
          <p:nvPr/>
        </p:nvSpPr>
        <p:spPr bwMode="auto">
          <a:xfrm>
            <a:off x="7019925" y="436562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9" name="Line 14"/>
          <p:cNvSpPr>
            <a:spLocks noChangeShapeType="1"/>
          </p:cNvSpPr>
          <p:nvPr/>
        </p:nvSpPr>
        <p:spPr bwMode="auto">
          <a:xfrm>
            <a:off x="7019925" y="494188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0" name="Line 15"/>
          <p:cNvSpPr>
            <a:spLocks noChangeShapeType="1"/>
          </p:cNvSpPr>
          <p:nvPr/>
        </p:nvSpPr>
        <p:spPr bwMode="auto">
          <a:xfrm flipV="1">
            <a:off x="7307263" y="436562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1" name="Line 17"/>
          <p:cNvSpPr>
            <a:spLocks noChangeShapeType="1"/>
          </p:cNvSpPr>
          <p:nvPr/>
        </p:nvSpPr>
        <p:spPr bwMode="auto">
          <a:xfrm>
            <a:off x="5076825" y="24209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2" name="Line 18"/>
          <p:cNvSpPr>
            <a:spLocks noChangeShapeType="1"/>
          </p:cNvSpPr>
          <p:nvPr/>
        </p:nvSpPr>
        <p:spPr bwMode="auto">
          <a:xfrm flipV="1">
            <a:off x="536416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3" name="Line 19"/>
          <p:cNvSpPr>
            <a:spLocks noChangeShapeType="1"/>
          </p:cNvSpPr>
          <p:nvPr/>
        </p:nvSpPr>
        <p:spPr bwMode="auto">
          <a:xfrm>
            <a:off x="3419475"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4" name="Line 20"/>
          <p:cNvSpPr>
            <a:spLocks noChangeShapeType="1"/>
          </p:cNvSpPr>
          <p:nvPr/>
        </p:nvSpPr>
        <p:spPr bwMode="auto">
          <a:xfrm>
            <a:off x="3419475" y="3068638"/>
            <a:ext cx="2873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5" name="Line 21"/>
          <p:cNvSpPr>
            <a:spLocks noChangeShapeType="1"/>
          </p:cNvSpPr>
          <p:nvPr/>
        </p:nvSpPr>
        <p:spPr bwMode="auto">
          <a:xfrm flipV="1">
            <a:off x="4572000"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6" name="Line 22"/>
          <p:cNvSpPr>
            <a:spLocks noChangeShapeType="1"/>
          </p:cNvSpPr>
          <p:nvPr/>
        </p:nvSpPr>
        <p:spPr bwMode="auto">
          <a:xfrm>
            <a:off x="2411413" y="2420938"/>
            <a:ext cx="26654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7" name="Line 23"/>
          <p:cNvSpPr>
            <a:spLocks noChangeShapeType="1"/>
          </p:cNvSpPr>
          <p:nvPr/>
        </p:nvSpPr>
        <p:spPr bwMode="auto">
          <a:xfrm>
            <a:off x="6084888" y="1844675"/>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8" name="Line 24"/>
          <p:cNvSpPr>
            <a:spLocks noChangeShapeType="1"/>
          </p:cNvSpPr>
          <p:nvPr/>
        </p:nvSpPr>
        <p:spPr bwMode="auto">
          <a:xfrm>
            <a:off x="3708400" y="36449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9" name="Text Box 25"/>
          <p:cNvSpPr txBox="1">
            <a:spLocks noChangeArrowheads="1"/>
          </p:cNvSpPr>
          <p:nvPr/>
        </p:nvSpPr>
        <p:spPr bwMode="auto">
          <a:xfrm>
            <a:off x="592138" y="19827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4360" name="Text Box 26"/>
          <p:cNvSpPr txBox="1">
            <a:spLocks noChangeArrowheads="1"/>
          </p:cNvSpPr>
          <p:nvPr/>
        </p:nvSpPr>
        <p:spPr bwMode="auto">
          <a:xfrm>
            <a:off x="539750" y="3278188"/>
            <a:ext cx="936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4361" name="Text Box 29"/>
          <p:cNvSpPr txBox="1">
            <a:spLocks noChangeArrowheads="1"/>
          </p:cNvSpPr>
          <p:nvPr/>
        </p:nvSpPr>
        <p:spPr bwMode="auto">
          <a:xfrm>
            <a:off x="539750" y="45751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4362" name="Line 35"/>
          <p:cNvSpPr>
            <a:spLocks noChangeShapeType="1"/>
          </p:cNvSpPr>
          <p:nvPr/>
        </p:nvSpPr>
        <p:spPr bwMode="auto">
          <a:xfrm>
            <a:off x="1474788" y="4365625"/>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3" name="Line 36"/>
          <p:cNvSpPr>
            <a:spLocks noChangeShapeType="1"/>
          </p:cNvSpPr>
          <p:nvPr/>
        </p:nvSpPr>
        <p:spPr bwMode="auto">
          <a:xfrm>
            <a:off x="3419475" y="5013325"/>
            <a:ext cx="1944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4" name="Line 37"/>
          <p:cNvSpPr>
            <a:spLocks noChangeShapeType="1"/>
          </p:cNvSpPr>
          <p:nvPr/>
        </p:nvSpPr>
        <p:spPr bwMode="auto">
          <a:xfrm flipV="1">
            <a:off x="3419475" y="4365625"/>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5" name="Line 38"/>
          <p:cNvSpPr>
            <a:spLocks noChangeShapeType="1"/>
          </p:cNvSpPr>
          <p:nvPr/>
        </p:nvSpPr>
        <p:spPr bwMode="auto">
          <a:xfrm flipV="1">
            <a:off x="5364163" y="4365625"/>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6" name="Line 39"/>
          <p:cNvSpPr>
            <a:spLocks noChangeShapeType="1"/>
          </p:cNvSpPr>
          <p:nvPr/>
        </p:nvSpPr>
        <p:spPr bwMode="auto">
          <a:xfrm>
            <a:off x="5364163" y="4365625"/>
            <a:ext cx="1655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7" name="Rectangle 42"/>
          <p:cNvSpPr>
            <a:spLocks noChangeArrowheads="1"/>
          </p:cNvSpPr>
          <p:nvPr/>
        </p:nvSpPr>
        <p:spPr bwMode="auto">
          <a:xfrm>
            <a:off x="971550" y="4365625"/>
            <a:ext cx="504825" cy="649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68" name="Text Box 43"/>
          <p:cNvSpPr txBox="1">
            <a:spLocks noChangeArrowheads="1"/>
          </p:cNvSpPr>
          <p:nvPr/>
        </p:nvSpPr>
        <p:spPr bwMode="auto">
          <a:xfrm>
            <a:off x="165100" y="5681663"/>
            <a:ext cx="1527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ここは</a:t>
            </a:r>
            <a:r>
              <a:rPr lang="en-US" altLang="ja-JP"/>
              <a:t>L</a:t>
            </a:r>
            <a:r>
              <a:rPr lang="ja-JP" altLang="en-US"/>
              <a:t>か</a:t>
            </a:r>
            <a:r>
              <a:rPr lang="en-US" altLang="ja-JP"/>
              <a:t>H</a:t>
            </a:r>
            <a:r>
              <a:rPr lang="ja-JP" altLang="en-US"/>
              <a:t>か</a:t>
            </a:r>
          </a:p>
          <a:p>
            <a:pPr eaLnBrk="1" hangingPunct="1"/>
            <a:r>
              <a:rPr lang="ja-JP" altLang="en-US"/>
              <a:t>決まらない</a:t>
            </a:r>
          </a:p>
        </p:txBody>
      </p:sp>
      <p:sp>
        <p:nvSpPr>
          <p:cNvPr id="14369" name="Line 44"/>
          <p:cNvSpPr>
            <a:spLocks noChangeShapeType="1"/>
          </p:cNvSpPr>
          <p:nvPr/>
        </p:nvSpPr>
        <p:spPr bwMode="auto">
          <a:xfrm flipV="1">
            <a:off x="1187450" y="4868863"/>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0" name="Line 46"/>
          <p:cNvSpPr>
            <a:spLocks noChangeShapeType="1"/>
          </p:cNvSpPr>
          <p:nvPr/>
        </p:nvSpPr>
        <p:spPr bwMode="auto">
          <a:xfrm flipV="1">
            <a:off x="3708400"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1" name="Line 47"/>
          <p:cNvSpPr>
            <a:spLocks noChangeShapeType="1"/>
          </p:cNvSpPr>
          <p:nvPr/>
        </p:nvSpPr>
        <p:spPr bwMode="auto">
          <a:xfrm>
            <a:off x="4572000" y="3068638"/>
            <a:ext cx="9366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2" name="Line 48"/>
          <p:cNvSpPr>
            <a:spLocks noChangeShapeType="1"/>
          </p:cNvSpPr>
          <p:nvPr/>
        </p:nvSpPr>
        <p:spPr bwMode="auto">
          <a:xfrm flipV="1">
            <a:off x="5508625"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3" name="Line 49"/>
          <p:cNvSpPr>
            <a:spLocks noChangeShapeType="1"/>
          </p:cNvSpPr>
          <p:nvPr/>
        </p:nvSpPr>
        <p:spPr bwMode="auto">
          <a:xfrm flipV="1">
            <a:off x="6372225" y="30686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4" name="Line 50"/>
          <p:cNvSpPr>
            <a:spLocks noChangeShapeType="1"/>
          </p:cNvSpPr>
          <p:nvPr/>
        </p:nvSpPr>
        <p:spPr bwMode="auto">
          <a:xfrm>
            <a:off x="5508625" y="36449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5" name="Line 51"/>
          <p:cNvSpPr>
            <a:spLocks noChangeShapeType="1"/>
          </p:cNvSpPr>
          <p:nvPr/>
        </p:nvSpPr>
        <p:spPr bwMode="auto">
          <a:xfrm>
            <a:off x="6372225" y="3068638"/>
            <a:ext cx="18716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6" name="Line 53"/>
          <p:cNvSpPr>
            <a:spLocks noChangeShapeType="1"/>
          </p:cNvSpPr>
          <p:nvPr/>
        </p:nvSpPr>
        <p:spPr bwMode="auto">
          <a:xfrm>
            <a:off x="241141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7" name="Line 55"/>
          <p:cNvSpPr>
            <a:spLocks noChangeShapeType="1"/>
          </p:cNvSpPr>
          <p:nvPr/>
        </p:nvSpPr>
        <p:spPr bwMode="auto">
          <a:xfrm>
            <a:off x="7308850" y="184467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8" name="Line 56"/>
          <p:cNvSpPr>
            <a:spLocks noChangeShapeType="1"/>
          </p:cNvSpPr>
          <p:nvPr/>
        </p:nvSpPr>
        <p:spPr bwMode="auto">
          <a:xfrm>
            <a:off x="7308850" y="43656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9" name="Line 58"/>
          <p:cNvSpPr>
            <a:spLocks noChangeShapeType="1"/>
          </p:cNvSpPr>
          <p:nvPr/>
        </p:nvSpPr>
        <p:spPr bwMode="auto">
          <a:xfrm flipV="1">
            <a:off x="1476375" y="1844675"/>
            <a:ext cx="0" cy="25209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0" name="Line 59"/>
          <p:cNvSpPr>
            <a:spLocks noChangeShapeType="1"/>
          </p:cNvSpPr>
          <p:nvPr/>
        </p:nvSpPr>
        <p:spPr bwMode="auto">
          <a:xfrm flipV="1">
            <a:off x="1763713" y="1844675"/>
            <a:ext cx="0" cy="30241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1" name="Line 60"/>
          <p:cNvSpPr>
            <a:spLocks noChangeShapeType="1"/>
          </p:cNvSpPr>
          <p:nvPr/>
        </p:nvSpPr>
        <p:spPr bwMode="auto">
          <a:xfrm flipV="1">
            <a:off x="3419475" y="1844675"/>
            <a:ext cx="0" cy="374491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2" name="Line 61"/>
          <p:cNvSpPr>
            <a:spLocks noChangeShapeType="1"/>
          </p:cNvSpPr>
          <p:nvPr/>
        </p:nvSpPr>
        <p:spPr bwMode="auto">
          <a:xfrm flipV="1">
            <a:off x="3708400" y="1844675"/>
            <a:ext cx="0" cy="374491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3" name="Line 62"/>
          <p:cNvSpPr>
            <a:spLocks noChangeShapeType="1"/>
          </p:cNvSpPr>
          <p:nvPr/>
        </p:nvSpPr>
        <p:spPr bwMode="auto">
          <a:xfrm flipV="1">
            <a:off x="4572000" y="1844675"/>
            <a:ext cx="0" cy="36004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4" name="Line 63"/>
          <p:cNvSpPr>
            <a:spLocks noChangeShapeType="1"/>
          </p:cNvSpPr>
          <p:nvPr/>
        </p:nvSpPr>
        <p:spPr bwMode="auto">
          <a:xfrm flipV="1">
            <a:off x="5508625" y="1844675"/>
            <a:ext cx="0" cy="36004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5" name="Line 64"/>
          <p:cNvSpPr>
            <a:spLocks noChangeShapeType="1"/>
          </p:cNvSpPr>
          <p:nvPr/>
        </p:nvSpPr>
        <p:spPr bwMode="auto">
          <a:xfrm flipV="1">
            <a:off x="6372225" y="1844675"/>
            <a:ext cx="0" cy="36718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6" name="Text Box 65"/>
          <p:cNvSpPr txBox="1">
            <a:spLocks noChangeArrowheads="1"/>
          </p:cNvSpPr>
          <p:nvPr/>
        </p:nvSpPr>
        <p:spPr bwMode="auto">
          <a:xfrm>
            <a:off x="4703763" y="5176838"/>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Q=D</a:t>
            </a:r>
          </a:p>
        </p:txBody>
      </p:sp>
      <p:sp>
        <p:nvSpPr>
          <p:cNvPr id="14387" name="Text Box 66"/>
          <p:cNvSpPr txBox="1">
            <a:spLocks noChangeArrowheads="1"/>
          </p:cNvSpPr>
          <p:nvPr/>
        </p:nvSpPr>
        <p:spPr bwMode="auto">
          <a:xfrm>
            <a:off x="6948488" y="5157788"/>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Q=D</a:t>
            </a:r>
          </a:p>
        </p:txBody>
      </p:sp>
      <p:sp>
        <p:nvSpPr>
          <p:cNvPr id="14388" name="Text Box 67"/>
          <p:cNvSpPr txBox="1">
            <a:spLocks noChangeArrowheads="1"/>
          </p:cNvSpPr>
          <p:nvPr/>
        </p:nvSpPr>
        <p:spPr bwMode="auto">
          <a:xfrm>
            <a:off x="3348038" y="5302250"/>
            <a:ext cx="501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a:t>Q=D</a:t>
            </a:r>
          </a:p>
        </p:txBody>
      </p:sp>
      <p:sp>
        <p:nvSpPr>
          <p:cNvPr id="14389" name="Line 69"/>
          <p:cNvSpPr>
            <a:spLocks noChangeShapeType="1"/>
          </p:cNvSpPr>
          <p:nvPr/>
        </p:nvSpPr>
        <p:spPr bwMode="auto">
          <a:xfrm>
            <a:off x="5795963"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0" name="Line 70"/>
          <p:cNvSpPr>
            <a:spLocks noChangeShapeType="1"/>
          </p:cNvSpPr>
          <p:nvPr/>
        </p:nvSpPr>
        <p:spPr bwMode="auto">
          <a:xfrm>
            <a:off x="5795963" y="24209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1" name="Line 71"/>
          <p:cNvSpPr>
            <a:spLocks noChangeShapeType="1"/>
          </p:cNvSpPr>
          <p:nvPr/>
        </p:nvSpPr>
        <p:spPr bwMode="auto">
          <a:xfrm flipV="1">
            <a:off x="6083300" y="184467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2" name="Line 72"/>
          <p:cNvSpPr>
            <a:spLocks noChangeShapeType="1"/>
          </p:cNvSpPr>
          <p:nvPr/>
        </p:nvSpPr>
        <p:spPr bwMode="auto">
          <a:xfrm>
            <a:off x="5364163" y="18446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3" name="Text Box 74"/>
          <p:cNvSpPr txBox="1">
            <a:spLocks noChangeArrowheads="1"/>
          </p:cNvSpPr>
          <p:nvPr/>
        </p:nvSpPr>
        <p:spPr bwMode="auto">
          <a:xfrm>
            <a:off x="1406525" y="4437063"/>
            <a:ext cx="5016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a:t>Q=D</a:t>
            </a:r>
          </a:p>
        </p:txBody>
      </p:sp>
      <p:sp>
        <p:nvSpPr>
          <p:cNvPr id="14394" name="Text Box 75"/>
          <p:cNvSpPr txBox="1">
            <a:spLocks noChangeArrowheads="1"/>
          </p:cNvSpPr>
          <p:nvPr/>
        </p:nvSpPr>
        <p:spPr bwMode="auto">
          <a:xfrm>
            <a:off x="2268538" y="6021388"/>
            <a:ext cx="51219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t>D</a:t>
            </a:r>
            <a:r>
              <a:rPr lang="ja-JP" altLang="en-US" sz="2000" b="1"/>
              <a:t>ラッチは目、</a:t>
            </a:r>
            <a:r>
              <a:rPr lang="en-US" altLang="ja-JP" sz="2000" b="1"/>
              <a:t>G=H</a:t>
            </a:r>
            <a:r>
              <a:rPr lang="ja-JP" altLang="en-US" sz="2000" b="1"/>
              <a:t>は見たものをそのまま出す</a:t>
            </a:r>
          </a:p>
          <a:p>
            <a:pPr eaLnBrk="1" hangingPunct="1"/>
            <a:r>
              <a:rPr lang="en-US" altLang="ja-JP" sz="2000" b="1"/>
              <a:t>G=L</a:t>
            </a:r>
            <a:r>
              <a:rPr lang="ja-JP" altLang="en-US" sz="2000" b="1"/>
              <a:t>の時は最後に見たものを覚えておく</a:t>
            </a:r>
          </a:p>
        </p:txBody>
      </p:sp>
      <p:pic>
        <p:nvPicPr>
          <p:cNvPr id="2" name="オーディオ 1">
            <a:hlinkClick r:id="" action="ppaction://media"/>
            <a:extLst>
              <a:ext uri="{FF2B5EF4-FFF2-40B4-BE49-F238E27FC236}">
                <a16:creationId xmlns:a16="http://schemas.microsoft.com/office/drawing/2014/main" id="{BA508BF8-0227-483B-B931-38F13E20FF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474"/>
    </mc:Choice>
    <mc:Fallback>
      <p:transition spd="slow" advTm="11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96" x="9034463" y="3365500"/>
          <p14:tracePt t="1401" x="8970963" y="3365500"/>
          <p14:tracePt t="1410" x="8915400" y="3365500"/>
          <p14:tracePt t="1418" x="8861425" y="3365500"/>
          <p14:tracePt t="1425" x="8807450" y="3365500"/>
          <p14:tracePt t="1433" x="8734425" y="3365500"/>
          <p14:tracePt t="1441" x="8642350" y="3365500"/>
          <p14:tracePt t="1449" x="8551863" y="3365500"/>
          <p14:tracePt t="1459" x="8432800" y="3411538"/>
          <p14:tracePt t="1507" x="7675563" y="3465513"/>
          <p14:tracePt t="1513" x="7567613" y="3465513"/>
          <p14:tracePt t="1521" x="7475538" y="3465513"/>
          <p14:tracePt t="1529" x="7421563" y="3465513"/>
          <p14:tracePt t="1537" x="7366000" y="3465513"/>
          <p14:tracePt t="1546" x="7339013" y="3465513"/>
          <p14:tracePt t="1553" x="7329488" y="3455988"/>
          <p14:tracePt t="1561" x="7302500" y="3455988"/>
          <p14:tracePt t="1569" x="7292975" y="3446463"/>
          <p14:tracePt t="1594" x="7283450" y="3438525"/>
          <p14:tracePt t="1601" x="7275513" y="3429000"/>
          <p14:tracePt t="1809" x="7256463" y="3429000"/>
          <p14:tracePt t="1817" x="7175500" y="3438525"/>
          <p14:tracePt t="1825" x="7110413" y="3475038"/>
          <p14:tracePt t="1833" x="7102475" y="3482975"/>
          <p14:tracePt t="1897" x="7073900" y="3455988"/>
          <p14:tracePt t="1906" x="7046913" y="3392488"/>
          <p14:tracePt t="1913" x="7037388" y="3365500"/>
          <p14:tracePt t="1921" x="7019925" y="3302000"/>
          <p14:tracePt t="1929" x="7010400" y="3273425"/>
          <p14:tracePt t="1937" x="6983413" y="3246438"/>
          <p14:tracePt t="1945" x="6983413" y="3228975"/>
          <p14:tracePt t="1953" x="6973888" y="3209925"/>
          <p14:tracePt t="1977" x="6964363" y="3200400"/>
          <p14:tracePt t="2033" x="6900863" y="3219450"/>
          <p14:tracePt t="2041" x="6837363" y="3255963"/>
          <p14:tracePt t="2049" x="6827838" y="3273425"/>
          <p14:tracePt t="2058" x="6800850" y="3282950"/>
          <p14:tracePt t="2066" x="6783388" y="3292475"/>
          <p14:tracePt t="2082" x="6773863" y="3292475"/>
          <p14:tracePt t="2098" x="6764338" y="3292475"/>
          <p14:tracePt t="2211" x="6746875" y="3309938"/>
          <p14:tracePt t="2219" x="6737350" y="3319463"/>
          <p14:tracePt t="2227" x="6718300" y="3338513"/>
          <p14:tracePt t="2299" x="6710363" y="3338513"/>
          <p14:tracePt t="2307" x="6700838" y="3319463"/>
          <p14:tracePt t="2325" x="6700838" y="3302000"/>
          <p14:tracePt t="2331" x="6700838" y="3282950"/>
          <p14:tracePt t="2405" x="6691313" y="3273425"/>
          <p14:tracePt t="2595" x="6691313" y="3255963"/>
          <p14:tracePt t="2603" x="6691313" y="3236913"/>
          <p14:tracePt t="2611" x="6691313" y="3200400"/>
          <p14:tracePt t="2618" x="6681788" y="3182938"/>
          <p14:tracePt t="2627" x="6673850" y="3163888"/>
          <p14:tracePt t="2634" x="6673850" y="3155950"/>
          <p14:tracePt t="2642" x="6664325" y="3146425"/>
          <p14:tracePt t="3275" x="6664325" y="3100388"/>
          <p14:tracePt t="3282" x="6654800" y="3063875"/>
          <p14:tracePt t="3297" x="6654800" y="3046413"/>
          <p14:tracePt t="3305" x="6645275" y="3027363"/>
          <p14:tracePt t="4687" x="6645275" y="3017838"/>
          <p14:tracePt t="4707" x="6645275" y="2982913"/>
          <p14:tracePt t="5203" x="6645275" y="2973388"/>
          <p14:tracePt t="5653" x="6637338" y="2963863"/>
          <p14:tracePt t="6316" x="6627813" y="2954338"/>
          <p14:tracePt t="6326" x="6618288" y="2954338"/>
          <p14:tracePt t="6331" x="6618288" y="2946400"/>
          <p14:tracePt t="6338" x="6618288" y="2936875"/>
          <p14:tracePt t="6346" x="6610350" y="2917825"/>
          <p14:tracePt t="6354" x="6610350" y="2890838"/>
          <p14:tracePt t="6362" x="6591300" y="2873375"/>
          <p14:tracePt t="6370" x="6591300" y="2827338"/>
          <p14:tracePt t="6378" x="6581775" y="2800350"/>
          <p14:tracePt t="6386" x="6581775" y="2771775"/>
          <p14:tracePt t="6397" x="6581775" y="2735263"/>
          <p14:tracePt t="6402" x="6573838" y="2698750"/>
          <p14:tracePt t="6413" x="6573838" y="2681288"/>
          <p14:tracePt t="6420" x="6573838" y="2654300"/>
          <p14:tracePt t="6425" x="6573838" y="2644775"/>
          <p14:tracePt t="6434" x="6564313" y="2625725"/>
          <p14:tracePt t="6659" x="6537325" y="2635250"/>
          <p14:tracePt t="6669" x="6537325" y="2644775"/>
          <p14:tracePt t="6675" x="6508750" y="2654300"/>
          <p14:tracePt t="6682" x="6500813" y="2662238"/>
          <p14:tracePt t="6690" x="6481763" y="2681288"/>
          <p14:tracePt t="6698" x="6472238" y="2690813"/>
          <p14:tracePt t="6706" x="6464300" y="2690813"/>
          <p14:tracePt t="6746" x="6454775" y="2690813"/>
          <p14:tracePt t="6771" x="6427788" y="2698750"/>
          <p14:tracePt t="6780" x="6391275" y="2727325"/>
          <p14:tracePt t="6788" x="6335713" y="2744788"/>
          <p14:tracePt t="6801" x="6299200" y="2790825"/>
          <p14:tracePt t="6802" x="6162675" y="2854325"/>
          <p14:tracePt t="6810" x="6016625" y="2881313"/>
          <p14:tracePt t="6817" x="5853113" y="2927350"/>
          <p14:tracePt t="6825" x="5616575" y="2982913"/>
          <p14:tracePt t="6835" x="5334000" y="3017838"/>
          <p14:tracePt t="6841" x="5122863" y="3046413"/>
          <p14:tracePt t="6850" x="4849813" y="3063875"/>
          <p14:tracePt t="6857" x="4586288" y="3063875"/>
          <p14:tracePt t="6866" x="4367213" y="3063875"/>
          <p14:tracePt t="6873" x="4165600" y="3063875"/>
          <p14:tracePt t="6882" x="3984625" y="3063875"/>
          <p14:tracePt t="6889" x="3819525" y="3063875"/>
          <p14:tracePt t="6897" x="3673475" y="3027363"/>
          <p14:tracePt t="6905" x="3573463" y="3000375"/>
          <p14:tracePt t="6913" x="3482975" y="2990850"/>
          <p14:tracePt t="6921" x="3373438" y="2990850"/>
          <p14:tracePt t="6929" x="3290888" y="2963863"/>
          <p14:tracePt t="6937" x="3200400" y="2963863"/>
          <p14:tracePt t="6945" x="3090863" y="2963863"/>
          <p14:tracePt t="6953" x="2962275" y="2963863"/>
          <p14:tracePt t="6961" x="2871788" y="2963863"/>
          <p14:tracePt t="6969" x="2744788" y="2973388"/>
          <p14:tracePt t="6977" x="2652713" y="2982913"/>
          <p14:tracePt t="6985" x="2516188" y="3000375"/>
          <p14:tracePt t="6994" x="2462213" y="3017838"/>
          <p14:tracePt t="7001" x="2379663" y="3036888"/>
          <p14:tracePt t="7010" x="2287588" y="3046413"/>
          <p14:tracePt t="7017" x="2206625" y="3073400"/>
          <p14:tracePt t="7025" x="2170113" y="3082925"/>
          <p14:tracePt t="7033" x="2151063" y="3082925"/>
          <p14:tracePt t="7114" x="2143125" y="3082925"/>
          <p14:tracePt t="7225" x="2078038" y="3082925"/>
          <p14:tracePt t="7233" x="2041525" y="3090863"/>
          <p14:tracePt t="7241" x="1978025" y="3119438"/>
          <p14:tracePt t="7249" x="1931988" y="3146425"/>
          <p14:tracePt t="7257" x="1868488" y="3163888"/>
          <p14:tracePt t="7265" x="1814513" y="3182938"/>
          <p14:tracePt t="7273" x="1778000" y="3200400"/>
          <p14:tracePt t="7283" x="1722438" y="3219450"/>
          <p14:tracePt t="7289" x="1695450" y="3236913"/>
          <p14:tracePt t="7299" x="1649413" y="3255963"/>
          <p14:tracePt t="7305" x="1631950" y="3273425"/>
          <p14:tracePt t="7313" x="1595438" y="3282950"/>
          <p14:tracePt t="7321" x="1585913" y="3292475"/>
          <p14:tracePt t="7329" x="1585913" y="3302000"/>
          <p14:tracePt t="7337" x="1576388" y="3309938"/>
          <p14:tracePt t="7345" x="1558925" y="3319463"/>
          <p14:tracePt t="7362" x="1549400" y="3328988"/>
          <p14:tracePt t="7370" x="1541463" y="3328988"/>
          <p14:tracePt t="7378" x="1522413" y="3338513"/>
          <p14:tracePt t="7386" x="1512888" y="3346450"/>
          <p14:tracePt t="7395" x="1512888" y="3355975"/>
          <p14:tracePt t="7402" x="1485900" y="3365500"/>
          <p14:tracePt t="7411" x="1468438" y="3382963"/>
          <p14:tracePt t="7506" x="1431925" y="3392488"/>
          <p14:tracePt t="7513" x="1403350" y="3411538"/>
          <p14:tracePt t="7522" x="1358900" y="3438525"/>
          <p14:tracePt t="7529" x="1339850" y="3446463"/>
          <p14:tracePt t="7537" x="1322388" y="3446463"/>
          <p14:tracePt t="7545" x="1293813" y="3455988"/>
          <p14:tracePt t="7553" x="1276350" y="3465513"/>
          <p14:tracePt t="7564" x="1230313" y="3465513"/>
          <p14:tracePt t="7571" x="1203325" y="3482975"/>
          <p14:tracePt t="7581" x="1176338" y="3492500"/>
          <p14:tracePt t="7587" x="1130300" y="3511550"/>
          <p14:tracePt t="7599" x="1093788" y="3511550"/>
          <p14:tracePt t="7602" x="1039813" y="3511550"/>
          <p14:tracePt t="7611" x="1020763" y="3511550"/>
          <p14:tracePt t="7618" x="984250" y="3511550"/>
          <p14:tracePt t="7691" x="966788" y="3511550"/>
          <p14:tracePt t="7702" x="947738" y="3511550"/>
          <p14:tracePt t="7705" x="911225" y="3529013"/>
          <p14:tracePt t="7714" x="893763" y="3538538"/>
          <p14:tracePt t="7731" x="884238" y="3538538"/>
          <p14:tracePt t="7907" x="857250" y="3538538"/>
          <p14:tracePt t="7913" x="847725" y="3538538"/>
          <p14:tracePt t="7921" x="830263" y="3556000"/>
          <p14:tracePt t="7929" x="811213" y="3592513"/>
          <p14:tracePt t="7937" x="793750" y="3602038"/>
          <p14:tracePt t="7954" x="784225" y="3611563"/>
          <p14:tracePt t="8018" x="765175" y="3611563"/>
          <p14:tracePt t="8026" x="757238" y="3611563"/>
          <p14:tracePt t="8042" x="747713" y="3621088"/>
          <p14:tracePt t="8133" x="747713" y="3592513"/>
          <p14:tracePt t="8139" x="747713" y="3565525"/>
          <p14:tracePt t="8147" x="747713" y="3529013"/>
          <p14:tracePt t="8155" x="747713" y="3482975"/>
          <p14:tracePt t="8164" x="765175" y="3455988"/>
          <p14:tracePt t="8171" x="765175" y="3429000"/>
          <p14:tracePt t="8179" x="774700" y="3382963"/>
          <p14:tracePt t="8186" x="793750" y="3365500"/>
          <p14:tracePt t="8195" x="801688" y="3338513"/>
          <p14:tracePt t="8202" x="820738" y="3309938"/>
          <p14:tracePt t="8212" x="820738" y="3302000"/>
          <p14:tracePt t="8218" x="830263" y="3292475"/>
          <p14:tracePt t="8242" x="838200" y="3282950"/>
          <p14:tracePt t="8299" x="847725" y="3282950"/>
          <p14:tracePt t="8308" x="866775" y="3282950"/>
          <p14:tracePt t="8313" x="920750" y="3282950"/>
          <p14:tracePt t="8321" x="1011238" y="3282950"/>
          <p14:tracePt t="8329" x="1066800" y="3282950"/>
          <p14:tracePt t="8337" x="1112838" y="3309938"/>
          <p14:tracePt t="8345" x="1139825" y="3338513"/>
          <p14:tracePt t="8353" x="1176338" y="3355975"/>
          <p14:tracePt t="8362" x="1185863" y="3365500"/>
          <p14:tracePt t="8369" x="1203325" y="3382963"/>
          <p14:tracePt t="8377" x="1203325" y="3392488"/>
          <p14:tracePt t="8529" x="1212850" y="3402013"/>
          <p14:tracePt t="8611" x="1222375" y="3411538"/>
          <p14:tracePt t="8628" x="1249363" y="3438525"/>
          <p14:tracePt t="8636" x="1258888" y="3446463"/>
          <p14:tracePt t="8645" x="1266825" y="3446463"/>
          <p14:tracePt t="8653" x="1285875" y="3465513"/>
          <p14:tracePt t="8659" x="1293813" y="3475038"/>
          <p14:tracePt t="8715" x="1293813" y="3482975"/>
          <p14:tracePt t="8835" x="1312863" y="3482975"/>
          <p14:tracePt t="8843" x="1322388" y="3465513"/>
          <p14:tracePt t="8851" x="1330325" y="3438525"/>
          <p14:tracePt t="8858" x="1358900" y="3392488"/>
          <p14:tracePt t="8866" x="1366838" y="3375025"/>
          <p14:tracePt t="8874" x="1376363" y="3346450"/>
          <p14:tracePt t="8882" x="1395413" y="3309938"/>
          <p14:tracePt t="8890" x="1395413" y="3282950"/>
          <p14:tracePt t="8898" x="1412875" y="3265488"/>
          <p14:tracePt t="8905" x="1412875" y="3255963"/>
          <p14:tracePt t="8913" x="1412875" y="3236913"/>
          <p14:tracePt t="8921" x="1412875" y="3228975"/>
          <p14:tracePt t="8937" x="1412875" y="3209925"/>
          <p14:tracePt t="8945" x="1422400" y="3192463"/>
          <p14:tracePt t="8953" x="1422400" y="3182938"/>
          <p14:tracePt t="8961" x="1422400" y="3146425"/>
          <p14:tracePt t="8969" x="1431925" y="3119438"/>
          <p14:tracePt t="8978" x="1431925" y="3109913"/>
          <p14:tracePt t="8987" x="1439863" y="3082925"/>
          <p14:tracePt t="8997" x="1439863" y="3063875"/>
          <p14:tracePt t="9005" x="1439863" y="3054350"/>
          <p14:tracePt t="9014" x="1449388" y="3036888"/>
          <p14:tracePt t="9032" x="1458913" y="3027363"/>
          <p14:tracePt t="9299" x="1495425" y="3027363"/>
          <p14:tracePt t="9310" x="1522413" y="3027363"/>
          <p14:tracePt t="9314" x="1558925" y="3027363"/>
          <p14:tracePt t="9324" x="1612900" y="3036888"/>
          <p14:tracePt t="9331" x="1649413" y="3036888"/>
          <p14:tracePt t="9338" x="1668463" y="3036888"/>
          <p14:tracePt t="9362" x="1685925" y="3036888"/>
          <p14:tracePt t="9425" x="1695450" y="3036888"/>
          <p14:tracePt t="10619" x="1704975" y="3046413"/>
          <p14:tracePt t="11452" x="1695450" y="3054350"/>
          <p14:tracePt t="11458" x="1685925" y="3063875"/>
          <p14:tracePt t="11467" x="1668463" y="3063875"/>
          <p14:tracePt t="11474" x="1668463" y="3073400"/>
          <p14:tracePt t="11538" x="1658938" y="3073400"/>
          <p14:tracePt t="11555" x="1641475" y="3063875"/>
          <p14:tracePt t="11563" x="1641475" y="3036888"/>
          <p14:tracePt t="11571" x="1641475" y="2982913"/>
          <p14:tracePt t="11579" x="1641475" y="2927350"/>
          <p14:tracePt t="11586" x="1641475" y="2863850"/>
          <p14:tracePt t="11596" x="1641475" y="2808288"/>
          <p14:tracePt t="11603" x="1641475" y="2781300"/>
          <p14:tracePt t="11610" x="1641475" y="2763838"/>
          <p14:tracePt t="11618" x="1641475" y="2735263"/>
          <p14:tracePt t="11627" x="1641475" y="2717800"/>
          <p14:tracePt t="11633" x="1641475" y="2698750"/>
          <p14:tracePt t="11883" x="1641475" y="2681288"/>
          <p14:tracePt t="11891" x="1641475" y="2654300"/>
          <p14:tracePt t="11899" x="1641475" y="2625725"/>
          <p14:tracePt t="11907" x="1641475" y="2581275"/>
          <p14:tracePt t="11915" x="1641475" y="2554288"/>
          <p14:tracePt t="11922" x="1641475" y="2525713"/>
          <p14:tracePt t="11929" x="1641475" y="2498725"/>
          <p14:tracePt t="11938" x="1641475" y="2481263"/>
          <p14:tracePt t="11945" x="1641475" y="2462213"/>
          <p14:tracePt t="11962" x="1641475" y="2452688"/>
          <p14:tracePt t="12219" x="1641475" y="2444750"/>
          <p14:tracePt t="12228" x="1641475" y="2416175"/>
          <p14:tracePt t="12236" x="1641475" y="2389188"/>
          <p14:tracePt t="12243" x="1641475" y="2343150"/>
          <p14:tracePt t="12251" x="1641475" y="2306638"/>
          <p14:tracePt t="12259" x="1641475" y="2289175"/>
          <p14:tracePt t="12266" x="1641475" y="2262188"/>
          <p14:tracePt t="12274" x="1641475" y="2243138"/>
          <p14:tracePt t="12282" x="1641475" y="2225675"/>
          <p14:tracePt t="12290" x="1641475" y="2216150"/>
          <p14:tracePt t="12373" x="1641475" y="2206625"/>
          <p14:tracePt t="12378" x="1641475" y="2197100"/>
          <p14:tracePt t="12388" x="1641475" y="2179638"/>
          <p14:tracePt t="12397" x="1641475" y="2170113"/>
          <p14:tracePt t="12414" x="1641475" y="2160588"/>
          <p14:tracePt t="12651" x="1622425" y="2179638"/>
          <p14:tracePt t="12659" x="1604963" y="2179638"/>
          <p14:tracePt t="12665" x="1585913" y="2189163"/>
          <p14:tracePt t="12739" x="1576388" y="2189163"/>
          <p14:tracePt t="12748" x="1576388" y="2170113"/>
          <p14:tracePt t="12755" x="1576388" y="2143125"/>
          <p14:tracePt t="12764" x="1576388" y="2116138"/>
          <p14:tracePt t="12770" x="1576388" y="2079625"/>
          <p14:tracePt t="12779" x="1585913" y="2060575"/>
          <p14:tracePt t="12786" x="1585913" y="2033588"/>
          <p14:tracePt t="12795" x="1595438" y="2024063"/>
          <p14:tracePt t="12802" x="1604963" y="2016125"/>
          <p14:tracePt t="13012" x="1612900" y="2024063"/>
          <p14:tracePt t="13023" x="1612900" y="2070100"/>
          <p14:tracePt t="13029" x="1612900" y="2097088"/>
          <p14:tracePt t="13034" x="1612900" y="2125663"/>
          <p14:tracePt t="13044" x="1612900" y="2143125"/>
          <p14:tracePt t="13050" x="1604963" y="2170113"/>
          <p14:tracePt t="13251" x="1604963" y="2152650"/>
          <p14:tracePt t="13259" x="1604963" y="2133600"/>
          <p14:tracePt t="13267" x="1604963" y="2125663"/>
          <p14:tracePt t="13275" x="1604963" y="2106613"/>
          <p14:tracePt t="13282" x="1604963" y="2097088"/>
          <p14:tracePt t="13289" x="1612900" y="2089150"/>
          <p14:tracePt t="13363" x="1612900" y="2133600"/>
          <p14:tracePt t="13371" x="1612900" y="2197100"/>
          <p14:tracePt t="13378" x="1612900" y="2270125"/>
          <p14:tracePt t="13386" x="1612900" y="2325688"/>
          <p14:tracePt t="13395" x="1604963" y="2435225"/>
          <p14:tracePt t="13402" x="1604963" y="2462213"/>
          <p14:tracePt t="13412" x="1604963" y="2517775"/>
          <p14:tracePt t="13420" x="1595438" y="2581275"/>
          <p14:tracePt t="13429" x="1595438" y="2617788"/>
          <p14:tracePt t="13435" x="1595438" y="2662238"/>
          <p14:tracePt t="13445" x="1595438" y="2717800"/>
          <p14:tracePt t="13452" x="1595438" y="2754313"/>
          <p14:tracePt t="13457" x="1595438" y="2790825"/>
          <p14:tracePt t="13465" x="1595438" y="2836863"/>
          <p14:tracePt t="13473" x="1595438" y="2900363"/>
          <p14:tracePt t="13482" x="1595438" y="2973388"/>
          <p14:tracePt t="13489" x="1595438" y="3063875"/>
          <p14:tracePt t="13498" x="1612900" y="3155950"/>
          <p14:tracePt t="13505" x="1612900" y="3255963"/>
          <p14:tracePt t="13514" x="1622425" y="3328988"/>
          <p14:tracePt t="13521" x="1641475" y="3419475"/>
          <p14:tracePt t="13529" x="1649413" y="3538538"/>
          <p14:tracePt t="13537" x="1677988" y="3629025"/>
          <p14:tracePt t="13545" x="1677988" y="3675063"/>
          <p14:tracePt t="13553" x="1685925" y="3730625"/>
          <p14:tracePt t="13561" x="1685925" y="3767138"/>
          <p14:tracePt t="13569" x="1695450" y="3784600"/>
          <p14:tracePt t="13577" x="1695450" y="3794125"/>
          <p14:tracePt t="13586" x="1695450" y="3811588"/>
          <p14:tracePt t="13633" x="1695450" y="3821113"/>
          <p14:tracePt t="13641" x="1695450" y="3848100"/>
          <p14:tracePt t="13649" x="1704975" y="3875088"/>
          <p14:tracePt t="13665" x="1704975" y="3957638"/>
          <p14:tracePt t="13673" x="1751013" y="4021138"/>
          <p14:tracePt t="13681" x="1778000" y="4103688"/>
          <p14:tracePt t="13689" x="1778000" y="4159250"/>
          <p14:tracePt t="13697" x="1814513" y="4222750"/>
          <p14:tracePt t="13705" x="1831975" y="4286250"/>
          <p14:tracePt t="13713" x="1831975" y="4322763"/>
          <p14:tracePt t="13721" x="1860550" y="4340225"/>
          <p14:tracePt t="13729" x="1868488" y="4376738"/>
          <p14:tracePt t="13737" x="1868488" y="4386263"/>
          <p14:tracePt t="13809" x="1868488" y="4405313"/>
          <p14:tracePt t="13817" x="1868488" y="4432300"/>
          <p14:tracePt t="13826" x="1868488" y="4468813"/>
          <p14:tracePt t="13833" x="1868488" y="4505325"/>
          <p14:tracePt t="13841" x="1868488" y="4522788"/>
          <p14:tracePt t="13849" x="1868488" y="4559300"/>
          <p14:tracePt t="13857" x="1868488" y="4605338"/>
          <p14:tracePt t="13865" x="1868488" y="4614863"/>
          <p14:tracePt t="13873" x="1868488" y="4632325"/>
          <p14:tracePt t="13881" x="1868488" y="4660900"/>
          <p14:tracePt t="13889" x="1868488" y="4668838"/>
          <p14:tracePt t="13897" x="1878013" y="4678363"/>
          <p14:tracePt t="14045" x="1878013" y="4687888"/>
          <p14:tracePt t="14163" x="1878013" y="4697413"/>
          <p14:tracePt t="14171" x="1878013" y="4741863"/>
          <p14:tracePt t="14178" x="1860550" y="4787900"/>
          <p14:tracePt t="14187" x="1824038" y="4841875"/>
          <p14:tracePt t="14195" x="1768475" y="4906963"/>
          <p14:tracePt t="14202" x="1741488" y="4951413"/>
          <p14:tracePt t="14211" x="1731963" y="4970463"/>
          <p14:tracePt t="14219" x="1714500" y="4987925"/>
          <p14:tracePt t="14227" x="1714500" y="5033963"/>
          <p14:tracePt t="14505" x="1685925" y="5060950"/>
          <p14:tracePt t="14514" x="1677988" y="5080000"/>
          <p14:tracePt t="14521" x="1668463" y="5089525"/>
          <p14:tracePt t="14529" x="1649413" y="5106988"/>
          <p14:tracePt t="14537" x="1631950" y="5126038"/>
          <p14:tracePt t="14545" x="1622425" y="5133975"/>
          <p14:tracePt t="14561" x="1612900" y="5143500"/>
          <p14:tracePt t="14721" x="1612900" y="5126038"/>
          <p14:tracePt t="14729" x="1612900" y="5097463"/>
          <p14:tracePt t="14737" x="1641475" y="5060950"/>
          <p14:tracePt t="14745" x="1641475" y="5033963"/>
          <p14:tracePt t="14753" x="1641475" y="5016500"/>
          <p14:tracePt t="14761" x="1641475" y="4987925"/>
          <p14:tracePt t="14769" x="1649413" y="4943475"/>
          <p14:tracePt t="14778" x="1658938" y="4887913"/>
          <p14:tracePt t="14786" x="1668463" y="4870450"/>
          <p14:tracePt t="14793" x="1668463" y="4824413"/>
          <p14:tracePt t="14801" x="1668463" y="4814888"/>
          <p14:tracePt t="14810" x="1695450" y="4768850"/>
          <p14:tracePt t="14827" x="1695450" y="4760913"/>
          <p14:tracePt t="14835" x="1695450" y="4741863"/>
          <p14:tracePt t="14925" x="1695450" y="4732338"/>
          <p14:tracePt t="14929" x="1695450" y="4714875"/>
          <p14:tracePt t="14937" x="1704975" y="4687888"/>
          <p14:tracePt t="14945" x="1704975" y="4678363"/>
          <p14:tracePt t="14953" x="1704975" y="4651375"/>
          <p14:tracePt t="14961" x="1714500" y="4632325"/>
          <p14:tracePt t="14969" x="1714500" y="4614863"/>
          <p14:tracePt t="14977" x="1714500" y="4595813"/>
          <p14:tracePt t="14985" x="1714500" y="4587875"/>
          <p14:tracePt t="14993" x="1714500" y="4568825"/>
          <p14:tracePt t="15010" x="1722438" y="4559300"/>
          <p14:tracePt t="16418" x="1704975" y="4559300"/>
          <p14:tracePt t="16425" x="1685925" y="4541838"/>
          <p14:tracePt t="16433" x="1641475" y="4505325"/>
          <p14:tracePt t="16441" x="1631950" y="4495800"/>
          <p14:tracePt t="16451" x="1612900" y="4478338"/>
          <p14:tracePt t="16457" x="1595438" y="4459288"/>
          <p14:tracePt t="16465" x="1585913" y="4449763"/>
          <p14:tracePt t="16473" x="1576388" y="4422775"/>
          <p14:tracePt t="16481" x="1576388" y="4405313"/>
          <p14:tracePt t="16489" x="1549400" y="4376738"/>
          <p14:tracePt t="16498" x="1549400" y="4368800"/>
          <p14:tracePt t="16505" x="1549400" y="4349750"/>
          <p14:tracePt t="16514" x="1549400" y="4322763"/>
          <p14:tracePt t="16530" x="1549400" y="4313238"/>
          <p14:tracePt t="16619" x="1541463" y="4303713"/>
          <p14:tracePt t="16843" x="1558925" y="4322763"/>
          <p14:tracePt t="16851" x="1576388" y="4286250"/>
          <p14:tracePt t="16859" x="1576388" y="4195763"/>
          <p14:tracePt t="16866" x="1576388" y="4103688"/>
          <p14:tracePt t="16874" x="1576388" y="4013200"/>
          <p14:tracePt t="16882" x="1604963" y="3930650"/>
          <p14:tracePt t="16890" x="1604963" y="3875088"/>
          <p14:tracePt t="16898" x="1604963" y="3840163"/>
          <p14:tracePt t="16906" x="1604963" y="3803650"/>
          <p14:tracePt t="16914" x="1595438" y="3803650"/>
          <p14:tracePt t="16923" x="1595438" y="3794125"/>
          <p14:tracePt t="16969" x="1585913" y="3784600"/>
          <p14:tracePt t="17035" x="1576388" y="3784600"/>
          <p14:tracePt t="17044" x="1531938" y="3784600"/>
          <p14:tracePt t="17051" x="1458913" y="3794125"/>
          <p14:tracePt t="17059" x="1395413" y="3803650"/>
          <p14:tracePt t="17066" x="1330325" y="3848100"/>
          <p14:tracePt t="17074" x="1239838" y="3848100"/>
          <p14:tracePt t="17082" x="1185863" y="3848100"/>
          <p14:tracePt t="17096" x="1139825" y="3867150"/>
          <p14:tracePt t="17098" x="1084263" y="3867150"/>
          <p14:tracePt t="17106" x="1039813" y="3894138"/>
          <p14:tracePt t="17114" x="1011238" y="3903663"/>
          <p14:tracePt t="17123" x="974725" y="3911600"/>
          <p14:tracePt t="17129" x="957263" y="3921125"/>
          <p14:tracePt t="17137" x="939800" y="3930650"/>
          <p14:tracePt t="17145" x="920750" y="3948113"/>
          <p14:tracePt t="17194" x="911225" y="3957638"/>
          <p14:tracePt t="17347" x="920750" y="3957638"/>
          <p14:tracePt t="17353" x="1003300" y="3957638"/>
          <p14:tracePt t="17361" x="1093788" y="3957638"/>
          <p14:tracePt t="17369" x="1222375" y="3957638"/>
          <p14:tracePt t="17377" x="1358900" y="3940175"/>
          <p14:tracePt t="17385" x="1485900" y="3921125"/>
          <p14:tracePt t="17394" x="1576388" y="3921125"/>
          <p14:tracePt t="17403" x="1668463" y="3921125"/>
          <p14:tracePt t="17413" x="1741488" y="3921125"/>
          <p14:tracePt t="17417" x="1795463" y="3921125"/>
          <p14:tracePt t="17427" x="1831975" y="3921125"/>
          <p14:tracePt t="17434" x="1841500" y="3921125"/>
          <p14:tracePt t="17443" x="1851025" y="3921125"/>
          <p14:tracePt t="17653" x="1824038" y="3921125"/>
          <p14:tracePt t="17660" x="1768475" y="3921125"/>
          <p14:tracePt t="17669" x="1695450" y="3911600"/>
          <p14:tracePt t="17675" x="1631950" y="3894138"/>
          <p14:tracePt t="17682" x="1568450" y="3857625"/>
          <p14:tracePt t="17689" x="1512888" y="3848100"/>
          <p14:tracePt t="17698" x="1468438" y="3811588"/>
          <p14:tracePt t="17706" x="1449388" y="3803650"/>
          <p14:tracePt t="17714" x="1431925" y="3794125"/>
          <p14:tracePt t="17722" x="1412875" y="3784600"/>
          <p14:tracePt t="17797" x="1403350" y="3784600"/>
          <p14:tracePt t="17819" x="1385888" y="3784600"/>
          <p14:tracePt t="17832" x="1366838" y="3784600"/>
          <p14:tracePt t="17836" x="1358900" y="3784600"/>
          <p14:tracePt t="18001" x="1358900" y="3748088"/>
          <p14:tracePt t="18009" x="1358900" y="3711575"/>
          <p14:tracePt t="18017" x="1358900" y="3657600"/>
          <p14:tracePt t="18027" x="1376363" y="3584575"/>
          <p14:tracePt t="18033" x="1376363" y="3511550"/>
          <p14:tracePt t="18042" x="1385888" y="3411538"/>
          <p14:tracePt t="18049" x="1412875" y="3338513"/>
          <p14:tracePt t="18058" x="1412875" y="3246438"/>
          <p14:tracePt t="18066" x="1431925" y="3163888"/>
          <p14:tracePt t="18074" x="1439863" y="3127375"/>
          <p14:tracePt t="18096" x="1449388" y="3027363"/>
          <p14:tracePt t="18099" x="1468438" y="2990850"/>
          <p14:tracePt t="18107" x="1476375" y="2963863"/>
          <p14:tracePt t="18204" x="1485900" y="2954338"/>
          <p14:tracePt t="18221" x="1485900" y="2946400"/>
          <p14:tracePt t="18228" x="1512888" y="2936875"/>
          <p14:tracePt t="18233" x="1585913" y="2927350"/>
          <p14:tracePt t="18242" x="1695450" y="2927350"/>
          <p14:tracePt t="18249" x="1768475" y="2927350"/>
          <p14:tracePt t="18257" x="1824038" y="2927350"/>
          <p14:tracePt t="18265" x="1851025" y="2927350"/>
          <p14:tracePt t="18273" x="1868488" y="2927350"/>
          <p14:tracePt t="18281" x="1878013" y="2927350"/>
          <p14:tracePt t="18289" x="1887538" y="2936875"/>
          <p14:tracePt t="18457" x="1887538" y="2946400"/>
          <p14:tracePt t="18465" x="1887538" y="2982913"/>
          <p14:tracePt t="18473" x="1887538" y="3046413"/>
          <p14:tracePt t="18481" x="1868488" y="3109913"/>
          <p14:tracePt t="18489" x="1841500" y="3209925"/>
          <p14:tracePt t="18497" x="1804988" y="3273425"/>
          <p14:tracePt t="18505" x="1795463" y="3346450"/>
          <p14:tracePt t="18513" x="1778000" y="3419475"/>
          <p14:tracePt t="18521" x="1741488" y="3502025"/>
          <p14:tracePt t="18529" x="1731963" y="3548063"/>
          <p14:tracePt t="18537" x="1722438" y="3592513"/>
          <p14:tracePt t="18545" x="1722438" y="3629025"/>
          <p14:tracePt t="18553" x="1704975" y="3657600"/>
          <p14:tracePt t="18561" x="1685925" y="3702050"/>
          <p14:tracePt t="18569" x="1685925" y="3711575"/>
          <p14:tracePt t="18577" x="1677988" y="3730625"/>
          <p14:tracePt t="18594" x="1677988" y="3738563"/>
          <p14:tracePt t="18610" x="1677988" y="3748088"/>
          <p14:tracePt t="18628" x="1668463" y="3757613"/>
          <p14:tracePt t="18634" x="1668463" y="3767138"/>
          <p14:tracePt t="18643" x="1668463" y="3775075"/>
          <p14:tracePt t="18674" x="1668463" y="3784600"/>
          <p14:tracePt t="18828" x="1668463" y="3811588"/>
          <p14:tracePt t="18835" x="1668463" y="3821113"/>
          <p14:tracePt t="18845" x="1668463" y="3830638"/>
          <p14:tracePt t="18875" x="1685925" y="3867150"/>
          <p14:tracePt t="18884" x="1714500" y="3867150"/>
          <p14:tracePt t="18890" x="1751013" y="3867150"/>
          <p14:tracePt t="18899" x="1831975" y="3867150"/>
          <p14:tracePt t="18907" x="1905000" y="3867150"/>
          <p14:tracePt t="18914" x="1997075" y="3867150"/>
          <p14:tracePt t="18922" x="2124075" y="3867150"/>
          <p14:tracePt t="18929" x="2214563" y="3867150"/>
          <p14:tracePt t="18939" x="2306638" y="3867150"/>
          <p14:tracePt t="18948" x="2379663" y="3867150"/>
          <p14:tracePt t="18954" x="2462213" y="3867150"/>
          <p14:tracePt t="18962" x="2516188" y="3884613"/>
          <p14:tracePt t="18970" x="2579688" y="3903663"/>
          <p14:tracePt t="18981" x="2616200" y="3903663"/>
          <p14:tracePt t="18985" x="2625725" y="3903663"/>
          <p14:tracePt t="18995" x="2662238" y="3921125"/>
          <p14:tracePt t="19002" x="2671763" y="3921125"/>
          <p14:tracePt t="19012" x="2689225" y="3921125"/>
          <p14:tracePt t="19018" x="2698750" y="3921125"/>
          <p14:tracePt t="19029" x="2708275" y="3921125"/>
          <p14:tracePt t="19044" x="2716213" y="3921125"/>
          <p14:tracePt t="19049" x="2725738" y="3921125"/>
          <p14:tracePt t="19057" x="2744788" y="3921125"/>
          <p14:tracePt t="19065" x="2789238" y="3921125"/>
          <p14:tracePt t="19074" x="2825750" y="3911600"/>
          <p14:tracePt t="19083" x="2889250" y="3903663"/>
          <p14:tracePt t="19101" x="3008313" y="3867150"/>
          <p14:tracePt t="19106" x="3035300" y="3867150"/>
          <p14:tracePt t="19114" x="3071813" y="3857625"/>
          <p14:tracePt t="19129" x="3081338" y="3857625"/>
          <p14:tracePt t="19219" x="3100388" y="3857625"/>
          <p14:tracePt t="19228" x="3108325" y="3857625"/>
          <p14:tracePt t="19234" x="3136900" y="3857625"/>
          <p14:tracePt t="19244" x="3163888" y="3867150"/>
          <p14:tracePt t="19257" x="3171825" y="3867150"/>
          <p14:tracePt t="19281" x="3181350" y="3875088"/>
          <p14:tracePt t="19433" x="3181350" y="3867150"/>
          <p14:tracePt t="19441" x="3181350" y="3784600"/>
          <p14:tracePt t="19449" x="3181350" y="3730625"/>
          <p14:tracePt t="19457" x="3181350" y="3675063"/>
          <p14:tracePt t="19465" x="3181350" y="3575050"/>
          <p14:tracePt t="19473" x="3181350" y="3502025"/>
          <p14:tracePt t="19481" x="3181350" y="3411538"/>
          <p14:tracePt t="19489" x="3181350" y="3302000"/>
          <p14:tracePt t="19497" x="3208338" y="3228975"/>
          <p14:tracePt t="19505" x="3217863" y="3146425"/>
          <p14:tracePt t="19514" x="3236913" y="3073400"/>
          <p14:tracePt t="19521" x="3236913" y="3027363"/>
          <p14:tracePt t="19529" x="3244850" y="2990850"/>
          <p14:tracePt t="19537" x="3254375" y="2973388"/>
          <p14:tracePt t="19545" x="3263900" y="2954338"/>
          <p14:tracePt t="19553" x="3273425" y="2946400"/>
          <p14:tracePt t="19569" x="3273425" y="2936875"/>
          <p14:tracePt t="19838" x="3300413" y="2927350"/>
          <p14:tracePt t="19845" x="3427413" y="2954338"/>
          <p14:tracePt t="19849" x="3673475" y="3027363"/>
          <p14:tracePt t="19857" x="3984625" y="3173413"/>
          <p14:tracePt t="19865" x="4211638" y="3246438"/>
          <p14:tracePt t="19873" x="4421188" y="3328988"/>
          <p14:tracePt t="19881" x="4567238" y="3402013"/>
          <p14:tracePt t="19889" x="4630738" y="3429000"/>
          <p14:tracePt t="19897" x="4659313" y="3455988"/>
          <p14:tracePt t="19905" x="4667250" y="3475038"/>
          <p14:tracePt t="19971" x="4667250" y="3492500"/>
          <p14:tracePt t="19978" x="4667250" y="3511550"/>
          <p14:tracePt t="19985" x="4667250" y="3538538"/>
          <p14:tracePt t="19998" x="4659313" y="3575050"/>
          <p14:tracePt t="20003" x="4630738" y="3592513"/>
          <p14:tracePt t="20012" x="4594225" y="3611563"/>
          <p14:tracePt t="20019" x="4576763" y="3657600"/>
          <p14:tracePt t="20030" x="4557713" y="3684588"/>
          <p14:tracePt t="20035" x="4521200" y="3721100"/>
          <p14:tracePt t="20045" x="4503738" y="3748088"/>
          <p14:tracePt t="20050" x="4484688" y="3767138"/>
          <p14:tracePt t="20058" x="4457700" y="3794125"/>
          <p14:tracePt t="20066" x="4448175" y="3811588"/>
          <p14:tracePt t="20075" x="4421188" y="3830638"/>
          <p14:tracePt t="20095" x="4376738" y="3875088"/>
          <p14:tracePt t="20227" x="4413250" y="3875088"/>
          <p14:tracePt t="20236" x="4476750" y="3848100"/>
          <p14:tracePt t="20245" x="4540250" y="3811588"/>
          <p14:tracePt t="20251" x="4567238" y="3775075"/>
          <p14:tracePt t="20262" x="4603750" y="3748088"/>
          <p14:tracePt t="20267" x="4630738" y="3711575"/>
          <p14:tracePt t="20274" x="4640263" y="3684588"/>
          <p14:tracePt t="20282" x="4649788" y="3657600"/>
          <p14:tracePt t="20290" x="4676775" y="3611563"/>
          <p14:tracePt t="20298" x="4686300" y="3584575"/>
          <p14:tracePt t="20306" x="4686300" y="3556000"/>
          <p14:tracePt t="20314" x="4695825" y="3511550"/>
          <p14:tracePt t="20322" x="4703763" y="3492500"/>
          <p14:tracePt t="20330" x="4703763" y="3482975"/>
          <p14:tracePt t="20338" x="4722813" y="3455988"/>
          <p14:tracePt t="20346" x="4740275" y="3438525"/>
          <p14:tracePt t="20362" x="4749800" y="3411538"/>
          <p14:tracePt t="20370" x="4759325" y="3411538"/>
          <p14:tracePt t="20378" x="4767263" y="3402013"/>
          <p14:tracePt t="20386" x="4776788" y="3392488"/>
          <p14:tracePt t="20393" x="4813300" y="3382963"/>
          <p14:tracePt t="20401" x="4859338" y="3355975"/>
          <p14:tracePt t="20411" x="4941888" y="3338513"/>
          <p14:tracePt t="20418" x="5032375" y="3338513"/>
          <p14:tracePt t="20426" x="5159375" y="3319463"/>
          <p14:tracePt t="20433" x="5287963" y="3292475"/>
          <p14:tracePt t="20442" x="5414963" y="3273425"/>
          <p14:tracePt t="20450" x="5561013" y="3273425"/>
          <p14:tracePt t="20457" x="5670550" y="3273425"/>
          <p14:tracePt t="20465" x="5734050" y="3265488"/>
          <p14:tracePt t="20473" x="5761038" y="3265488"/>
          <p14:tracePt t="20481" x="5770563" y="3265488"/>
          <p14:tracePt t="20530" x="5780088" y="3265488"/>
          <p14:tracePt t="20538" x="5753100" y="3302000"/>
          <p14:tracePt t="20546" x="5753100" y="3346450"/>
          <p14:tracePt t="20555" x="5734050" y="3402013"/>
          <p14:tracePt t="20564" x="5724525" y="3475038"/>
          <p14:tracePt t="20571" x="5697538" y="3519488"/>
          <p14:tracePt t="20578" x="5697538" y="3575050"/>
          <p14:tracePt t="20586" x="5688013" y="3638550"/>
          <p14:tracePt t="20594" x="5688013" y="3665538"/>
          <p14:tracePt t="20602" x="5688013" y="3675063"/>
          <p14:tracePt t="20610" x="5688013" y="3684588"/>
          <p14:tracePt t="20707" x="5724525" y="3730625"/>
          <p14:tracePt t="20715" x="5843588" y="3738563"/>
          <p14:tracePt t="20723" x="5989638" y="3784600"/>
          <p14:tracePt t="20733" x="6116638" y="3803650"/>
          <p14:tracePt t="20739" x="6245225" y="3811588"/>
          <p14:tracePt t="20747" x="6362700" y="3830638"/>
          <p14:tracePt t="20753" x="6472238" y="3830638"/>
          <p14:tracePt t="20761" x="6564313" y="3830638"/>
          <p14:tracePt t="20769" x="6618288" y="3830638"/>
          <p14:tracePt t="20777" x="6645275" y="3830638"/>
          <p14:tracePt t="20785" x="6664325" y="3830638"/>
          <p14:tracePt t="20793" x="6700838" y="3811588"/>
          <p14:tracePt t="20801" x="6710363" y="3794125"/>
          <p14:tracePt t="20809" x="6727825" y="3738563"/>
          <p14:tracePt t="20817" x="6737350" y="3694113"/>
          <p14:tracePt t="20826" x="6746875" y="3665538"/>
          <p14:tracePt t="20834" x="6754813" y="3621088"/>
          <p14:tracePt t="20842" x="6754813" y="3611563"/>
          <p14:tracePt t="20849" x="6754813" y="3602038"/>
          <p14:tracePt t="20857" x="6754813" y="3584575"/>
          <p14:tracePt t="20873" x="6764338" y="3575050"/>
          <p14:tracePt t="20898" x="6764338" y="3565525"/>
          <p14:tracePt t="20914" x="6764338" y="3538538"/>
          <p14:tracePt t="20923" x="6773863" y="3511550"/>
          <p14:tracePt t="20929" x="6810375" y="3482975"/>
          <p14:tracePt t="20938" x="6819900" y="3438525"/>
          <p14:tracePt t="20947" x="6873875" y="3375025"/>
          <p14:tracePt t="20954" x="6900863" y="3309938"/>
          <p14:tracePt t="20964" x="6919913" y="3265488"/>
          <p14:tracePt t="20971" x="6929438" y="3219450"/>
          <p14:tracePt t="20978" x="6937375" y="3200400"/>
          <p14:tracePt t="20985" x="6937375" y="3182938"/>
          <p14:tracePt t="20993" x="6910388" y="3173413"/>
          <p14:tracePt t="21001" x="6518275" y="3209925"/>
          <p14:tracePt t="21011" x="5870575" y="3282950"/>
          <p14:tracePt t="21018" x="5078413" y="3365500"/>
          <p14:tracePt t="21029" x="4102100" y="3446463"/>
          <p14:tracePt t="21036" x="3090863" y="3565525"/>
          <p14:tracePt t="21045" x="2051050" y="3621088"/>
          <p14:tracePt t="21051" x="830263" y="3602038"/>
          <p14:tracePt t="21654" x="63500" y="2106613"/>
          <p14:tracePt t="21659" x="119063" y="2089150"/>
          <p14:tracePt t="21665" x="192088" y="2079625"/>
          <p14:tracePt t="21673" x="255588" y="2060575"/>
          <p14:tracePt t="21681" x="328613" y="2033588"/>
          <p14:tracePt t="21689" x="392113" y="2024063"/>
          <p14:tracePt t="21698" x="446088" y="2016125"/>
          <p14:tracePt t="21705" x="511175" y="2016125"/>
          <p14:tracePt t="21713" x="538163" y="2016125"/>
          <p14:tracePt t="21749" x="547688" y="2016125"/>
          <p14:tracePt t="21778" x="547688" y="2033588"/>
          <p14:tracePt t="21795" x="538163" y="2070100"/>
          <p14:tracePt t="21802" x="528638" y="2079625"/>
          <p14:tracePt t="21810" x="519113" y="2097088"/>
          <p14:tracePt t="21983" x="519113" y="2079625"/>
          <p14:tracePt t="21988" x="538163" y="2060575"/>
          <p14:tracePt t="21995" x="555625" y="2033588"/>
          <p14:tracePt t="22003" x="565150" y="2033588"/>
          <p14:tracePt t="22012" x="584200" y="1987550"/>
          <p14:tracePt t="22018" x="592138" y="1987550"/>
          <p14:tracePt t="22027" x="592138" y="1970088"/>
          <p14:tracePt t="22034" x="601663" y="1960563"/>
          <p14:tracePt t="22043" x="601663" y="1943100"/>
          <p14:tracePt t="22050" x="601663" y="1933575"/>
          <p14:tracePt t="22259" x="620713" y="1924050"/>
          <p14:tracePt t="22267" x="811213" y="1924050"/>
          <p14:tracePt t="22275" x="1120775" y="1960563"/>
          <p14:tracePt t="22283" x="1476375" y="1997075"/>
          <p14:tracePt t="22291" x="1722438" y="2033588"/>
          <p14:tracePt t="22299" x="1905000" y="2060575"/>
          <p14:tracePt t="22307" x="2033588" y="2079625"/>
          <p14:tracePt t="22316" x="2143125" y="2079625"/>
          <p14:tracePt t="22322" x="2170113" y="2079625"/>
          <p14:tracePt t="22330" x="2187575" y="2079625"/>
          <p14:tracePt t="22338" x="2197100" y="2079625"/>
          <p14:tracePt t="22466" x="2197100" y="2089150"/>
          <p14:tracePt t="22523" x="2187575" y="2125663"/>
          <p14:tracePt t="22531" x="2187575" y="2143125"/>
          <p14:tracePt t="22537" x="2187575" y="2179638"/>
          <p14:tracePt t="22545" x="2179638" y="2216150"/>
          <p14:tracePt t="22553" x="2151063" y="2270125"/>
          <p14:tracePt t="22561" x="2151063" y="2325688"/>
          <p14:tracePt t="22569" x="2151063" y="2371725"/>
          <p14:tracePt t="22577" x="2151063" y="2425700"/>
          <p14:tracePt t="22585" x="2151063" y="2498725"/>
          <p14:tracePt t="22593" x="2151063" y="2554288"/>
          <p14:tracePt t="22601" x="2151063" y="2581275"/>
          <p14:tracePt t="22609" x="2151063" y="2598738"/>
          <p14:tracePt t="22617" x="2151063" y="2617788"/>
          <p14:tracePt t="22849" x="2214563" y="2617788"/>
          <p14:tracePt t="22857" x="2343150" y="2598738"/>
          <p14:tracePt t="22865" x="2606675" y="2562225"/>
          <p14:tracePt t="22873" x="2752725" y="2535238"/>
          <p14:tracePt t="22882" x="2990850" y="2489200"/>
          <p14:tracePt t="22889" x="3190875" y="2471738"/>
          <p14:tracePt t="22897" x="3390900" y="2435225"/>
          <p14:tracePt t="22905" x="3563938" y="2408238"/>
          <p14:tracePt t="22913" x="3702050" y="2408238"/>
          <p14:tracePt t="22922" x="3819525" y="2398713"/>
          <p14:tracePt t="22929" x="3875088" y="2398713"/>
          <p14:tracePt t="22937" x="3929063" y="2398713"/>
          <p14:tracePt t="22945" x="3948113" y="2398713"/>
          <p14:tracePt t="23060" x="3956050" y="2398713"/>
          <p14:tracePt t="23065" x="3975100" y="2398713"/>
          <p14:tracePt t="23073" x="4002088" y="2398713"/>
          <p14:tracePt t="23081" x="4029075" y="2398713"/>
          <p14:tracePt t="23094" x="4048125" y="2408238"/>
          <p14:tracePt t="23097" x="4111625" y="2425700"/>
          <p14:tracePt t="23105" x="4148138" y="2452688"/>
          <p14:tracePt t="23114" x="4211638" y="2471738"/>
          <p14:tracePt t="23122" x="4275138" y="2489200"/>
          <p14:tracePt t="23129" x="4348163" y="2517775"/>
          <p14:tracePt t="23137" x="4394200" y="2535238"/>
          <p14:tracePt t="23145" x="4457700" y="2544763"/>
          <p14:tracePt t="23153" x="4494213" y="2544763"/>
          <p14:tracePt t="23161" x="4557713" y="2571750"/>
          <p14:tracePt t="23169" x="4630738" y="2571750"/>
          <p14:tracePt t="23178" x="4686300" y="2581275"/>
          <p14:tracePt t="23186" x="4749800" y="2581275"/>
          <p14:tracePt t="23195" x="4786313" y="2581275"/>
          <p14:tracePt t="23202" x="4832350" y="2581275"/>
          <p14:tracePt t="23226" x="4840288" y="2581275"/>
          <p14:tracePt t="23250" x="4849813" y="2581275"/>
          <p14:tracePt t="23259" x="4859338" y="2581275"/>
          <p14:tracePt t="23299" x="4868863" y="2581275"/>
          <p14:tracePt t="23307" x="4895850" y="2581275"/>
          <p14:tracePt t="23315" x="4932363" y="2581275"/>
          <p14:tracePt t="23324" x="5005388" y="2581275"/>
          <p14:tracePt t="23330" x="5059363" y="2581275"/>
          <p14:tracePt t="23339" x="5095875" y="2581275"/>
          <p14:tracePt t="23346" x="5151438" y="2581275"/>
          <p14:tracePt t="23354" x="5195888" y="2581275"/>
          <p14:tracePt t="23362" x="5251450" y="2581275"/>
          <p14:tracePt t="23372" x="5287963" y="2581275"/>
          <p14:tracePt t="23378" x="5341938" y="2581275"/>
          <p14:tracePt t="23386" x="5378450" y="2562225"/>
          <p14:tracePt t="23396" x="5414963" y="2554288"/>
          <p14:tracePt t="23403" x="5478463" y="2525713"/>
          <p14:tracePt t="23411" x="5487988" y="2517775"/>
          <p14:tracePt t="23418" x="5507038" y="2517775"/>
          <p14:tracePt t="23611" x="5514975" y="2517775"/>
          <p14:tracePt t="23731" x="5514975" y="2489200"/>
          <p14:tracePt t="23738" x="5514975" y="2471738"/>
          <p14:tracePt t="23746" x="5514975" y="2444750"/>
          <p14:tracePt t="23753" x="5524500" y="2416175"/>
          <p14:tracePt t="23761" x="5524500" y="2408238"/>
          <p14:tracePt t="23769" x="5524500" y="2389188"/>
          <p14:tracePt t="23777" x="5524500" y="2379663"/>
          <p14:tracePt t="23785" x="5534025" y="2352675"/>
          <p14:tracePt t="23793" x="5534025" y="2335213"/>
          <p14:tracePt t="23801" x="5534025" y="2316163"/>
          <p14:tracePt t="23809" x="5534025" y="2298700"/>
          <p14:tracePt t="23817" x="5534025" y="2289175"/>
          <p14:tracePt t="23826" x="5534025" y="2262188"/>
          <p14:tracePt t="23842" x="5534025" y="2252663"/>
          <p14:tracePt t="23849" x="5543550" y="2225675"/>
          <p14:tracePt t="23858" x="5570538" y="2206625"/>
          <p14:tracePt t="23865" x="5570538" y="2197100"/>
          <p14:tracePt t="23873" x="5580063" y="2179638"/>
          <p14:tracePt t="23881" x="5607050" y="2160588"/>
          <p14:tracePt t="23889" x="5624513" y="2152650"/>
          <p14:tracePt t="23898" x="5643563" y="2133600"/>
          <p14:tracePt t="23905" x="5661025" y="2106613"/>
          <p14:tracePt t="23914" x="5670550" y="2106613"/>
          <p14:tracePt t="23921" x="5697538" y="2089150"/>
          <p14:tracePt t="23938" x="5707063" y="2079625"/>
          <p14:tracePt t="23953" x="5724525" y="2070100"/>
          <p14:tracePt t="23978" x="5753100" y="2070100"/>
          <p14:tracePt t="23985" x="5797550" y="2070100"/>
          <p14:tracePt t="23993" x="5880100" y="2070100"/>
          <p14:tracePt t="24001" x="5962650" y="2089150"/>
          <p14:tracePt t="24010" x="6035675" y="2116138"/>
          <p14:tracePt t="24017" x="6116638" y="2170113"/>
          <p14:tracePt t="24028" x="6162675" y="2179638"/>
          <p14:tracePt t="24035" x="6226175" y="2197100"/>
          <p14:tracePt t="24045" x="6235700" y="2206625"/>
          <p14:tracePt t="24051" x="6245225" y="2216150"/>
          <p14:tracePt t="24129" x="6245225" y="2243138"/>
          <p14:tracePt t="24137" x="6245225" y="2262188"/>
          <p14:tracePt t="24145" x="6218238" y="2316163"/>
          <p14:tracePt t="24153" x="6208713" y="2352675"/>
          <p14:tracePt t="24162" x="6172200" y="2398713"/>
          <p14:tracePt t="24170" x="6162675" y="2425700"/>
          <p14:tracePt t="24178" x="6162675" y="2435225"/>
          <p14:tracePt t="24186" x="6153150" y="2462213"/>
          <p14:tracePt t="24195" x="6153150" y="2471738"/>
          <p14:tracePt t="24201" x="6145213" y="2471738"/>
          <p14:tracePt t="24346" x="6172200" y="2481263"/>
          <p14:tracePt t="24354" x="6318250" y="2481263"/>
          <p14:tracePt t="24363" x="6445250" y="2481263"/>
          <p14:tracePt t="24372" x="6591300" y="2481263"/>
          <p14:tracePt t="24379" x="6681788" y="2481263"/>
          <p14:tracePt t="24386" x="6783388" y="2452688"/>
          <p14:tracePt t="24395" x="6837363" y="2425700"/>
          <p14:tracePt t="24402" x="6892925" y="2389188"/>
          <p14:tracePt t="24411" x="6910388" y="2371725"/>
          <p14:tracePt t="24417" x="6929438" y="2352675"/>
          <p14:tracePt t="24426" x="6937375" y="2343150"/>
          <p14:tracePt t="24433" x="6937375" y="2335213"/>
          <p14:tracePt t="24465" x="6937375" y="2325688"/>
          <p14:tracePt t="24682" x="6892925" y="2362200"/>
          <p14:tracePt t="24689" x="6737350" y="2425700"/>
          <p14:tracePt t="24698" x="6527800" y="2489200"/>
          <p14:tracePt t="24707" x="6345238" y="2535238"/>
          <p14:tracePt t="24716" x="6099175" y="2598738"/>
          <p14:tracePt t="24723" x="5770563" y="2690813"/>
          <p14:tracePt t="24733" x="5470525" y="2790825"/>
          <p14:tracePt t="24738" x="5032375" y="2881313"/>
          <p14:tracePt t="24745" x="4759325" y="2973388"/>
          <p14:tracePt t="24753" x="4384675" y="3082925"/>
          <p14:tracePt t="24761" x="4029075" y="3146425"/>
          <p14:tracePt t="24769" x="3665538" y="3236913"/>
          <p14:tracePt t="24778" x="3327400" y="3319463"/>
          <p14:tracePt t="24785" x="3163888" y="3346450"/>
          <p14:tracePt t="24793" x="2998788" y="3411538"/>
          <p14:tracePt t="24801" x="2862263" y="3455988"/>
          <p14:tracePt t="24810" x="2735263" y="3482975"/>
          <p14:tracePt t="24817" x="2671763" y="3492500"/>
          <p14:tracePt t="24825" x="2579688" y="3519488"/>
          <p14:tracePt t="24833" x="2543175" y="3529013"/>
          <p14:tracePt t="24842" x="2489200" y="3548063"/>
          <p14:tracePt t="24849" x="2452688" y="3556000"/>
          <p14:tracePt t="24858" x="2406650" y="3565525"/>
          <p14:tracePt t="24865" x="2343150" y="3602038"/>
          <p14:tracePt t="24873" x="2297113" y="3611563"/>
          <p14:tracePt t="24881" x="2224088" y="3657600"/>
          <p14:tracePt t="24890" x="2187575" y="3675063"/>
          <p14:tracePt t="24898" x="2114550" y="3702050"/>
          <p14:tracePt t="24906" x="2041525" y="3721100"/>
          <p14:tracePt t="24914" x="1960563" y="3748088"/>
          <p14:tracePt t="24922" x="1931988" y="3775075"/>
          <p14:tracePt t="24930" x="1860550" y="3794125"/>
          <p14:tracePt t="24939" x="1795463" y="3821113"/>
          <p14:tracePt t="24945" x="1751013" y="3830638"/>
          <p14:tracePt t="24953" x="1731963" y="3840163"/>
          <p14:tracePt t="24961" x="1704975" y="3848100"/>
          <p14:tracePt t="24969" x="1695450" y="3848100"/>
          <p14:tracePt t="25003" x="1685925" y="3848100"/>
          <p14:tracePt t="25019" x="1668463" y="3857625"/>
          <p14:tracePt t="25028" x="1649413" y="3875088"/>
          <p14:tracePt t="25034" x="1641475" y="3884613"/>
          <p14:tracePt t="25045" x="1631950" y="3903663"/>
          <p14:tracePt t="25052" x="1631950" y="3921125"/>
          <p14:tracePt t="25061" x="1622425" y="3957638"/>
          <p14:tracePt t="25067" x="1604963" y="3984625"/>
          <p14:tracePt t="25079" x="1604963" y="4021138"/>
          <p14:tracePt t="25082" x="1585913" y="4076700"/>
          <p14:tracePt t="25095" x="1585913" y="4113213"/>
          <p14:tracePt t="25097" x="1576388" y="4140200"/>
          <p14:tracePt t="25106" x="1576388" y="4176713"/>
          <p14:tracePt t="25114" x="1576388" y="4195763"/>
          <p14:tracePt t="25122" x="1576388" y="4213225"/>
          <p14:tracePt t="25129" x="1568450" y="4232275"/>
          <p14:tracePt t="25137" x="1558925" y="4240213"/>
          <p14:tracePt t="25146" x="1558925" y="4249738"/>
          <p14:tracePt t="25153" x="1558925" y="4259263"/>
          <p14:tracePt t="25161" x="1549400" y="4268788"/>
          <p14:tracePt t="25177" x="1549400" y="4276725"/>
          <p14:tracePt t="25185" x="1549400" y="4295775"/>
          <p14:tracePt t="25194" x="1549400" y="4313238"/>
          <p14:tracePt t="25202" x="1549400" y="4349750"/>
          <p14:tracePt t="25210" x="1541463" y="4349750"/>
          <p14:tracePt t="25219" x="1541463" y="4386263"/>
          <p14:tracePt t="25226" x="1541463" y="4405313"/>
          <p14:tracePt t="25234" x="1504950" y="4449763"/>
          <p14:tracePt t="25244" x="1495425" y="4486275"/>
          <p14:tracePt t="25249" x="1495425" y="4495800"/>
          <p14:tracePt t="25258" x="1495425" y="4505325"/>
          <p14:tracePt t="25265" x="1495425" y="4532313"/>
          <p14:tracePt t="25413" x="1495425" y="4551363"/>
          <p14:tracePt t="25417" x="1495425" y="4568825"/>
          <p14:tracePt t="25425" x="1495425" y="4578350"/>
          <p14:tracePt t="25563" x="1495425" y="4587875"/>
          <p14:tracePt t="25571" x="1495425" y="4595813"/>
          <p14:tracePt t="25579" x="1468438" y="4605338"/>
          <p14:tracePt t="25586" x="1449388" y="4632325"/>
          <p14:tracePt t="25593" x="1439863" y="4651375"/>
          <p14:tracePt t="25602" x="1431925" y="4668838"/>
          <p14:tracePt t="25618" x="1431925" y="4678363"/>
          <p14:tracePt t="25827" x="1431925" y="4687888"/>
          <p14:tracePt t="25867" x="1431925" y="4705350"/>
          <p14:tracePt t="25875" x="1412875" y="4724400"/>
          <p14:tracePt t="25899" x="1412875" y="4751388"/>
          <p14:tracePt t="25915" x="1403350" y="4760913"/>
          <p14:tracePt t="25931" x="1403350" y="4768850"/>
          <p14:tracePt t="26129" x="1395413" y="4768850"/>
          <p14:tracePt t="26211" x="1376363" y="4768850"/>
          <p14:tracePt t="26259" x="1366838" y="4768850"/>
          <p14:tracePt t="26357" x="1358900" y="4768850"/>
          <p14:tracePt t="26363" x="1358900" y="4760913"/>
          <p14:tracePt t="26372" x="1358900" y="4751388"/>
          <p14:tracePt t="26378" x="1358900" y="4724400"/>
          <p14:tracePt t="26387" x="1358900" y="4714875"/>
          <p14:tracePt t="26396" x="1358900" y="4705350"/>
          <p14:tracePt t="26478" x="1358900" y="4697413"/>
          <p14:tracePt t="26484" x="1358900" y="4687888"/>
          <p14:tracePt t="26491" x="1358900" y="4651375"/>
          <p14:tracePt t="26497" x="1358900" y="4624388"/>
          <p14:tracePt t="26505" x="1366838" y="4559300"/>
          <p14:tracePt t="26513" x="1366838" y="4522788"/>
          <p14:tracePt t="26521" x="1385888" y="4486275"/>
          <p14:tracePt t="26529" x="1403350" y="4432300"/>
          <p14:tracePt t="26537" x="1403350" y="4405313"/>
          <p14:tracePt t="26546" x="1403350" y="4376738"/>
          <p14:tracePt t="26553" x="1422400" y="4332288"/>
          <p14:tracePt t="26562" x="1422400" y="4322763"/>
          <p14:tracePt t="26569" x="1422400" y="4303713"/>
          <p14:tracePt t="26577" x="1431925" y="4286250"/>
          <p14:tracePt t="26602" x="1431925" y="4276725"/>
          <p14:tracePt t="26618" x="1431925" y="4268788"/>
          <p14:tracePt t="26627" x="1431925" y="4249738"/>
          <p14:tracePt t="26634" x="1439863" y="4203700"/>
          <p14:tracePt t="26645" x="1439863" y="4167188"/>
          <p14:tracePt t="26650" x="1439863" y="4113213"/>
          <p14:tracePt t="26657" x="1439863" y="4057650"/>
          <p14:tracePt t="26665" x="1439863" y="4013200"/>
          <p14:tracePt t="26673" x="1439863" y="3948113"/>
          <p14:tracePt t="26682" x="1439863" y="3830638"/>
          <p14:tracePt t="26689" x="1439863" y="3757613"/>
          <p14:tracePt t="26698" x="1439863" y="3702050"/>
          <p14:tracePt t="26705" x="1439863" y="3648075"/>
          <p14:tracePt t="26713" x="1439863" y="3602038"/>
          <p14:tracePt t="26721" x="1439863" y="3565525"/>
          <p14:tracePt t="26729" x="1439863" y="3548063"/>
          <p14:tracePt t="26737" x="1439863" y="3538538"/>
          <p14:tracePt t="26753" x="1439863" y="3519488"/>
          <p14:tracePt t="26850" x="1449388" y="3502025"/>
          <p14:tracePt t="26866" x="1458913" y="3492500"/>
          <p14:tracePt t="26874" x="1468438" y="3482975"/>
          <p14:tracePt t="27081" x="1468438" y="3538538"/>
          <p14:tracePt t="27089" x="1468438" y="3575050"/>
          <p14:tracePt t="27098" x="1468438" y="3621088"/>
          <p14:tracePt t="27106" x="1468438" y="3657600"/>
          <p14:tracePt t="27114" x="1468438" y="3684588"/>
          <p14:tracePt t="27122" x="1468438" y="3721100"/>
          <p14:tracePt t="27363" x="1468438" y="3711575"/>
          <p14:tracePt t="27371" x="1468438" y="3694113"/>
          <p14:tracePt t="27379" x="1468438" y="3675063"/>
          <p14:tracePt t="27923" x="1468438" y="3684588"/>
          <p14:tracePt t="28139" x="1468438" y="3675063"/>
          <p14:tracePt t="28147" x="1468438" y="3657600"/>
          <p14:tracePt t="28157" x="1468438" y="3638550"/>
          <p14:tracePt t="28161" x="1476375" y="3629025"/>
          <p14:tracePt t="28170" x="1476375" y="3621088"/>
          <p14:tracePt t="28177" x="1476375" y="3602038"/>
          <p14:tracePt t="28243" x="1476375" y="3592513"/>
          <p14:tracePt t="28260" x="1476375" y="3584575"/>
          <p14:tracePt t="28268" x="1485900" y="3519488"/>
          <p14:tracePt t="28275" x="1485900" y="3492500"/>
          <p14:tracePt t="28283" x="1495425" y="3455988"/>
          <p14:tracePt t="28291" x="1495425" y="3419475"/>
          <p14:tracePt t="28298" x="1495425" y="3382963"/>
          <p14:tracePt t="28306" x="1522413" y="3328988"/>
          <p14:tracePt t="28314" x="1522413" y="3292475"/>
          <p14:tracePt t="28322" x="1531938" y="3265488"/>
          <p14:tracePt t="28330" x="1531938" y="3228975"/>
          <p14:tracePt t="28338" x="1541463" y="3182938"/>
          <p14:tracePt t="28346" x="1541463" y="3146425"/>
          <p14:tracePt t="28355" x="1541463" y="3109913"/>
          <p14:tracePt t="28362" x="1549400" y="3082925"/>
          <p14:tracePt t="28370" x="1549400" y="3046413"/>
          <p14:tracePt t="28379" x="1568450" y="3017838"/>
          <p14:tracePt t="28395" x="1568450" y="3000375"/>
          <p14:tracePt t="28402" x="1568450" y="2990850"/>
          <p14:tracePt t="28410" x="1568450" y="2982913"/>
          <p14:tracePt t="28418" x="1568450" y="2973388"/>
          <p14:tracePt t="28985" x="1576388" y="2963863"/>
          <p14:tracePt t="28994" x="1612900" y="2946400"/>
          <p14:tracePt t="29001" x="1668463" y="2946400"/>
          <p14:tracePt t="29009" x="1685925" y="2946400"/>
          <p14:tracePt t="29017" x="1731963" y="2946400"/>
          <p14:tracePt t="29026" x="1758950" y="2927350"/>
          <p14:tracePt t="29033" x="1768475" y="2927350"/>
          <p14:tracePt t="29042" x="1804988" y="2927350"/>
          <p14:tracePt t="29049" x="1814513" y="2927350"/>
          <p14:tracePt t="29065" x="1824038" y="2927350"/>
          <p14:tracePt t="29099" x="1824038" y="2917825"/>
          <p14:tracePt t="29259" x="1795463" y="2917825"/>
          <p14:tracePt t="29267" x="1758950" y="2917825"/>
          <p14:tracePt t="29276" x="1714500" y="2946400"/>
          <p14:tracePt t="29284" x="1668463" y="2963863"/>
          <p14:tracePt t="29289" x="1649413" y="2963863"/>
          <p14:tracePt t="29297" x="1631950" y="2982913"/>
          <p14:tracePt t="29307" x="1604963" y="3009900"/>
          <p14:tracePt t="29316" x="1595438" y="3009900"/>
          <p14:tracePt t="29330" x="1576388" y="3017838"/>
          <p14:tracePt t="29371" x="1568450" y="3027363"/>
          <p14:tracePt t="29411" x="1558925" y="3036888"/>
          <p14:tracePt t="29443" x="1549400" y="3073400"/>
          <p14:tracePt t="29452" x="1541463" y="3100388"/>
          <p14:tracePt t="29461" x="1512888" y="3163888"/>
          <p14:tracePt t="29467" x="1504950" y="3219450"/>
          <p14:tracePt t="29473" x="1495425" y="3282950"/>
          <p14:tracePt t="29481" x="1476375" y="3375025"/>
          <p14:tracePt t="29489" x="1449388" y="3475038"/>
          <p14:tracePt t="29497" x="1439863" y="3548063"/>
          <p14:tracePt t="29505" x="1439863" y="3657600"/>
          <p14:tracePt t="29513" x="1439863" y="3748088"/>
          <p14:tracePt t="29521" x="1431925" y="3848100"/>
          <p14:tracePt t="29529" x="1412875" y="3940175"/>
          <p14:tracePt t="29537" x="1385888" y="4049713"/>
          <p14:tracePt t="29545" x="1385888" y="4122738"/>
          <p14:tracePt t="29553" x="1376363" y="4186238"/>
          <p14:tracePt t="29561" x="1358900" y="4240213"/>
          <p14:tracePt t="29569" x="1349375" y="4303713"/>
          <p14:tracePt t="29577" x="1330325" y="4332288"/>
          <p14:tracePt t="29585" x="1322388" y="4368800"/>
          <p14:tracePt t="29601" x="1322388" y="4386263"/>
          <p14:tracePt t="29609" x="1293813" y="4432300"/>
          <p14:tracePt t="29626" x="1285875" y="4459288"/>
          <p14:tracePt t="29642" x="1276350" y="4468813"/>
          <p14:tracePt t="29650" x="1266825" y="4478338"/>
          <p14:tracePt t="29665" x="1266825" y="4486275"/>
          <p14:tracePt t="29689" x="1266825" y="4495800"/>
          <p14:tracePt t="29714" x="1258888" y="4505325"/>
          <p14:tracePt t="29891" x="1239838" y="4514850"/>
          <p14:tracePt t="29907" x="1230313" y="4532313"/>
          <p14:tracePt t="29916" x="1222375" y="4551363"/>
          <p14:tracePt t="29924" x="1212850" y="4559300"/>
          <p14:tracePt t="29931" x="1203325" y="4578350"/>
          <p14:tracePt t="29937" x="1185863" y="4587875"/>
          <p14:tracePt t="29946" x="1176338" y="4595813"/>
          <p14:tracePt t="29954" x="1149350" y="4624388"/>
          <p14:tracePt t="29961" x="1149350" y="4641850"/>
          <p14:tracePt t="29969" x="1139825" y="4687888"/>
          <p14:tracePt t="29977" x="1130300" y="4697413"/>
          <p14:tracePt t="29985" x="1093788" y="4724400"/>
          <p14:tracePt t="29993" x="1084263" y="4732338"/>
          <p14:tracePt t="30001" x="1066800" y="4741863"/>
          <p14:tracePt t="30011" x="1057275" y="4751388"/>
          <p14:tracePt t="30017" x="1047750" y="4751388"/>
          <p14:tracePt t="30025" x="1039813" y="4751388"/>
          <p14:tracePt t="30033" x="1030288" y="4751388"/>
          <p14:tracePt t="30044" x="1011238" y="4768850"/>
          <p14:tracePt t="30073" x="1003300" y="4768850"/>
          <p14:tracePt t="30094" x="966788" y="4768850"/>
          <p14:tracePt t="30098" x="920750" y="4768850"/>
          <p14:tracePt t="30106" x="884238" y="4768850"/>
          <p14:tracePt t="30114" x="857250" y="4751388"/>
          <p14:tracePt t="30122" x="820738" y="4741863"/>
          <p14:tracePt t="30130" x="793750" y="4724400"/>
          <p14:tracePt t="30138" x="774700" y="4705350"/>
          <p14:tracePt t="30146" x="765175" y="4687888"/>
          <p14:tracePt t="30154" x="757238" y="4668838"/>
          <p14:tracePt t="30162" x="757238" y="4641850"/>
          <p14:tracePt t="30169" x="747713" y="4624388"/>
          <p14:tracePt t="30177" x="747713" y="4587875"/>
          <p14:tracePt t="30185" x="747713" y="4559300"/>
          <p14:tracePt t="30193" x="747713" y="4532313"/>
          <p14:tracePt t="30201" x="747713" y="4495800"/>
          <p14:tracePt t="30209" x="747713" y="4459288"/>
          <p14:tracePt t="30218" x="747713" y="4432300"/>
          <p14:tracePt t="30225" x="747713" y="4413250"/>
          <p14:tracePt t="30233" x="747713" y="4386263"/>
          <p14:tracePt t="30242" x="747713" y="4368800"/>
          <p14:tracePt t="30249" x="747713" y="4359275"/>
          <p14:tracePt t="30258" x="757238" y="4340225"/>
          <p14:tracePt t="30305" x="774700" y="4332288"/>
          <p14:tracePt t="30314" x="793750" y="4322763"/>
          <p14:tracePt t="30322" x="820738" y="4313238"/>
          <p14:tracePt t="30330" x="866775" y="4295775"/>
          <p14:tracePt t="30338" x="920750" y="4276725"/>
          <p14:tracePt t="30346" x="1020763" y="4268788"/>
          <p14:tracePt t="30354" x="1093788" y="4268788"/>
          <p14:tracePt t="30362" x="1166813" y="4268788"/>
          <p14:tracePt t="30370" x="1239838" y="4268788"/>
          <p14:tracePt t="30378" x="1293813" y="4268788"/>
          <p14:tracePt t="30386" x="1349375" y="4268788"/>
          <p14:tracePt t="30394" x="1366838" y="4268788"/>
          <p14:tracePt t="30402" x="1412875" y="4276725"/>
          <p14:tracePt t="30410" x="1422400" y="4286250"/>
          <p14:tracePt t="30417" x="1422400" y="4313238"/>
          <p14:tracePt t="30425" x="1422400" y="4322763"/>
          <p14:tracePt t="30434" x="1431925" y="4386263"/>
          <p14:tracePt t="30442" x="1431925" y="4395788"/>
          <p14:tracePt t="30449" x="1431925" y="4405313"/>
          <p14:tracePt t="30458" x="1431925" y="4422775"/>
          <p14:tracePt t="30465" x="1431925" y="4432300"/>
          <p14:tracePt t="30473" x="1431925" y="4459288"/>
          <p14:tracePt t="30481" x="1431925" y="4468813"/>
          <p14:tracePt t="30489" x="1431925" y="4478338"/>
          <p14:tracePt t="30505" x="1431925" y="4495800"/>
          <p14:tracePt t="30522" x="1422400" y="4505325"/>
          <p14:tracePt t="30530" x="1422400" y="4514850"/>
          <p14:tracePt t="30537" x="1412875" y="4522788"/>
          <p14:tracePt t="30546" x="1412875" y="4532313"/>
          <p14:tracePt t="30554" x="1403350" y="4541838"/>
          <p14:tracePt t="30561" x="1385888" y="4559300"/>
          <p14:tracePt t="30569" x="1366838" y="4568825"/>
          <p14:tracePt t="30577" x="1349375" y="4578350"/>
          <p14:tracePt t="30585" x="1330325" y="4595813"/>
          <p14:tracePt t="30594" x="1312863" y="4605338"/>
          <p14:tracePt t="30601" x="1266825" y="4624388"/>
          <p14:tracePt t="30611" x="1258888" y="4632325"/>
          <p14:tracePt t="30619" x="1249363" y="4641850"/>
          <p14:tracePt t="30629" x="1239838" y="4641850"/>
          <p14:tracePt t="30645" x="1230313" y="4641850"/>
          <p14:tracePt t="30652" x="1193800" y="4641850"/>
          <p14:tracePt t="30665" x="1185863" y="4641850"/>
          <p14:tracePt t="30668" x="1166813" y="4641850"/>
          <p14:tracePt t="30676" x="1130300" y="4641850"/>
          <p14:tracePt t="30683" x="1103313" y="4641850"/>
          <p14:tracePt t="30690" x="1047750" y="4641850"/>
          <p14:tracePt t="30698" x="1020763" y="4641850"/>
          <p14:tracePt t="30706" x="966788" y="4641850"/>
          <p14:tracePt t="30714" x="947738" y="4641850"/>
          <p14:tracePt t="30722" x="939800" y="4641850"/>
          <p14:tracePt t="30746" x="920750" y="4641850"/>
          <p14:tracePt t="30770" x="920750" y="4632325"/>
          <p14:tracePt t="30778" x="920750" y="4624388"/>
          <p14:tracePt t="30786" x="920750" y="4595813"/>
          <p14:tracePt t="30794" x="920750" y="4578350"/>
          <p14:tracePt t="30802" x="920750" y="4551363"/>
          <p14:tracePt t="30810" x="920750" y="4532313"/>
          <p14:tracePt t="30818" x="920750" y="4505325"/>
          <p14:tracePt t="30826" x="920750" y="4486275"/>
          <p14:tracePt t="30834" x="920750" y="4459288"/>
          <p14:tracePt t="30843" x="939800" y="4413250"/>
          <p14:tracePt t="30850" x="947738" y="4386263"/>
          <p14:tracePt t="30859" x="966788" y="4359275"/>
          <p14:tracePt t="30866" x="984250" y="4332288"/>
          <p14:tracePt t="30875" x="1003300" y="4313238"/>
          <p14:tracePt t="30882" x="1011238" y="4303713"/>
          <p14:tracePt t="30890" x="1020763" y="4303713"/>
          <p14:tracePt t="30906" x="1030288" y="4303713"/>
          <p14:tracePt t="30997" x="1047750" y="4303713"/>
          <p14:tracePt t="31003" x="1047750" y="4340225"/>
          <p14:tracePt t="31011" x="1047750" y="4359275"/>
          <p14:tracePt t="31019" x="1047750" y="4386263"/>
          <p14:tracePt t="31029" x="1047750" y="4395788"/>
          <p14:tracePt t="31035" x="1066800" y="4422775"/>
          <p14:tracePt t="31045" x="1076325" y="4422775"/>
          <p14:tracePt t="31050" x="1076325" y="4432300"/>
          <p14:tracePt t="31060" x="1076325" y="4449763"/>
          <p14:tracePt t="31065" x="1076325" y="4459288"/>
          <p14:tracePt t="31073" x="1076325" y="4468813"/>
          <p14:tracePt t="31094" x="1076325" y="4478338"/>
          <p14:tracePt t="31097" x="1066800" y="4486275"/>
          <p14:tracePt t="31283" x="1057275" y="4514850"/>
          <p14:tracePt t="31292" x="1057275" y="4522788"/>
          <p14:tracePt t="31300" x="1039813" y="4551363"/>
          <p14:tracePt t="31310" x="1030288" y="4568825"/>
          <p14:tracePt t="31314" x="1011238" y="4614863"/>
          <p14:tracePt t="31324" x="1011238" y="4624388"/>
          <p14:tracePt t="31330" x="1003300" y="4641850"/>
          <p14:tracePt t="31338" x="993775" y="4651375"/>
          <p14:tracePt t="31561" x="993775" y="4632325"/>
          <p14:tracePt t="31577" x="993775" y="4614863"/>
          <p14:tracePt t="31643" x="1003300" y="4605338"/>
          <p14:tracePt t="31651" x="1003300" y="4587875"/>
          <p14:tracePt t="31662" x="1011238" y="4578350"/>
          <p14:tracePt t="31667" x="1020763" y="4559300"/>
          <p14:tracePt t="31677" x="1039813" y="4532313"/>
          <p14:tracePt t="31682" x="1039813" y="4522788"/>
          <p14:tracePt t="31689" x="1047750" y="4514850"/>
          <p14:tracePt t="31699" x="1047750" y="4505325"/>
          <p14:tracePt t="31705" x="1047750" y="4495800"/>
          <p14:tracePt t="31713" x="1047750" y="4486275"/>
          <p14:tracePt t="31721" x="1057275" y="4478338"/>
          <p14:tracePt t="32067" x="1066800" y="4468813"/>
          <p14:tracePt t="32268" x="1084263" y="4486275"/>
          <p14:tracePt t="32283" x="1084263" y="4495800"/>
          <p14:tracePt t="32291" x="1084263" y="4522788"/>
          <p14:tracePt t="32299" x="1084263" y="4532313"/>
          <p14:tracePt t="32307" x="1076325" y="4568825"/>
          <p14:tracePt t="32315" x="1076325" y="4587875"/>
          <p14:tracePt t="32325" x="1066800" y="4605338"/>
          <p14:tracePt t="32331" x="1066800" y="4624388"/>
          <p14:tracePt t="32337" x="1066800" y="4632325"/>
          <p14:tracePt t="32356" x="1066800" y="4651375"/>
          <p14:tracePt t="32361" x="1066800" y="4660900"/>
          <p14:tracePt t="32378" x="1066800" y="4668838"/>
          <p14:tracePt t="32386" x="1066800" y="4678363"/>
          <p14:tracePt t="32394" x="1066800" y="4697413"/>
          <p14:tracePt t="32411" x="1066800" y="4705350"/>
          <p14:tracePt t="32434" x="1066800" y="4714875"/>
          <p14:tracePt t="32474" x="1066800" y="4732338"/>
          <p14:tracePt t="32489" x="1066800" y="4741863"/>
          <p14:tracePt t="32497" x="1066800" y="4751388"/>
          <p14:tracePt t="32506" x="1066800" y="4778375"/>
          <p14:tracePt t="32513" x="1066800" y="4797425"/>
          <p14:tracePt t="32522" x="1066800" y="4824413"/>
          <p14:tracePt t="32529" x="1066800" y="4833938"/>
          <p14:tracePt t="32538" x="1066800" y="4841875"/>
          <p14:tracePt t="32546" x="1066800" y="4878388"/>
          <p14:tracePt t="32554" x="1066800" y="4897438"/>
          <p14:tracePt t="32562" x="1057275" y="4924425"/>
          <p14:tracePt t="32570" x="1020763" y="4943475"/>
          <p14:tracePt t="32587" x="1020763" y="4960938"/>
          <p14:tracePt t="32594" x="1020763" y="4970463"/>
          <p14:tracePt t="32603" x="1020763" y="4987925"/>
          <p14:tracePt t="32612" x="1020763" y="4997450"/>
          <p14:tracePt t="32675" x="1011238" y="5006975"/>
          <p14:tracePt t="33071" x="1030288" y="5024438"/>
          <p14:tracePt t="33075" x="1066800" y="5024438"/>
          <p14:tracePt t="33081" x="1076325" y="5024438"/>
          <p14:tracePt t="33093" x="1093788" y="5024438"/>
          <p14:tracePt t="33097" x="1112838" y="5024438"/>
          <p14:tracePt t="33105" x="1120775" y="5033963"/>
          <p14:tracePt t="33113" x="1139825" y="5033963"/>
          <p14:tracePt t="33121" x="1149350" y="5033963"/>
          <p14:tracePt t="33129" x="1157288" y="5033963"/>
          <p14:tracePt t="33137" x="1185863" y="5033963"/>
          <p14:tracePt t="33153" x="1193800" y="5033963"/>
          <p14:tracePt t="33171" x="1203325" y="5033963"/>
          <p14:tracePt t="33177" x="1222375" y="5033963"/>
          <p14:tracePt t="33195" x="1239838" y="5053013"/>
          <p14:tracePt t="33227" x="1249363" y="5053013"/>
          <p14:tracePt t="33234" x="1276350" y="5053013"/>
          <p14:tracePt t="33251" x="1285875" y="5043488"/>
          <p14:tracePt t="33267" x="1322388" y="5033963"/>
          <p14:tracePt t="33278" x="1330325" y="5033963"/>
          <p14:tracePt t="33283" x="1349375" y="5016500"/>
          <p14:tracePt t="33293" x="1366838" y="5006975"/>
          <p14:tracePt t="33300" x="1385888" y="4997450"/>
          <p14:tracePt t="33315" x="1422400" y="4987925"/>
          <p14:tracePt t="33325" x="1431925" y="4987925"/>
          <p14:tracePt t="33332" x="1458913" y="4979988"/>
          <p14:tracePt t="33346" x="1468438" y="4970463"/>
          <p14:tracePt t="33380" x="1476375" y="4970463"/>
          <p14:tracePt t="33394" x="1495425" y="4970463"/>
          <p14:tracePt t="33417" x="1504950" y="4970463"/>
          <p14:tracePt t="33441" x="1522413" y="4970463"/>
          <p14:tracePt t="33450" x="1531938" y="4979988"/>
          <p14:tracePt t="33972" x="1531938" y="4970463"/>
          <p14:tracePt t="33984" x="1504950" y="4914900"/>
          <p14:tracePt t="33989" x="1468438" y="4851400"/>
          <p14:tracePt t="33994" x="1458913" y="4787900"/>
          <p14:tracePt t="34002" x="1439863" y="4760913"/>
          <p14:tracePt t="34010" x="1439863" y="4732338"/>
          <p14:tracePt t="34018" x="1439863" y="4705350"/>
          <p14:tracePt t="34029" x="1439863" y="4687888"/>
          <p14:tracePt t="34035" x="1439863" y="4660900"/>
          <p14:tracePt t="34045" x="1439863" y="4641850"/>
          <p14:tracePt t="34050" x="1439863" y="4632325"/>
          <p14:tracePt t="34059" x="1439863" y="4614863"/>
          <p14:tracePt t="34066" x="1439863" y="4595813"/>
          <p14:tracePt t="34076" x="1439863" y="4568825"/>
          <p14:tracePt t="34082" x="1439863" y="4559300"/>
          <p14:tracePt t="34094" x="1439863" y="4541838"/>
          <p14:tracePt t="34098" x="1439863" y="4522788"/>
          <p14:tracePt t="34108" x="1439863" y="4514850"/>
          <p14:tracePt t="34113" x="1439863" y="4505325"/>
          <p14:tracePt t="34121" x="1439863" y="4486275"/>
          <p14:tracePt t="34129" x="1439863" y="4478338"/>
          <p14:tracePt t="34145" x="1439863" y="4459288"/>
          <p14:tracePt t="34322" x="1439863" y="4478338"/>
          <p14:tracePt t="34329" x="1439863" y="4495800"/>
          <p14:tracePt t="34337" x="1431925" y="4495800"/>
          <p14:tracePt t="34345" x="1422400" y="4505325"/>
          <p14:tracePt t="34441" x="1412875" y="4514850"/>
          <p14:tracePt t="34457" x="1412875" y="4478338"/>
          <p14:tracePt t="34465" x="1412875" y="4449763"/>
          <p14:tracePt t="34473" x="1412875" y="4405313"/>
          <p14:tracePt t="34481" x="1412875" y="4349750"/>
          <p14:tracePt t="34493" x="1412875" y="4295775"/>
          <p14:tracePt t="34499" x="1412875" y="4240213"/>
          <p14:tracePt t="34507" x="1412875" y="4195763"/>
          <p14:tracePt t="34515" x="1439863" y="4130675"/>
          <p14:tracePt t="34523" x="1449388" y="4076700"/>
          <p14:tracePt t="34531" x="1476375" y="4013200"/>
          <p14:tracePt t="34539" x="1495425" y="3994150"/>
          <p14:tracePt t="34548" x="1522413" y="3948113"/>
          <p14:tracePt t="34554" x="1541463" y="3903663"/>
          <p14:tracePt t="34562" x="1568450" y="3884613"/>
          <p14:tracePt t="34570" x="1585913" y="3875088"/>
          <p14:tracePt t="34577" x="1612900" y="3857625"/>
          <p14:tracePt t="34586" x="1612900" y="3848100"/>
          <p14:tracePt t="34602" x="1631950" y="3840163"/>
          <p14:tracePt t="34610" x="1641475" y="3840163"/>
          <p14:tracePt t="34653" x="1649413" y="3840163"/>
          <p14:tracePt t="34659" x="1658938" y="3830638"/>
          <p14:tracePt t="34683" x="1677988" y="3811588"/>
          <p14:tracePt t="34691" x="1685925" y="3811588"/>
          <p14:tracePt t="34699" x="1695450" y="3803650"/>
          <p14:tracePt t="34707" x="1704975" y="3784600"/>
          <p14:tracePt t="34714" x="1731963" y="3767138"/>
          <p14:tracePt t="34722" x="1731963" y="3757613"/>
          <p14:tracePt t="34732" x="1731963" y="3738563"/>
          <p14:tracePt t="34739" x="1751013" y="3711575"/>
          <p14:tracePt t="34747" x="1758950" y="3675063"/>
          <p14:tracePt t="34754" x="1758950" y="3657600"/>
          <p14:tracePt t="34762" x="1758950" y="3629025"/>
          <p14:tracePt t="34769" x="1768475" y="3602038"/>
          <p14:tracePt t="34777" x="1778000" y="3584575"/>
          <p14:tracePt t="34949" x="1778000" y="3538538"/>
          <p14:tracePt t="34956" x="1778000" y="3519488"/>
          <p14:tracePt t="34970" x="1778000" y="3502025"/>
          <p14:tracePt t="34978" x="1778000" y="3492500"/>
          <p14:tracePt t="34987" x="1778000" y="3475038"/>
          <p14:tracePt t="34994" x="1778000" y="3446463"/>
          <p14:tracePt t="35001" x="1778000" y="3429000"/>
          <p14:tracePt t="35009" x="1778000" y="3411538"/>
          <p14:tracePt t="35017" x="1787525" y="3402013"/>
          <p14:tracePt t="35025" x="1787525" y="3392488"/>
          <p14:tracePt t="35595" x="1787525" y="3355975"/>
          <p14:tracePt t="35603" x="1787525" y="3346450"/>
          <p14:tracePt t="35611" x="1787525" y="3328988"/>
          <p14:tracePt t="35619" x="1787525" y="3309938"/>
          <p14:tracePt t="35635" x="1787525" y="3302000"/>
          <p14:tracePt t="35682" x="1787525" y="3292475"/>
          <p14:tracePt t="35723" x="1778000" y="3292475"/>
          <p14:tracePt t="35732" x="1768475" y="3309938"/>
          <p14:tracePt t="35750" x="1768475" y="3319463"/>
          <p14:tracePt t="35755" x="1758950" y="3328988"/>
          <p14:tracePt t="35947" x="1731963" y="3328988"/>
          <p14:tracePt t="35955" x="1695450" y="3328988"/>
          <p14:tracePt t="35963" x="1649413" y="3328988"/>
          <p14:tracePt t="35971" x="1622425" y="3328988"/>
          <p14:tracePt t="35981" x="1595438" y="3328988"/>
          <p14:tracePt t="35985" x="1549400" y="3302000"/>
          <p14:tracePt t="35994" x="1504950" y="3255963"/>
          <p14:tracePt t="36001" x="1476375" y="3228975"/>
          <p14:tracePt t="36010" x="1449388" y="3200400"/>
          <p14:tracePt t="36019" x="1439863" y="3173413"/>
          <p14:tracePt t="36028" x="1422400" y="3155950"/>
          <p14:tracePt t="36035" x="1412875" y="3136900"/>
          <p14:tracePt t="36047" x="1403350" y="3100388"/>
          <p14:tracePt t="36050" x="1403350" y="3090863"/>
          <p14:tracePt t="36063" x="1395413" y="3082925"/>
          <p14:tracePt t="36153" x="1385888" y="3073400"/>
          <p14:tracePt t="36161" x="1385888" y="3054350"/>
          <p14:tracePt t="36169" x="1385888" y="3046413"/>
          <p14:tracePt t="36177" x="1395413" y="3017838"/>
          <p14:tracePt t="36185" x="1422400" y="3000375"/>
          <p14:tracePt t="36193" x="1422400" y="2982913"/>
          <p14:tracePt t="36201" x="1439863" y="2963863"/>
          <p14:tracePt t="36209" x="1458913" y="2954338"/>
          <p14:tracePt t="36217" x="1495425" y="2917825"/>
          <p14:tracePt t="36227" x="1512888" y="2917825"/>
          <p14:tracePt t="36233" x="1522413" y="2909888"/>
          <p14:tracePt t="36241" x="1541463" y="2890838"/>
          <p14:tracePt t="36249" x="1549400" y="2890838"/>
          <p14:tracePt t="36257" x="1558925" y="2890838"/>
          <p14:tracePt t="36307" x="1568450" y="2890838"/>
          <p14:tracePt t="36315" x="1576388" y="2890838"/>
          <p14:tracePt t="36325" x="1595438" y="2890838"/>
          <p14:tracePt t="36331" x="1604963" y="2890838"/>
          <p14:tracePt t="36339" x="1604963" y="2900363"/>
          <p14:tracePt t="36347" x="1604963" y="2909888"/>
          <p14:tracePt t="36357" x="1604963" y="2917825"/>
          <p14:tracePt t="36362" x="1612900" y="2927350"/>
          <p14:tracePt t="36411" x="1612900" y="2946400"/>
          <p14:tracePt t="36441" x="1612900" y="2954338"/>
          <p14:tracePt t="36450" x="1622425" y="2963863"/>
          <p14:tracePt t="36490" x="1622425" y="2982913"/>
          <p14:tracePt t="36497" x="1631950" y="3009900"/>
          <p14:tracePt t="36505" x="1641475" y="3017838"/>
          <p14:tracePt t="36513" x="1658938" y="3036888"/>
          <p14:tracePt t="36521" x="1668463" y="3054350"/>
          <p14:tracePt t="36529" x="1677988" y="3063875"/>
          <p14:tracePt t="36537" x="1685925" y="3082925"/>
          <p14:tracePt t="36546" x="1695450" y="3090863"/>
          <p14:tracePt t="36553" x="1704975" y="3119438"/>
          <p14:tracePt t="36691" x="1704975" y="3127375"/>
          <p14:tracePt t="36702" x="1704975" y="3146425"/>
          <p14:tracePt t="36708" x="1685925" y="3163888"/>
          <p14:tracePt t="36714" x="1677988" y="3173413"/>
          <p14:tracePt t="36722" x="1649413" y="3182938"/>
          <p14:tracePt t="36731" x="1641475" y="3192463"/>
          <p14:tracePt t="36737" x="1631950" y="3200400"/>
          <p14:tracePt t="36761" x="1622425" y="3209925"/>
          <p14:tracePt t="37890" x="1622425" y="3200400"/>
          <p14:tracePt t="37897" x="1622425" y="3173413"/>
          <p14:tracePt t="37905" x="1622425" y="3127375"/>
          <p14:tracePt t="37913" x="1622425" y="3119438"/>
          <p14:tracePt t="37922" x="1622425" y="3109913"/>
          <p14:tracePt t="37929" x="1631950" y="3073400"/>
          <p14:tracePt t="37937" x="1641475" y="3063875"/>
          <p14:tracePt t="37954" x="1641475" y="3046413"/>
          <p14:tracePt t="37962" x="1641475" y="3027363"/>
          <p14:tracePt t="37970" x="1641475" y="2990850"/>
          <p14:tracePt t="37977" x="1641475" y="2973388"/>
          <p14:tracePt t="37985" x="1641475" y="2946400"/>
          <p14:tracePt t="37993" x="1641475" y="2927350"/>
          <p14:tracePt t="38001" x="1641475" y="2900363"/>
          <p14:tracePt t="38009" x="1641475" y="2881313"/>
          <p14:tracePt t="38017" x="1641475" y="2854325"/>
          <p14:tracePt t="38026" x="1641475" y="2836863"/>
          <p14:tracePt t="38033" x="1641475" y="2808288"/>
          <p14:tracePt t="38041" x="1641475" y="2781300"/>
          <p14:tracePt t="38049" x="1641475" y="2754313"/>
          <p14:tracePt t="38058" x="1641475" y="2735263"/>
          <p14:tracePt t="38065" x="1641475" y="2698750"/>
          <p14:tracePt t="38075" x="1641475" y="2681288"/>
          <p14:tracePt t="38083" x="1641475" y="2654300"/>
          <p14:tracePt t="38094" x="1641475" y="2635250"/>
          <p14:tracePt t="38099" x="1641475" y="2608263"/>
          <p14:tracePt t="38108" x="1641475" y="2589213"/>
          <p14:tracePt t="38114" x="1641475" y="2562225"/>
          <p14:tracePt t="38124" x="1641475" y="2544763"/>
          <p14:tracePt t="38129" x="1641475" y="2517775"/>
          <p14:tracePt t="38137" x="1641475" y="2471738"/>
          <p14:tracePt t="38145" x="1641475" y="2444750"/>
          <p14:tracePt t="38153" x="1631950" y="2416175"/>
          <p14:tracePt t="38161" x="1631950" y="2408238"/>
          <p14:tracePt t="38169" x="1631950" y="2379663"/>
          <p14:tracePt t="38177" x="1631950" y="2362200"/>
          <p14:tracePt t="38185" x="1631950" y="2352675"/>
          <p14:tracePt t="38193" x="1631950" y="2335213"/>
          <p14:tracePt t="38210" x="1631950" y="2325688"/>
          <p14:tracePt t="38227" x="1631950" y="2316163"/>
          <p14:tracePt t="38234" x="1631950" y="2298700"/>
          <p14:tracePt t="38243" x="1631950" y="2279650"/>
          <p14:tracePt t="38260" x="1631950" y="2252663"/>
          <p14:tracePt t="38266" x="1631950" y="2233613"/>
          <p14:tracePt t="38278" x="1622425" y="2225675"/>
          <p14:tracePt t="38282" x="1622425" y="2206625"/>
          <p14:tracePt t="38293" x="1622425" y="2197100"/>
          <p14:tracePt t="38298" x="1622425" y="2189163"/>
          <p14:tracePt t="38314" x="1622425" y="2170113"/>
          <p14:tracePt t="38505" x="1622425" y="2160588"/>
          <p14:tracePt t="38513" x="1604963" y="2143125"/>
          <p14:tracePt t="38558" x="1595438" y="2133600"/>
          <p14:tracePt t="38627" x="1595438" y="2125663"/>
          <p14:tracePt t="38635" x="1595438" y="2116138"/>
          <p14:tracePt t="38654" x="1595438" y="2089150"/>
          <p14:tracePt t="38660" x="1595438" y="2070100"/>
          <p14:tracePt t="38667" x="1604963" y="2043113"/>
          <p14:tracePt t="38678" x="1604963" y="2024063"/>
          <p14:tracePt t="38681" x="1604963" y="2016125"/>
          <p14:tracePt t="38691" x="1612900" y="2006600"/>
          <p14:tracePt t="38697" x="1612900" y="1997075"/>
          <p14:tracePt t="38705" x="1622425" y="1987550"/>
          <p14:tracePt t="39188" x="1622425" y="1979613"/>
          <p14:tracePt t="40053" x="1622425" y="1970088"/>
          <p14:tracePt t="40057" x="1612900" y="1970088"/>
          <p14:tracePt t="40074" x="1604963" y="1970088"/>
          <p14:tracePt t="40081" x="1576388" y="1970088"/>
          <p14:tracePt t="40093" x="1568450" y="1970088"/>
          <p14:tracePt t="40097" x="1558925" y="1987550"/>
          <p14:tracePt t="40105" x="1549400" y="1997075"/>
          <p14:tracePt t="40849" x="1549400" y="1987550"/>
          <p14:tracePt t="40857" x="1549400" y="1979613"/>
          <p14:tracePt t="40874" x="1568450" y="1960563"/>
          <p14:tracePt t="40882" x="1576388" y="1960563"/>
          <p14:tracePt t="41067" x="1568450" y="1960563"/>
          <p14:tracePt t="41083" x="1558925" y="1960563"/>
          <p14:tracePt t="41114" x="1541463" y="1970088"/>
          <p14:tracePt t="41122" x="1541463" y="1979613"/>
          <p14:tracePt t="41130" x="1541463" y="1987550"/>
          <p14:tracePt t="41146" x="1531938" y="2006600"/>
          <p14:tracePt t="41371" x="1541463" y="2006600"/>
          <p14:tracePt t="41377" x="1541463" y="1997075"/>
          <p14:tracePt t="41385" x="1549400" y="1979613"/>
          <p14:tracePt t="41393" x="1576388" y="1960563"/>
          <p14:tracePt t="41409" x="1576388" y="1951038"/>
          <p14:tracePt t="41418" x="1585913" y="1943100"/>
          <p14:tracePt t="41441" x="1585913" y="1933575"/>
          <p14:tracePt t="41467" x="1585913" y="1914525"/>
          <p14:tracePt t="41707" x="1585913" y="1933575"/>
          <p14:tracePt t="41715" x="1585913" y="1951038"/>
          <p14:tracePt t="41723" x="1585913" y="1987550"/>
          <p14:tracePt t="41731" x="1585913" y="2043113"/>
          <p14:tracePt t="41739" x="1585913" y="2079625"/>
          <p14:tracePt t="41748" x="1585913" y="2116138"/>
          <p14:tracePt t="41754" x="1585913" y="2143125"/>
          <p14:tracePt t="41763" x="1585913" y="2152650"/>
          <p14:tracePt t="41770" x="1585913" y="2179638"/>
          <p14:tracePt t="41963" x="1576388" y="2189163"/>
          <p14:tracePt t="41971" x="1568450" y="2179638"/>
          <p14:tracePt t="41983" x="1568450" y="2143125"/>
          <p14:tracePt t="41985" x="1585913" y="2097088"/>
          <p14:tracePt t="41993" x="1585913" y="2089150"/>
          <p14:tracePt t="42001" x="1585913" y="2043113"/>
          <p14:tracePt t="42009" x="1604963" y="1997075"/>
          <p14:tracePt t="42017" x="1622425" y="1979613"/>
          <p14:tracePt t="42033" x="1622425" y="1960563"/>
          <p14:tracePt t="42049" x="1631950" y="1943100"/>
          <p14:tracePt t="42179" x="1631950" y="1951038"/>
          <p14:tracePt t="42185" x="1631950" y="1979613"/>
          <p14:tracePt t="42201" x="1631950" y="1987550"/>
          <p14:tracePt t="42209" x="1631950" y="1997075"/>
          <p14:tracePt t="42217" x="1631950" y="2016125"/>
          <p14:tracePt t="42473" x="1641475" y="2024063"/>
          <p14:tracePt t="42481" x="1677988" y="2024063"/>
          <p14:tracePt t="42491" x="1778000" y="2006600"/>
          <p14:tracePt t="42497" x="1804988" y="1997075"/>
          <p14:tracePt t="42505" x="1831975" y="1997075"/>
          <p14:tracePt t="42513" x="1851025" y="1997075"/>
          <p14:tracePt t="42521" x="1878013" y="1997075"/>
          <p14:tracePt t="42529" x="1895475" y="1997075"/>
          <p14:tracePt t="42537" x="1914525" y="1997075"/>
          <p14:tracePt t="42546" x="1924050" y="1997075"/>
          <p14:tracePt t="42681" x="1914525" y="1997075"/>
          <p14:tracePt t="42702" x="1887538" y="2006600"/>
          <p14:tracePt t="42715" x="1878013" y="2016125"/>
          <p14:tracePt t="42731" x="1878013" y="2024063"/>
          <p14:tracePt t="42755" x="1851025" y="2024063"/>
          <p14:tracePt t="42771" x="1831975" y="2024063"/>
          <p14:tracePt t="42780" x="1814513" y="2024063"/>
          <p14:tracePt t="42866" x="1804988" y="2024063"/>
          <p14:tracePt t="42875" x="1795463" y="2006600"/>
          <p14:tracePt t="42883" x="1787525" y="1951038"/>
          <p14:tracePt t="42892" x="1778000" y="1914525"/>
          <p14:tracePt t="42899" x="1778000" y="1906588"/>
          <p14:tracePt t="42909" x="1758950" y="1878013"/>
          <p14:tracePt t="42931" x="1758950" y="1870075"/>
          <p14:tracePt t="43095" x="1751013" y="1860550"/>
          <p14:tracePt t="43131" x="1741488" y="1870075"/>
          <p14:tracePt t="43147" x="1731963" y="1870075"/>
          <p14:tracePt t="43155" x="1722438" y="1887538"/>
          <p14:tracePt t="43162" x="1714500" y="1897063"/>
          <p14:tracePt t="43170" x="1714500" y="1906588"/>
          <p14:tracePt t="43178" x="1714500" y="1914525"/>
          <p14:tracePt t="43186" x="1704975" y="1924050"/>
          <p14:tracePt t="43194" x="1704975" y="1943100"/>
          <p14:tracePt t="43202" x="1695450" y="1943100"/>
          <p14:tracePt t="43210" x="1695450" y="1951038"/>
          <p14:tracePt t="43218" x="1677988" y="1970088"/>
          <p14:tracePt t="43226" x="1668463" y="1979613"/>
          <p14:tracePt t="43243" x="1668463" y="1987550"/>
          <p14:tracePt t="43259" x="1668463" y="1997075"/>
          <p14:tracePt t="43266" x="1668463" y="2006600"/>
          <p14:tracePt t="43275" x="1658938" y="2024063"/>
          <p14:tracePt t="43307" x="1658938" y="2033588"/>
          <p14:tracePt t="43330" x="1658938" y="2043113"/>
          <p14:tracePt t="43339" x="1658938" y="2060575"/>
          <p14:tracePt t="43346" x="1658938" y="2070100"/>
          <p14:tracePt t="43356" x="1658938" y="2089150"/>
          <p14:tracePt t="43362" x="1658938" y="2097088"/>
          <p14:tracePt t="43370" x="1658938" y="2133600"/>
          <p14:tracePt t="43378" x="1658938" y="2170113"/>
          <p14:tracePt t="43387" x="1658938" y="2216150"/>
          <p14:tracePt t="43395" x="1649413" y="2270125"/>
          <p14:tracePt t="43403" x="1622425" y="2343150"/>
          <p14:tracePt t="43410" x="1612900" y="2408238"/>
          <p14:tracePt t="43418" x="1612900" y="2481263"/>
          <p14:tracePt t="43425" x="1612900" y="2571750"/>
          <p14:tracePt t="43433" x="1612900" y="2681288"/>
          <p14:tracePt t="43441" x="1612900" y="2771775"/>
          <p14:tracePt t="43450" x="1612900" y="2881313"/>
          <p14:tracePt t="43460" x="1576388" y="3017838"/>
          <p14:tracePt t="43467" x="1576388" y="3146425"/>
          <p14:tracePt t="43477" x="1549400" y="3236913"/>
          <p14:tracePt t="43485" x="1541463" y="3346450"/>
          <p14:tracePt t="43493" x="1531938" y="3429000"/>
          <p14:tracePt t="43499" x="1512888" y="3482975"/>
          <p14:tracePt t="43505" x="1512888" y="3548063"/>
          <p14:tracePt t="43513" x="1495425" y="3592513"/>
          <p14:tracePt t="43521" x="1495425" y="3602038"/>
          <p14:tracePt t="43529" x="1495425" y="3638550"/>
          <p14:tracePt t="43537" x="1485900" y="3665538"/>
          <p14:tracePt t="43546" x="1485900" y="3694113"/>
          <p14:tracePt t="43555" x="1476375" y="3738563"/>
          <p14:tracePt t="43563" x="1476375" y="3794125"/>
          <p14:tracePt t="43571" x="1476375" y="3830638"/>
          <p14:tracePt t="43578" x="1458913" y="3903663"/>
          <p14:tracePt t="43587" x="1439863" y="3967163"/>
          <p14:tracePt t="43595" x="1422400" y="4057650"/>
          <p14:tracePt t="43603" x="1422400" y="4130675"/>
          <p14:tracePt t="43612" x="1422400" y="4232275"/>
          <p14:tracePt t="43618" x="1422400" y="4303713"/>
          <p14:tracePt t="43626" x="1422400" y="4359275"/>
          <p14:tracePt t="43634" x="1412875" y="4395788"/>
          <p14:tracePt t="43641" x="1412875" y="4441825"/>
          <p14:tracePt t="43649" x="1412875" y="4449763"/>
          <p14:tracePt t="43665" x="1412875" y="4459288"/>
          <p14:tracePt t="44001" x="1422400" y="4468813"/>
          <p14:tracePt t="44009" x="1458913" y="4468813"/>
          <p14:tracePt t="44017" x="1504950" y="4495800"/>
          <p14:tracePt t="44026" x="1531938" y="4495800"/>
          <p14:tracePt t="44033" x="1541463" y="4495800"/>
          <p14:tracePt t="44041" x="1568450" y="4505325"/>
          <p14:tracePt t="44050" x="1576388" y="4505325"/>
          <p14:tracePt t="44057" x="1585913" y="4505325"/>
          <p14:tracePt t="44065" x="1604963" y="4505325"/>
          <p14:tracePt t="44074" x="1612900" y="4505325"/>
          <p14:tracePt t="44105" x="1622425" y="4505325"/>
          <p14:tracePt t="44113" x="1631950" y="4505325"/>
          <p14:tracePt t="44121" x="1641475" y="4505325"/>
          <p14:tracePt t="44129" x="1649413" y="4505325"/>
          <p14:tracePt t="44137" x="1668463" y="4486275"/>
          <p14:tracePt t="44145" x="1668463" y="4478338"/>
          <p14:tracePt t="44161" x="1668463" y="4468813"/>
          <p14:tracePt t="44571" x="1668463" y="4459288"/>
          <p14:tracePt t="44577" x="1668463" y="4432300"/>
          <p14:tracePt t="44585" x="1668463" y="4422775"/>
          <p14:tracePt t="44762" x="1668463" y="4413250"/>
          <p14:tracePt t="44769" x="1649413" y="4413250"/>
          <p14:tracePt t="44777" x="1622425" y="4405313"/>
          <p14:tracePt t="44793" x="1612900" y="4405313"/>
          <p14:tracePt t="44809" x="1604963" y="4405313"/>
          <p14:tracePt t="45122" x="1595438" y="4395788"/>
          <p14:tracePt t="45411" x="1595438" y="4376738"/>
          <p14:tracePt t="45417" x="1595438" y="4276725"/>
          <p14:tracePt t="45425" x="1595438" y="4167188"/>
          <p14:tracePt t="45433" x="1595438" y="4040188"/>
          <p14:tracePt t="45442" x="1595438" y="3911600"/>
          <p14:tracePt t="45450" x="1595438" y="3840163"/>
          <p14:tracePt t="45458" x="1595438" y="3767138"/>
          <p14:tracePt t="45465" x="1595438" y="3711575"/>
          <p14:tracePt t="45474" x="1595438" y="3675063"/>
          <p14:tracePt t="45481" x="1595438" y="3638550"/>
          <p14:tracePt t="45491" x="1595438" y="3629025"/>
          <p14:tracePt t="45497" x="1595438" y="3621088"/>
          <p14:tracePt t="45595" x="1595438" y="3611563"/>
          <p14:tracePt t="45603" x="1595438" y="3584575"/>
          <p14:tracePt t="45611" x="1595438" y="3548063"/>
          <p14:tracePt t="45619" x="1595438" y="3519488"/>
          <p14:tracePt t="45628" x="1595438" y="3475038"/>
          <p14:tracePt t="45634" x="1595438" y="3438525"/>
          <p14:tracePt t="45642" x="1595438" y="3382963"/>
          <p14:tracePt t="45650" x="1585913" y="3365500"/>
          <p14:tracePt t="45659" x="1585913" y="3338513"/>
          <p14:tracePt t="45666" x="1585913" y="3328988"/>
          <p14:tracePt t="45675" x="1576388" y="3309938"/>
          <p14:tracePt t="45801" x="1568450" y="3302000"/>
          <p14:tracePt t="45805" x="1568450" y="3292475"/>
          <p14:tracePt t="45812" x="1568450" y="3265488"/>
          <p14:tracePt t="45818" x="1568450" y="3246438"/>
          <p14:tracePt t="45826" x="1568450" y="3236913"/>
          <p14:tracePt t="45834" x="1568450" y="3219450"/>
          <p14:tracePt t="45842" x="1568450" y="3209925"/>
          <p14:tracePt t="45850" x="1568450" y="3192463"/>
          <p14:tracePt t="45858" x="1568450" y="3173413"/>
          <p14:tracePt t="45866" x="1568450" y="3163888"/>
          <p14:tracePt t="45875" x="1558925" y="3146425"/>
          <p14:tracePt t="45987" x="1531938" y="3146425"/>
          <p14:tracePt t="45997" x="1476375" y="3146425"/>
          <p14:tracePt t="46003" x="1422400" y="3146425"/>
          <p14:tracePt t="46010" x="1339850" y="3182938"/>
          <p14:tracePt t="46018" x="1293813" y="3182938"/>
          <p14:tracePt t="46027" x="1258888" y="3182938"/>
          <p14:tracePt t="46033" x="1249363" y="3182938"/>
          <p14:tracePt t="46041" x="1239838" y="3192463"/>
          <p14:tracePt t="46098" x="1230313" y="3192463"/>
          <p14:tracePt t="46107" x="1230313" y="3155950"/>
          <p14:tracePt t="46113" x="1230313" y="3109913"/>
          <p14:tracePt t="46121" x="1230313" y="3054350"/>
          <p14:tracePt t="46129" x="1230313" y="3000375"/>
          <p14:tracePt t="46137" x="1230313" y="2963863"/>
          <p14:tracePt t="46145" x="1230313" y="2917825"/>
          <p14:tracePt t="46153" x="1230313" y="2881313"/>
          <p14:tracePt t="46161" x="1230313" y="2863850"/>
          <p14:tracePt t="46169" x="1230313" y="2854325"/>
          <p14:tracePt t="46177" x="1230313" y="2844800"/>
          <p14:tracePt t="46185" x="1230313" y="2836863"/>
          <p14:tracePt t="46217" x="1230313" y="2817813"/>
          <p14:tracePt t="46225" x="1239838" y="2808288"/>
          <p14:tracePt t="46233" x="1266825" y="2800350"/>
          <p14:tracePt t="46241" x="1303338" y="2790825"/>
          <p14:tracePt t="46250" x="1349375" y="2781300"/>
          <p14:tracePt t="46258" x="1412875" y="2771775"/>
          <p14:tracePt t="46265" x="1449388" y="2763838"/>
          <p14:tracePt t="46273" x="1504950" y="2763838"/>
          <p14:tracePt t="46281" x="1568450" y="2763838"/>
          <p14:tracePt t="46290" x="1622425" y="2763838"/>
          <p14:tracePt t="46297" x="1677988" y="2763838"/>
          <p14:tracePt t="46306" x="1751013" y="2763838"/>
          <p14:tracePt t="46313" x="1831975" y="2781300"/>
          <p14:tracePt t="46322" x="1895475" y="2800350"/>
          <p14:tracePt t="46329" x="1960563" y="2836863"/>
          <p14:tracePt t="46337" x="2005013" y="2863850"/>
          <p14:tracePt t="46345" x="2041525" y="2881313"/>
          <p14:tracePt t="46353" x="2060575" y="2900363"/>
          <p14:tracePt t="46362" x="2060575" y="2909888"/>
          <p14:tracePt t="46370" x="2070100" y="2936875"/>
          <p14:tracePt t="46379" x="2070100" y="2946400"/>
          <p14:tracePt t="46387" x="2070100" y="2963863"/>
          <p14:tracePt t="46395" x="2070100" y="2982913"/>
          <p14:tracePt t="46403" x="2070100" y="2990850"/>
          <p14:tracePt t="46413" x="2070100" y="3000375"/>
          <p14:tracePt t="46418" x="2070100" y="3009900"/>
          <p14:tracePt t="46425" x="2070100" y="3017838"/>
          <p14:tracePt t="46434" x="2070100" y="3027363"/>
          <p14:tracePt t="46441" x="2070100" y="3036888"/>
          <p14:tracePt t="46465" x="2070100" y="3054350"/>
          <p14:tracePt t="46489" x="2070100" y="3063875"/>
          <p14:tracePt t="46498" x="2051050" y="3082925"/>
          <p14:tracePt t="46506" x="2033588" y="3090863"/>
          <p14:tracePt t="46521" x="2005013" y="3119438"/>
          <p14:tracePt t="46529" x="1941513" y="3163888"/>
          <p14:tracePt t="46537" x="1905000" y="3182938"/>
          <p14:tracePt t="46546" x="1831975" y="3219450"/>
          <p14:tracePt t="46553" x="1768475" y="3255963"/>
          <p14:tracePt t="46561" x="1704975" y="3292475"/>
          <p14:tracePt t="46569" x="1641475" y="3319463"/>
          <p14:tracePt t="46577" x="1595438" y="3346450"/>
          <p14:tracePt t="46585" x="1568450" y="3355975"/>
          <p14:tracePt t="46593" x="1541463" y="3365500"/>
          <p14:tracePt t="46601" x="1531938" y="3375025"/>
          <p14:tracePt t="46677" x="1531938" y="3346450"/>
          <p14:tracePt t="46684" x="1531938" y="3309938"/>
          <p14:tracePt t="46692" x="1531938" y="3282950"/>
          <p14:tracePt t="46698" x="1531938" y="3255963"/>
          <p14:tracePt t="46708" x="1531938" y="3236913"/>
          <p14:tracePt t="46714" x="1531938" y="3209925"/>
          <p14:tracePt t="46722" x="1541463" y="3192463"/>
          <p14:tracePt t="46730" x="1549400" y="3155950"/>
          <p14:tracePt t="46739" x="1558925" y="3136900"/>
          <p14:tracePt t="46748" x="1595438" y="3090863"/>
          <p14:tracePt t="46755" x="1604963" y="3054350"/>
          <p14:tracePt t="46764" x="1612900" y="3009900"/>
          <p14:tracePt t="46771" x="1649413" y="2946400"/>
          <p14:tracePt t="46779" x="1649413" y="2890838"/>
          <p14:tracePt t="46785" x="1668463" y="2817813"/>
          <p14:tracePt t="46793" x="1668463" y="2735263"/>
          <p14:tracePt t="46801" x="1668463" y="2681288"/>
          <p14:tracePt t="46809" x="1668463" y="2625725"/>
          <p14:tracePt t="46817" x="1668463" y="2571750"/>
          <p14:tracePt t="46825" x="1668463" y="2525713"/>
          <p14:tracePt t="46833" x="1668463" y="2489200"/>
          <p14:tracePt t="46841" x="1668463" y="2462213"/>
          <p14:tracePt t="46849" x="1668463" y="2435225"/>
          <p14:tracePt t="46857" x="1668463" y="2416175"/>
          <p14:tracePt t="46865" x="1668463" y="2379663"/>
          <p14:tracePt t="46874" x="1668463" y="2362200"/>
          <p14:tracePt t="46881" x="1668463" y="2335213"/>
          <p14:tracePt t="46890" x="1649413" y="2306638"/>
          <p14:tracePt t="46899" x="1649413" y="2289175"/>
          <p14:tracePt t="46905" x="1631950" y="2262188"/>
          <p14:tracePt t="46913" x="1631950" y="2243138"/>
          <p14:tracePt t="46921" x="1631950" y="2225675"/>
          <p14:tracePt t="46929" x="1622425" y="2189163"/>
          <p14:tracePt t="46937" x="1604963" y="2160588"/>
          <p14:tracePt t="46945" x="1595438" y="2152650"/>
          <p14:tracePt t="46954" x="1585913" y="2143125"/>
          <p14:tracePt t="47267" x="1585913" y="2106613"/>
          <p14:tracePt t="47275" x="1585913" y="2060575"/>
          <p14:tracePt t="47283" x="1585913" y="2033588"/>
          <p14:tracePt t="47294" x="1585913" y="1987550"/>
          <p14:tracePt t="47299" x="1585913" y="1951038"/>
          <p14:tracePt t="47311" x="1585913" y="1906588"/>
          <p14:tracePt t="47314" x="1585913" y="1878013"/>
          <p14:tracePt t="47326" x="1585913" y="1841500"/>
          <p14:tracePt t="47330" x="1585913" y="1814513"/>
          <p14:tracePt t="47338" x="1585913" y="1797050"/>
          <p14:tracePt t="47346" x="1585913" y="1760538"/>
          <p14:tracePt t="47441" x="1585913" y="1751013"/>
          <p14:tracePt t="47450" x="1604963" y="1751013"/>
          <p14:tracePt t="47457" x="1622425" y="1760538"/>
          <p14:tracePt t="47473" x="1622425" y="1768475"/>
          <p14:tracePt t="47481" x="1641475" y="1787525"/>
          <p14:tracePt t="47490" x="1649413" y="1787525"/>
          <p14:tracePt t="47497" x="1668463" y="1804988"/>
          <p14:tracePt t="47505" x="1677988" y="1814513"/>
          <p14:tracePt t="47513" x="1695450" y="1833563"/>
          <p14:tracePt t="47578" x="1695450" y="1841500"/>
          <p14:tracePt t="47586" x="1695450" y="1870075"/>
          <p14:tracePt t="47595" x="1695450" y="1878013"/>
          <p14:tracePt t="47602" x="1695450" y="1897063"/>
          <p14:tracePt t="47609" x="1695450" y="1906588"/>
          <p14:tracePt t="47617" x="1695450" y="1933575"/>
          <p14:tracePt t="47641" x="1685925" y="1943100"/>
          <p14:tracePt t="47795" x="1685925" y="1951038"/>
          <p14:tracePt t="47806" x="1685925" y="1970088"/>
          <p14:tracePt t="47812" x="1685925" y="2043113"/>
          <p14:tracePt t="47818" x="1668463" y="2133600"/>
          <p14:tracePt t="47827" x="1668463" y="2225675"/>
          <p14:tracePt t="47834" x="1668463" y="2335213"/>
          <p14:tracePt t="47842" x="1668463" y="2462213"/>
          <p14:tracePt t="47850" x="1668463" y="2589213"/>
          <p14:tracePt t="47858" x="1668463" y="2735263"/>
          <p14:tracePt t="47866" x="1668463" y="2917825"/>
          <p14:tracePt t="47875" x="1668463" y="3063875"/>
          <p14:tracePt t="47882" x="1668463" y="3236913"/>
          <p14:tracePt t="47891" x="1668463" y="3402013"/>
          <p14:tracePt t="47898" x="1668463" y="3548063"/>
          <p14:tracePt t="47907" x="1668463" y="3711575"/>
          <p14:tracePt t="47913" x="1668463" y="3840163"/>
          <p14:tracePt t="47922" x="1668463" y="3967163"/>
          <p14:tracePt t="47930" x="1668463" y="4094163"/>
          <p14:tracePt t="47938" x="1668463" y="4167188"/>
          <p14:tracePt t="47946" x="1668463" y="4259263"/>
          <p14:tracePt t="47954" x="1668463" y="4340225"/>
          <p14:tracePt t="47962" x="1668463" y="4395788"/>
          <p14:tracePt t="47970" x="1685925" y="4449763"/>
          <p14:tracePt t="47978" x="1695450" y="4495800"/>
          <p14:tracePt t="47985" x="1695450" y="4541838"/>
          <p14:tracePt t="47994" x="1704975" y="4595813"/>
          <p14:tracePt t="48002" x="1722438" y="4632325"/>
          <p14:tracePt t="48011" x="1722438" y="4678363"/>
          <p14:tracePt t="48018" x="1722438" y="4732338"/>
          <p14:tracePt t="48026" x="1722438" y="4760913"/>
          <p14:tracePt t="48034" x="1722438" y="4814888"/>
          <p14:tracePt t="48042" x="1722438" y="4860925"/>
          <p14:tracePt t="48050" x="1722438" y="4887913"/>
          <p14:tracePt t="48057" x="1722438" y="4943475"/>
          <p14:tracePt t="48066" x="1722438" y="4960938"/>
          <p14:tracePt t="48076" x="1722438" y="4997450"/>
          <p14:tracePt t="48092" x="1695450" y="5033963"/>
          <p14:tracePt t="48107" x="1695450" y="5043488"/>
          <p14:tracePt t="48174" x="1695450" y="5033963"/>
          <p14:tracePt t="48179" x="1695450" y="4997450"/>
          <p14:tracePt t="48186" x="1695450" y="4979988"/>
          <p14:tracePt t="48194" x="1695450" y="4970463"/>
          <p14:tracePt t="48201" x="1695450" y="4960938"/>
          <p14:tracePt t="48283" x="1695450" y="4951413"/>
          <p14:tracePt t="48292" x="1685925" y="4933950"/>
          <p14:tracePt t="48315" x="1685925" y="4924425"/>
          <p14:tracePt t="48326" x="1685925" y="4906963"/>
          <p14:tracePt t="48331" x="1685925" y="4897438"/>
          <p14:tracePt t="48338" x="1685925" y="4878388"/>
          <p14:tracePt t="48346" x="1685925" y="4860925"/>
          <p14:tracePt t="48353" x="1685925" y="4841875"/>
          <p14:tracePt t="48361" x="1685925" y="4824413"/>
          <p14:tracePt t="48377" x="1685925" y="4814888"/>
          <p14:tracePt t="48819" x="1685925" y="4797425"/>
          <p14:tracePt t="48826" x="1685925" y="4787900"/>
          <p14:tracePt t="48834" x="1685925" y="4778375"/>
          <p14:tracePt t="48858" x="1685925" y="4760913"/>
          <p14:tracePt t="48866" x="1685925" y="4751388"/>
          <p14:tracePt t="48882" x="1695450" y="4741863"/>
          <p14:tracePt t="49404" x="1685925" y="4741863"/>
          <p14:tracePt t="49481" x="1677988" y="4741863"/>
          <p14:tracePt t="49489" x="1649413" y="4741863"/>
          <p14:tracePt t="49498" x="1595438" y="4741863"/>
          <p14:tracePt t="49506" x="1541463" y="4741863"/>
          <p14:tracePt t="49513" x="1504950" y="4741863"/>
          <p14:tracePt t="49521" x="1449388" y="4741863"/>
          <p14:tracePt t="49529" x="1422400" y="4741863"/>
          <p14:tracePt t="49538" x="1376363" y="4741863"/>
          <p14:tracePt t="49546" x="1366838" y="4741863"/>
          <p14:tracePt t="49635" x="1358900" y="4732338"/>
          <p14:tracePt t="49642" x="1358900" y="4714875"/>
          <p14:tracePt t="49658" x="1358900" y="4705350"/>
          <p14:tracePt t="49667" x="1358900" y="4697413"/>
          <p14:tracePt t="49676" x="1358900" y="4678363"/>
          <p14:tracePt t="49682" x="1358900" y="4668838"/>
          <p14:tracePt t="49692" x="1358900" y="4660900"/>
          <p14:tracePt t="49708" x="1358900" y="4651375"/>
          <p14:tracePt t="49771" x="1358900" y="4641850"/>
          <p14:tracePt t="49843" x="1366838" y="4632325"/>
          <p14:tracePt t="49858" x="1376363" y="4632325"/>
          <p14:tracePt t="49882" x="1385888" y="4632325"/>
          <p14:tracePt t="49996" x="1395413" y="4632325"/>
          <p14:tracePt t="50002" x="1403350" y="4632325"/>
          <p14:tracePt t="50013" x="1422400" y="4632325"/>
          <p14:tracePt t="50017" x="1468438" y="4632325"/>
          <p14:tracePt t="50025" x="1522413" y="4632325"/>
          <p14:tracePt t="50033" x="1549400" y="4614863"/>
          <p14:tracePt t="50041" x="1595438" y="4578350"/>
          <p14:tracePt t="50049" x="1622425" y="4568825"/>
          <p14:tracePt t="50058" x="1641475" y="4568825"/>
          <p14:tracePt t="50067" x="1677988" y="4559300"/>
          <p14:tracePt t="50076" x="1685925" y="4559300"/>
          <p14:tracePt t="50083" x="1685925" y="4551363"/>
          <p14:tracePt t="50099" x="1704975" y="4551363"/>
          <p14:tracePt t="50107" x="1714500" y="4551363"/>
          <p14:tracePt t="50125" x="1722438" y="4551363"/>
          <p14:tracePt t="50227" x="1731963" y="4551363"/>
          <p14:tracePt t="50235" x="1751013" y="4551363"/>
          <p14:tracePt t="50251" x="1768475" y="4551363"/>
          <p14:tracePt t="50258" x="1804988" y="4551363"/>
          <p14:tracePt t="50266" x="1841500" y="4568825"/>
          <p14:tracePt t="50275" x="1860550" y="4578350"/>
          <p14:tracePt t="50282" x="1895475" y="4605338"/>
          <p14:tracePt t="50290" x="1905000" y="4605338"/>
          <p14:tracePt t="50298" x="1914525" y="4614863"/>
          <p14:tracePt t="50338" x="1914525" y="4624388"/>
          <p14:tracePt t="50415" x="1914525" y="4632325"/>
          <p14:tracePt t="50418" x="1914525" y="4641850"/>
          <p14:tracePt t="50434" x="1905000" y="4660900"/>
          <p14:tracePt t="50459" x="1895475" y="4660900"/>
          <p14:tracePt t="50467" x="1868488" y="4668838"/>
          <p14:tracePt t="50484" x="1860550" y="4678363"/>
          <p14:tracePt t="50564" x="1851025" y="4678363"/>
          <p14:tracePt t="50603" x="1841500" y="4687888"/>
          <p14:tracePt t="50613" x="1795463" y="4705350"/>
          <p14:tracePt t="50619" x="1751013" y="4714875"/>
          <p14:tracePt t="50629" x="1731963" y="4714875"/>
          <p14:tracePt t="50634" x="1714500" y="4714875"/>
          <p14:tracePt t="50642" x="1677988" y="4724400"/>
          <p14:tracePt t="50650" x="1658938" y="4724400"/>
          <p14:tracePt t="50659" x="1641475" y="4724400"/>
          <p14:tracePt t="50666" x="1631950" y="4724400"/>
          <p14:tracePt t="50971" x="1641475" y="4724400"/>
          <p14:tracePt t="51029" x="1649413" y="4724400"/>
          <p14:tracePt t="51363" x="1677988" y="4678363"/>
          <p14:tracePt t="51373" x="1695450" y="4641850"/>
          <p14:tracePt t="51387" x="1704975" y="4614863"/>
          <p14:tracePt t="51395" x="1714500" y="4605338"/>
          <p14:tracePt t="51481" x="1704975" y="4614863"/>
          <p14:tracePt t="51489" x="1685925" y="4624388"/>
          <p14:tracePt t="51497" x="1677988" y="4624388"/>
          <p14:tracePt t="51506" x="1668463" y="4632325"/>
          <p14:tracePt t="51555" x="1641475" y="4641850"/>
          <p14:tracePt t="51563" x="1641475" y="4651375"/>
          <p14:tracePt t="51630" x="1622425" y="4660900"/>
          <p14:tracePt t="51981" x="1612900" y="4660900"/>
          <p14:tracePt t="51985" x="1595438" y="4632325"/>
          <p14:tracePt t="51993" x="1595438" y="4614863"/>
          <p14:tracePt t="52001" x="1585913" y="4578350"/>
          <p14:tracePt t="52009" x="1576388" y="4551363"/>
          <p14:tracePt t="52017" x="1576388" y="4514850"/>
          <p14:tracePt t="52026" x="1576388" y="4505325"/>
          <p14:tracePt t="52033" x="1568450" y="4468813"/>
          <p14:tracePt t="52042" x="1549400" y="4449763"/>
          <p14:tracePt t="52049" x="1549400" y="4432300"/>
          <p14:tracePt t="52057" x="1541463" y="4405313"/>
          <p14:tracePt t="52067" x="1522413" y="4368800"/>
          <p14:tracePt t="52076" x="1522413" y="4303713"/>
          <p14:tracePt t="52095" x="1512888" y="4222750"/>
          <p14:tracePt t="52099" x="1495425" y="4159250"/>
          <p14:tracePt t="52109" x="1495425" y="4103688"/>
          <p14:tracePt t="52114" x="1476375" y="4040188"/>
          <p14:tracePt t="52121" x="1476375" y="3984625"/>
          <p14:tracePt t="52129" x="1468438" y="3921125"/>
          <p14:tracePt t="52137" x="1468438" y="3867150"/>
          <p14:tracePt t="52145" x="1468438" y="3794125"/>
          <p14:tracePt t="52153" x="1468438" y="3738563"/>
          <p14:tracePt t="52161" x="1468438" y="3684588"/>
          <p14:tracePt t="52169" x="1468438" y="3629025"/>
          <p14:tracePt t="52177" x="1468438" y="3565525"/>
          <p14:tracePt t="52186" x="1468438" y="3511550"/>
          <p14:tracePt t="52193" x="1468438" y="3475038"/>
          <p14:tracePt t="52201" x="1468438" y="3438525"/>
          <p14:tracePt t="52210" x="1468438" y="3411538"/>
          <p14:tracePt t="52218" x="1476375" y="3382963"/>
          <p14:tracePt t="52226" x="1485900" y="3365500"/>
          <p14:tracePt t="52234" x="1485900" y="3319463"/>
          <p14:tracePt t="52243" x="1495425" y="3302000"/>
          <p14:tracePt t="52250" x="1504950" y="3265488"/>
          <p14:tracePt t="52257" x="1504950" y="3219450"/>
          <p14:tracePt t="52266" x="1531938" y="3200400"/>
          <p14:tracePt t="52275" x="1541463" y="3173413"/>
          <p14:tracePt t="52281" x="1549400" y="3146425"/>
          <p14:tracePt t="52290" x="1549400" y="3127375"/>
          <p14:tracePt t="52298" x="1549400" y="3119438"/>
          <p14:tracePt t="52307" x="1558925" y="3109913"/>
          <p14:tracePt t="52314" x="1558925" y="3100388"/>
          <p14:tracePt t="52337" x="1558925" y="3082925"/>
          <p14:tracePt t="52345" x="1558925" y="3073400"/>
          <p14:tracePt t="52378" x="1558925" y="3063875"/>
          <p14:tracePt t="52394" x="1558925" y="3046413"/>
          <p14:tracePt t="52410" x="1558925" y="3036888"/>
          <p14:tracePt t="52418" x="1558925" y="3027363"/>
          <p14:tracePt t="52489" x="1576388" y="3036888"/>
          <p14:tracePt t="52497" x="1585913" y="3046413"/>
          <p14:tracePt t="52508" x="1612900" y="3073400"/>
          <p14:tracePt t="52515" x="1631950" y="3090863"/>
          <p14:tracePt t="52526" x="1641475" y="3100388"/>
          <p14:tracePt t="52531" x="1668463" y="3119438"/>
          <p14:tracePt t="52546" x="1704975" y="3127375"/>
          <p14:tracePt t="52619" x="1722438" y="3127375"/>
          <p14:tracePt t="52628" x="1751013" y="3127375"/>
          <p14:tracePt t="52635" x="1758950" y="3119438"/>
          <p14:tracePt t="52644" x="1768475" y="3119438"/>
          <p14:tracePt t="52650" x="1787525" y="3119438"/>
          <p14:tracePt t="52658" x="1795463" y="3109913"/>
          <p14:tracePt t="52666" x="1804988" y="3109913"/>
          <p14:tracePt t="52675" x="1814513" y="3109913"/>
          <p14:tracePt t="52682" x="1814513" y="3100388"/>
          <p14:tracePt t="52692" x="1824038" y="3100388"/>
          <p14:tracePt t="54030" x="1814513" y="3109913"/>
          <p14:tracePt t="54034" x="1787525" y="3155950"/>
          <p14:tracePt t="54041" x="1768475" y="3192463"/>
          <p14:tracePt t="54049" x="1731963" y="3219450"/>
          <p14:tracePt t="54057" x="1714500" y="3246438"/>
          <p14:tracePt t="54065" x="1704975" y="3292475"/>
          <p14:tracePt t="54074" x="1677988" y="3319463"/>
          <p14:tracePt t="54081" x="1658938" y="3355975"/>
          <p14:tracePt t="54090" x="1658938" y="3392488"/>
          <p14:tracePt t="54097" x="1622425" y="3438525"/>
          <p14:tracePt t="54106" x="1612900" y="3465513"/>
          <p14:tracePt t="54113" x="1604963" y="3482975"/>
          <p14:tracePt t="54123" x="1604963" y="3502025"/>
          <p14:tracePt t="54129" x="1576388" y="3538538"/>
          <p14:tracePt t="54138" x="1576388" y="3548063"/>
          <p14:tracePt t="54145" x="1576388" y="3575050"/>
          <p14:tracePt t="54153" x="1568450" y="3592513"/>
          <p14:tracePt t="54178" x="1558925" y="3592513"/>
          <p14:tracePt t="54187" x="1558925" y="3611563"/>
          <p14:tracePt t="54202" x="1558925" y="3629025"/>
          <p14:tracePt t="54210" x="1558925" y="3638550"/>
          <p14:tracePt t="54396" x="1558925" y="3657600"/>
          <p14:tracePt t="54401" x="1558925" y="3675063"/>
          <p14:tracePt t="54417" x="1558925" y="3684588"/>
          <p14:tracePt t="54427" x="1558925" y="3711575"/>
          <p14:tracePt t="54441" x="1558925" y="3721100"/>
          <p14:tracePt t="54449" x="1576388" y="3738563"/>
          <p14:tracePt t="54460" x="1576388" y="3757613"/>
          <p14:tracePt t="54467" x="1585913" y="3767138"/>
          <p14:tracePt t="54476" x="1585913" y="3784600"/>
          <p14:tracePt t="54493" x="1585913" y="3794125"/>
          <p14:tracePt t="54785" x="1595438" y="3784600"/>
          <p14:tracePt t="54793" x="1595438" y="3767138"/>
          <p14:tracePt t="54801" x="1604963" y="3757613"/>
          <p14:tracePt t="54817" x="1604963" y="3748088"/>
          <p14:tracePt t="54825" x="1604963" y="3738563"/>
          <p14:tracePt t="54849" x="1612900" y="3730625"/>
          <p14:tracePt t="55267" x="1677988" y="3730625"/>
          <p14:tracePt t="55274" x="1758950" y="3711575"/>
          <p14:tracePt t="55284" x="1795463" y="3694113"/>
          <p14:tracePt t="55292" x="1841500" y="3694113"/>
          <p14:tracePt t="55299" x="1895475" y="3694113"/>
          <p14:tracePt t="55310" x="1968500" y="3694113"/>
          <p14:tracePt t="55315" x="2005013" y="3694113"/>
          <p14:tracePt t="55323" x="2051050" y="3694113"/>
          <p14:tracePt t="55329" x="2070100" y="3694113"/>
          <p14:tracePt t="55337" x="2078038" y="3694113"/>
          <p14:tracePt t="55345" x="2087563" y="3694113"/>
          <p14:tracePt t="55425" x="2097088" y="3684588"/>
          <p14:tracePt t="55588" x="2051050" y="3684588"/>
          <p14:tracePt t="55595" x="1951038" y="3675063"/>
          <p14:tracePt t="55603" x="1895475" y="3665538"/>
          <p14:tracePt t="55612" x="1814513" y="3621088"/>
          <p14:tracePt t="55619" x="1751013" y="3584575"/>
          <p14:tracePt t="55626" x="1722438" y="3565525"/>
          <p14:tracePt t="55633" x="1668463" y="3519488"/>
          <p14:tracePt t="55641" x="1622425" y="3465513"/>
          <p14:tracePt t="55649" x="1604963" y="3419475"/>
          <p14:tracePt t="55657" x="1558925" y="3346450"/>
          <p14:tracePt t="55665" x="1531938" y="3265488"/>
          <p14:tracePt t="55674" x="1522413" y="3155950"/>
          <p14:tracePt t="55684" x="1495425" y="3036888"/>
          <p14:tracePt t="55692" x="1476375" y="2946400"/>
          <p14:tracePt t="55700" x="1468438" y="2836863"/>
          <p14:tracePt t="55710" x="1449388" y="2735263"/>
          <p14:tracePt t="55715" x="1422400" y="2644775"/>
          <p14:tracePt t="55726" x="1422400" y="2617788"/>
          <p14:tracePt t="55732" x="1422400" y="2562225"/>
          <p14:tracePt t="55737" x="1412875" y="2525713"/>
          <p14:tracePt t="55745" x="1412875" y="2498725"/>
          <p14:tracePt t="55753" x="1403350" y="2481263"/>
          <p14:tracePt t="55761" x="1403350" y="2462213"/>
          <p14:tracePt t="55769" x="1403350" y="2452688"/>
          <p14:tracePt t="55777" x="1403350" y="2435225"/>
          <p14:tracePt t="55793" x="1403350" y="2425700"/>
          <p14:tracePt t="55801" x="1403350" y="2416175"/>
          <p14:tracePt t="55818" x="1403350" y="2408238"/>
          <p14:tracePt t="55826" x="1403350" y="2398713"/>
          <p14:tracePt t="55834" x="1403350" y="2389188"/>
          <p14:tracePt t="55842" x="1403350" y="2362200"/>
          <p14:tracePt t="55850" x="1403350" y="2335213"/>
          <p14:tracePt t="55858" x="1403350" y="2325688"/>
          <p14:tracePt t="55866" x="1403350" y="2289175"/>
          <p14:tracePt t="55874" x="1412875" y="2270125"/>
          <p14:tracePt t="55882" x="1422400" y="2243138"/>
          <p14:tracePt t="55891" x="1431925" y="2225675"/>
          <p14:tracePt t="55898" x="1431925" y="2179638"/>
          <p14:tracePt t="55907" x="1468438" y="2160588"/>
          <p14:tracePt t="55913" x="1468438" y="2133600"/>
          <p14:tracePt t="55922" x="1468438" y="2125663"/>
          <p14:tracePt t="55929" x="1468438" y="2116138"/>
          <p14:tracePt t="55945" x="1468438" y="2097088"/>
          <p14:tracePt t="56457" x="1468438" y="2060575"/>
          <p14:tracePt t="56465" x="1522413" y="1979613"/>
          <p14:tracePt t="56474" x="1531938" y="1933575"/>
          <p14:tracePt t="56486" x="1531938" y="1878013"/>
          <p14:tracePt t="56492" x="1541463" y="1814513"/>
          <p14:tracePt t="56499" x="1558925" y="1760538"/>
          <p14:tracePt t="56510" x="1558925" y="1741488"/>
          <p14:tracePt t="56515" x="1558925" y="1697038"/>
          <p14:tracePt t="56530" x="1558925" y="1687513"/>
          <p14:tracePt t="56531" x="1568450" y="1677988"/>
          <p14:tracePt t="56537" x="1568450" y="1668463"/>
          <p14:tracePt t="56622" x="1576388" y="1660525"/>
          <p14:tracePt t="56627" x="1585913" y="1660525"/>
          <p14:tracePt t="56636" x="1612900" y="1668463"/>
          <p14:tracePt t="56643" x="1631950" y="1677988"/>
          <p14:tracePt t="56651" x="1641475" y="1697038"/>
          <p14:tracePt t="56657" x="1641475" y="1704975"/>
          <p14:tracePt t="56665" x="1641475" y="1714500"/>
          <p14:tracePt t="56674" x="1641475" y="1731963"/>
          <p14:tracePt t="56690" x="1641475" y="1741488"/>
          <p14:tracePt t="56706" x="1641475" y="1751013"/>
          <p14:tracePt t="56715" x="1649413" y="1778000"/>
          <p14:tracePt t="56723" x="1658938" y="1787525"/>
          <p14:tracePt t="56730" x="1658938" y="1797050"/>
          <p14:tracePt t="56738" x="1658938" y="1814513"/>
          <p14:tracePt t="56746" x="1658938" y="1824038"/>
          <p14:tracePt t="56754" x="1658938" y="1833563"/>
          <p14:tracePt t="56762" x="1658938" y="1860550"/>
          <p14:tracePt t="56770" x="1658938" y="1878013"/>
          <p14:tracePt t="56778" x="1658938" y="1897063"/>
          <p14:tracePt t="56786" x="1658938" y="1906588"/>
          <p14:tracePt t="56795" x="1658938" y="1914525"/>
          <p14:tracePt t="56923" x="1658938" y="1924050"/>
          <p14:tracePt t="56930" x="1658938" y="1933575"/>
          <p14:tracePt t="56940" x="1658938" y="1951038"/>
          <p14:tracePt t="56945" x="1658938" y="1960563"/>
          <p14:tracePt t="56953" x="1658938" y="1987550"/>
          <p14:tracePt t="56961" x="1658938" y="1997075"/>
          <p14:tracePt t="56969" x="1649413" y="2016125"/>
          <p14:tracePt t="56977" x="1649413" y="2024063"/>
          <p14:tracePt t="56987" x="1641475" y="2024063"/>
          <p14:tracePt t="57155" x="1658938" y="1997075"/>
          <p14:tracePt t="57163" x="1677988" y="1979613"/>
          <p14:tracePt t="57171" x="1695450" y="1960563"/>
          <p14:tracePt t="57178" x="1704975" y="1943100"/>
          <p14:tracePt t="57186" x="1731963" y="1924050"/>
          <p14:tracePt t="57202" x="1778000" y="1914525"/>
          <p14:tracePt t="57210" x="1787525" y="1897063"/>
          <p14:tracePt t="57218" x="1795463" y="1887538"/>
          <p14:tracePt t="57226" x="1795463" y="1878013"/>
          <p14:tracePt t="57233" x="1804988" y="1870075"/>
          <p14:tracePt t="57603" x="1804988" y="1878013"/>
          <p14:tracePt t="57609" x="1795463" y="1897063"/>
          <p14:tracePt t="57617" x="1768475" y="1914525"/>
          <p14:tracePt t="57627" x="1751013" y="1933575"/>
          <p14:tracePt t="57635" x="1751013" y="1943100"/>
          <p14:tracePt t="57642" x="1741488" y="1960563"/>
          <p14:tracePt t="57653" x="1741488" y="1970088"/>
          <p14:tracePt t="57658" x="1722438" y="1987550"/>
          <p14:tracePt t="57682" x="1722438" y="2016125"/>
          <p14:tracePt t="57699" x="1722438" y="2024063"/>
          <p14:tracePt t="57707" x="1722438" y="2033588"/>
          <p14:tracePt t="57724" x="1714500" y="2052638"/>
          <p14:tracePt t="57731" x="1714500" y="2070100"/>
          <p14:tracePt t="57737" x="1714500" y="2097088"/>
          <p14:tracePt t="57745" x="1714500" y="2133600"/>
          <p14:tracePt t="57753" x="1704975" y="2170113"/>
          <p14:tracePt t="57761" x="1704975" y="2216150"/>
          <p14:tracePt t="57769" x="1704975" y="2270125"/>
          <p14:tracePt t="57777" x="1704975" y="2325688"/>
          <p14:tracePt t="57785" x="1704975" y="2362200"/>
          <p14:tracePt t="57793" x="1704975" y="2416175"/>
          <p14:tracePt t="57801" x="1704975" y="2489200"/>
          <p14:tracePt t="57810" x="1704975" y="2535238"/>
          <p14:tracePt t="57818" x="1704975" y="2589213"/>
          <p14:tracePt t="57826" x="1704975" y="2662238"/>
          <p14:tracePt t="57833" x="1704975" y="2717800"/>
          <p14:tracePt t="57841" x="1704975" y="2771775"/>
          <p14:tracePt t="57849" x="1704975" y="2836863"/>
          <p14:tracePt t="57857" x="1704975" y="2890838"/>
          <p14:tracePt t="57865" x="1704975" y="2946400"/>
          <p14:tracePt t="57873" x="1704975" y="2982913"/>
          <p14:tracePt t="57881" x="1704975" y="3036888"/>
          <p14:tracePt t="57889" x="1704975" y="3100388"/>
          <p14:tracePt t="57897" x="1704975" y="3127375"/>
          <p14:tracePt t="57906" x="1704975" y="3163888"/>
          <p14:tracePt t="57914" x="1704975" y="3219450"/>
          <p14:tracePt t="57923" x="1704975" y="3265488"/>
          <p14:tracePt t="57930" x="1704975" y="3302000"/>
          <p14:tracePt t="57937" x="1704975" y="3328988"/>
          <p14:tracePt t="57945" x="1704975" y="3382963"/>
          <p14:tracePt t="57953" x="1704975" y="3429000"/>
          <p14:tracePt t="57961" x="1704975" y="3482975"/>
          <p14:tracePt t="57969" x="1704975" y="3519488"/>
          <p14:tracePt t="57977" x="1704975" y="3575050"/>
          <p14:tracePt t="57985" x="1704975" y="3621088"/>
          <p14:tracePt t="57993" x="1704975" y="3675063"/>
          <p14:tracePt t="58001" x="1704975" y="3702050"/>
          <p14:tracePt t="58009" x="1704975" y="3748088"/>
          <p14:tracePt t="58017" x="1704975" y="3775075"/>
          <p14:tracePt t="58026" x="1704975" y="3830638"/>
          <p14:tracePt t="58035" x="1704975" y="3857625"/>
          <p14:tracePt t="58045" x="1704975" y="3894138"/>
          <p14:tracePt t="58051" x="1704975" y="3948113"/>
          <p14:tracePt t="58059" x="1704975" y="3994150"/>
          <p14:tracePt t="58067" x="1704975" y="4049713"/>
          <p14:tracePt t="58076" x="1704975" y="4103688"/>
          <p14:tracePt t="58095" x="1704975" y="4159250"/>
          <p14:tracePt t="58098" x="1704975" y="4195763"/>
          <p14:tracePt t="58108" x="1704975" y="4213225"/>
          <p14:tracePt t="58126" x="1704975" y="4232275"/>
          <p14:tracePt t="58129" x="1704975" y="4240213"/>
          <p14:tracePt t="58261" x="1704975" y="4249738"/>
          <p14:tracePt t="58267" x="1704975" y="4276725"/>
          <p14:tracePt t="58275" x="1704975" y="4286250"/>
          <p14:tracePt t="58283" x="1704975" y="4303713"/>
          <p14:tracePt t="58293" x="1704975" y="4313238"/>
          <p14:tracePt t="58298" x="1704975" y="4322763"/>
          <p14:tracePt t="58308" x="1704975" y="4340225"/>
          <p14:tracePt t="58314" x="1704975" y="4359275"/>
          <p14:tracePt t="58324" x="1704975" y="4368800"/>
          <p14:tracePt t="58330" x="1704975" y="4376738"/>
          <p14:tracePt t="58425" x="1704975" y="4405313"/>
          <p14:tracePt t="58433" x="1704975" y="4422775"/>
          <p14:tracePt t="58441" x="1704975" y="4432300"/>
          <p14:tracePt t="58449" x="1704975" y="4449763"/>
          <p14:tracePt t="58457" x="1704975" y="4468813"/>
          <p14:tracePt t="58465" x="1704975" y="4495800"/>
          <p14:tracePt t="58473" x="1704975" y="4505325"/>
          <p14:tracePt t="58481" x="1704975" y="4532313"/>
          <p14:tracePt t="58490" x="1704975" y="4541838"/>
          <p14:tracePt t="58497" x="1704975" y="4551363"/>
          <p14:tracePt t="58506" x="1704975" y="4559300"/>
          <p14:tracePt t="59173" x="1695450" y="4551363"/>
          <p14:tracePt t="59177" x="1668463" y="4551363"/>
          <p14:tracePt t="59185" x="1622425" y="4541838"/>
          <p14:tracePt t="59193" x="1595438" y="4532313"/>
          <p14:tracePt t="59201" x="1576388" y="4532313"/>
          <p14:tracePt t="59210" x="1558925" y="4514850"/>
          <p14:tracePt t="59217" x="1522413" y="4486275"/>
          <p14:tracePt t="59258" x="1512888" y="4486275"/>
          <p14:tracePt t="59749" x="1541463" y="4495800"/>
          <p14:tracePt t="59756" x="1568450" y="4495800"/>
          <p14:tracePt t="59764" x="1649413" y="4505325"/>
          <p14:tracePt t="59771" x="1731963" y="4514850"/>
          <p14:tracePt t="59779" x="1824038" y="4514850"/>
          <p14:tracePt t="59786" x="1895475" y="4514850"/>
          <p14:tracePt t="59795" x="1951038" y="4514850"/>
          <p14:tracePt t="59802" x="2014538" y="4514850"/>
          <p14:tracePt t="59810" x="2024063" y="4514850"/>
          <p14:tracePt t="59818" x="2060575" y="4514850"/>
          <p14:tracePt t="59849" x="2070100" y="4514850"/>
          <p14:tracePt t="59857" x="2087563" y="4514850"/>
          <p14:tracePt t="59873" x="2106613" y="4505325"/>
          <p14:tracePt t="59889" x="2114550" y="4505325"/>
          <p14:tracePt t="59897" x="2143125" y="4505325"/>
          <p14:tracePt t="59906" x="2160588" y="4495800"/>
          <p14:tracePt t="59930" x="2179638" y="4495800"/>
          <p14:tracePt t="60067" x="2187575" y="4486275"/>
          <p14:tracePt t="60074" x="2197100" y="4486275"/>
          <p14:tracePt t="60082" x="2206625" y="4486275"/>
          <p14:tracePt t="60093" x="2243138" y="4449763"/>
          <p14:tracePt t="60098" x="2270125" y="4441825"/>
          <p14:tracePt t="60113" x="2297113" y="4441825"/>
          <p14:tracePt t="60123" x="2333625" y="4432300"/>
          <p14:tracePt t="60130" x="2352675" y="4413250"/>
          <p14:tracePt t="60141" x="2389188" y="4405313"/>
          <p14:tracePt t="60147" x="2397125" y="4405313"/>
          <p14:tracePt t="60162" x="2425700" y="4405313"/>
          <p14:tracePt t="60171" x="2470150" y="4405313"/>
          <p14:tracePt t="60178" x="2498725" y="4405313"/>
          <p14:tracePt t="60187" x="2533650" y="4405313"/>
          <p14:tracePt t="60194" x="2606675" y="4405313"/>
          <p14:tracePt t="60202" x="2643188" y="4405313"/>
          <p14:tracePt t="60211" x="2716213" y="4405313"/>
          <p14:tracePt t="60219" x="2771775" y="4405313"/>
          <p14:tracePt t="60226" x="2817813" y="4405313"/>
          <p14:tracePt t="60233" x="2871788" y="4405313"/>
          <p14:tracePt t="60241" x="2908300" y="4405313"/>
          <p14:tracePt t="60249" x="2954338" y="4395788"/>
          <p14:tracePt t="60257" x="2981325" y="4395788"/>
          <p14:tracePt t="60265" x="3035300" y="4395788"/>
          <p14:tracePt t="60273" x="3063875" y="4395788"/>
          <p14:tracePt t="60281" x="3081338" y="4395788"/>
          <p14:tracePt t="60289" x="3108325" y="4395788"/>
          <p14:tracePt t="60298" x="3127375" y="4395788"/>
          <p14:tracePt t="60313" x="3144838" y="4395788"/>
          <p14:tracePt t="60425" x="3163888" y="4395788"/>
          <p14:tracePt t="60465" x="3171825" y="4405313"/>
          <p14:tracePt t="60630" x="3217863" y="4405313"/>
          <p14:tracePt t="60636" x="3309938" y="4405313"/>
          <p14:tracePt t="60643" x="3382963" y="4405313"/>
          <p14:tracePt t="60651" x="3446463" y="4395788"/>
          <p14:tracePt t="60658" x="3500438" y="4386263"/>
          <p14:tracePt t="60666" x="3582988" y="4376738"/>
          <p14:tracePt t="60673" x="3629025" y="4349750"/>
          <p14:tracePt t="60681" x="3656013" y="4340225"/>
          <p14:tracePt t="60690" x="3683000" y="4332288"/>
          <p14:tracePt t="60706" x="3692525" y="4332288"/>
          <p14:tracePt t="60947" x="3665538" y="4332288"/>
          <p14:tracePt t="60955" x="3629025" y="4332288"/>
          <p14:tracePt t="60963" x="3600450" y="4332288"/>
          <p14:tracePt t="60970" x="3573463" y="4332288"/>
          <p14:tracePt t="60980" x="3546475" y="4340225"/>
          <p14:tracePt t="60985" x="3500438" y="4340225"/>
          <p14:tracePt t="60993" x="3490913" y="4349750"/>
          <p14:tracePt t="61001" x="3482975" y="4349750"/>
          <p14:tracePt t="61017" x="3473450" y="4359275"/>
          <p14:tracePt t="61163" x="3463925" y="4359275"/>
          <p14:tracePt t="62144" x="3455988" y="4359275"/>
          <p14:tracePt t="62149" x="3436938" y="4340225"/>
          <p14:tracePt t="62179" x="3419475" y="4340225"/>
          <p14:tracePt t="62228" x="3409950" y="4340225"/>
          <p14:tracePt t="62235" x="3400425" y="4332288"/>
          <p14:tracePt t="62245" x="3336925" y="4313238"/>
          <p14:tracePt t="62251" x="3309938" y="4276725"/>
          <p14:tracePt t="62258" x="3263900" y="4213225"/>
          <p14:tracePt t="62267" x="3208338" y="4130675"/>
          <p14:tracePt t="62276" x="3154363" y="4030663"/>
          <p14:tracePt t="62282" x="3144838" y="3940175"/>
          <p14:tracePt t="62289" x="3100388" y="3821113"/>
          <p14:tracePt t="62297" x="3100388" y="3784600"/>
          <p14:tracePt t="62306" x="3090863" y="3730625"/>
          <p14:tracePt t="62313" x="3071813" y="3611563"/>
          <p14:tracePt t="62322" x="3063875" y="3482975"/>
          <p14:tracePt t="62329" x="3027363" y="3338513"/>
          <p14:tracePt t="62339" x="2990850" y="3192463"/>
          <p14:tracePt t="62345" x="2908300" y="3036888"/>
          <p14:tracePt t="62356" x="2852738" y="2881313"/>
          <p14:tracePt t="62361" x="2771775" y="2735263"/>
          <p14:tracePt t="62369" x="2698750" y="2598738"/>
          <p14:tracePt t="62377" x="2643188" y="2517775"/>
          <p14:tracePt t="62386" x="2589213" y="2416175"/>
          <p14:tracePt t="62394" x="2516188" y="2335213"/>
          <p14:tracePt t="62402" x="2498725" y="2298700"/>
          <p14:tracePt t="62410" x="2452688" y="2243138"/>
          <p14:tracePt t="62417" x="2433638" y="2225675"/>
          <p14:tracePt t="62425" x="2406650" y="2206625"/>
          <p14:tracePt t="62433" x="2389188" y="2179638"/>
          <p14:tracePt t="62443" x="2343150" y="2160588"/>
          <p14:tracePt t="62449" x="2343150" y="2152650"/>
          <p14:tracePt t="62457" x="2306638" y="2143125"/>
          <p14:tracePt t="62466" x="2251075" y="2106613"/>
          <p14:tracePt t="62473" x="2187575" y="2070100"/>
          <p14:tracePt t="62481" x="2124075" y="2016125"/>
          <p14:tracePt t="62490" x="2041525" y="1960563"/>
          <p14:tracePt t="62497" x="1978025" y="1924050"/>
          <p14:tracePt t="62505" x="1931988" y="1887538"/>
          <p14:tracePt t="62513" x="1895475" y="1860550"/>
          <p14:tracePt t="62522" x="1878013" y="1841500"/>
          <p14:tracePt t="62530" x="1860550" y="1814513"/>
          <p14:tracePt t="62538" x="1841500" y="1797050"/>
          <p14:tracePt t="62545" x="1824038" y="1778000"/>
          <p14:tracePt t="62561" x="1814513" y="1760538"/>
          <p14:tracePt t="62689" x="1804988" y="1760538"/>
          <p14:tracePt t="62697" x="1787525" y="1778000"/>
          <p14:tracePt t="62705" x="1778000" y="1797050"/>
          <p14:tracePt t="62714" x="1768475" y="1814513"/>
          <p14:tracePt t="62875" x="1758950" y="1824038"/>
          <p14:tracePt t="62881" x="1741488" y="1860550"/>
          <p14:tracePt t="62889" x="1658938" y="1887538"/>
          <p14:tracePt t="62897" x="1595438" y="1924050"/>
          <p14:tracePt t="62906" x="1541463" y="1933575"/>
          <p14:tracePt t="62913" x="1476375" y="1960563"/>
          <p14:tracePt t="62922" x="1449388" y="1970088"/>
          <p14:tracePt t="62929" x="1422400" y="1979613"/>
          <p14:tracePt t="62939" x="1403350" y="1987550"/>
          <p14:tracePt t="62961" x="1395413" y="1987550"/>
          <p14:tracePt t="63044" x="1376363" y="1987550"/>
          <p14:tracePt t="63051" x="1358900" y="1987550"/>
          <p14:tracePt t="63058" x="1330325" y="1987550"/>
          <p14:tracePt t="63067" x="1285875" y="1970088"/>
          <p14:tracePt t="63077" x="1258888" y="1970088"/>
          <p14:tracePt t="63082" x="1222375" y="1960563"/>
          <p14:tracePt t="63092" x="1185863" y="1960563"/>
          <p14:tracePt t="63112" x="1103313" y="1960563"/>
          <p14:tracePt t="63116" x="1076325" y="1960563"/>
          <p14:tracePt t="63127" x="1047750" y="1960563"/>
          <p14:tracePt t="63131" x="1030288" y="1960563"/>
          <p14:tracePt t="63142" x="1011238" y="1960563"/>
          <p14:tracePt t="63147" x="1003300" y="1960563"/>
          <p14:tracePt t="63259" x="993775" y="1951038"/>
          <p14:tracePt t="63387" x="993775" y="1960563"/>
          <p14:tracePt t="63395" x="993775" y="1970088"/>
          <p14:tracePt t="63403" x="1011238" y="1979613"/>
          <p14:tracePt t="63412" x="1039813" y="1979613"/>
          <p14:tracePt t="63418" x="1093788" y="1979613"/>
          <p14:tracePt t="63426" x="1149350" y="1979613"/>
          <p14:tracePt t="63433" x="1239838" y="1979613"/>
          <p14:tracePt t="63441" x="1330325" y="1979613"/>
          <p14:tracePt t="63449" x="1403350" y="1979613"/>
          <p14:tracePt t="63459" x="1485900" y="1979613"/>
          <p14:tracePt t="63466" x="1541463" y="1979613"/>
          <p14:tracePt t="63475" x="1576388" y="1979613"/>
          <p14:tracePt t="63482" x="1622425" y="1979613"/>
          <p14:tracePt t="63492" x="1641475" y="1979613"/>
          <p14:tracePt t="63500" x="1668463" y="1979613"/>
          <p14:tracePt t="63508" x="1685925" y="1979613"/>
          <p14:tracePt t="63515" x="1714500" y="1979613"/>
          <p14:tracePt t="63527" x="1722438" y="1979613"/>
          <p14:tracePt t="63530" x="1731963" y="1979613"/>
          <p14:tracePt t="63539" x="1741488" y="1979613"/>
          <p14:tracePt t="63546" x="1758950" y="1979613"/>
          <p14:tracePt t="63553" x="1814513" y="1979613"/>
          <p14:tracePt t="63562" x="1860550" y="1979613"/>
          <p14:tracePt t="63569" x="1914525" y="1979613"/>
          <p14:tracePt t="63577" x="1968500" y="1979613"/>
          <p14:tracePt t="63585" x="2014538" y="1979613"/>
          <p14:tracePt t="63593" x="2041525" y="1979613"/>
          <p14:tracePt t="63601" x="2070100" y="1979613"/>
          <p14:tracePt t="63609" x="2087563" y="1979613"/>
          <p14:tracePt t="63625" x="2097088" y="1979613"/>
          <p14:tracePt t="63633" x="2114550" y="1979613"/>
          <p14:tracePt t="63650" x="2133600" y="1960563"/>
          <p14:tracePt t="63675" x="2151063" y="1951038"/>
          <p14:tracePt t="63683" x="2160588" y="1951038"/>
          <p14:tracePt t="63692" x="2170113" y="1951038"/>
          <p14:tracePt t="63708" x="2179638" y="1951038"/>
          <p14:tracePt t="63803" x="2197100" y="1951038"/>
          <p14:tracePt t="63811" x="2224088" y="1960563"/>
          <p14:tracePt t="63818" x="2243138" y="1970088"/>
          <p14:tracePt t="63827" x="2260600" y="1979613"/>
          <p14:tracePt t="63834" x="2270125" y="1987550"/>
          <p14:tracePt t="63842" x="2287588" y="1987550"/>
          <p14:tracePt t="63914" x="2297113" y="1987550"/>
          <p14:tracePt t="63939" x="2306638" y="1987550"/>
          <p14:tracePt t="63947" x="2316163" y="1987550"/>
          <p14:tracePt t="63963" x="2343150" y="1979613"/>
          <p14:tracePt t="63970" x="2343150" y="1970088"/>
          <p14:tracePt t="63978" x="2352675" y="1960563"/>
          <p14:tracePt t="63994" x="2360613" y="1951038"/>
          <p14:tracePt t="64002" x="2370138" y="1951038"/>
          <p14:tracePt t="64010" x="2379663" y="1951038"/>
          <p14:tracePt t="64083" x="2389188" y="1943100"/>
          <p14:tracePt t="64211" x="2389188" y="1960563"/>
          <p14:tracePt t="64219" x="2389188" y="1979613"/>
          <p14:tracePt t="64227" x="2389188" y="2006600"/>
          <p14:tracePt t="64235" x="2360613" y="2033588"/>
          <p14:tracePt t="64246" x="2352675" y="2060575"/>
          <p14:tracePt t="64249" x="2333625" y="2106613"/>
          <p14:tracePt t="64257" x="2316163" y="2133600"/>
          <p14:tracePt t="64265" x="2306638" y="2160588"/>
          <p14:tracePt t="64273" x="2279650" y="2179638"/>
          <p14:tracePt t="64281" x="2270125" y="2225675"/>
          <p14:tracePt t="64291" x="2260600" y="2252663"/>
          <p14:tracePt t="64297" x="2251075" y="2270125"/>
          <p14:tracePt t="64305" x="2251075" y="2306638"/>
          <p14:tracePt t="64313" x="2233613" y="2325688"/>
          <p14:tracePt t="64322" x="2233613" y="2335213"/>
          <p14:tracePt t="64341" x="2233613" y="2343150"/>
          <p14:tracePt t="64359" x="2233613" y="2352675"/>
          <p14:tracePt t="64379" x="2233613" y="2362200"/>
          <p14:tracePt t="64395" x="2233613" y="2371725"/>
          <p14:tracePt t="64413" x="2233613" y="2389188"/>
          <p14:tracePt t="64418" x="2233613" y="2398713"/>
          <p14:tracePt t="64426" x="2243138" y="2416175"/>
          <p14:tracePt t="64442" x="2251075" y="2452688"/>
          <p14:tracePt t="64449" x="2270125" y="2471738"/>
          <p14:tracePt t="64458" x="2279650" y="2489200"/>
          <p14:tracePt t="64467" x="2287588" y="2498725"/>
          <p14:tracePt t="64475" x="2297113" y="2517775"/>
          <p14:tracePt t="64483" x="2306638" y="2544763"/>
          <p14:tracePt t="64491" x="2316163" y="2554288"/>
          <p14:tracePt t="64881" x="2324100" y="2554288"/>
          <p14:tracePt t="64890" x="2397125" y="2554288"/>
          <p14:tracePt t="64898" x="2543175" y="2554288"/>
          <p14:tracePt t="64906" x="2708275" y="2554288"/>
          <p14:tracePt t="64914" x="2871788" y="2554288"/>
          <p14:tracePt t="64923" x="3017838" y="2554288"/>
          <p14:tracePt t="64930" x="3171825" y="2554288"/>
          <p14:tracePt t="64939" x="3300413" y="2554288"/>
          <p14:tracePt t="64946" x="3382963" y="2554288"/>
          <p14:tracePt t="64954" x="3455988" y="2554288"/>
          <p14:tracePt t="64970" x="3473450" y="2554288"/>
          <p14:tracePt t="65188" x="3473450" y="2571750"/>
          <p14:tracePt t="65196" x="3473450" y="2581275"/>
          <p14:tracePt t="65203" x="3473450" y="2589213"/>
          <p14:tracePt t="65220" x="3463925" y="2598738"/>
          <p14:tracePt t="65259" x="3455988" y="2598738"/>
          <p14:tracePt t="65299" x="3446463" y="2608263"/>
          <p14:tracePt t="65315" x="3427413" y="2617788"/>
          <p14:tracePt t="65331" x="3419475" y="2625725"/>
          <p14:tracePt t="65340" x="3419475" y="2635250"/>
          <p14:tracePt t="65350" x="3409950" y="2644775"/>
          <p14:tracePt t="65355" x="3400425" y="2662238"/>
          <p14:tracePt t="65362" x="3390900" y="2671763"/>
          <p14:tracePt t="65369" x="3363913" y="2717800"/>
          <p14:tracePt t="65378" x="3354388" y="2727325"/>
          <p14:tracePt t="65386" x="3346450" y="2754313"/>
          <p14:tracePt t="65394" x="3309938" y="2800350"/>
          <p14:tracePt t="65402" x="3290888" y="2827338"/>
          <p14:tracePt t="65410" x="3281363" y="2873375"/>
          <p14:tracePt t="65418" x="3244850" y="2917825"/>
          <p14:tracePt t="65426" x="3236913" y="2963863"/>
          <p14:tracePt t="65434" x="3200400" y="3009900"/>
          <p14:tracePt t="65442" x="3190875" y="3054350"/>
          <p14:tracePt t="65449" x="3171825" y="3090863"/>
          <p14:tracePt t="65457" x="3154363" y="3155950"/>
          <p14:tracePt t="65465" x="3127375" y="3200400"/>
          <p14:tracePt t="65473" x="3117850" y="3273425"/>
          <p14:tracePt t="65481" x="3100388" y="3338513"/>
          <p14:tracePt t="65489" x="3081338" y="3402013"/>
          <p14:tracePt t="65497" x="3063875" y="3455988"/>
          <p14:tracePt t="65505" x="3063875" y="3502025"/>
          <p14:tracePt t="65515" x="3054350" y="3556000"/>
          <p14:tracePt t="65524" x="3054350" y="3592513"/>
          <p14:tracePt t="65531" x="3054350" y="3629025"/>
          <p14:tracePt t="65542" x="3054350" y="3657600"/>
          <p14:tracePt t="65547" x="3054350" y="3665538"/>
          <p14:tracePt t="65811" x="3044825" y="3675063"/>
          <p14:tracePt t="65827" x="3017838" y="3657600"/>
          <p14:tracePt t="65835" x="2981325" y="3648075"/>
          <p14:tracePt t="65845" x="2935288" y="3629025"/>
          <p14:tracePt t="65850" x="2881313" y="3602038"/>
          <p14:tracePt t="65858" x="2817813" y="3602038"/>
          <p14:tracePt t="65866" x="2789238" y="3592513"/>
          <p14:tracePt t="65874" x="2752725" y="3592513"/>
          <p14:tracePt t="65882" x="2716213" y="3592513"/>
          <p14:tracePt t="65898" x="2708275" y="3592513"/>
          <p14:tracePt t="65906" x="2698750" y="3592513"/>
          <p14:tracePt t="65914" x="2679700" y="3592513"/>
          <p14:tracePt t="65923" x="2662238" y="3592513"/>
          <p14:tracePt t="65930" x="2616200" y="3602038"/>
          <p14:tracePt t="65939" x="2616200" y="3611563"/>
          <p14:tracePt t="65946" x="2589213" y="3611563"/>
          <p14:tracePt t="65953" x="2570163" y="3621088"/>
          <p14:tracePt t="65961" x="2562225" y="3638550"/>
          <p14:tracePt t="65969" x="2525713" y="3638550"/>
          <p14:tracePt t="65977" x="2516188" y="3638550"/>
          <p14:tracePt t="65985" x="2462213" y="3638550"/>
          <p14:tracePt t="65993" x="2416175" y="3638550"/>
          <p14:tracePt t="66001" x="2379663" y="3638550"/>
          <p14:tracePt t="66009" x="2333625" y="3638550"/>
          <p14:tracePt t="66018" x="2279650" y="3629025"/>
          <p14:tracePt t="66026" x="2243138" y="3611563"/>
          <p14:tracePt t="66033" x="2206625" y="3584575"/>
          <p14:tracePt t="66042" x="2160588" y="3556000"/>
          <p14:tracePt t="66049" x="2097088" y="3519488"/>
          <p14:tracePt t="66057" x="2078038" y="3511550"/>
          <p14:tracePt t="66065" x="2033588" y="3502025"/>
          <p14:tracePt t="66074" x="2005013" y="3482975"/>
          <p14:tracePt t="66081" x="1997075" y="3475038"/>
          <p14:tracePt t="66106" x="1968500" y="3446463"/>
          <p14:tracePt t="66122" x="1968500" y="3438525"/>
          <p14:tracePt t="66140" x="1960563" y="3419475"/>
          <p14:tracePt t="66147" x="1951038" y="3411538"/>
          <p14:tracePt t="66160" x="1941513" y="3392488"/>
          <p14:tracePt t="66163" x="1941513" y="3382963"/>
          <p14:tracePt t="66170" x="1931988" y="3355975"/>
          <p14:tracePt t="66179" x="1905000" y="3328988"/>
          <p14:tracePt t="66188" x="1895475" y="3319463"/>
          <p14:tracePt t="66196" x="1895475" y="3302000"/>
          <p14:tracePt t="66203" x="1878013" y="3273425"/>
          <p14:tracePt t="66210" x="1860550" y="3236913"/>
          <p14:tracePt t="66218" x="1851025" y="3219450"/>
          <p14:tracePt t="66228" x="1851025" y="3200400"/>
          <p14:tracePt t="66234" x="1851025" y="3173413"/>
          <p14:tracePt t="66242" x="1851025" y="3155950"/>
          <p14:tracePt t="66251" x="1851025" y="3127375"/>
          <p14:tracePt t="66257" x="1841500" y="3109913"/>
          <p14:tracePt t="66265" x="1831975" y="3100388"/>
          <p14:tracePt t="66281" x="1831975" y="3082925"/>
          <p14:tracePt t="66675" x="1831975" y="3109913"/>
          <p14:tracePt t="66683" x="1831975" y="3127375"/>
          <p14:tracePt t="66690" x="1831975" y="3163888"/>
          <p14:tracePt t="66701" x="1831975" y="3182938"/>
          <p14:tracePt t="66708" x="1831975" y="3219450"/>
          <p14:tracePt t="66715" x="1831975" y="3255963"/>
          <p14:tracePt t="66725" x="1831975" y="3282950"/>
          <p14:tracePt t="66733" x="1831975" y="3319463"/>
          <p14:tracePt t="66742" x="1831975" y="3365500"/>
          <p14:tracePt t="66747" x="1831975" y="3402013"/>
          <p14:tracePt t="66754" x="1831975" y="3438525"/>
          <p14:tracePt t="66761" x="1831975" y="3475038"/>
          <p14:tracePt t="66769" x="1831975" y="3482975"/>
          <p14:tracePt t="66777" x="1831975" y="3519488"/>
          <p14:tracePt t="66785" x="1831975" y="3548063"/>
          <p14:tracePt t="66794" x="1831975" y="3556000"/>
          <p14:tracePt t="66801" x="1831975" y="3575050"/>
          <p14:tracePt t="66809" x="1831975" y="3602038"/>
          <p14:tracePt t="66817" x="1831975" y="3611563"/>
          <p14:tracePt t="66825" x="1831975" y="3621088"/>
          <p14:tracePt t="66833" x="1831975" y="3638550"/>
          <p14:tracePt t="66857" x="1831975" y="3648075"/>
          <p14:tracePt t="66940" x="1831975" y="3657600"/>
          <p14:tracePt t="66947" x="1831975" y="3675063"/>
          <p14:tracePt t="66953" x="1831975" y="3694113"/>
          <p14:tracePt t="66961" x="1831975" y="3702050"/>
          <p14:tracePt t="66969" x="1831975" y="3730625"/>
          <p14:tracePt t="66985" x="1831975" y="3738563"/>
          <p14:tracePt t="66993" x="1831975" y="3757613"/>
          <p14:tracePt t="67001" x="1831975" y="3767138"/>
          <p14:tracePt t="67009" x="1831975" y="3775075"/>
          <p14:tracePt t="67018" x="1831975" y="3784600"/>
          <p14:tracePt t="67033" x="1831975" y="3794125"/>
          <p14:tracePt t="67041" x="1831975" y="3803650"/>
          <p14:tracePt t="67058" x="1831975" y="3811588"/>
          <p14:tracePt t="67073" x="1831975" y="3821113"/>
          <p14:tracePt t="67348" x="1831975" y="3811588"/>
          <p14:tracePt t="67473" x="1831975" y="3803650"/>
          <p14:tracePt t="67499" x="1831975" y="3784600"/>
          <p14:tracePt t="67506" x="1831975" y="3775075"/>
          <p14:tracePt t="67515" x="1831975" y="3767138"/>
          <p14:tracePt t="67527" x="1831975" y="3738563"/>
          <p14:tracePt t="67542" x="1831975" y="3730625"/>
          <p14:tracePt t="67707" x="1831975" y="3721100"/>
          <p14:tracePt t="67877" x="1841500" y="3721100"/>
          <p14:tracePt t="67881" x="1895475" y="3721100"/>
          <p14:tracePt t="67890" x="1987550" y="3721100"/>
          <p14:tracePt t="67897" x="2060575" y="3721100"/>
          <p14:tracePt t="67905" x="2170113" y="3721100"/>
          <p14:tracePt t="67913" x="2243138" y="3702050"/>
          <p14:tracePt t="67922" x="2343150" y="3675063"/>
          <p14:tracePt t="67929" x="2397125" y="3675063"/>
          <p14:tracePt t="67938" x="2489200" y="3665538"/>
          <p14:tracePt t="67945" x="2533650" y="3665538"/>
          <p14:tracePt t="67953" x="2589213" y="3648075"/>
          <p14:tracePt t="67961" x="2616200" y="3648075"/>
          <p14:tracePt t="67969" x="2662238" y="3648075"/>
          <p14:tracePt t="67986" x="2679700" y="3648075"/>
          <p14:tracePt t="68009" x="2689225" y="3648075"/>
          <p14:tracePt t="68225" x="2679700" y="3657600"/>
          <p14:tracePt t="68233" x="2679700" y="3665538"/>
          <p14:tracePt t="68241" x="2679700" y="3675063"/>
          <p14:tracePt t="68251" x="2671763" y="3684588"/>
          <p14:tracePt t="68257" x="2662238" y="3694113"/>
          <p14:tracePt t="68473" x="2662238" y="3702050"/>
          <p14:tracePt t="68481" x="2662238" y="3711575"/>
          <p14:tracePt t="68489" x="2652713" y="3730625"/>
          <p14:tracePt t="68505" x="2643188" y="3738563"/>
          <p14:tracePt t="68669" x="2635250" y="3757613"/>
          <p14:tracePt t="68691" x="2625725" y="3767138"/>
          <p14:tracePt t="68701" x="2616200" y="3767138"/>
          <p14:tracePt t="69402" x="2616200" y="3775075"/>
          <p14:tracePt t="69410" x="2662238" y="3775075"/>
          <p14:tracePt t="69419" x="2708275" y="3775075"/>
          <p14:tracePt t="69426" x="2744788" y="3775075"/>
          <p14:tracePt t="69434" x="2762250" y="3775075"/>
          <p14:tracePt t="69441" x="2771775" y="3775075"/>
          <p14:tracePt t="69490" x="2789238" y="3775075"/>
          <p14:tracePt t="69505" x="2817813" y="3775075"/>
          <p14:tracePt t="69513" x="2862263" y="3775075"/>
          <p14:tracePt t="69521" x="2898775" y="3775075"/>
          <p14:tracePt t="69529" x="2944813" y="3775075"/>
          <p14:tracePt t="69538" x="2971800" y="3775075"/>
          <p14:tracePt t="69545" x="3008313" y="3775075"/>
          <p14:tracePt t="69555" x="3044825" y="3775075"/>
          <p14:tracePt t="69561" x="3063875" y="3775075"/>
          <p14:tracePt t="69569" x="3100388" y="3775075"/>
          <p14:tracePt t="69577" x="3108325" y="3775075"/>
          <p14:tracePt t="69585" x="3117850" y="3775075"/>
          <p14:tracePt t="69593" x="3136900" y="3775075"/>
          <p14:tracePt t="69602" x="3154363" y="3775075"/>
          <p14:tracePt t="69617" x="3181350" y="3775075"/>
          <p14:tracePt t="69625" x="3190875" y="3767138"/>
          <p14:tracePt t="69641" x="3200400" y="3767138"/>
          <p14:tracePt t="69659" x="3200400" y="3757613"/>
          <p14:tracePt t="69963" x="3217863" y="3757613"/>
          <p14:tracePt t="69971" x="3227388" y="3757613"/>
          <p14:tracePt t="69977" x="3244850" y="3757613"/>
          <p14:tracePt t="69985" x="3273425" y="3757613"/>
          <p14:tracePt t="69993" x="3290888" y="3757613"/>
          <p14:tracePt t="70001" x="3309938" y="3757613"/>
          <p14:tracePt t="70009" x="3327400" y="3748088"/>
          <p14:tracePt t="70017" x="3336925" y="3748088"/>
          <p14:tracePt t="70025" x="3354388" y="3748088"/>
          <p14:tracePt t="70033" x="3373438" y="3748088"/>
          <p14:tracePt t="70041" x="3400425" y="3748088"/>
          <p14:tracePt t="70049" x="3419475" y="3748088"/>
          <p14:tracePt t="70065" x="3436938" y="3748088"/>
          <p14:tracePt t="70211" x="3446463" y="3738563"/>
          <p14:tracePt t="70283" x="3436938" y="3738563"/>
          <p14:tracePt t="70291" x="3427413" y="3748088"/>
          <p14:tracePt t="70299" x="3419475" y="3748088"/>
          <p14:tracePt t="70305" x="3409950" y="3757613"/>
          <p14:tracePt t="70322" x="3373438" y="3767138"/>
          <p14:tracePt t="70346" x="3363913" y="3767138"/>
          <p14:tracePt t="70797" x="3354388" y="3784600"/>
          <p14:tracePt t="70819" x="3346450" y="3794125"/>
          <p14:tracePt t="72148" x="3346450" y="3775075"/>
          <p14:tracePt t="72153" x="3363913" y="3757613"/>
          <p14:tracePt t="72177" x="3373438" y="3748088"/>
          <p14:tracePt t="72219" x="3382963" y="3748088"/>
          <p14:tracePt t="72259" x="3390900" y="3738563"/>
          <p14:tracePt t="72275" x="3390900" y="3730625"/>
          <p14:tracePt t="72291" x="3400425" y="3721100"/>
          <p14:tracePt t="72306" x="3409950" y="3711575"/>
          <p14:tracePt t="72562" x="3409950" y="3702050"/>
          <p14:tracePt t="72578" x="3419475" y="3694113"/>
          <p14:tracePt t="72611" x="3427413" y="3694113"/>
          <p14:tracePt t="73409" x="3427413" y="3684588"/>
          <p14:tracePt t="73417" x="3427413" y="3665538"/>
          <p14:tracePt t="73425" x="3427413" y="3648075"/>
          <p14:tracePt t="73433" x="3427413" y="3602038"/>
          <p14:tracePt t="73441" x="3409950" y="3565525"/>
          <p14:tracePt t="73450" x="3409950" y="3538538"/>
          <p14:tracePt t="73457" x="3400425" y="3502025"/>
          <p14:tracePt t="73465" x="3390900" y="3465513"/>
          <p14:tracePt t="73474" x="3390900" y="3446463"/>
          <p14:tracePt t="73488" x="3382963" y="3411538"/>
          <p14:tracePt t="73497" x="3382963" y="3402013"/>
          <p14:tracePt t="73505" x="3382963" y="3375025"/>
          <p14:tracePt t="73521" x="3363913" y="3355975"/>
          <p14:tracePt t="73546" x="3363913" y="3346450"/>
          <p14:tracePt t="73562" x="3363913" y="3338513"/>
          <p14:tracePt t="73572" x="3363913" y="3328988"/>
          <p14:tracePt t="73577" x="3363913" y="3319463"/>
          <p14:tracePt t="73585" x="3363913" y="3292475"/>
          <p14:tracePt t="73593" x="3354388" y="3273425"/>
          <p14:tracePt t="73609" x="3346450" y="3273425"/>
          <p14:tracePt t="73617" x="3336925" y="3246438"/>
          <p14:tracePt t="73625" x="3336925" y="3236913"/>
          <p14:tracePt t="73633" x="3336925" y="3228975"/>
          <p14:tracePt t="73641" x="3327400" y="3200400"/>
          <p14:tracePt t="73650" x="3309938" y="3182938"/>
          <p14:tracePt t="73921" x="3309938" y="3163888"/>
          <p14:tracePt t="73953" x="3309938" y="3155950"/>
          <p14:tracePt t="73985" x="3309938" y="3146425"/>
          <p14:tracePt t="74017" x="3309938" y="3136900"/>
          <p14:tracePt t="74042" x="3317875" y="3136900"/>
          <p14:tracePt t="74057" x="3336925" y="3136900"/>
          <p14:tracePt t="74066" x="3346450" y="3127375"/>
          <p14:tracePt t="74074" x="3354388" y="3119438"/>
          <p14:tracePt t="74315" x="3363913" y="3119438"/>
          <p14:tracePt t="74322" x="3400425" y="3119438"/>
          <p14:tracePt t="74331" x="3463925" y="3119438"/>
          <p14:tracePt t="74341" x="3573463" y="3119438"/>
          <p14:tracePt t="74347" x="3629025" y="3119438"/>
          <p14:tracePt t="74358" x="3646488" y="3119438"/>
          <p14:tracePt t="74362" x="3665538" y="3119438"/>
          <p14:tracePt t="74425" x="3673475" y="3119438"/>
          <p14:tracePt t="74547" x="3636963" y="3109913"/>
          <p14:tracePt t="74555" x="3573463" y="3063875"/>
          <p14:tracePt t="74563" x="3546475" y="3036888"/>
          <p14:tracePt t="74574" x="3509963" y="2990850"/>
          <p14:tracePt t="74579" x="3490913" y="2973388"/>
          <p14:tracePt t="74585" x="3463925" y="2936875"/>
          <p14:tracePt t="74593" x="3455988" y="2927350"/>
          <p14:tracePt t="74601" x="3455988" y="2900363"/>
          <p14:tracePt t="74617" x="3446463" y="2863850"/>
          <p14:tracePt t="74633" x="3446463" y="2854325"/>
          <p14:tracePt t="74641" x="3446463" y="2817813"/>
          <p14:tracePt t="74649" x="3446463" y="2808288"/>
          <p14:tracePt t="74657" x="3446463" y="2800350"/>
          <p14:tracePt t="74666" x="3446463" y="2781300"/>
          <p14:tracePt t="74698" x="3446463" y="2771775"/>
          <p14:tracePt t="74721" x="3446463" y="2763838"/>
          <p14:tracePt t="74730" x="3446463" y="2744788"/>
          <p14:tracePt t="74737" x="3446463" y="2735263"/>
          <p14:tracePt t="74754" x="3446463" y="2727325"/>
          <p14:tracePt t="74827" x="3446463" y="2717800"/>
          <p14:tracePt t="74841" x="3446463" y="2708275"/>
          <p14:tracePt t="74849" x="3446463" y="2698750"/>
          <p14:tracePt t="74857" x="3446463" y="2681288"/>
          <p14:tracePt t="74865" x="3446463" y="2662238"/>
          <p14:tracePt t="74873" x="3446463" y="2644775"/>
          <p14:tracePt t="74881" x="3446463" y="2635250"/>
          <p14:tracePt t="74889" x="3446463" y="2608263"/>
          <p14:tracePt t="74897" x="3463925" y="2581275"/>
          <p14:tracePt t="74914" x="3463925" y="2562225"/>
          <p14:tracePt t="74930" x="3463925" y="2554288"/>
          <p14:tracePt t="75147" x="3463925" y="2544763"/>
          <p14:tracePt t="75219" x="3463925" y="2525713"/>
          <p14:tracePt t="75259" x="3463925" y="2517775"/>
          <p14:tracePt t="75275" x="3463925" y="2481263"/>
          <p14:tracePt t="75283" x="3463925" y="2471738"/>
          <p14:tracePt t="75291" x="3473450" y="2471738"/>
          <p14:tracePt t="75299" x="3473450" y="2444750"/>
          <p14:tracePt t="75308" x="3473450" y="2425700"/>
          <p14:tracePt t="75314" x="3482975" y="2408238"/>
          <p14:tracePt t="75325" x="3482975" y="2398713"/>
          <p14:tracePt t="75330" x="3500438" y="2371725"/>
          <p14:tracePt t="75427" x="3519488" y="2362200"/>
          <p14:tracePt t="75435" x="3536950" y="2362200"/>
          <p14:tracePt t="75443" x="3573463" y="2343150"/>
          <p14:tracePt t="75451" x="3609975" y="2343150"/>
          <p14:tracePt t="75457" x="3636963" y="2335213"/>
          <p14:tracePt t="75466" x="3673475" y="2335213"/>
          <p14:tracePt t="75473" x="3702050" y="2335213"/>
          <p14:tracePt t="75481" x="3719513" y="2335213"/>
          <p14:tracePt t="75489" x="3746500" y="2335213"/>
          <p14:tracePt t="75497" x="3765550" y="2335213"/>
          <p14:tracePt t="75513" x="3783013" y="2335213"/>
          <p14:tracePt t="75546" x="3792538" y="2335213"/>
          <p14:tracePt t="75579" x="3775075" y="2352675"/>
          <p14:tracePt t="75587" x="3756025" y="2362200"/>
          <p14:tracePt t="75595" x="3746500" y="2371725"/>
          <p14:tracePt t="75603" x="3738563" y="2389188"/>
          <p14:tracePt t="75610" x="3729038" y="2408238"/>
          <p14:tracePt t="75628" x="3709988" y="2425700"/>
          <p14:tracePt t="75733" x="3702050" y="2435225"/>
          <p14:tracePt t="75739" x="3683000" y="2444750"/>
          <p14:tracePt t="75748" x="3673475" y="2444750"/>
          <p14:tracePt t="75757" x="3656013" y="2462213"/>
          <p14:tracePt t="75762" x="3656013" y="2471738"/>
          <p14:tracePt t="75771" x="3629025" y="2489200"/>
          <p14:tracePt t="75777" x="3619500" y="2508250"/>
          <p14:tracePt t="75785" x="3609975" y="2525713"/>
          <p14:tracePt t="75794" x="3609975" y="2554288"/>
          <p14:tracePt t="75801" x="3592513" y="2598738"/>
          <p14:tracePt t="75809" x="3573463" y="2644775"/>
          <p14:tracePt t="75817" x="3563938" y="2671763"/>
          <p14:tracePt t="75825" x="3563938" y="2727325"/>
          <p14:tracePt t="75833" x="3563938" y="2781300"/>
          <p14:tracePt t="75841" x="3563938" y="2827338"/>
          <p14:tracePt t="75849" x="3573463" y="2844800"/>
          <p14:tracePt t="75857" x="3573463" y="2863850"/>
          <p14:tracePt t="75963" x="3573463" y="2873375"/>
          <p14:tracePt t="75970" x="3573463" y="2909888"/>
          <p14:tracePt t="75978" x="3573463" y="2927350"/>
          <p14:tracePt t="75985" x="3573463" y="2982913"/>
          <p14:tracePt t="75993" x="3573463" y="3017838"/>
          <p14:tracePt t="76001" x="3573463" y="3090863"/>
          <p14:tracePt t="76010" x="3573463" y="3146425"/>
          <p14:tracePt t="76017" x="3573463" y="3255963"/>
          <p14:tracePt t="76026" x="3573463" y="3346450"/>
          <p14:tracePt t="76033" x="3573463" y="3455988"/>
          <p14:tracePt t="76041" x="3573463" y="3565525"/>
          <p14:tracePt t="76049" x="3573463" y="3675063"/>
          <p14:tracePt t="76057" x="3573463" y="3767138"/>
          <p14:tracePt t="76065" x="3573463" y="3875088"/>
          <p14:tracePt t="76073" x="3573463" y="3948113"/>
          <p14:tracePt t="76081" x="3573463" y="4013200"/>
          <p14:tracePt t="76107" x="3573463" y="4113213"/>
          <p14:tracePt t="76113" x="3582988" y="4140200"/>
          <p14:tracePt t="76122" x="3582988" y="4149725"/>
          <p14:tracePt t="76130" x="3582988" y="4159250"/>
          <p14:tracePt t="76154" x="3582988" y="4167188"/>
          <p14:tracePt t="76170" x="3582988" y="4186238"/>
          <p14:tracePt t="76235" x="3582988" y="4195763"/>
          <p14:tracePt t="76275" x="3582988" y="4203700"/>
          <p14:tracePt t="76299" x="3582988" y="4222750"/>
          <p14:tracePt t="76307" x="3582988" y="4232275"/>
          <p14:tracePt t="76314" x="3582988" y="4249738"/>
          <p14:tracePt t="76324" x="3582988" y="4259263"/>
          <p14:tracePt t="76330" x="3582988" y="4276725"/>
          <p14:tracePt t="76339" x="3582988" y="4313238"/>
          <p14:tracePt t="76346" x="3573463" y="4340225"/>
          <p14:tracePt t="76357" x="3573463" y="4359275"/>
          <p14:tracePt t="76362" x="3563938" y="4376738"/>
          <p14:tracePt t="76373" x="3546475" y="4395788"/>
          <p14:tracePt t="76457" x="3546475" y="4405313"/>
          <p14:tracePt t="76587" x="3546475" y="4386263"/>
          <p14:tracePt t="76595" x="3546475" y="4376738"/>
          <p14:tracePt t="76611" x="3546475" y="4368800"/>
          <p14:tracePt t="76899" x="3536950" y="4359275"/>
          <p14:tracePt t="76907" x="3527425" y="4359275"/>
          <p14:tracePt t="76915" x="3519488" y="4368800"/>
          <p14:tracePt t="76924" x="3509963" y="4376738"/>
          <p14:tracePt t="76931" x="3500438" y="4386263"/>
          <p14:tracePt t="76940" x="3482975" y="4413250"/>
          <p14:tracePt t="76946" x="3473450" y="4422775"/>
          <p14:tracePt t="76955" x="3473450" y="4432300"/>
          <p14:tracePt t="76962" x="3463925" y="4459288"/>
          <p14:tracePt t="76972" x="3455988" y="4478338"/>
          <p14:tracePt t="76978" x="3455988" y="4505325"/>
          <p14:tracePt t="76985" x="3436938" y="4522788"/>
          <p14:tracePt t="76993" x="3427413" y="4532313"/>
          <p14:tracePt t="77001" x="3427413" y="4551363"/>
          <p14:tracePt t="77009" x="3427413" y="4568825"/>
          <p14:tracePt t="77017" x="3419475" y="4587875"/>
          <p14:tracePt t="77026" x="3419475" y="4605338"/>
          <p14:tracePt t="77033" x="3419475" y="4614863"/>
          <p14:tracePt t="77041" x="3419475" y="4641850"/>
          <p14:tracePt t="77058" x="3419475" y="4651375"/>
          <p14:tracePt t="77067" x="3419475" y="4678363"/>
          <p14:tracePt t="77075" x="3419475" y="4687888"/>
          <p14:tracePt t="77090" x="3419475" y="4724400"/>
          <p14:tracePt t="77097" x="3419475" y="4741863"/>
          <p14:tracePt t="77105" x="3419475" y="4768850"/>
          <p14:tracePt t="77113" x="3419475" y="4787900"/>
          <p14:tracePt t="77121" x="3419475" y="4805363"/>
          <p14:tracePt t="77137" x="3419475" y="4814888"/>
          <p14:tracePt t="77203" x="3419475" y="4824413"/>
          <p14:tracePt t="77243" x="3419475" y="4841875"/>
          <p14:tracePt t="77251" x="3419475" y="4851400"/>
          <p14:tracePt t="77259" x="3419475" y="4860925"/>
          <p14:tracePt t="77266" x="3419475" y="4870450"/>
          <p14:tracePt t="77274" x="3419475" y="4887913"/>
          <p14:tracePt t="77282" x="3419475" y="4897438"/>
          <p14:tracePt t="77290" x="3419475" y="4906963"/>
          <p14:tracePt t="77298" x="3419475" y="4924425"/>
          <p14:tracePt t="77307" x="3419475" y="4933950"/>
          <p14:tracePt t="77395" x="3419475" y="4943475"/>
          <p14:tracePt t="77418" x="3419475" y="4970463"/>
          <p14:tracePt t="77425" x="3419475" y="4987925"/>
          <p14:tracePt t="77433" x="3419475" y="4997450"/>
          <p14:tracePt t="77441" x="3419475" y="5016500"/>
          <p14:tracePt t="77450" x="3419475" y="5053013"/>
          <p14:tracePt t="77457" x="3419475" y="5060950"/>
          <p14:tracePt t="77465" x="3419475" y="5070475"/>
          <p14:tracePt t="77899" x="3436938" y="5070475"/>
          <p14:tracePt t="77905" x="3556000" y="5070475"/>
          <p14:tracePt t="77913" x="3702050" y="5070475"/>
          <p14:tracePt t="77921" x="3792538" y="5043488"/>
          <p14:tracePt t="77929" x="3819525" y="5043488"/>
          <p14:tracePt t="77938" x="3892550" y="5033963"/>
          <p14:tracePt t="77945" x="3956050" y="5006975"/>
          <p14:tracePt t="77954" x="3965575" y="5006975"/>
          <p14:tracePt t="77961" x="3992563" y="5006975"/>
          <p14:tracePt t="77971" x="4002088" y="5006975"/>
          <p14:tracePt t="78060" x="4002088" y="4997450"/>
          <p14:tracePt t="78325" x="4021138" y="4951413"/>
          <p14:tracePt t="78331" x="4057650" y="4887913"/>
          <p14:tracePt t="78339" x="4075113" y="4860925"/>
          <p14:tracePt t="78347" x="4102100" y="4787900"/>
          <p14:tracePt t="78359" x="4121150" y="4705350"/>
          <p14:tracePt t="78363" x="4121150" y="4632325"/>
          <p14:tracePt t="78374" x="4121150" y="4522788"/>
          <p14:tracePt t="78377" x="4121150" y="4468813"/>
          <p14:tracePt t="78385" x="4121150" y="4413250"/>
          <p14:tracePt t="78394" x="4111625" y="4332288"/>
          <p14:tracePt t="78401" x="4094163" y="4268788"/>
          <p14:tracePt t="78409" x="4094163" y="4213225"/>
          <p14:tracePt t="78417" x="4102100" y="4159250"/>
          <p14:tracePt t="78425" x="4157663" y="4140200"/>
          <p14:tracePt t="78433" x="4221163" y="4130675"/>
          <p14:tracePt t="78441" x="4248150" y="4122738"/>
          <p14:tracePt t="78449" x="4267200" y="4113213"/>
          <p14:tracePt t="78481" x="4275138" y="4113213"/>
          <p14:tracePt t="78491" x="4284663" y="4113213"/>
          <p14:tracePt t="78507" x="4284663" y="4103688"/>
          <p14:tracePt t="78515" x="4257675" y="4067175"/>
          <p14:tracePt t="78525" x="4202113" y="3967163"/>
          <p14:tracePt t="78531" x="4175125" y="3948113"/>
          <p14:tracePt t="78540" x="4138613" y="3875088"/>
          <p14:tracePt t="78546" x="4121150" y="3857625"/>
          <p14:tracePt t="78556" x="4084638" y="3811588"/>
          <p14:tracePt t="78562" x="4084638" y="3803650"/>
          <p14:tracePt t="78576" x="4075113" y="3775075"/>
          <p14:tracePt t="78577" x="4065588" y="3757613"/>
          <p14:tracePt t="78585" x="4065588" y="3730625"/>
          <p14:tracePt t="78593" x="4065588" y="3721100"/>
          <p14:tracePt t="78601" x="4057650" y="3702050"/>
          <p14:tracePt t="78609" x="4048125" y="3694113"/>
          <p14:tracePt t="78617" x="4038600" y="3675063"/>
          <p14:tracePt t="78625" x="4038600" y="3665538"/>
          <p14:tracePt t="78633" x="4029075" y="3657600"/>
          <p14:tracePt t="78649" x="4029075" y="3648075"/>
          <p14:tracePt t="78657" x="4011613" y="3629025"/>
          <p14:tracePt t="78665" x="4002088" y="3621088"/>
          <p14:tracePt t="78682" x="4002088" y="3611563"/>
          <p14:tracePt t="78730" x="4002088" y="3602038"/>
          <p14:tracePt t="78746" x="4002088" y="3592513"/>
          <p14:tracePt t="78921" x="4002088" y="3602038"/>
          <p14:tracePt t="78930" x="4002088" y="3629025"/>
          <p14:tracePt t="78937" x="4029075" y="3657600"/>
          <p14:tracePt t="78946" x="4065588" y="3684588"/>
          <p14:tracePt t="78954" x="4111625" y="3711575"/>
          <p14:tracePt t="78962" x="4138613" y="3748088"/>
          <p14:tracePt t="78971" x="4157663" y="3757613"/>
          <p14:tracePt t="78977" x="4184650" y="3775075"/>
          <p14:tracePt t="78985" x="4221163" y="3784600"/>
          <p14:tracePt t="78994" x="4238625" y="3803650"/>
          <p14:tracePt t="79052" x="4267200" y="3803650"/>
          <p14:tracePt t="79063" x="4275138" y="3803650"/>
          <p14:tracePt t="79070" x="4303713" y="3803650"/>
          <p14:tracePt t="79075" x="4311650" y="3803650"/>
          <p14:tracePt t="79122" x="4321175" y="3803650"/>
          <p14:tracePt t="79211" x="4321175" y="3794125"/>
          <p14:tracePt t="79235" x="4330700" y="3767138"/>
          <p14:tracePt t="79243" x="4340225" y="3767138"/>
          <p14:tracePt t="79251" x="4348163" y="3767138"/>
          <p14:tracePt t="79258" x="4357688" y="3757613"/>
          <p14:tracePt t="79266" x="4376738" y="3757613"/>
          <p14:tracePt t="79274" x="4384675" y="3757613"/>
          <p14:tracePt t="79282" x="4394200" y="3748088"/>
          <p14:tracePt t="79291" x="4413250" y="3748088"/>
          <p14:tracePt t="79298" x="4430713" y="3738563"/>
          <p14:tracePt t="79314" x="4448175" y="3738563"/>
          <p14:tracePt t="79324" x="4467225" y="3738563"/>
          <p14:tracePt t="79339" x="4476750" y="3738563"/>
          <p14:tracePt t="79357" x="4484688" y="3738563"/>
          <p14:tracePt t="79362" x="4503738" y="3738563"/>
          <p14:tracePt t="79376" x="4513263" y="3738563"/>
          <p14:tracePt t="79379" x="4521200" y="3738563"/>
          <p14:tracePt t="79707" x="4530725" y="3730625"/>
          <p14:tracePt t="79923" x="4530725" y="3665538"/>
          <p14:tracePt t="79933" x="4530725" y="3611563"/>
          <p14:tracePt t="79939" x="4530725" y="3538538"/>
          <p14:tracePt t="79946" x="4513263" y="3438525"/>
          <p14:tracePt t="79955" x="4503738" y="3419475"/>
          <p14:tracePt t="79962" x="4503738" y="3382963"/>
          <p14:tracePt t="79971" x="4494213" y="3355975"/>
          <p14:tracePt t="79978" x="4494213" y="3319463"/>
          <p14:tracePt t="79988" x="4494213" y="3309938"/>
          <p14:tracePt t="79993" x="4494213" y="3292475"/>
          <p14:tracePt t="80001" x="4484688" y="3282950"/>
          <p14:tracePt t="80009" x="4484688" y="3265488"/>
          <p14:tracePt t="80017" x="4484688" y="3246438"/>
          <p14:tracePt t="80033" x="4484688" y="3236913"/>
          <p14:tracePt t="80057" x="4484688" y="3228975"/>
          <p14:tracePt t="80347" x="4484688" y="3219450"/>
          <p14:tracePt t="80355" x="4484688" y="3200400"/>
          <p14:tracePt t="80363" x="4484688" y="3192463"/>
          <p14:tracePt t="80373" x="4484688" y="3182938"/>
          <p14:tracePt t="80379" x="4484688" y="3163888"/>
          <p14:tracePt t="80787" x="4503738" y="3155950"/>
          <p14:tracePt t="80793" x="4513263" y="3155950"/>
          <p14:tracePt t="80801" x="4567238" y="3155950"/>
          <p14:tracePt t="80809" x="4659313" y="3155950"/>
          <p14:tracePt t="80817" x="4740275" y="3155950"/>
          <p14:tracePt t="80825" x="4813300" y="3155950"/>
          <p14:tracePt t="80833" x="4849813" y="3155950"/>
          <p14:tracePt t="80841" x="4895850" y="3155950"/>
          <p14:tracePt t="80849" x="4913313" y="3155950"/>
          <p14:tracePt t="80857" x="4941888" y="3155950"/>
          <p14:tracePt t="80865" x="4949825" y="3146425"/>
          <p14:tracePt t="80873" x="4959350" y="3146425"/>
          <p14:tracePt t="81097" x="4913313" y="3146425"/>
          <p14:tracePt t="81105" x="4840288" y="3146425"/>
          <p14:tracePt t="81113" x="4767263" y="3146425"/>
          <p14:tracePt t="81121" x="4713288" y="3136900"/>
          <p14:tracePt t="81129" x="4630738" y="3119438"/>
          <p14:tracePt t="81137" x="4567238" y="3100388"/>
          <p14:tracePt t="81145" x="4513263" y="3073400"/>
          <p14:tracePt t="81154" x="4430713" y="3036888"/>
          <p14:tracePt t="81161" x="4384675" y="3000375"/>
          <p14:tracePt t="81171" x="4303713" y="2954338"/>
          <p14:tracePt t="81178" x="4230688" y="2909888"/>
          <p14:tracePt t="81185" x="4175125" y="2827338"/>
          <p14:tracePt t="81193" x="4138613" y="2727325"/>
          <p14:tracePt t="81202" x="4121150" y="2644775"/>
          <p14:tracePt t="81210" x="4111625" y="2608263"/>
          <p14:tracePt t="81218" x="4111625" y="2562225"/>
          <p14:tracePt t="81226" x="4102100" y="2481263"/>
          <p14:tracePt t="81234" x="4102100" y="2425700"/>
          <p14:tracePt t="81242" x="4102100" y="2371725"/>
          <p14:tracePt t="81250" x="4102100" y="2306638"/>
          <p14:tracePt t="81258" x="4102100" y="2279650"/>
          <p14:tracePt t="81266" x="4102100" y="2262188"/>
          <p14:tracePt t="81274" x="4102100" y="2243138"/>
          <p14:tracePt t="81417" x="4102100" y="2252663"/>
          <p14:tracePt t="81425" x="4102100" y="2262188"/>
          <p14:tracePt t="81433" x="4102100" y="2289175"/>
          <p14:tracePt t="81441" x="4102100" y="2306638"/>
          <p14:tracePt t="81449" x="4121150" y="2335213"/>
          <p14:tracePt t="81457" x="4129088" y="2352675"/>
          <p14:tracePt t="81465" x="4138613" y="2398713"/>
          <p14:tracePt t="81473" x="4138613" y="2408238"/>
          <p14:tracePt t="81481" x="4138613" y="2425700"/>
          <p14:tracePt t="81539" x="4148138" y="2425700"/>
          <p14:tracePt t="82066" x="4138613" y="2435225"/>
          <p14:tracePt t="82083" x="4129088" y="2435225"/>
          <p14:tracePt t="82723" x="4138613" y="2425700"/>
          <p14:tracePt t="82737" x="4165600" y="2425700"/>
          <p14:tracePt t="82745" x="4184650" y="2425700"/>
          <p14:tracePt t="82753" x="4202113" y="2425700"/>
          <p14:tracePt t="82761" x="4211638" y="2425700"/>
          <p14:tracePt t="82771" x="4221163" y="2425700"/>
          <p14:tracePt t="82793" x="4238625" y="2425700"/>
          <p14:tracePt t="82804" x="4248150" y="2425700"/>
          <p14:tracePt t="82825" x="4267200" y="2425700"/>
          <p14:tracePt t="82833" x="4284663" y="2425700"/>
          <p14:tracePt t="82841" x="4294188" y="2425700"/>
          <p14:tracePt t="82849" x="4303713" y="2425700"/>
          <p14:tracePt t="82857" x="4348163" y="2425700"/>
          <p14:tracePt t="82865" x="4384675" y="2425700"/>
          <p14:tracePt t="82873" x="4430713" y="2425700"/>
          <p14:tracePt t="82881" x="4448175" y="2425700"/>
          <p14:tracePt t="82889" x="4476750" y="2425700"/>
          <p14:tracePt t="82897" x="4494213" y="2425700"/>
          <p14:tracePt t="82905" x="4521200" y="2425700"/>
          <p14:tracePt t="82913" x="4530725" y="2425700"/>
          <p14:tracePt t="83020" x="4540250" y="2425700"/>
          <p14:tracePt t="83045" x="4567238" y="2425700"/>
          <p14:tracePt t="83051" x="4586288" y="2425700"/>
          <p14:tracePt t="83058" x="4613275" y="2425700"/>
          <p14:tracePt t="83066" x="4630738" y="2425700"/>
          <p14:tracePt t="83074" x="4640263" y="2425700"/>
          <p14:tracePt t="83089" x="4659313" y="2425700"/>
          <p14:tracePt t="83449" x="4713288" y="2425700"/>
          <p14:tracePt t="83457" x="4767263" y="2425700"/>
          <p14:tracePt t="83465" x="4822825" y="2425700"/>
          <p14:tracePt t="83473" x="4876800" y="2425700"/>
          <p14:tracePt t="83481" x="4932363" y="2425700"/>
          <p14:tracePt t="83489" x="4978400" y="2425700"/>
          <p14:tracePt t="83497" x="4986338" y="2425700"/>
          <p14:tracePt t="83505" x="5022850" y="2425700"/>
          <p14:tracePt t="83513" x="5041900" y="2425700"/>
          <p14:tracePt t="83538" x="5059363" y="2425700"/>
          <p14:tracePt t="83749" x="5068888" y="2425700"/>
          <p14:tracePt t="83763" x="5068888" y="2435225"/>
          <p14:tracePt t="83990" x="5059363" y="2462213"/>
          <p14:tracePt t="84137" x="5049838" y="2471738"/>
          <p14:tracePt t="84378" x="5049838" y="2481263"/>
          <p14:tracePt t="84388" x="5078413" y="2481263"/>
          <p14:tracePt t="84394" x="5086350" y="2481263"/>
          <p14:tracePt t="84404" x="5105400" y="2481263"/>
          <p14:tracePt t="84554" x="5122863" y="2481263"/>
          <p14:tracePt t="84561" x="5159375" y="2481263"/>
          <p14:tracePt t="84569" x="5168900" y="2481263"/>
          <p14:tracePt t="84577" x="5205413" y="2481263"/>
          <p14:tracePt t="84593" x="5214938" y="2481263"/>
          <p14:tracePt t="84627" x="5232400" y="2481263"/>
          <p14:tracePt t="84669" x="5241925" y="2481263"/>
          <p14:tracePt t="84675" x="5260975" y="2481263"/>
          <p14:tracePt t="84683" x="5287963" y="2481263"/>
          <p14:tracePt t="84691" x="5305425" y="2471738"/>
          <p14:tracePt t="84701" x="5351463" y="2462213"/>
          <p14:tracePt t="84708" x="5360988" y="2462213"/>
          <p14:tracePt t="84714" x="5368925" y="2462213"/>
          <p14:tracePt t="84723" x="5387975" y="2462213"/>
          <p14:tracePt t="84730" x="5397500" y="2462213"/>
          <p14:tracePt t="84746" x="5405438" y="2452688"/>
          <p14:tracePt t="84762" x="5414963" y="2452688"/>
          <p14:tracePt t="84821" x="5424488" y="2452688"/>
          <p14:tracePt t="84828" x="5441950" y="2462213"/>
          <p14:tracePt t="84835" x="5451475" y="2481263"/>
          <p14:tracePt t="84849" x="5461000" y="2498725"/>
          <p14:tracePt t="84857" x="5478463" y="2517775"/>
          <p14:tracePt t="85195" x="5478463" y="2525713"/>
          <p14:tracePt t="85201" x="5461000" y="2562225"/>
          <p14:tracePt t="85209" x="5441950" y="2608263"/>
          <p14:tracePt t="85217" x="5405438" y="2671763"/>
          <p14:tracePt t="85225" x="5378450" y="2754313"/>
          <p14:tracePt t="85233" x="5360988" y="2817813"/>
          <p14:tracePt t="85241" x="5334000" y="2890838"/>
          <p14:tracePt t="85249" x="5314950" y="3000375"/>
          <p14:tracePt t="85257" x="5278438" y="3100388"/>
          <p14:tracePt t="85266" x="5232400" y="3236913"/>
          <p14:tracePt t="85273" x="5168900" y="3365500"/>
          <p14:tracePt t="85282" x="5114925" y="3482975"/>
          <p14:tracePt t="85290" x="5068888" y="3621088"/>
          <p14:tracePt t="85299" x="5022850" y="3748088"/>
          <p14:tracePt t="85306" x="4978400" y="3884613"/>
          <p14:tracePt t="85314" x="4949825" y="4013200"/>
          <p14:tracePt t="85324" x="4905375" y="4140200"/>
          <p14:tracePt t="85329" x="4876800" y="4295775"/>
          <p14:tracePt t="85338" x="4849813" y="4441825"/>
          <p14:tracePt t="85345" x="4832350" y="4568825"/>
          <p14:tracePt t="85354" x="4822825" y="4697413"/>
          <p14:tracePt t="85361" x="4803775" y="4805363"/>
          <p14:tracePt t="85369" x="4776788" y="4924425"/>
          <p14:tracePt t="85377" x="4776788" y="5033963"/>
          <p14:tracePt t="85386" x="4749800" y="5116513"/>
          <p14:tracePt t="85393" x="4749800" y="5207000"/>
          <p14:tracePt t="85402" x="4749800" y="5243513"/>
          <p14:tracePt t="85409" x="4740275" y="5299075"/>
          <p14:tracePt t="85417" x="4722813" y="5316538"/>
          <p14:tracePt t="85425" x="4722813" y="5326063"/>
          <p14:tracePt t="85433" x="4722813" y="5335588"/>
          <p14:tracePt t="85558" x="4722813" y="5326063"/>
          <p14:tracePt t="85563" x="4722813" y="5316538"/>
          <p14:tracePt t="85669" x="4713288" y="5299075"/>
          <p14:tracePt t="85715" x="4713288" y="5289550"/>
          <p14:tracePt t="85725" x="4713288" y="5262563"/>
          <p14:tracePt t="85729" x="4667250" y="5226050"/>
          <p14:tracePt t="85739" x="4613275" y="5180013"/>
          <p14:tracePt t="85745" x="4549775" y="5126038"/>
          <p14:tracePt t="85754" x="4503738" y="5089525"/>
          <p14:tracePt t="85761" x="4457700" y="5070475"/>
          <p14:tracePt t="85770" x="4394200" y="5043488"/>
          <p14:tracePt t="85777" x="4340225" y="5016500"/>
          <p14:tracePt t="85787" x="4303713" y="5006975"/>
          <p14:tracePt t="85802" x="4284663" y="5006975"/>
          <p14:tracePt t="85851" x="4267200" y="5006975"/>
          <p14:tracePt t="85866" x="4248150" y="5016500"/>
          <p14:tracePt t="85889" x="4248150" y="5024438"/>
          <p14:tracePt t="85897" x="4238625" y="5033963"/>
          <p14:tracePt t="85977" x="4303713" y="5033963"/>
          <p14:tracePt t="85986" x="4413250" y="5033963"/>
          <p14:tracePt t="85993" x="4540250" y="5033963"/>
          <p14:tracePt t="86001" x="4686300" y="5033963"/>
          <p14:tracePt t="86009" x="4832350" y="5033963"/>
          <p14:tracePt t="86017" x="4978400" y="5033963"/>
          <p14:tracePt t="86025" x="5122863" y="5033963"/>
          <p14:tracePt t="86033" x="5195888" y="5033963"/>
          <p14:tracePt t="86041" x="5287963" y="5033963"/>
          <p14:tracePt t="86049" x="5305425" y="5033963"/>
          <p14:tracePt t="86057" x="5341938" y="5043488"/>
          <p14:tracePt t="86074" x="5351463" y="5053013"/>
          <p14:tracePt t="86299" x="5351463" y="5006975"/>
          <p14:tracePt t="86307" x="5324475" y="4860925"/>
          <p14:tracePt t="86315" x="5305425" y="4732338"/>
          <p14:tracePt t="86327" x="5278438" y="4568825"/>
          <p14:tracePt t="86331" x="5251450" y="4386263"/>
          <p14:tracePt t="86339" x="5232400" y="4203700"/>
          <p14:tracePt t="86346" x="5205413" y="4049713"/>
          <p14:tracePt t="86358" x="5205413" y="3903663"/>
          <p14:tracePt t="86362" x="5187950" y="3794125"/>
          <p14:tracePt t="86372" x="5187950" y="3702050"/>
          <p14:tracePt t="86378" x="5195888" y="3629025"/>
          <p14:tracePt t="86388" x="5205413" y="3565525"/>
          <p14:tracePt t="86394" x="5232400" y="3502025"/>
          <p14:tracePt t="86404" x="5251450" y="3455988"/>
          <p14:tracePt t="86411" x="5260975" y="3429000"/>
          <p14:tracePt t="86418" x="5287963" y="3382963"/>
          <p14:tracePt t="86425" x="5305425" y="3328988"/>
          <p14:tracePt t="86433" x="5305425" y="3292475"/>
          <p14:tracePt t="86441" x="5314950" y="3265488"/>
          <p14:tracePt t="86450" x="5314950" y="3228975"/>
          <p14:tracePt t="86457" x="5314950" y="3192463"/>
          <p14:tracePt t="86468" x="5314950" y="3163888"/>
          <p14:tracePt t="86475" x="5314950" y="3146425"/>
          <p14:tracePt t="86481" x="5314950" y="3136900"/>
          <p14:tracePt t="86578" x="5314950" y="3127375"/>
          <p14:tracePt t="86603" x="5314950" y="3100388"/>
          <p14:tracePt t="86609" x="5314950" y="3082925"/>
          <p14:tracePt t="86625" x="5314950" y="3054350"/>
          <p14:tracePt t="86633" x="5314950" y="3036888"/>
          <p14:tracePt t="86641" x="5297488" y="2990850"/>
          <p14:tracePt t="86649" x="5297488" y="2982913"/>
          <p14:tracePt t="86657" x="5297488" y="2963863"/>
          <p14:tracePt t="86739" x="5278438" y="3000375"/>
          <p14:tracePt t="86748" x="5268913" y="3009900"/>
          <p14:tracePt t="86754" x="5260975" y="3046413"/>
          <p14:tracePt t="86765" x="5251450" y="3063875"/>
          <p14:tracePt t="86773" x="5241925" y="3109913"/>
          <p14:tracePt t="86778" x="5214938" y="3155950"/>
          <p14:tracePt t="86787" x="5205413" y="3173413"/>
          <p14:tracePt t="86794" x="5205413" y="3200400"/>
          <p14:tracePt t="86802" x="5205413" y="3209925"/>
          <p14:tracePt t="86809" x="5205413" y="3219450"/>
          <p14:tracePt t="86883" x="5178425" y="3209925"/>
          <p14:tracePt t="86892" x="5168900" y="3200400"/>
          <p14:tracePt t="87145" x="5168900" y="3192463"/>
          <p14:tracePt t="87153" x="5224463" y="3182938"/>
          <p14:tracePt t="87161" x="5287963" y="3182938"/>
          <p14:tracePt t="87170" x="5360988" y="3182938"/>
          <p14:tracePt t="87177" x="5414963" y="3182938"/>
          <p14:tracePt t="87187" x="5451475" y="3182938"/>
          <p14:tracePt t="87193" x="5507038" y="3182938"/>
          <p14:tracePt t="87201" x="5524500" y="3182938"/>
          <p14:tracePt t="87210" x="5543550" y="3182938"/>
          <p14:tracePt t="87217" x="5551488" y="3182938"/>
          <p14:tracePt t="87257" x="5561013" y="3173413"/>
          <p14:tracePt t="87418" x="5561013" y="3182938"/>
          <p14:tracePt t="87425" x="5543550" y="3182938"/>
          <p14:tracePt t="87433" x="5524500" y="3182938"/>
          <p14:tracePt t="87441" x="5487988" y="3127375"/>
          <p14:tracePt t="87449" x="5478463" y="3073400"/>
          <p14:tracePt t="87457" x="5441950" y="2973388"/>
          <p14:tracePt t="87465" x="5424488" y="2946400"/>
          <p14:tracePt t="87473" x="5414963" y="2900363"/>
          <p14:tracePt t="87481" x="5405438" y="2881313"/>
          <p14:tracePt t="87489" x="5397500" y="2854325"/>
          <p14:tracePt t="87497" x="5378450" y="2836863"/>
          <p14:tracePt t="87505" x="5378450" y="2827338"/>
          <p14:tracePt t="87513" x="5368925" y="2808288"/>
          <p14:tracePt t="87521" x="5368925" y="2781300"/>
          <p14:tracePt t="87529" x="5368925" y="2771775"/>
          <p14:tracePt t="87537" x="5368925" y="2754313"/>
          <p14:tracePt t="87545" x="5368925" y="2727325"/>
          <p14:tracePt t="87553" x="5368925" y="2708275"/>
          <p14:tracePt t="87562" x="5360988" y="2690813"/>
          <p14:tracePt t="87571" x="5351463" y="2662238"/>
          <p14:tracePt t="87577" x="5341938" y="2654300"/>
          <p14:tracePt t="87587" x="5341938" y="2644775"/>
          <p14:tracePt t="87594" x="5341938" y="2635250"/>
          <p14:tracePt t="87603" x="5341938" y="2625725"/>
          <p14:tracePt t="87625" x="5341938" y="2617788"/>
          <p14:tracePt t="87657" x="5341938" y="2598738"/>
          <p14:tracePt t="87665" x="5341938" y="2589213"/>
          <p14:tracePt t="87674" x="5341938" y="2581275"/>
          <p14:tracePt t="87682" x="5341938" y="2554288"/>
          <p14:tracePt t="87690" x="5341938" y="2535238"/>
          <p14:tracePt t="87698" x="5341938" y="2517775"/>
          <p14:tracePt t="87706" x="5341938" y="2508250"/>
          <p14:tracePt t="87714" x="5341938" y="2489200"/>
          <p14:tracePt t="87731" x="5341938" y="2462213"/>
          <p14:tracePt t="87746" x="5341938" y="2452688"/>
          <p14:tracePt t="87834" x="5341938" y="2444750"/>
          <p14:tracePt t="88049" x="5341938" y="2425700"/>
          <p14:tracePt t="88057" x="5341938" y="2408238"/>
          <p14:tracePt t="88065" x="5341938" y="2362200"/>
          <p14:tracePt t="88073" x="5341938" y="2306638"/>
          <p14:tracePt t="88081" x="5341938" y="2252663"/>
          <p14:tracePt t="88089" x="5341938" y="2206625"/>
          <p14:tracePt t="88097" x="5341938" y="2170113"/>
          <p14:tracePt t="88105" x="5341938" y="2143125"/>
          <p14:tracePt t="88114" x="5341938" y="2097088"/>
          <p14:tracePt t="88121" x="5341938" y="2070100"/>
          <p14:tracePt t="88130" x="5341938" y="2052638"/>
          <p14:tracePt t="88137" x="5341938" y="2024063"/>
          <p14:tracePt t="88146" x="5341938" y="2016125"/>
          <p14:tracePt t="88154" x="5341938" y="2006600"/>
          <p14:tracePt t="88161" x="5341938" y="1997075"/>
          <p14:tracePt t="88555" x="5368925" y="1997075"/>
          <p14:tracePt t="88561" x="5434013" y="1997075"/>
          <p14:tracePt t="88569" x="5514975" y="1997075"/>
          <p14:tracePt t="88577" x="5551488" y="1997075"/>
          <p14:tracePt t="88587" x="5607050" y="1997075"/>
          <p14:tracePt t="88593" x="5670550" y="1997075"/>
          <p14:tracePt t="88605" x="5734050" y="2033588"/>
          <p14:tracePt t="88610" x="5807075" y="2060575"/>
          <p14:tracePt t="88618" x="5834063" y="2089150"/>
          <p14:tracePt t="88627" x="5862638" y="2125663"/>
          <p14:tracePt t="88635" x="5870575" y="2152650"/>
          <p14:tracePt t="88642" x="5870575" y="2179638"/>
          <p14:tracePt t="88652" x="5880100" y="2225675"/>
          <p14:tracePt t="88660" x="5880100" y="2252663"/>
          <p14:tracePt t="88668" x="5880100" y="2298700"/>
          <p14:tracePt t="88674" x="5880100" y="2335213"/>
          <p14:tracePt t="88682" x="5880100" y="2379663"/>
          <p14:tracePt t="88691" x="5880100" y="2435225"/>
          <p14:tracePt t="88701" x="5880100" y="2489200"/>
          <p14:tracePt t="88706" x="5834063" y="2571750"/>
          <p14:tracePt t="88714" x="5816600" y="2617788"/>
          <p14:tracePt t="88722" x="5770563" y="2698750"/>
          <p14:tracePt t="88730" x="5707063" y="2781300"/>
          <p14:tracePt t="88739" x="5634038" y="2881313"/>
          <p14:tracePt t="88748" x="5561013" y="2982913"/>
          <p14:tracePt t="88756" x="5487988" y="3082925"/>
          <p14:tracePt t="88763" x="5434013" y="3146425"/>
          <p14:tracePt t="88771" x="5368925" y="3228975"/>
          <p14:tracePt t="88778" x="5334000" y="3265488"/>
          <p14:tracePt t="88787" x="5297488" y="3309938"/>
          <p14:tracePt t="88794" x="5278438" y="3328988"/>
          <p14:tracePt t="88803" x="5268913" y="3338513"/>
          <p14:tracePt t="88810" x="5251450" y="3355975"/>
          <p14:tracePt t="88849" x="5241925" y="3365500"/>
          <p14:tracePt t="88874" x="5224463" y="3411538"/>
          <p14:tracePt t="88882" x="5214938" y="3419475"/>
          <p14:tracePt t="88890" x="5214938" y="3438525"/>
          <p14:tracePt t="88898" x="5214938" y="3446463"/>
          <p14:tracePt t="88906" x="5205413" y="3475038"/>
          <p14:tracePt t="88914" x="5205413" y="3482975"/>
          <p14:tracePt t="88923" x="5195888" y="3502025"/>
          <p14:tracePt t="89044" x="5168900" y="3548063"/>
          <p14:tracePt t="89051" x="5168900" y="3584575"/>
          <p14:tracePt t="89058" x="5159375" y="3629025"/>
          <p14:tracePt t="89067" x="5159375" y="3702050"/>
          <p14:tracePt t="89076" x="5159375" y="3775075"/>
          <p14:tracePt t="89082" x="5159375" y="3848100"/>
          <p14:tracePt t="89092" x="5159375" y="3976688"/>
          <p14:tracePt t="89099" x="5159375" y="4122738"/>
          <p14:tracePt t="89108" x="5159375" y="4268788"/>
          <p14:tracePt t="89114" x="5159375" y="4413250"/>
          <p14:tracePt t="89125" x="5159375" y="4578350"/>
          <p14:tracePt t="89129" x="5159375" y="4724400"/>
          <p14:tracePt t="89137" x="5159375" y="4870450"/>
          <p14:tracePt t="89145" x="5159375" y="4997450"/>
          <p14:tracePt t="89154" x="5159375" y="5106988"/>
          <p14:tracePt t="89161" x="5159375" y="5180013"/>
          <p14:tracePt t="89169" x="5159375" y="5253038"/>
          <p14:tracePt t="89177" x="5151438" y="5316538"/>
          <p14:tracePt t="89186" x="5151438" y="5353050"/>
          <p14:tracePt t="89193" x="5151438" y="5362575"/>
          <p14:tracePt t="89201" x="5141913" y="5380038"/>
          <p14:tracePt t="89209" x="5141913" y="5389563"/>
          <p14:tracePt t="89389" x="5141913" y="5372100"/>
          <p14:tracePt t="89395" x="5159375" y="5343525"/>
          <p14:tracePt t="89404" x="5168900" y="5335588"/>
          <p14:tracePt t="89412" x="5168900" y="5316538"/>
          <p14:tracePt t="89422" x="5178425" y="5307013"/>
          <p14:tracePt t="89425" x="5187950" y="5262563"/>
          <p14:tracePt t="89433" x="5205413" y="5243513"/>
          <p14:tracePt t="89441" x="5214938" y="5207000"/>
          <p14:tracePt t="89450" x="5224463" y="5189538"/>
          <p14:tracePt t="89457" x="5224463" y="5180013"/>
          <p14:tracePt t="89473" x="5232400" y="5153025"/>
          <p14:tracePt t="89481" x="5241925" y="5133975"/>
          <p14:tracePt t="89489" x="5260975" y="5126038"/>
          <p14:tracePt t="89513" x="5268913" y="5097463"/>
          <p14:tracePt t="89690" x="5268913" y="5106988"/>
          <p14:tracePt t="89698" x="5260975" y="5143500"/>
          <p14:tracePt t="89715" x="5251450" y="5160963"/>
          <p14:tracePt t="89722" x="5251450" y="5170488"/>
          <p14:tracePt t="89762" x="5251450" y="5180013"/>
          <p14:tracePt t="90075" x="5260975" y="5180013"/>
          <p14:tracePt t="90085" x="5278438" y="5160963"/>
          <p14:tracePt t="90093" x="5297488" y="5160963"/>
          <p14:tracePt t="90098" x="5314950" y="5153025"/>
          <p14:tracePt t="90122" x="5324475" y="5143500"/>
          <p14:tracePt t="90409" x="5324475" y="5133975"/>
          <p14:tracePt t="90419" x="5324475" y="5060950"/>
          <p14:tracePt t="90425" x="5324475" y="5016500"/>
          <p14:tracePt t="90433" x="5324475" y="4951413"/>
          <p14:tracePt t="90441" x="5324475" y="4906963"/>
          <p14:tracePt t="90449" x="5324475" y="4851400"/>
          <p14:tracePt t="90457" x="5324475" y="4814888"/>
          <p14:tracePt t="90465" x="5324475" y="4760913"/>
          <p14:tracePt t="90473" x="5324475" y="4732338"/>
          <p14:tracePt t="90481" x="5324475" y="4687888"/>
          <p14:tracePt t="90489" x="5324475" y="4660900"/>
          <p14:tracePt t="90497" x="5324475" y="4641850"/>
          <p14:tracePt t="90505" x="5324475" y="4614863"/>
          <p14:tracePt t="90513" x="5324475" y="4595813"/>
          <p14:tracePt t="90521" x="5324475" y="4568825"/>
          <p14:tracePt t="90529" x="5334000" y="4551363"/>
          <p14:tracePt t="90537" x="5334000" y="4541838"/>
          <p14:tracePt t="90545" x="5334000" y="4522788"/>
          <p14:tracePt t="90553" x="5334000" y="4514850"/>
          <p14:tracePt t="90561" x="5334000" y="4505325"/>
          <p14:tracePt t="90570" x="5341938" y="4486275"/>
          <p14:tracePt t="90587" x="5341938" y="4478338"/>
          <p14:tracePt t="90594" x="5341938" y="4468813"/>
          <p14:tracePt t="90603" x="5341938" y="4441825"/>
          <p14:tracePt t="90609" x="5341938" y="4432300"/>
          <p14:tracePt t="90618" x="5341938" y="4422775"/>
          <p14:tracePt t="90625" x="5351463" y="4413250"/>
          <p14:tracePt t="90633" x="5351463" y="4405313"/>
          <p14:tracePt t="90641" x="5351463" y="4395788"/>
          <p14:tracePt t="90649" x="5360988" y="4386263"/>
          <p14:tracePt t="90657" x="5360988" y="4376738"/>
          <p14:tracePt t="90665" x="5368925" y="4368800"/>
          <p14:tracePt t="90673" x="5378450" y="4359275"/>
          <p14:tracePt t="90698" x="5378450" y="4349750"/>
          <p14:tracePt t="90867" x="5387975" y="4359275"/>
          <p14:tracePt t="90907" x="5387975" y="4376738"/>
          <p14:tracePt t="90916" x="5387975" y="4386263"/>
          <p14:tracePt t="90930" x="5387975" y="4395788"/>
          <p14:tracePt t="91031" x="5397500" y="4405313"/>
          <p14:tracePt t="91115" x="5497513" y="4413250"/>
          <p14:tracePt t="91126" x="5634038" y="4413250"/>
          <p14:tracePt t="91129" x="5761038" y="4413250"/>
          <p14:tracePt t="91139" x="5826125" y="4413250"/>
          <p14:tracePt t="91146" x="5870575" y="4432300"/>
          <p14:tracePt t="91155" x="5889625" y="4432300"/>
          <p14:tracePt t="91163" x="5889625" y="4441825"/>
          <p14:tracePt t="91172" x="5907088" y="4441825"/>
          <p14:tracePt t="91883" x="5870575" y="4432300"/>
          <p14:tracePt t="91891" x="5807075" y="4376738"/>
          <p14:tracePt t="91899" x="5789613" y="4349750"/>
          <p14:tracePt t="91908" x="5743575" y="4303713"/>
          <p14:tracePt t="91915" x="5688013" y="4240213"/>
          <p14:tracePt t="91922" x="5670550" y="4203700"/>
          <p14:tracePt t="91930" x="5624513" y="4159250"/>
          <p14:tracePt t="91938" x="5588000" y="4113213"/>
          <p14:tracePt t="91945" x="5561013" y="4086225"/>
          <p14:tracePt t="91954" x="5551488" y="4030663"/>
          <p14:tracePt t="91962" x="5507038" y="3976688"/>
          <p14:tracePt t="91971" x="5507038" y="3940175"/>
          <p14:tracePt t="91978" x="5470525" y="3875088"/>
          <p14:tracePt t="91988" x="5470525" y="3821113"/>
          <p14:tracePt t="91994" x="5451475" y="3794125"/>
          <p14:tracePt t="92006" x="5451475" y="3748088"/>
          <p14:tracePt t="92010" x="5451475" y="3721100"/>
          <p14:tracePt t="92020" x="5441950" y="3694113"/>
          <p14:tracePt t="92026" x="5424488" y="3648075"/>
          <p14:tracePt t="92034" x="5424488" y="3638550"/>
          <p14:tracePt t="92042" x="5414963" y="3621088"/>
          <p14:tracePt t="92053" x="5405438" y="3602038"/>
          <p14:tracePt t="92057" x="5397500" y="3592513"/>
          <p14:tracePt t="92073" x="5378450" y="3556000"/>
          <p14:tracePt t="92090" x="5360988" y="3519488"/>
          <p14:tracePt t="92103" x="5360988" y="3511550"/>
          <p14:tracePt t="92106" x="5360988" y="3482975"/>
          <p14:tracePt t="92113" x="5360988" y="3465513"/>
          <p14:tracePt t="92121" x="5360988" y="3438525"/>
          <p14:tracePt t="92129" x="5360988" y="3419475"/>
          <p14:tracePt t="92139" x="5360988" y="3411538"/>
          <p14:tracePt t="92147" x="5360988" y="3392488"/>
          <p14:tracePt t="92155" x="5360988" y="3382963"/>
          <p14:tracePt t="92178" x="5360988" y="3375025"/>
          <p14:tracePt t="92211" x="5360988" y="3355975"/>
          <p14:tracePt t="92219" x="5378450" y="3319463"/>
          <p14:tracePt t="92227" x="5387975" y="3302000"/>
          <p14:tracePt t="92235" x="5414963" y="3265488"/>
          <p14:tracePt t="92242" x="5434013" y="3228975"/>
          <p14:tracePt t="92249" x="5441950" y="3200400"/>
          <p14:tracePt t="92257" x="5451475" y="3173413"/>
          <p14:tracePt t="92265" x="5461000" y="3136900"/>
          <p14:tracePt t="92273" x="5470525" y="3127375"/>
          <p14:tracePt t="92289" x="5478463" y="3127375"/>
          <p14:tracePt t="93051" x="5478463" y="3109913"/>
          <p14:tracePt t="93059" x="5478463" y="3100388"/>
          <p14:tracePt t="93555" x="5478463" y="3090863"/>
          <p14:tracePt t="94395" x="5487988" y="3100388"/>
          <p14:tracePt t="94404" x="5487988" y="3136900"/>
          <p14:tracePt t="94409" x="5487988" y="3182938"/>
          <p14:tracePt t="94418" x="5487988" y="3209925"/>
          <p14:tracePt t="94425" x="5487988" y="3255963"/>
          <p14:tracePt t="94433" x="5514975" y="3309938"/>
          <p14:tracePt t="94441" x="5514975" y="3319463"/>
          <p14:tracePt t="94449" x="5514975" y="3346450"/>
          <p14:tracePt t="94459" x="5514975" y="3365500"/>
          <p14:tracePt t="94474" x="5514975" y="3382963"/>
          <p14:tracePt t="94498" x="5514975" y="3392488"/>
          <p14:tracePt t="94560" x="5514975" y="3402013"/>
          <p14:tracePt t="94562" x="5514975" y="3419475"/>
          <p14:tracePt t="94570" x="5514975" y="3429000"/>
          <p14:tracePt t="94578" x="5514975" y="3446463"/>
          <p14:tracePt t="94588" x="5514975" y="3475038"/>
          <p14:tracePt t="94594" x="5514975" y="3492500"/>
          <p14:tracePt t="94605" x="5514975" y="3519488"/>
          <p14:tracePt t="94610" x="5514975" y="3538538"/>
          <p14:tracePt t="94621" x="5514975" y="3565525"/>
          <p14:tracePt t="94626" x="5514975" y="3584575"/>
          <p14:tracePt t="94635" x="5514975" y="3611563"/>
          <p14:tracePt t="94643" x="5514975" y="3621088"/>
          <p14:tracePt t="94650" x="5524500" y="3629025"/>
          <p14:tracePt t="94666" x="5524500" y="3648075"/>
          <p14:tracePt t="94691" x="5524500" y="3657600"/>
          <p14:tracePt t="96035" x="5534025" y="3657600"/>
          <p14:tracePt t="96045" x="5570538" y="3657600"/>
          <p14:tracePt t="96051" x="5661025" y="3657600"/>
          <p14:tracePt t="96058" x="5743575" y="3657600"/>
          <p14:tracePt t="96066" x="5780088" y="3657600"/>
          <p14:tracePt t="96075" x="5853113" y="3657600"/>
          <p14:tracePt t="96081" x="5889625" y="3657600"/>
          <p14:tracePt t="96089" x="5916613" y="3657600"/>
          <p14:tracePt t="96097" x="5935663" y="3657600"/>
          <p14:tracePt t="96105" x="5943600" y="3657600"/>
          <p14:tracePt t="96771" x="5943600" y="3665538"/>
          <p14:tracePt t="96780" x="5943600" y="3702050"/>
          <p14:tracePt t="96787" x="5935663" y="3748088"/>
          <p14:tracePt t="96794" x="5862638" y="3811588"/>
          <p14:tracePt t="96805" x="5816600" y="3867150"/>
          <p14:tracePt t="96810" x="5743575" y="3948113"/>
          <p14:tracePt t="96821" x="5724525" y="3994150"/>
          <p14:tracePt t="96825" x="5670550" y="4076700"/>
          <p14:tracePt t="96833" x="5624513" y="4159250"/>
          <p14:tracePt t="96841" x="5588000" y="4222750"/>
          <p14:tracePt t="96849" x="5551488" y="4286250"/>
          <p14:tracePt t="96857" x="5524500" y="4349750"/>
          <p14:tracePt t="96865" x="5514975" y="4405313"/>
          <p14:tracePt t="96873" x="5497513" y="4422775"/>
          <p14:tracePt t="96881" x="5497513" y="4441825"/>
          <p14:tracePt t="96889" x="5497513" y="4459288"/>
          <p14:tracePt t="96897" x="5487988" y="4468813"/>
          <p14:tracePt t="96905" x="5487988" y="4478338"/>
          <p14:tracePt t="96921" x="5487988" y="4486275"/>
          <p14:tracePt t="96938" x="5478463" y="4486275"/>
          <p14:tracePt t="96953" x="5478463" y="4495800"/>
          <p14:tracePt t="96969" x="5470525" y="4532313"/>
          <p14:tracePt t="96977" x="5461000" y="4541838"/>
          <p14:tracePt t="96986" x="5441950" y="4568825"/>
          <p14:tracePt t="96994" x="5434013" y="4614863"/>
          <p14:tracePt t="97003" x="5397500" y="4660900"/>
          <p14:tracePt t="97010" x="5397500" y="4678363"/>
          <p14:tracePt t="97019" x="5378450" y="4724400"/>
          <p14:tracePt t="97026" x="5378450" y="4751388"/>
          <p14:tracePt t="97034" x="5378450" y="4768850"/>
          <p14:tracePt t="97042" x="5368925" y="4787900"/>
          <p14:tracePt t="97089" x="5360988" y="4787900"/>
          <p14:tracePt t="97097" x="5360988" y="4778375"/>
          <p14:tracePt t="97106" x="5360988" y="4768850"/>
          <p14:tracePt t="97113" x="5360988" y="4751388"/>
          <p14:tracePt t="97121" x="5360988" y="4732338"/>
          <p14:tracePt t="97227" x="5397500" y="4697413"/>
          <p14:tracePt t="97233" x="5424488" y="4660900"/>
          <p14:tracePt t="97241" x="5441950" y="4632325"/>
          <p14:tracePt t="97249" x="5461000" y="4614863"/>
          <p14:tracePt t="97257" x="5487988" y="4578350"/>
          <p14:tracePt t="97265" x="5514975" y="4551363"/>
          <p14:tracePt t="97273" x="5524500" y="4532313"/>
          <p14:tracePt t="97281" x="5534025" y="4522788"/>
          <p14:tracePt t="97289" x="5561013" y="4495800"/>
          <p14:tracePt t="97297" x="5570538" y="4486275"/>
          <p14:tracePt t="97305" x="5580063" y="4478338"/>
          <p14:tracePt t="97313" x="5588000" y="4478338"/>
          <p14:tracePt t="97330" x="5588000" y="4468813"/>
          <p14:tracePt t="98361" x="5616575" y="4486275"/>
          <p14:tracePt t="98369" x="5634038" y="4486275"/>
          <p14:tracePt t="98377" x="5643563" y="4486275"/>
          <p14:tracePt t="98401" x="5653088" y="4486275"/>
          <p14:tracePt t="98409" x="5680075" y="4486275"/>
          <p14:tracePt t="98425" x="5697538" y="4486275"/>
          <p14:tracePt t="98433" x="5716588" y="4486275"/>
          <p14:tracePt t="98441" x="5724525" y="4486275"/>
          <p14:tracePt t="98652" x="5734050" y="4486275"/>
          <p14:tracePt t="98660" x="5734050" y="4449763"/>
          <p14:tracePt t="98667" x="5734050" y="4405313"/>
          <p14:tracePt t="98675" x="5734050" y="4332288"/>
          <p14:tracePt t="98683" x="5734050" y="4222750"/>
          <p14:tracePt t="98690" x="5734050" y="4113213"/>
          <p14:tracePt t="98699" x="5716588" y="3984625"/>
          <p14:tracePt t="98705" x="5716588" y="3840163"/>
          <p14:tracePt t="98713" x="5716588" y="3711575"/>
          <p14:tracePt t="98721" x="5716588" y="3602038"/>
          <p14:tracePt t="98729" x="5716588" y="3492500"/>
          <p14:tracePt t="98737" x="5716588" y="3419475"/>
          <p14:tracePt t="98746" x="5716588" y="3365500"/>
          <p14:tracePt t="98753" x="5707063" y="3319463"/>
          <p14:tracePt t="98761" x="5697538" y="3282950"/>
          <p14:tracePt t="98769" x="5670550" y="3236913"/>
          <p14:tracePt t="98777" x="5670550" y="3200400"/>
          <p14:tracePt t="98785" x="5670550" y="3173413"/>
          <p14:tracePt t="98794" x="5661025" y="3119438"/>
          <p14:tracePt t="98802" x="5653088" y="3073400"/>
          <p14:tracePt t="98810" x="5616575" y="3027363"/>
          <p14:tracePt t="98818" x="5607050" y="2990850"/>
          <p14:tracePt t="98825" x="5580063" y="2946400"/>
          <p14:tracePt t="98833" x="5561013" y="2900363"/>
          <p14:tracePt t="98842" x="5534025" y="2854325"/>
          <p14:tracePt t="98849" x="5524500" y="2817813"/>
          <p14:tracePt t="98857" x="5514975" y="2790825"/>
          <p14:tracePt t="98866" x="5497513" y="2771775"/>
          <p14:tracePt t="98874" x="5487988" y="2763838"/>
          <p14:tracePt t="98889" x="5478463" y="2744788"/>
          <p14:tracePt t="98897" x="5470525" y="2735263"/>
          <p14:tracePt t="98905" x="5461000" y="2735263"/>
          <p14:tracePt t="98922" x="5451475" y="2717800"/>
          <p14:tracePt t="98929" x="5451475" y="2708275"/>
          <p14:tracePt t="98938" x="5451475" y="2698750"/>
          <p14:tracePt t="98946" x="5451475" y="2671763"/>
          <p14:tracePt t="98953" x="5441950" y="2654300"/>
          <p14:tracePt t="98962" x="5441950" y="2644775"/>
          <p14:tracePt t="98970" x="5441950" y="2625725"/>
          <p14:tracePt t="98978" x="5434013" y="2608263"/>
          <p14:tracePt t="98986" x="5424488" y="2589213"/>
          <p14:tracePt t="98993" x="5414963" y="2571750"/>
          <p14:tracePt t="99002" x="5405438" y="2554288"/>
          <p14:tracePt t="99019" x="5405438" y="2525713"/>
          <p14:tracePt t="99027" x="5405438" y="2517775"/>
          <p14:tracePt t="99034" x="5405438" y="2508250"/>
          <p14:tracePt t="99043" x="5405438" y="2489200"/>
          <p14:tracePt t="99065" x="5405438" y="2481263"/>
          <p14:tracePt t="99090" x="5405438" y="2471738"/>
          <p14:tracePt t="99163" x="5405438" y="2452688"/>
          <p14:tracePt t="99195" x="5405438" y="2444750"/>
          <p14:tracePt t="99218" x="5405438" y="2435225"/>
          <p14:tracePt t="99233" x="5405438" y="2425700"/>
          <p14:tracePt t="99241" x="5405438" y="2416175"/>
          <p14:tracePt t="99249" x="5405438" y="2408238"/>
          <p14:tracePt t="99257" x="5405438" y="2389188"/>
          <p14:tracePt t="99265" x="5414963" y="2362200"/>
          <p14:tracePt t="99274" x="5424488" y="2343150"/>
          <p14:tracePt t="99282" x="5424488" y="2325688"/>
          <p14:tracePt t="99290" x="5434013" y="2306638"/>
          <p14:tracePt t="99298" x="5434013" y="2262188"/>
          <p14:tracePt t="99306" x="5461000" y="2243138"/>
          <p14:tracePt t="99314" x="5470525" y="2216150"/>
          <p14:tracePt t="99323" x="5470525" y="2197100"/>
          <p14:tracePt t="99331" x="5478463" y="2170113"/>
          <p14:tracePt t="99340" x="5487988" y="2152650"/>
          <p14:tracePt t="99346" x="5487988" y="2133600"/>
          <p14:tracePt t="99355" x="5487988" y="2116138"/>
          <p14:tracePt t="99362" x="5497513" y="2097088"/>
          <p14:tracePt t="99370" x="5507038" y="2089150"/>
          <p14:tracePt t="99377" x="5514975" y="2079625"/>
          <p14:tracePt t="99409" x="5514975" y="2070100"/>
          <p14:tracePt t="99425" x="5524500" y="2052638"/>
          <p14:tracePt t="99442" x="5534025" y="2033588"/>
          <p14:tracePt t="99449" x="5543550" y="2024063"/>
          <p14:tracePt t="99457" x="5551488" y="2024063"/>
          <p14:tracePt t="99465" x="5561013" y="2016125"/>
          <p14:tracePt t="99481" x="5570538" y="2016125"/>
          <p14:tracePt t="99505" x="5580063" y="2016125"/>
          <p14:tracePt t="99514" x="5597525" y="1997075"/>
          <p14:tracePt t="99529" x="5624513" y="1997075"/>
          <p14:tracePt t="99537" x="5634038" y="1997075"/>
          <p14:tracePt t="99554" x="5643563" y="1997075"/>
          <p14:tracePt t="99562" x="5661025" y="1997075"/>
          <p14:tracePt t="99570" x="5670550" y="1997075"/>
          <p14:tracePt t="99581" x="5680075" y="1997075"/>
          <p14:tracePt t="99585" x="5707063" y="1997075"/>
          <p14:tracePt t="99593" x="5724525" y="1997075"/>
          <p14:tracePt t="99602" x="5761038" y="1997075"/>
          <p14:tracePt t="99609" x="5780088" y="1997075"/>
          <p14:tracePt t="99618" x="5834063" y="1997075"/>
          <p14:tracePt t="99625" x="5870575" y="2016125"/>
          <p14:tracePt t="99633" x="5899150" y="2052638"/>
          <p14:tracePt t="99641" x="5926138" y="2060575"/>
          <p14:tracePt t="99649" x="5935663" y="2070100"/>
          <p14:tracePt t="99657" x="5972175" y="2089150"/>
          <p14:tracePt t="99665" x="5980113" y="2089150"/>
          <p14:tracePt t="99673" x="5999163" y="2106613"/>
          <p14:tracePt t="99681" x="6016625" y="2133600"/>
          <p14:tracePt t="99698" x="6026150" y="2133600"/>
          <p14:tracePt t="99810" x="6035675" y="2160588"/>
          <p14:tracePt t="99818" x="6035675" y="2179638"/>
          <p14:tracePt t="99825" x="6035675" y="2225675"/>
          <p14:tracePt t="99833" x="6035675" y="2262188"/>
          <p14:tracePt t="99841" x="6035675" y="2316163"/>
          <p14:tracePt t="99849" x="6035675" y="2371725"/>
          <p14:tracePt t="99857" x="6035675" y="2408238"/>
          <p14:tracePt t="99865" x="6035675" y="2462213"/>
          <p14:tracePt t="99873" x="6035675" y="2517775"/>
          <p14:tracePt t="99881" x="6007100" y="2562225"/>
          <p14:tracePt t="99889" x="5999163" y="2608263"/>
          <p14:tracePt t="99897" x="5989638" y="2644775"/>
          <p14:tracePt t="99905" x="5989638" y="2654300"/>
          <p14:tracePt t="99913" x="5980113" y="2671763"/>
          <p14:tracePt t="100245" x="5980113" y="2681288"/>
          <p14:tracePt t="100254" x="5999163" y="2681288"/>
          <p14:tracePt t="100259" x="6035675" y="2681288"/>
          <p14:tracePt t="100265" x="6062663" y="2681288"/>
          <p14:tracePt t="100275" x="6099175" y="2681288"/>
          <p14:tracePt t="100283" x="6135688" y="2681288"/>
          <p14:tracePt t="100291" x="6162675" y="2681288"/>
          <p14:tracePt t="100299" x="6199188" y="2681288"/>
          <p14:tracePt t="100306" x="6208713" y="2681288"/>
          <p14:tracePt t="100314" x="6226175" y="2681288"/>
          <p14:tracePt t="100321" x="6235700" y="2681288"/>
          <p14:tracePt t="100329" x="6245225" y="2681288"/>
          <p14:tracePt t="100369" x="6254750" y="2681288"/>
          <p14:tracePt t="100396" x="6272213" y="2681288"/>
          <p14:tracePt t="100403" x="6291263" y="2671763"/>
          <p14:tracePt t="100412" x="6291263" y="2662238"/>
          <p14:tracePt t="100433" x="6299200" y="2654300"/>
          <p14:tracePt t="100690" x="6299200" y="2625725"/>
          <p14:tracePt t="100698" x="6299200" y="2608263"/>
          <p14:tracePt t="100706" x="6299200" y="2571750"/>
          <p14:tracePt t="100714" x="6299200" y="2562225"/>
          <p14:tracePt t="100722" x="6291263" y="2535238"/>
          <p14:tracePt t="100732" x="6291263" y="2517775"/>
          <p14:tracePt t="100738" x="6281738" y="2489200"/>
          <p14:tracePt t="100748" x="6281738" y="2481263"/>
          <p14:tracePt t="100755" x="6272213" y="2471738"/>
          <p14:tracePt t="100765" x="6272213" y="2462213"/>
          <p14:tracePt t="100779" x="6272213" y="2444750"/>
          <p14:tracePt t="100811" x="6272213" y="2435225"/>
          <p14:tracePt t="100820" x="6272213" y="2425700"/>
          <p14:tracePt t="100827" x="6272213" y="2398713"/>
          <p14:tracePt t="100834" x="6272213" y="2379663"/>
          <p14:tracePt t="100842" x="6272213" y="2352675"/>
          <p14:tracePt t="100849" x="6272213" y="2325688"/>
          <p14:tracePt t="100857" x="6272213" y="2298700"/>
          <p14:tracePt t="100865" x="6272213" y="2289175"/>
          <p14:tracePt t="100873" x="6272213" y="2262188"/>
          <p14:tracePt t="100881" x="6272213" y="2243138"/>
          <p14:tracePt t="100889" x="6272213" y="2225675"/>
          <p14:tracePt t="101449" x="6272213" y="2216150"/>
          <p14:tracePt t="101466" x="6272213" y="2197100"/>
          <p14:tracePt t="101587" x="6281738" y="2225675"/>
          <p14:tracePt t="101595" x="6281738" y="2289175"/>
          <p14:tracePt t="101603" x="6281738" y="2416175"/>
          <p14:tracePt t="101611" x="6245225" y="2554288"/>
          <p14:tracePt t="101624" x="6199188" y="2681288"/>
          <p14:tracePt t="101626" x="6135688" y="2854325"/>
          <p14:tracePt t="101636" x="6099175" y="2963863"/>
          <p14:tracePt t="101642" x="6007100" y="3100388"/>
          <p14:tracePt t="101650" x="5916613" y="3236913"/>
          <p14:tracePt t="101658" x="5870575" y="3382963"/>
          <p14:tracePt t="101667" x="5797550" y="3519488"/>
          <p14:tracePt t="101674" x="5724525" y="3657600"/>
          <p14:tracePt t="101682" x="5661025" y="3757613"/>
          <p14:tracePt t="101690" x="5607050" y="3867150"/>
          <p14:tracePt t="101699" x="5580063" y="3984625"/>
          <p14:tracePt t="101706" x="5524500" y="4067175"/>
          <p14:tracePt t="101714" x="5507038" y="4159250"/>
          <p14:tracePt t="101722" x="5497513" y="4259263"/>
          <p14:tracePt t="101731" x="5487988" y="4313238"/>
          <p14:tracePt t="101737" x="5487988" y="4368800"/>
          <p14:tracePt t="101746" x="5470525" y="4432300"/>
          <p14:tracePt t="101754" x="5470525" y="4541838"/>
          <p14:tracePt t="101763" x="5470525" y="4595813"/>
          <p14:tracePt t="101771" x="5470525" y="4632325"/>
          <p14:tracePt t="101778" x="5470525" y="4668838"/>
          <p14:tracePt t="101787" x="5470525" y="4705350"/>
          <p14:tracePt t="101794" x="5470525" y="4732338"/>
          <p14:tracePt t="101804" x="5470525" y="4751388"/>
          <p14:tracePt t="101810" x="5470525" y="4760913"/>
          <p14:tracePt t="101873" x="5470525" y="4778375"/>
          <p14:tracePt t="101995" x="5470525" y="4760913"/>
          <p14:tracePt t="102005" x="5470525" y="4741863"/>
          <p14:tracePt t="102011" x="5470525" y="4714875"/>
          <p14:tracePt t="102022" x="5470525" y="4697413"/>
          <p14:tracePt t="102028" x="5470525" y="4687888"/>
          <p14:tracePt t="102040" x="5470525" y="4651375"/>
          <p14:tracePt t="102043" x="5470525" y="4641850"/>
          <p14:tracePt t="102050" x="5470525" y="4624388"/>
          <p14:tracePt t="102058" x="5470525" y="4614863"/>
          <p14:tracePt t="102065" x="5470525" y="4578350"/>
          <p14:tracePt t="102073" x="5470525" y="4551363"/>
          <p14:tracePt t="102081" x="5478463" y="4522788"/>
          <p14:tracePt t="102105" x="5507038" y="4441825"/>
          <p14:tracePt t="102113" x="5524500" y="4422775"/>
          <p14:tracePt t="102129" x="5524500" y="4413250"/>
          <p14:tracePt t="102628" x="5524500" y="4405313"/>
          <p14:tracePt t="103051" x="5534025" y="4405313"/>
          <p14:tracePt t="103057" x="5588000" y="4405313"/>
          <p14:tracePt t="103065" x="5624513" y="4405313"/>
          <p14:tracePt t="103075" x="5670550" y="4405313"/>
          <p14:tracePt t="103081" x="5688013" y="4405313"/>
          <p14:tracePt t="103089" x="5724525" y="4405313"/>
          <p14:tracePt t="103102" x="5743575" y="4405313"/>
          <p14:tracePt t="103105" x="5770563" y="4405313"/>
          <p14:tracePt t="103113" x="5789613" y="4405313"/>
          <p14:tracePt t="103121" x="5834063" y="4405313"/>
          <p14:tracePt t="103219" x="5853113" y="4405313"/>
          <p14:tracePt t="103497" x="5899150" y="4405313"/>
          <p14:tracePt t="103505" x="5935663" y="4405313"/>
          <p14:tracePt t="103513" x="5989638" y="4405313"/>
          <p14:tracePt t="103522" x="6035675" y="4405313"/>
          <p14:tracePt t="103530" x="6072188" y="4405313"/>
          <p14:tracePt t="103538" x="6116638" y="4405313"/>
          <p14:tracePt t="103545" x="6135688" y="4405313"/>
          <p14:tracePt t="103553" x="6145213" y="4405313"/>
          <p14:tracePt t="103561" x="6153150" y="4405313"/>
          <p14:tracePt t="103569" x="6162675" y="4405313"/>
          <p14:tracePt t="103643" x="6172200" y="4405313"/>
          <p14:tracePt t="103755" x="6199188" y="4405313"/>
          <p14:tracePt t="103763" x="6208713" y="4405313"/>
          <p14:tracePt t="103770" x="6226175" y="4405313"/>
          <p14:tracePt t="103777" x="6245225" y="4405313"/>
          <p14:tracePt t="103877" x="6254750" y="4405313"/>
          <p14:tracePt t="103891" x="6281738" y="4405313"/>
          <p14:tracePt t="103898" x="6299200" y="4405313"/>
          <p14:tracePt t="103906" x="6345238" y="4405313"/>
          <p14:tracePt t="103914" x="6362700" y="4405313"/>
          <p14:tracePt t="103923" x="6399213" y="4405313"/>
          <p14:tracePt t="103930" x="6435725" y="4405313"/>
          <p14:tracePt t="103938" x="6481763" y="4405313"/>
          <p14:tracePt t="103946" x="6518275" y="4405313"/>
          <p14:tracePt t="103954" x="6564313" y="4405313"/>
          <p14:tracePt t="103962" x="6600825" y="4405313"/>
          <p14:tracePt t="103970" x="6654800" y="4405313"/>
          <p14:tracePt t="103978" x="6700838" y="4405313"/>
          <p14:tracePt t="103986" x="6718300" y="4405313"/>
          <p14:tracePt t="103994" x="6754813" y="4405313"/>
          <p14:tracePt t="104003" x="6791325" y="4405313"/>
          <p14:tracePt t="104020" x="6810375" y="4405313"/>
          <p14:tracePt t="104042" x="6827838" y="4405313"/>
          <p14:tracePt t="104050" x="6837363" y="4413250"/>
          <p14:tracePt t="104474" x="6810375" y="4422775"/>
          <p14:tracePt t="104481" x="6791325" y="4432300"/>
          <p14:tracePt t="104490" x="6746875" y="4468813"/>
          <p14:tracePt t="104497" x="6727825" y="4486275"/>
          <p14:tracePt t="104506" x="6710363" y="4495800"/>
          <p14:tracePt t="104513" x="6691313" y="4505325"/>
          <p14:tracePt t="104521" x="6681788" y="4514850"/>
          <p14:tracePt t="104529" x="6673850" y="4522788"/>
          <p14:tracePt t="104537" x="6664325" y="4522788"/>
          <p14:tracePt t="104570" x="6645275" y="4522788"/>
          <p14:tracePt t="104578" x="6627813" y="4522788"/>
          <p14:tracePt t="104587" x="6618288" y="4522788"/>
          <p14:tracePt t="104593" x="6600825" y="4514850"/>
          <p14:tracePt t="104603" x="6573838" y="4486275"/>
          <p14:tracePt t="104609" x="6554788" y="4449763"/>
          <p14:tracePt t="104618" x="6537325" y="4422775"/>
          <p14:tracePt t="104628" x="6518275" y="4405313"/>
          <p14:tracePt t="104638" x="6508750" y="4386263"/>
          <p14:tracePt t="104643" x="6491288" y="4368800"/>
          <p14:tracePt t="104653" x="6472238" y="4359275"/>
          <p14:tracePt t="104658" x="6454775" y="4340225"/>
          <p14:tracePt t="104666" x="6445250" y="4313238"/>
          <p14:tracePt t="104674" x="6427788" y="4295775"/>
          <p14:tracePt t="104686" x="6399213" y="4268788"/>
          <p14:tracePt t="104690" x="6399213" y="4259263"/>
          <p14:tracePt t="104700" x="6391275" y="4232275"/>
          <p14:tracePt t="104706" x="6391275" y="4213225"/>
          <p14:tracePt t="104714" x="6381750" y="4176713"/>
          <p14:tracePt t="104722" x="6372225" y="4167188"/>
          <p14:tracePt t="104730" x="6372225" y="4130675"/>
          <p14:tracePt t="104738" x="6372225" y="4103688"/>
          <p14:tracePt t="104748" x="6372225" y="4086225"/>
          <p14:tracePt t="104753" x="6372225" y="4040188"/>
          <p14:tracePt t="104761" x="6372225" y="4021138"/>
          <p14:tracePt t="104769" x="6372225" y="3994150"/>
          <p14:tracePt t="104777" x="6362700" y="3976688"/>
          <p14:tracePt t="104785" x="6362700" y="3957638"/>
          <p14:tracePt t="104793" x="6362700" y="3948113"/>
          <p14:tracePt t="104801" x="6362700" y="3940175"/>
          <p14:tracePt t="104930" x="6354763" y="3940175"/>
          <p14:tracePt t="105203" x="6354763" y="3903663"/>
          <p14:tracePt t="105211" x="6354763" y="3867150"/>
          <p14:tracePt t="105220" x="6354763" y="3857625"/>
          <p14:tracePt t="105227" x="6354763" y="3821113"/>
          <p14:tracePt t="105238" x="6354763" y="3803650"/>
          <p14:tracePt t="105243" x="6354763" y="3775075"/>
          <p14:tracePt t="105254" x="6354763" y="3767138"/>
          <p14:tracePt t="105258" x="6354763" y="3757613"/>
          <p14:tracePt t="105596" x="6354763" y="3738563"/>
          <p14:tracePt t="105603" x="6354763" y="3730625"/>
          <p14:tracePt t="105611" x="6354763" y="3721100"/>
          <p14:tracePt t="105622" x="6354763" y="3694113"/>
          <p14:tracePt t="105627" x="6354763" y="3684588"/>
          <p14:tracePt t="105641" x="6354763" y="3675063"/>
          <p14:tracePt t="106201" x="6354763" y="3665538"/>
          <p14:tracePt t="106210" x="6362700" y="3657600"/>
          <p14:tracePt t="106217" x="6372225" y="3629025"/>
          <p14:tracePt t="106225" x="6381750" y="3629025"/>
          <p14:tracePt t="106234" x="6381750" y="3602038"/>
          <p14:tracePt t="106241" x="6381750" y="3592513"/>
          <p14:tracePt t="106249" x="6381750" y="3565525"/>
          <p14:tracePt t="106257" x="6381750" y="3548063"/>
          <p14:tracePt t="106265" x="6391275" y="3519488"/>
          <p14:tracePt t="106273" x="6391275" y="3492500"/>
          <p14:tracePt t="106282" x="6391275" y="3446463"/>
          <p14:tracePt t="106290" x="6418263" y="3419475"/>
          <p14:tracePt t="106298" x="6418263" y="3392488"/>
          <p14:tracePt t="106306" x="6418263" y="3375025"/>
          <p14:tracePt t="106314" x="6418263" y="3365500"/>
          <p14:tracePt t="106322" x="6418263" y="3355975"/>
          <p14:tracePt t="106329" x="6418263" y="3346450"/>
          <p14:tracePt t="106345" x="6418263" y="3338513"/>
          <p14:tracePt t="106353" x="6418263" y="3328988"/>
          <p14:tracePt t="106418" x="6427788" y="3302000"/>
          <p14:tracePt t="106434" x="6427788" y="3273425"/>
          <p14:tracePt t="106441" x="6435725" y="3255963"/>
          <p14:tracePt t="106451" x="6435725" y="3228975"/>
          <p14:tracePt t="106457" x="6435725" y="3219450"/>
          <p14:tracePt t="106466" x="6445250" y="3192463"/>
          <p14:tracePt t="106473" x="6445250" y="3182938"/>
          <p14:tracePt t="106481" x="6445250" y="3173413"/>
          <p14:tracePt t="106497" x="6445250" y="3155950"/>
          <p14:tracePt t="106505" x="6445250" y="3146425"/>
          <p14:tracePt t="106513" x="6445250" y="3136900"/>
          <p14:tracePt t="106972" x="6454775" y="3136900"/>
          <p14:tracePt t="106986" x="6464300" y="3136900"/>
          <p14:tracePt t="106996" x="6472238" y="3136900"/>
          <p14:tracePt t="107003" x="6481763" y="3127375"/>
          <p14:tracePt t="107111" x="6491288" y="3127375"/>
          <p14:tracePt t="107114" x="6518275" y="3119438"/>
          <p14:tracePt t="107125" x="6545263" y="3119438"/>
          <p14:tracePt t="107132" x="6591300" y="3100388"/>
          <p14:tracePt t="107141" x="6618288" y="3100388"/>
          <p14:tracePt t="107147" x="6645275" y="3100388"/>
          <p14:tracePt t="107155" x="6664325" y="3100388"/>
          <p14:tracePt t="107162" x="6681788" y="3100388"/>
          <p14:tracePt t="107170" x="6691313" y="3100388"/>
          <p14:tracePt t="107186" x="6700838" y="3090863"/>
          <p14:tracePt t="107260" x="6727825" y="3090863"/>
          <p14:tracePt t="107269" x="6746875" y="3090863"/>
          <p14:tracePt t="107277" x="6791325" y="3090863"/>
          <p14:tracePt t="107283" x="6819900" y="3090863"/>
          <p14:tracePt t="107291" x="6846888" y="3090863"/>
          <p14:tracePt t="107297" x="6873875" y="3090863"/>
          <p14:tracePt t="107305" x="6919913" y="3090863"/>
          <p14:tracePt t="107313" x="6946900" y="3090863"/>
          <p14:tracePt t="107321" x="6992938" y="3090863"/>
          <p14:tracePt t="107329" x="7029450" y="3090863"/>
          <p14:tracePt t="107337" x="7073900" y="3090863"/>
          <p14:tracePt t="107345" x="7102475" y="3090863"/>
          <p14:tracePt t="107353" x="7129463" y="3090863"/>
          <p14:tracePt t="107361" x="7165975" y="3090863"/>
          <p14:tracePt t="107369" x="7202488" y="3090863"/>
          <p14:tracePt t="107377" x="7239000" y="3090863"/>
          <p14:tracePt t="107385" x="7265988" y="3090863"/>
          <p14:tracePt t="107393" x="7292975" y="3090863"/>
          <p14:tracePt t="107401" x="7348538" y="3090863"/>
          <p14:tracePt t="107411" x="7412038" y="3090863"/>
          <p14:tracePt t="107418" x="7448550" y="3090863"/>
          <p14:tracePt t="107425" x="7494588" y="3090863"/>
          <p14:tracePt t="107434" x="7531100" y="3090863"/>
          <p14:tracePt t="107441" x="7548563" y="3090863"/>
          <p14:tracePt t="107449" x="7575550" y="3090863"/>
          <p14:tracePt t="107457" x="7594600" y="3090863"/>
          <p14:tracePt t="107467" x="7602538" y="3090863"/>
          <p14:tracePt t="107473" x="7621588" y="3090863"/>
          <p14:tracePt t="107484" x="7639050" y="3090863"/>
          <p14:tracePt t="107490" x="7648575" y="3090863"/>
          <p14:tracePt t="107499" x="7685088" y="3090863"/>
          <p14:tracePt t="107506" x="7721600" y="3090863"/>
          <p14:tracePt t="107517" x="7767638" y="3090863"/>
          <p14:tracePt t="107521" x="7831138" y="3090863"/>
          <p14:tracePt t="107529" x="7885113" y="3090863"/>
          <p14:tracePt t="107537" x="7986713" y="3100388"/>
          <p14:tracePt t="107545" x="8040688" y="3109913"/>
          <p14:tracePt t="107556" x="8132763" y="3109913"/>
          <p14:tracePt t="107563" x="8213725" y="3119438"/>
          <p14:tracePt t="107570" x="8250238" y="3119438"/>
          <p14:tracePt t="107578" x="8269288" y="3127375"/>
          <p14:tracePt t="107587" x="8296275" y="3127375"/>
          <p14:tracePt t="107594" x="8313738" y="3127375"/>
          <p14:tracePt t="107851" x="8323263" y="3136900"/>
          <p14:tracePt t="107865" x="8323263" y="3200400"/>
          <p14:tracePt t="107873" x="8323263" y="3255963"/>
          <p14:tracePt t="107882" x="8296275" y="3355975"/>
          <p14:tracePt t="107889" x="8186738" y="3502025"/>
          <p14:tracePt t="107898" x="8059738" y="3665538"/>
          <p14:tracePt t="107905" x="7931150" y="3821113"/>
          <p14:tracePt t="107914" x="7740650" y="4030663"/>
          <p14:tracePt t="107921" x="7567613" y="4259263"/>
          <p14:tracePt t="107929" x="7402513" y="4459288"/>
          <p14:tracePt t="107937" x="7275513" y="4624388"/>
          <p14:tracePt t="107946" x="7192963" y="4724400"/>
          <p14:tracePt t="107953" x="7102475" y="4824413"/>
          <p14:tracePt t="107962" x="7073900" y="4860925"/>
          <p14:tracePt t="107978" x="7065963" y="4870450"/>
          <p14:tracePt t="108107" x="7046913" y="4870450"/>
          <p14:tracePt t="108116" x="7019925" y="4870450"/>
          <p14:tracePt t="108123" x="6964363" y="4878388"/>
          <p14:tracePt t="108130" x="6956425" y="4878388"/>
          <p14:tracePt t="108138" x="6929438" y="4878388"/>
          <p14:tracePt t="108146" x="6919913" y="4878388"/>
          <p14:tracePt t="108154" x="6910388" y="4878388"/>
          <p14:tracePt t="108210" x="6892925" y="4870450"/>
          <p14:tracePt t="108218" x="6873875" y="4841875"/>
          <p14:tracePt t="108226" x="6827838" y="4787900"/>
          <p14:tracePt t="108235" x="6819900" y="4760913"/>
          <p14:tracePt t="108242" x="6773863" y="4714875"/>
          <p14:tracePt t="108252" x="6737350" y="4651375"/>
          <p14:tracePt t="108258" x="6681788" y="4568825"/>
          <p14:tracePt t="108266" x="6627813" y="4505325"/>
          <p14:tracePt t="108274" x="6591300" y="4468813"/>
          <p14:tracePt t="108285" x="6573838" y="4449763"/>
          <p14:tracePt t="108289" x="6554788" y="4422775"/>
          <p14:tracePt t="108305" x="6518275" y="4386263"/>
          <p14:tracePt t="108316" x="6500813" y="4368800"/>
          <p14:tracePt t="108323" x="6491288" y="4359275"/>
          <p14:tracePt t="108347" x="6472238" y="4349750"/>
          <p14:tracePt t="108378" x="6454775" y="4349750"/>
          <p14:tracePt t="108425" x="6445250" y="4349750"/>
          <p14:tracePt t="108433" x="6435725" y="4349750"/>
          <p14:tracePt t="108441" x="6427788" y="4349750"/>
          <p14:tracePt t="108451" x="6427788" y="4340225"/>
          <p14:tracePt t="108457" x="6418263" y="4332288"/>
          <p14:tracePt t="108465" x="6399213" y="4322763"/>
          <p14:tracePt t="108473" x="6391275" y="4313238"/>
          <p14:tracePt t="108481" x="6381750" y="4286250"/>
          <p14:tracePt t="108489" x="6362700" y="4268788"/>
          <p14:tracePt t="108497" x="6362700" y="4240213"/>
          <p14:tracePt t="108505" x="6362700" y="4203700"/>
          <p14:tracePt t="108513" x="6354763" y="4167188"/>
          <p14:tracePt t="108521" x="6354763" y="4130675"/>
          <p14:tracePt t="108529" x="6354763" y="4076700"/>
          <p14:tracePt t="108537" x="6354763" y="4030663"/>
          <p14:tracePt t="108545" x="6354763" y="3976688"/>
          <p14:tracePt t="108553" x="6354763" y="3903663"/>
          <p14:tracePt t="108561" x="6354763" y="3830638"/>
          <p14:tracePt t="108569" x="6354763" y="3738563"/>
          <p14:tracePt t="108577" x="6354763" y="3684588"/>
          <p14:tracePt t="108585" x="6354763" y="3611563"/>
          <p14:tracePt t="108593" x="6354763" y="3519488"/>
          <p14:tracePt t="108601" x="6354763" y="3455988"/>
          <p14:tracePt t="108609" x="6354763" y="3365500"/>
          <p14:tracePt t="108618" x="6354763" y="3309938"/>
          <p14:tracePt t="108625" x="6354763" y="3255963"/>
          <p14:tracePt t="108634" x="6345238" y="3228975"/>
          <p14:tracePt t="108642" x="6345238" y="3182938"/>
          <p14:tracePt t="108651" x="6345238" y="3163888"/>
          <p14:tracePt t="108657" x="6345238" y="3136900"/>
          <p14:tracePt t="108665" x="6345238" y="3109913"/>
          <p14:tracePt t="108673" x="6345238" y="3100388"/>
          <p14:tracePt t="108681" x="6345238" y="3090863"/>
          <p14:tracePt t="108689" x="6345238" y="3082925"/>
          <p14:tracePt t="108705" x="6345238" y="3063875"/>
          <p14:tracePt t="108749" x="6345238" y="3054350"/>
          <p14:tracePt t="108755" x="6345238" y="3046413"/>
          <p14:tracePt t="108772" x="6345238" y="3017838"/>
          <p14:tracePt t="108779" x="6335713" y="3000375"/>
          <p14:tracePt t="108787" x="6326188" y="2990850"/>
          <p14:tracePt t="108795" x="6318250" y="2982913"/>
          <p14:tracePt t="108804" x="6308725" y="2963863"/>
          <p14:tracePt t="108811" x="6299200" y="2963863"/>
          <p14:tracePt t="108821" x="6299200" y="2954338"/>
          <p14:tracePt t="108827" x="6291263" y="2927350"/>
          <p14:tracePt t="108837" x="6281738" y="2909888"/>
          <p14:tracePt t="108843" x="6272213" y="2890838"/>
          <p14:tracePt t="108856" x="6262688" y="2873375"/>
          <p14:tracePt t="108857" x="6254750" y="2836863"/>
          <p14:tracePt t="108865" x="6245225" y="2817813"/>
          <p14:tracePt t="108873" x="6245225" y="2790825"/>
          <p14:tracePt t="108882" x="6245225" y="2754313"/>
          <p14:tracePt t="108889" x="6245225" y="2717800"/>
          <p14:tracePt t="108898" x="6245225" y="2690813"/>
          <p14:tracePt t="108906" x="6245225" y="2654300"/>
          <p14:tracePt t="108914" x="6245225" y="2617788"/>
          <p14:tracePt t="108922" x="6245225" y="2589213"/>
          <p14:tracePt t="108930" x="6245225" y="2571750"/>
          <p14:tracePt t="108939" x="6245225" y="2535238"/>
          <p14:tracePt t="108946" x="6245225" y="2508250"/>
          <p14:tracePt t="108954" x="6262688" y="2481263"/>
          <p14:tracePt t="108962" x="6272213" y="2452688"/>
          <p14:tracePt t="108971" x="6281738" y="2435225"/>
          <p14:tracePt t="108978" x="6299200" y="2408238"/>
          <p14:tracePt t="108988" x="6299200" y="2398713"/>
          <p14:tracePt t="108994" x="6308725" y="2379663"/>
          <p14:tracePt t="109010" x="6308725" y="2352675"/>
          <p14:tracePt t="109019" x="6318250" y="2343150"/>
          <p14:tracePt t="109036" x="6318250" y="2335213"/>
          <p14:tracePt t="109044" x="6326188" y="2325688"/>
          <p14:tracePt t="109074" x="6326188" y="2316163"/>
          <p14:tracePt t="109097" x="6326188" y="2306638"/>
          <p14:tracePt t="109105" x="6335713" y="2289175"/>
          <p14:tracePt t="109122" x="6335713" y="2270125"/>
          <p14:tracePt t="109129" x="6335713" y="2262188"/>
          <p14:tracePt t="109137" x="6335713" y="2233613"/>
          <p14:tracePt t="109153" x="6335713" y="2216150"/>
          <p14:tracePt t="109161" x="6335713" y="2206625"/>
          <p14:tracePt t="109169" x="6335713" y="2197100"/>
          <p14:tracePt t="109185" x="6335713" y="2189163"/>
          <p14:tracePt t="109204" x="6335713" y="2179638"/>
          <p14:tracePt t="109579" x="6354763" y="2170113"/>
          <p14:tracePt t="109930" x="6427788" y="2170113"/>
          <p14:tracePt t="109938" x="6581775" y="2170113"/>
          <p14:tracePt t="109946" x="6773863" y="2125663"/>
          <p14:tracePt t="109954" x="6937375" y="2106613"/>
          <p14:tracePt t="109962" x="7065963" y="2097088"/>
          <p14:tracePt t="109970" x="7156450" y="2079625"/>
          <p14:tracePt t="109978" x="7219950" y="2052638"/>
          <p14:tracePt t="109990" x="7229475" y="2052638"/>
          <p14:tracePt t="110268" x="7239000" y="2052638"/>
          <p14:tracePt t="110275" x="7239000" y="2060575"/>
          <p14:tracePt t="110283" x="7239000" y="2079625"/>
          <p14:tracePt t="110291" x="7239000" y="2089150"/>
          <p14:tracePt t="110299" x="7239000" y="2097088"/>
          <p14:tracePt t="110306" x="7219950" y="2116138"/>
          <p14:tracePt t="110314" x="7212013" y="2133600"/>
          <p14:tracePt t="110330" x="7192963" y="2152650"/>
          <p14:tracePt t="110354" x="7192963" y="2170113"/>
          <p14:tracePt t="110370" x="7192963" y="2179638"/>
          <p14:tracePt t="110405" x="7192963" y="2189163"/>
          <p14:tracePt t="110409" x="7192963" y="2216150"/>
          <p14:tracePt t="110417" x="7192963" y="2233613"/>
          <p14:tracePt t="110425" x="7175500" y="2262188"/>
          <p14:tracePt t="110434" x="7175500" y="2279650"/>
          <p14:tracePt t="110441" x="7175500" y="2325688"/>
          <p14:tracePt t="110449" x="7175500" y="2362200"/>
          <p14:tracePt t="110457" x="7175500" y="2416175"/>
          <p14:tracePt t="110465" x="7183438" y="2452688"/>
          <p14:tracePt t="110473" x="7192963" y="2481263"/>
          <p14:tracePt t="110481" x="7229475" y="2535238"/>
          <p14:tracePt t="110489" x="7239000" y="2571750"/>
          <p14:tracePt t="110498" x="7248525" y="2598738"/>
          <p14:tracePt t="110505" x="7256463" y="2608263"/>
          <p14:tracePt t="110513" x="7275513" y="2625725"/>
          <p14:tracePt t="110579" x="7292975" y="2625725"/>
          <p14:tracePt t="110586" x="7302500" y="2608263"/>
          <p14:tracePt t="110598" x="7329488" y="2571750"/>
          <p14:tracePt t="110603" x="7339013" y="2562225"/>
          <p14:tracePt t="110610" x="7348538" y="2562225"/>
          <p14:tracePt t="110618" x="7375525" y="2535238"/>
          <p14:tracePt t="110636" x="7392988" y="2525713"/>
          <p14:tracePt t="110642" x="7421563" y="2525713"/>
          <p14:tracePt t="110651" x="7429500" y="2517775"/>
          <p14:tracePt t="110657" x="7448550" y="2517775"/>
          <p14:tracePt t="110666" x="7466013" y="2508250"/>
          <p14:tracePt t="110674" x="7475538" y="2498725"/>
          <p14:tracePt t="110682" x="7494588" y="2498725"/>
          <p14:tracePt t="110690" x="7494588" y="2489200"/>
          <p14:tracePt t="110698" x="7512050" y="2481263"/>
          <p14:tracePt t="110706" x="7521575" y="2481263"/>
          <p14:tracePt t="110714" x="7539038" y="2471738"/>
          <p14:tracePt t="110730" x="7548563" y="2452688"/>
          <p14:tracePt t="110738" x="7558088" y="2444750"/>
          <p14:tracePt t="110746" x="7575550" y="2416175"/>
          <p14:tracePt t="110754" x="7585075" y="2398713"/>
          <p14:tracePt t="110762" x="7585075" y="2389188"/>
          <p14:tracePt t="110771" x="7585075" y="2362200"/>
          <p14:tracePt t="110777" x="7585075" y="2306638"/>
          <p14:tracePt t="110795" x="7585075" y="2279650"/>
          <p14:tracePt t="110801" x="7594600" y="2262188"/>
          <p14:tracePt t="110817" x="7594600" y="2225675"/>
          <p14:tracePt t="110834" x="7594600" y="2206625"/>
          <p14:tracePt t="110842" x="7594600" y="2179638"/>
          <p14:tracePt t="110851" x="7594600" y="2160588"/>
          <p14:tracePt t="110858" x="7602538" y="2143125"/>
          <p14:tracePt t="110866" x="7602538" y="2125663"/>
          <p14:tracePt t="110873" x="7602538" y="2116138"/>
          <p14:tracePt t="110882" x="7602538" y="2097088"/>
          <p14:tracePt t="110937" x="7612063" y="2089150"/>
          <p14:tracePt t="110970" x="7621588" y="2097088"/>
          <p14:tracePt t="110979" x="7621588" y="2179638"/>
          <p14:tracePt t="110986" x="7621588" y="2252663"/>
          <p14:tracePt t="110997" x="7621588" y="2362200"/>
          <p14:tracePt t="111003" x="7621588" y="2489200"/>
          <p14:tracePt t="111010" x="7621588" y="2617788"/>
          <p14:tracePt t="111020" x="7621588" y="2781300"/>
          <p14:tracePt t="111026" x="7621588" y="3009900"/>
          <p14:tracePt t="111036" x="7621588" y="3200400"/>
          <p14:tracePt t="111042" x="7612063" y="3482975"/>
          <p14:tracePt t="111051" x="7531100" y="3811588"/>
          <p14:tracePt t="111058" x="7466013" y="4103688"/>
          <p14:tracePt t="111066" x="7366000" y="4441825"/>
          <p14:tracePt t="111074" x="7256463" y="4814888"/>
          <p14:tracePt t="111082" x="7175500" y="5116513"/>
          <p14:tracePt t="111103" x="6992938" y="5581650"/>
          <p14:tracePt t="111107" x="6937375" y="5699125"/>
          <p14:tracePt t="111113" x="6910388" y="5791200"/>
          <p14:tracePt t="111121" x="6864350" y="5873750"/>
          <p14:tracePt t="111129" x="6846888" y="5918200"/>
          <p14:tracePt t="111227" x="6827838" y="5900738"/>
          <p14:tracePt t="111235" x="6819900" y="5891213"/>
          <p14:tracePt t="111243" x="6819900" y="5873750"/>
          <p14:tracePt t="111253" x="6819900" y="5864225"/>
          <p14:tracePt t="111259" x="6800850" y="5837238"/>
          <p14:tracePt t="111269" x="6783388" y="5818188"/>
          <p14:tracePt t="111275" x="6773863" y="5808663"/>
          <p14:tracePt t="111282" x="6754813" y="5800725"/>
          <p14:tracePt t="111290" x="6718300" y="5764213"/>
          <p14:tracePt t="111298" x="6700838" y="5754688"/>
          <p14:tracePt t="111308" x="6681788" y="5735638"/>
          <p14:tracePt t="111313" x="6654800" y="5718175"/>
          <p14:tracePt t="111321" x="6627813" y="5691188"/>
          <p14:tracePt t="111329" x="6581775" y="5645150"/>
          <p14:tracePt t="111337" x="6545263" y="5618163"/>
          <p14:tracePt t="111345" x="6508750" y="5572125"/>
          <p14:tracePt t="111353" x="6491288" y="5535613"/>
          <p14:tracePt t="111361" x="6472238" y="5518150"/>
          <p14:tracePt t="111369" x="6454775" y="5499100"/>
          <p14:tracePt t="111377" x="6445250" y="5481638"/>
          <p14:tracePt t="111385" x="6418263" y="5462588"/>
          <p14:tracePt t="111393" x="6408738" y="5435600"/>
          <p14:tracePt t="111402" x="6399213" y="5426075"/>
          <p14:tracePt t="111411" x="6381750" y="5389563"/>
          <p14:tracePt t="111418" x="6362700" y="5362575"/>
          <p14:tracePt t="111425" x="6354763" y="5343525"/>
          <p14:tracePt t="111434" x="6308725" y="5299075"/>
          <p14:tracePt t="111441" x="6299200" y="5280025"/>
          <p14:tracePt t="111450" x="6281738" y="5253038"/>
          <p14:tracePt t="111457" x="6262688" y="5207000"/>
          <p14:tracePt t="111465" x="6245225" y="5180013"/>
          <p14:tracePt t="111473" x="6235700" y="5160963"/>
          <p14:tracePt t="111481" x="6235700" y="5143500"/>
          <p14:tracePt t="111489" x="6226175" y="5116513"/>
          <p14:tracePt t="111498" x="6218238" y="5106988"/>
          <p14:tracePt t="111505" x="6218238" y="5089525"/>
          <p14:tracePt t="111521" x="6208713" y="5080000"/>
          <p14:tracePt t="111635" x="6254750" y="5070475"/>
          <p14:tracePt t="111642" x="6372225" y="5024438"/>
          <p14:tracePt t="111652" x="6481763" y="4997450"/>
          <p14:tracePt t="111660" x="6645275" y="4979988"/>
          <p14:tracePt t="111666" x="6864350" y="4933950"/>
          <p14:tracePt t="111674" x="7029450" y="4914900"/>
          <p14:tracePt t="111683" x="7175500" y="4906963"/>
          <p14:tracePt t="111690" x="7192963" y="4870450"/>
          <p14:tracePt t="111698" x="7239000" y="4851400"/>
          <p14:tracePt t="111706" x="7265988" y="4851400"/>
          <p14:tracePt t="111713" x="7283450" y="4841875"/>
          <p14:tracePt t="111819" x="7283450" y="4833938"/>
          <p14:tracePt t="111835" x="7265988" y="4833938"/>
          <p14:tracePt t="111842" x="7248525" y="4878388"/>
          <p14:tracePt t="111852" x="7229475" y="4897438"/>
          <p14:tracePt t="111860" x="7202488" y="4943475"/>
          <p14:tracePt t="111866" x="7165975" y="4987925"/>
          <p14:tracePt t="111874" x="7156450" y="5006975"/>
          <p14:tracePt t="111881" x="7138988" y="5033963"/>
          <p14:tracePt t="111889" x="7129463" y="5043488"/>
          <p14:tracePt t="111897" x="7119938" y="5053013"/>
          <p14:tracePt t="112091" x="7138988" y="5053013"/>
          <p14:tracePt t="112101" x="7192963" y="5053013"/>
          <p14:tracePt t="112105" x="7256463" y="5053013"/>
          <p14:tracePt t="112138" x="7502525" y="4970463"/>
          <p14:tracePt t="112147" x="7531100" y="4960938"/>
          <p14:tracePt t="112153" x="7575550" y="4943475"/>
          <p14:tracePt t="112161" x="7585075" y="4943475"/>
          <p14:tracePt t="112217" x="7585075" y="4933950"/>
          <p14:tracePt t="112225" x="7585075" y="4878388"/>
          <p14:tracePt t="112234" x="7594600" y="4860925"/>
          <p14:tracePt t="112241" x="7594600" y="4841875"/>
          <p14:tracePt t="112250" x="7594600" y="4833938"/>
          <p14:tracePt t="112257" x="7594600" y="4824413"/>
          <p14:tracePt t="112265" x="7594600" y="4805363"/>
          <p14:tracePt t="112273" x="7594600" y="4797425"/>
          <p14:tracePt t="112281" x="7594600" y="4787900"/>
          <p14:tracePt t="112289" x="7594600" y="4778375"/>
          <p14:tracePt t="112313" x="7594600" y="4768850"/>
          <p14:tracePt t="112337" x="7594600" y="4751388"/>
          <p14:tracePt t="112354" x="7594600" y="4741863"/>
          <p14:tracePt t="112417" x="7594600" y="4724400"/>
          <p14:tracePt t="112433" x="7594600" y="4714875"/>
          <p14:tracePt t="112441" x="7594600" y="4705350"/>
          <p14:tracePt t="112450" x="7594600" y="4697413"/>
          <p14:tracePt t="112457" x="7612063" y="4687888"/>
          <p14:tracePt t="112465" x="7631113" y="4687888"/>
          <p14:tracePt t="112473" x="7704138" y="4687888"/>
          <p14:tracePt t="112481" x="7794625" y="4687888"/>
          <p14:tracePt t="112489" x="7904163" y="4687888"/>
          <p14:tracePt t="112497" x="8050213" y="4687888"/>
          <p14:tracePt t="112505" x="8177213" y="4687888"/>
          <p14:tracePt t="112513" x="8323263" y="4687888"/>
          <p14:tracePt t="112521" x="8432800" y="4687888"/>
          <p14:tracePt t="112529" x="8488363" y="4687888"/>
          <p14:tracePt t="112537" x="8542338" y="4687888"/>
          <p14:tracePt t="112545" x="8559800" y="4687888"/>
          <p14:tracePt t="112609" x="8569325" y="4687888"/>
          <p14:tracePt t="112682" x="8569325" y="4697413"/>
          <p14:tracePt t="112689" x="8532813" y="4732338"/>
          <p14:tracePt t="112699" x="8415338" y="4805363"/>
          <p14:tracePt t="112705" x="8296275" y="4878388"/>
          <p14:tracePt t="112713" x="8169275" y="4951413"/>
          <p14:tracePt t="112721" x="8031163" y="5033963"/>
          <p14:tracePt t="112729" x="7858125" y="5106988"/>
          <p14:tracePt t="112738" x="7712075" y="5180013"/>
          <p14:tracePt t="112747" x="7512050" y="5262563"/>
          <p14:tracePt t="112753" x="7385050" y="5326063"/>
          <p14:tracePt t="112761" x="7248525" y="5380038"/>
          <p14:tracePt t="112769" x="7183438" y="5408613"/>
          <p14:tracePt t="112777" x="7102475" y="5445125"/>
          <p14:tracePt t="112786" x="7073900" y="5462588"/>
          <p14:tracePt t="112795" x="7065963" y="5462588"/>
          <p14:tracePt t="112873" x="7056438" y="5462588"/>
          <p14:tracePt t="112890" x="7037388" y="5508625"/>
          <p14:tracePt t="112898" x="6992938" y="5526088"/>
          <p14:tracePt t="112905" x="6964363" y="5545138"/>
          <p14:tracePt t="112913" x="6937375" y="5554663"/>
          <p14:tracePt t="112921" x="6929438" y="5562600"/>
          <p14:tracePt t="113187" x="6919913" y="5562600"/>
          <p14:tracePt t="113195" x="6892925" y="5562600"/>
          <p14:tracePt t="113204" x="6837363" y="5562600"/>
          <p14:tracePt t="113211" x="6746875" y="5562600"/>
          <p14:tracePt t="113219" x="6627813" y="5608638"/>
          <p14:tracePt t="113226" x="6481763" y="5626100"/>
          <p14:tracePt t="113235" x="6335713" y="5654675"/>
          <p14:tracePt t="113242" x="6199188" y="5708650"/>
          <p14:tracePt t="113251" x="6007100" y="5727700"/>
          <p14:tracePt t="113258" x="5789613" y="5772150"/>
          <p14:tracePt t="113266" x="5607050" y="5791200"/>
          <p14:tracePt t="113274" x="5470525" y="5791200"/>
          <p14:tracePt t="113282" x="5341938" y="5791200"/>
          <p14:tracePt t="113290" x="5241925" y="5791200"/>
          <p14:tracePt t="113298" x="5168900" y="5791200"/>
          <p14:tracePt t="113306" x="5141913" y="5781675"/>
          <p14:tracePt t="113314" x="5114925" y="5764213"/>
          <p14:tracePt t="113322" x="5068888" y="5727700"/>
          <p14:tracePt t="113330" x="5059363" y="5718175"/>
          <p14:tracePt t="113338" x="5041900" y="5708650"/>
          <p14:tracePt t="113346" x="5032375" y="5691188"/>
          <p14:tracePt t="113353" x="5014913" y="5672138"/>
          <p14:tracePt t="113362" x="5005388" y="5662613"/>
          <p14:tracePt t="113387" x="4995863" y="5635625"/>
          <p14:tracePt t="113395" x="4986338" y="5626100"/>
          <p14:tracePt t="113404" x="4968875" y="5608638"/>
          <p14:tracePt t="113411" x="4949825" y="5589588"/>
          <p14:tracePt t="113422" x="4913313" y="5545138"/>
          <p14:tracePt t="113427" x="4895850" y="5526088"/>
          <p14:tracePt t="113434" x="4876800" y="5472113"/>
          <p14:tracePt t="113443" x="4840288" y="5426075"/>
          <p14:tracePt t="113452" x="4803775" y="5362575"/>
          <p14:tracePt t="113458" x="4776788" y="5299075"/>
          <p14:tracePt t="113466" x="4722813" y="5233988"/>
          <p14:tracePt t="113474" x="4713288" y="5170488"/>
          <p14:tracePt t="113482" x="4703763" y="5126038"/>
          <p14:tracePt t="113489" x="4676775" y="5070475"/>
          <p14:tracePt t="113499" x="4667250" y="5033963"/>
          <p14:tracePt t="113506" x="4659313" y="5006975"/>
          <p14:tracePt t="113515" x="4659313" y="4987925"/>
          <p14:tracePt t="113524" x="4659313" y="4960938"/>
          <p14:tracePt t="113530" x="4649788" y="4951413"/>
          <p14:tracePt t="113538" x="4649788" y="4914900"/>
          <p14:tracePt t="113545" x="4630738" y="4897438"/>
          <p14:tracePt t="113553" x="4630738" y="4878388"/>
          <p14:tracePt t="113563" x="4630738" y="4860925"/>
          <p14:tracePt t="113569" x="4630738" y="4833938"/>
          <p14:tracePt t="113578" x="4622800" y="4787900"/>
          <p14:tracePt t="113587" x="4622800" y="4751388"/>
          <p14:tracePt t="113594" x="4622800" y="4668838"/>
          <p14:tracePt t="113606" x="4603750" y="4632325"/>
          <p14:tracePt t="113610" x="4603750" y="4595813"/>
          <p14:tracePt t="113620" x="4603750" y="4551363"/>
          <p14:tracePt t="113626" x="4622800" y="4478338"/>
          <p14:tracePt t="113635" x="4622800" y="4441825"/>
          <p14:tracePt t="113642" x="4640263" y="4413250"/>
          <p14:tracePt t="113652" x="4667250" y="4349750"/>
          <p14:tracePt t="113658" x="4695825" y="4322763"/>
          <p14:tracePt t="113666" x="4749800" y="4259263"/>
          <p14:tracePt t="113674" x="4759325" y="4249738"/>
          <p14:tracePt t="113682" x="4786313" y="4195763"/>
          <p14:tracePt t="113690" x="4795838" y="4186238"/>
          <p14:tracePt t="113698" x="4813300" y="4167188"/>
          <p14:tracePt t="113706" x="4849813" y="4122738"/>
          <p14:tracePt t="113714" x="4868863" y="4103688"/>
          <p14:tracePt t="113722" x="4905375" y="4057650"/>
          <p14:tracePt t="113730" x="4905375" y="4049713"/>
          <p14:tracePt t="113738" x="4932363" y="4013200"/>
          <p14:tracePt t="113746" x="4959350" y="3994150"/>
          <p14:tracePt t="113754" x="4968875" y="3984625"/>
          <p14:tracePt t="113762" x="4995863" y="3967163"/>
          <p14:tracePt t="113772" x="5041900" y="3948113"/>
          <p14:tracePt t="113778" x="5059363" y="3940175"/>
          <p14:tracePt t="113787" x="5114925" y="3903663"/>
          <p14:tracePt t="113795" x="5178425" y="3894138"/>
          <p14:tracePt t="113804" x="5241925" y="3848100"/>
          <p14:tracePt t="113811" x="5278438" y="3840163"/>
          <p14:tracePt t="113823" x="5341938" y="3830638"/>
          <p14:tracePt t="113827" x="5397500" y="3830638"/>
          <p14:tracePt t="113837" x="5451475" y="3821113"/>
          <p14:tracePt t="113842" x="5514975" y="3821113"/>
          <p14:tracePt t="113853" x="5570538" y="3821113"/>
          <p14:tracePt t="113858" x="5624513" y="3821113"/>
          <p14:tracePt t="113868" x="5697538" y="3821113"/>
          <p14:tracePt t="113874" x="5753100" y="3821113"/>
          <p14:tracePt t="113882" x="5816600" y="3821113"/>
          <p14:tracePt t="113890" x="5853113" y="3821113"/>
          <p14:tracePt t="113898" x="5916613" y="3875088"/>
          <p14:tracePt t="113905" x="5962650" y="3894138"/>
          <p14:tracePt t="113913" x="6016625" y="3930650"/>
          <p14:tracePt t="113921" x="6043613" y="3948113"/>
          <p14:tracePt t="113929" x="6072188" y="3967163"/>
          <p14:tracePt t="113937" x="6089650" y="3994150"/>
          <p14:tracePt t="113945" x="6126163" y="4013200"/>
          <p14:tracePt t="113961" x="6135688" y="4021138"/>
          <p14:tracePt t="113977" x="6135688" y="4030663"/>
          <p14:tracePt t="113985" x="6153150" y="4030663"/>
          <p14:tracePt t="113994" x="6162675" y="4057650"/>
          <p14:tracePt t="114005" x="6189663" y="4094163"/>
          <p14:tracePt t="114009" x="6199188" y="4113213"/>
          <p14:tracePt t="114018" x="6226175" y="4159250"/>
          <p14:tracePt t="114025" x="6254750" y="4222750"/>
          <p14:tracePt t="114034" x="6291263" y="4286250"/>
          <p14:tracePt t="114041" x="6318250" y="4368800"/>
          <p14:tracePt t="114050" x="6345238" y="4413250"/>
          <p14:tracePt t="114057" x="6354763" y="4486275"/>
          <p14:tracePt t="114066" x="6354763" y="4541838"/>
          <p14:tracePt t="114073" x="6362700" y="4605338"/>
          <p14:tracePt t="114081" x="6362700" y="4660900"/>
          <p14:tracePt t="114089" x="6362700" y="4714875"/>
          <p14:tracePt t="114097" x="6362700" y="4760913"/>
          <p14:tracePt t="114120" x="6362700" y="4805363"/>
          <p14:tracePt t="114121" x="6362700" y="4833938"/>
          <p14:tracePt t="114144" x="6362700" y="4887913"/>
          <p14:tracePt t="114146" x="6345238" y="4924425"/>
          <p14:tracePt t="114153" x="6345238" y="4951413"/>
          <p14:tracePt t="114161" x="6326188" y="4979988"/>
          <p14:tracePt t="114169" x="6299200" y="5024438"/>
          <p14:tracePt t="114177" x="6281738" y="5070475"/>
          <p14:tracePt t="114187" x="6254750" y="5153025"/>
          <p14:tracePt t="114193" x="6218238" y="5216525"/>
          <p14:tracePt t="114204" x="6181725" y="5280025"/>
          <p14:tracePt t="114209" x="6153150" y="5372100"/>
          <p14:tracePt t="114219" x="6089650" y="5472113"/>
          <p14:tracePt t="114225" x="6026150" y="5554663"/>
          <p14:tracePt t="114235" x="5962650" y="5654675"/>
          <p14:tracePt t="114241" x="5907088" y="5754688"/>
          <p14:tracePt t="114250" x="5870575" y="5800725"/>
          <p14:tracePt t="114257" x="5826125" y="5873750"/>
          <p14:tracePt t="114265" x="5797550" y="5891213"/>
          <p14:tracePt t="114739" x="5789613" y="5900738"/>
          <p14:tracePt t="115579" x="5816600" y="5900738"/>
          <p14:tracePt t="115587" x="5999163" y="5854700"/>
          <p14:tracePt t="115595" x="6108700" y="5818188"/>
          <p14:tracePt t="115603" x="6172200" y="5800725"/>
          <p14:tracePt t="115610" x="6181725" y="5800725"/>
          <p14:tracePt t="115621" x="6189663" y="5800725"/>
          <p14:tracePt t="115658" x="6218238" y="5791200"/>
          <p14:tracePt t="115666" x="6291263" y="5764213"/>
          <p14:tracePt t="115673" x="6418263" y="5708650"/>
          <p14:tracePt t="115681" x="6591300" y="5645150"/>
          <p14:tracePt t="115689" x="6737350" y="5618163"/>
          <p14:tracePt t="115698" x="6873875" y="5535613"/>
          <p14:tracePt t="115705" x="7000875" y="5481638"/>
          <p14:tracePt t="115713" x="7092950" y="5426075"/>
          <p14:tracePt t="115721" x="7183438" y="5380038"/>
          <p14:tracePt t="115729" x="7248525" y="5343525"/>
          <p14:tracePt t="115737" x="7312025" y="5307013"/>
          <p14:tracePt t="115745" x="7375525" y="5270500"/>
          <p14:tracePt t="115753" x="7421563" y="5243513"/>
          <p14:tracePt t="115761" x="7466013" y="5233988"/>
          <p14:tracePt t="115769" x="7531100" y="5207000"/>
          <p14:tracePt t="115777" x="7585075" y="5189538"/>
          <p14:tracePt t="115785" x="7667625" y="5170488"/>
          <p14:tracePt t="115793" x="7721600" y="5160963"/>
          <p14:tracePt t="115802" x="7821613" y="5143500"/>
          <p14:tracePt t="115809" x="7931150" y="5106988"/>
          <p14:tracePt t="115817" x="8031163" y="5080000"/>
          <p14:tracePt t="115825" x="8123238" y="5053013"/>
          <p14:tracePt t="115834" x="8204200" y="5024438"/>
          <p14:tracePt t="115841" x="8305800" y="4970463"/>
          <p14:tracePt t="115850" x="8415338" y="4933950"/>
          <p14:tracePt t="115857" x="8496300" y="4897438"/>
          <p14:tracePt t="115865" x="8559800" y="4870450"/>
          <p14:tracePt t="115873" x="8642350" y="4833938"/>
          <p14:tracePt t="115881" x="8669338" y="4814888"/>
          <p14:tracePt t="115890" x="8697913" y="4787900"/>
          <p14:tracePt t="115897" x="8724900" y="4778375"/>
          <p14:tracePt t="115954" x="8734425" y="4778375"/>
          <p14:tracePt t="115963" x="8751888" y="4778375"/>
          <p14:tracePt t="115978" x="8761413" y="4778375"/>
          <p14:tracePt t="115995" x="8761413" y="4787900"/>
          <p14:tracePt t="116011" x="8761413" y="4797425"/>
          <p14:tracePt t="116187" x="8761413" y="4805363"/>
          <p14:tracePt t="116195" x="8751888" y="4824413"/>
          <p14:tracePt t="116219" x="8724900" y="4841875"/>
          <p14:tracePt t="116228" x="8715375" y="4851400"/>
          <p14:tracePt t="116243" x="8697913" y="4860925"/>
          <p14:tracePt t="116259" x="8688388" y="4870450"/>
          <p14:tracePt t="116291" x="8678863" y="4870450"/>
          <p14:tracePt t="116371" x="8651875" y="4878388"/>
          <p14:tracePt t="116379" x="8632825" y="4887913"/>
          <p14:tracePt t="116386" x="8596313" y="4914900"/>
          <p14:tracePt t="116395" x="8588375" y="4914900"/>
          <p14:tracePt t="116402" x="8542338" y="4924425"/>
          <p14:tracePt t="116411" x="8523288" y="4933950"/>
          <p14:tracePt t="116425" x="8505825" y="4933950"/>
          <p14:tracePt t="116587" x="8515350" y="4933950"/>
          <p14:tracePt t="116595" x="8523288" y="4924425"/>
          <p14:tracePt t="116602" x="8532813" y="4924425"/>
          <p14:tracePt t="116610" x="8542338" y="4914900"/>
          <p14:tracePt t="116642" x="8551863" y="4906963"/>
          <p14:tracePt t="116658" x="8559800" y="4906963"/>
          <p14:tracePt t="116675" x="8578850" y="4897438"/>
          <p14:tracePt t="116690" x="8596313" y="4887913"/>
          <p14:tracePt t="116699" x="8605838" y="4878388"/>
          <p14:tracePt t="116706" x="8615363" y="4878388"/>
          <p14:tracePt t="116714" x="8624888" y="4878388"/>
          <p14:tracePt t="116738" x="8632825" y="4870450"/>
          <p14:tracePt t="117161" x="8697913" y="4860925"/>
          <p14:tracePt t="117169" x="8797925" y="4833938"/>
          <p14:tracePt t="117177" x="8870950" y="4805363"/>
          <p14:tracePt t="117185" x="8988425" y="4787900"/>
          <p14:tracePt t="117193" x="9043988" y="4768850"/>
          <p14:tracePt t="117201" x="9107488" y="47513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ja-JP" altLang="en-US"/>
              <a:t>トランスペアレントラッチ</a:t>
            </a:r>
          </a:p>
        </p:txBody>
      </p:sp>
      <p:sp>
        <p:nvSpPr>
          <p:cNvPr id="16387" name="Rectangle 4"/>
          <p:cNvSpPr>
            <a:spLocks noChangeArrowheads="1"/>
          </p:cNvSpPr>
          <p:nvPr/>
        </p:nvSpPr>
        <p:spPr bwMode="auto">
          <a:xfrm>
            <a:off x="1979613" y="2251075"/>
            <a:ext cx="5762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88" name="Rectangle 5"/>
          <p:cNvSpPr>
            <a:spLocks noChangeArrowheads="1"/>
          </p:cNvSpPr>
          <p:nvPr/>
        </p:nvSpPr>
        <p:spPr bwMode="auto">
          <a:xfrm>
            <a:off x="1979613" y="2825750"/>
            <a:ext cx="5762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89" name="Rectangle 6"/>
          <p:cNvSpPr>
            <a:spLocks noChangeArrowheads="1"/>
          </p:cNvSpPr>
          <p:nvPr/>
        </p:nvSpPr>
        <p:spPr bwMode="auto">
          <a:xfrm>
            <a:off x="1979613" y="3400425"/>
            <a:ext cx="5762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0" name="Rectangle 7"/>
          <p:cNvSpPr>
            <a:spLocks noChangeArrowheads="1"/>
          </p:cNvSpPr>
          <p:nvPr/>
        </p:nvSpPr>
        <p:spPr bwMode="auto">
          <a:xfrm>
            <a:off x="1979613" y="3975100"/>
            <a:ext cx="5762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1" name="Rectangle 8"/>
          <p:cNvSpPr>
            <a:spLocks noChangeArrowheads="1"/>
          </p:cNvSpPr>
          <p:nvPr/>
        </p:nvSpPr>
        <p:spPr bwMode="auto">
          <a:xfrm>
            <a:off x="1979613" y="4549775"/>
            <a:ext cx="5762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2" name="Rectangle 9"/>
          <p:cNvSpPr>
            <a:spLocks noChangeArrowheads="1"/>
          </p:cNvSpPr>
          <p:nvPr/>
        </p:nvSpPr>
        <p:spPr bwMode="auto">
          <a:xfrm>
            <a:off x="1979613" y="5124450"/>
            <a:ext cx="5762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3" name="Text Box 10"/>
          <p:cNvSpPr txBox="1">
            <a:spLocks noChangeArrowheads="1"/>
          </p:cNvSpPr>
          <p:nvPr/>
        </p:nvSpPr>
        <p:spPr bwMode="auto">
          <a:xfrm>
            <a:off x="2122488" y="25384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394" name="Text Box 11"/>
          <p:cNvSpPr txBox="1">
            <a:spLocks noChangeArrowheads="1"/>
          </p:cNvSpPr>
          <p:nvPr/>
        </p:nvSpPr>
        <p:spPr bwMode="auto">
          <a:xfrm>
            <a:off x="1908175" y="23225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395" name="Text Box 12"/>
          <p:cNvSpPr txBox="1">
            <a:spLocks noChangeArrowheads="1"/>
          </p:cNvSpPr>
          <p:nvPr/>
        </p:nvSpPr>
        <p:spPr bwMode="auto">
          <a:xfrm>
            <a:off x="2265363" y="22510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396" name="Text Box 13"/>
          <p:cNvSpPr txBox="1">
            <a:spLocks noChangeArrowheads="1"/>
          </p:cNvSpPr>
          <p:nvPr/>
        </p:nvSpPr>
        <p:spPr bwMode="auto">
          <a:xfrm>
            <a:off x="2122488" y="3108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397" name="Text Box 14"/>
          <p:cNvSpPr txBox="1">
            <a:spLocks noChangeArrowheads="1"/>
          </p:cNvSpPr>
          <p:nvPr/>
        </p:nvSpPr>
        <p:spPr bwMode="auto">
          <a:xfrm>
            <a:off x="1908175" y="28924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398" name="Text Box 15"/>
          <p:cNvSpPr txBox="1">
            <a:spLocks noChangeArrowheads="1"/>
          </p:cNvSpPr>
          <p:nvPr/>
        </p:nvSpPr>
        <p:spPr bwMode="auto">
          <a:xfrm>
            <a:off x="2265363" y="28209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399" name="Text Box 16"/>
          <p:cNvSpPr txBox="1">
            <a:spLocks noChangeArrowheads="1"/>
          </p:cNvSpPr>
          <p:nvPr/>
        </p:nvSpPr>
        <p:spPr bwMode="auto">
          <a:xfrm>
            <a:off x="2122488" y="36782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00" name="Text Box 17"/>
          <p:cNvSpPr txBox="1">
            <a:spLocks noChangeArrowheads="1"/>
          </p:cNvSpPr>
          <p:nvPr/>
        </p:nvSpPr>
        <p:spPr bwMode="auto">
          <a:xfrm>
            <a:off x="1908175" y="34623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01" name="Text Box 18"/>
          <p:cNvSpPr txBox="1">
            <a:spLocks noChangeArrowheads="1"/>
          </p:cNvSpPr>
          <p:nvPr/>
        </p:nvSpPr>
        <p:spPr bwMode="auto">
          <a:xfrm>
            <a:off x="2265363" y="33909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02" name="Text Box 19"/>
          <p:cNvSpPr txBox="1">
            <a:spLocks noChangeArrowheads="1"/>
          </p:cNvSpPr>
          <p:nvPr/>
        </p:nvSpPr>
        <p:spPr bwMode="auto">
          <a:xfrm>
            <a:off x="2122488" y="424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03" name="Text Box 20"/>
          <p:cNvSpPr txBox="1">
            <a:spLocks noChangeArrowheads="1"/>
          </p:cNvSpPr>
          <p:nvPr/>
        </p:nvSpPr>
        <p:spPr bwMode="auto">
          <a:xfrm>
            <a:off x="1908175" y="40322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04" name="Text Box 21"/>
          <p:cNvSpPr txBox="1">
            <a:spLocks noChangeArrowheads="1"/>
          </p:cNvSpPr>
          <p:nvPr/>
        </p:nvSpPr>
        <p:spPr bwMode="auto">
          <a:xfrm>
            <a:off x="2265363" y="39608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05" name="Text Box 22"/>
          <p:cNvSpPr txBox="1">
            <a:spLocks noChangeArrowheads="1"/>
          </p:cNvSpPr>
          <p:nvPr/>
        </p:nvSpPr>
        <p:spPr bwMode="auto">
          <a:xfrm>
            <a:off x="2122488" y="4818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06" name="Text Box 23"/>
          <p:cNvSpPr txBox="1">
            <a:spLocks noChangeArrowheads="1"/>
          </p:cNvSpPr>
          <p:nvPr/>
        </p:nvSpPr>
        <p:spPr bwMode="auto">
          <a:xfrm>
            <a:off x="1908175" y="46021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07" name="Text Box 24"/>
          <p:cNvSpPr txBox="1">
            <a:spLocks noChangeArrowheads="1"/>
          </p:cNvSpPr>
          <p:nvPr/>
        </p:nvSpPr>
        <p:spPr bwMode="auto">
          <a:xfrm>
            <a:off x="2265363" y="45307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08" name="Text Box 25"/>
          <p:cNvSpPr txBox="1">
            <a:spLocks noChangeArrowheads="1"/>
          </p:cNvSpPr>
          <p:nvPr/>
        </p:nvSpPr>
        <p:spPr bwMode="auto">
          <a:xfrm>
            <a:off x="2122488" y="53879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09" name="Text Box 26"/>
          <p:cNvSpPr txBox="1">
            <a:spLocks noChangeArrowheads="1"/>
          </p:cNvSpPr>
          <p:nvPr/>
        </p:nvSpPr>
        <p:spPr bwMode="auto">
          <a:xfrm>
            <a:off x="1908175" y="51720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10" name="Text Box 27"/>
          <p:cNvSpPr txBox="1">
            <a:spLocks noChangeArrowheads="1"/>
          </p:cNvSpPr>
          <p:nvPr/>
        </p:nvSpPr>
        <p:spPr bwMode="auto">
          <a:xfrm>
            <a:off x="2265363" y="51006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11" name="Line 28"/>
          <p:cNvSpPr>
            <a:spLocks noChangeShapeType="1"/>
          </p:cNvSpPr>
          <p:nvPr/>
        </p:nvSpPr>
        <p:spPr bwMode="auto">
          <a:xfrm>
            <a:off x="2268538" y="57070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2" name="Line 29"/>
          <p:cNvSpPr>
            <a:spLocks noChangeShapeType="1"/>
          </p:cNvSpPr>
          <p:nvPr/>
        </p:nvSpPr>
        <p:spPr bwMode="auto">
          <a:xfrm>
            <a:off x="1547813" y="24669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3" name="Line 30"/>
          <p:cNvSpPr>
            <a:spLocks noChangeShapeType="1"/>
          </p:cNvSpPr>
          <p:nvPr/>
        </p:nvSpPr>
        <p:spPr bwMode="auto">
          <a:xfrm>
            <a:off x="1547813" y="30432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4" name="Line 31"/>
          <p:cNvSpPr>
            <a:spLocks noChangeShapeType="1"/>
          </p:cNvSpPr>
          <p:nvPr/>
        </p:nvSpPr>
        <p:spPr bwMode="auto">
          <a:xfrm>
            <a:off x="1547813" y="36195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5" name="Line 32"/>
          <p:cNvSpPr>
            <a:spLocks noChangeShapeType="1"/>
          </p:cNvSpPr>
          <p:nvPr/>
        </p:nvSpPr>
        <p:spPr bwMode="auto">
          <a:xfrm>
            <a:off x="1547813" y="41957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6" name="Line 33"/>
          <p:cNvSpPr>
            <a:spLocks noChangeShapeType="1"/>
          </p:cNvSpPr>
          <p:nvPr/>
        </p:nvSpPr>
        <p:spPr bwMode="auto">
          <a:xfrm>
            <a:off x="1547813" y="477202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7" name="Line 34"/>
          <p:cNvSpPr>
            <a:spLocks noChangeShapeType="1"/>
          </p:cNvSpPr>
          <p:nvPr/>
        </p:nvSpPr>
        <p:spPr bwMode="auto">
          <a:xfrm>
            <a:off x="1547813" y="534828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8" name="Line 35"/>
          <p:cNvSpPr>
            <a:spLocks noChangeShapeType="1"/>
          </p:cNvSpPr>
          <p:nvPr/>
        </p:nvSpPr>
        <p:spPr bwMode="auto">
          <a:xfrm>
            <a:off x="2555875" y="239395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9" name="Line 36"/>
          <p:cNvSpPr>
            <a:spLocks noChangeShapeType="1"/>
          </p:cNvSpPr>
          <p:nvPr/>
        </p:nvSpPr>
        <p:spPr bwMode="auto">
          <a:xfrm>
            <a:off x="2555875" y="297021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20" name="Line 37"/>
          <p:cNvSpPr>
            <a:spLocks noChangeShapeType="1"/>
          </p:cNvSpPr>
          <p:nvPr/>
        </p:nvSpPr>
        <p:spPr bwMode="auto">
          <a:xfrm>
            <a:off x="2555875" y="35464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21" name="Line 38"/>
          <p:cNvSpPr>
            <a:spLocks noChangeShapeType="1"/>
          </p:cNvSpPr>
          <p:nvPr/>
        </p:nvSpPr>
        <p:spPr bwMode="auto">
          <a:xfrm>
            <a:off x="2555875" y="41227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22" name="Line 39"/>
          <p:cNvSpPr>
            <a:spLocks noChangeShapeType="1"/>
          </p:cNvSpPr>
          <p:nvPr/>
        </p:nvSpPr>
        <p:spPr bwMode="auto">
          <a:xfrm>
            <a:off x="2555875" y="46990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23" name="Line 40"/>
          <p:cNvSpPr>
            <a:spLocks noChangeShapeType="1"/>
          </p:cNvSpPr>
          <p:nvPr/>
        </p:nvSpPr>
        <p:spPr bwMode="auto">
          <a:xfrm>
            <a:off x="2555875" y="52752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24" name="Text Box 41"/>
          <p:cNvSpPr txBox="1">
            <a:spLocks noChangeArrowheads="1"/>
          </p:cNvSpPr>
          <p:nvPr/>
        </p:nvSpPr>
        <p:spPr bwMode="auto">
          <a:xfrm>
            <a:off x="2032000" y="6302375"/>
            <a:ext cx="66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G=H</a:t>
            </a:r>
          </a:p>
        </p:txBody>
      </p:sp>
      <p:sp>
        <p:nvSpPr>
          <p:cNvPr id="16425" name="Line 42"/>
          <p:cNvSpPr>
            <a:spLocks noChangeShapeType="1"/>
          </p:cNvSpPr>
          <p:nvPr/>
        </p:nvSpPr>
        <p:spPr bwMode="auto">
          <a:xfrm>
            <a:off x="1403350" y="2035175"/>
            <a:ext cx="1944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26" name="Text Box 43"/>
          <p:cNvSpPr txBox="1">
            <a:spLocks noChangeArrowheads="1"/>
          </p:cNvSpPr>
          <p:nvPr/>
        </p:nvSpPr>
        <p:spPr bwMode="auto">
          <a:xfrm>
            <a:off x="1527175" y="1633538"/>
            <a:ext cx="1939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入力データが通過</a:t>
            </a:r>
          </a:p>
        </p:txBody>
      </p:sp>
      <p:sp>
        <p:nvSpPr>
          <p:cNvPr id="16427" name="Rectangle 44"/>
          <p:cNvSpPr>
            <a:spLocks noChangeArrowheads="1"/>
          </p:cNvSpPr>
          <p:nvPr/>
        </p:nvSpPr>
        <p:spPr bwMode="auto">
          <a:xfrm>
            <a:off x="5461000" y="2246313"/>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28" name="Rectangle 45"/>
          <p:cNvSpPr>
            <a:spLocks noChangeArrowheads="1"/>
          </p:cNvSpPr>
          <p:nvPr/>
        </p:nvSpPr>
        <p:spPr bwMode="auto">
          <a:xfrm>
            <a:off x="5461000" y="2820988"/>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29" name="Rectangle 46"/>
          <p:cNvSpPr>
            <a:spLocks noChangeArrowheads="1"/>
          </p:cNvSpPr>
          <p:nvPr/>
        </p:nvSpPr>
        <p:spPr bwMode="auto">
          <a:xfrm>
            <a:off x="5461000" y="3395663"/>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30" name="Rectangle 47"/>
          <p:cNvSpPr>
            <a:spLocks noChangeArrowheads="1"/>
          </p:cNvSpPr>
          <p:nvPr/>
        </p:nvSpPr>
        <p:spPr bwMode="auto">
          <a:xfrm>
            <a:off x="5461000" y="3970338"/>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31" name="Rectangle 48"/>
          <p:cNvSpPr>
            <a:spLocks noChangeArrowheads="1"/>
          </p:cNvSpPr>
          <p:nvPr/>
        </p:nvSpPr>
        <p:spPr bwMode="auto">
          <a:xfrm>
            <a:off x="5461000" y="4545013"/>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32" name="Rectangle 49"/>
          <p:cNvSpPr>
            <a:spLocks noChangeArrowheads="1"/>
          </p:cNvSpPr>
          <p:nvPr/>
        </p:nvSpPr>
        <p:spPr bwMode="auto">
          <a:xfrm>
            <a:off x="5461000" y="5119688"/>
            <a:ext cx="5762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33" name="Text Box 50"/>
          <p:cNvSpPr txBox="1">
            <a:spLocks noChangeArrowheads="1"/>
          </p:cNvSpPr>
          <p:nvPr/>
        </p:nvSpPr>
        <p:spPr bwMode="auto">
          <a:xfrm>
            <a:off x="5603875" y="25336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34" name="Text Box 51"/>
          <p:cNvSpPr txBox="1">
            <a:spLocks noChangeArrowheads="1"/>
          </p:cNvSpPr>
          <p:nvPr/>
        </p:nvSpPr>
        <p:spPr bwMode="auto">
          <a:xfrm>
            <a:off x="5389563" y="23177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35" name="Text Box 52"/>
          <p:cNvSpPr txBox="1">
            <a:spLocks noChangeArrowheads="1"/>
          </p:cNvSpPr>
          <p:nvPr/>
        </p:nvSpPr>
        <p:spPr bwMode="auto">
          <a:xfrm>
            <a:off x="5746750" y="22463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36" name="Text Box 53"/>
          <p:cNvSpPr txBox="1">
            <a:spLocks noChangeArrowheads="1"/>
          </p:cNvSpPr>
          <p:nvPr/>
        </p:nvSpPr>
        <p:spPr bwMode="auto">
          <a:xfrm>
            <a:off x="5603875" y="31035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37" name="Text Box 54"/>
          <p:cNvSpPr txBox="1">
            <a:spLocks noChangeArrowheads="1"/>
          </p:cNvSpPr>
          <p:nvPr/>
        </p:nvSpPr>
        <p:spPr bwMode="auto">
          <a:xfrm>
            <a:off x="5389563" y="28876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38" name="Text Box 55"/>
          <p:cNvSpPr txBox="1">
            <a:spLocks noChangeArrowheads="1"/>
          </p:cNvSpPr>
          <p:nvPr/>
        </p:nvSpPr>
        <p:spPr bwMode="auto">
          <a:xfrm>
            <a:off x="5746750" y="281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39" name="Text Box 56"/>
          <p:cNvSpPr txBox="1">
            <a:spLocks noChangeArrowheads="1"/>
          </p:cNvSpPr>
          <p:nvPr/>
        </p:nvSpPr>
        <p:spPr bwMode="auto">
          <a:xfrm>
            <a:off x="5603875" y="36734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40" name="Text Box 57"/>
          <p:cNvSpPr txBox="1">
            <a:spLocks noChangeArrowheads="1"/>
          </p:cNvSpPr>
          <p:nvPr/>
        </p:nvSpPr>
        <p:spPr bwMode="auto">
          <a:xfrm>
            <a:off x="5389563" y="34575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41" name="Text Box 58"/>
          <p:cNvSpPr txBox="1">
            <a:spLocks noChangeArrowheads="1"/>
          </p:cNvSpPr>
          <p:nvPr/>
        </p:nvSpPr>
        <p:spPr bwMode="auto">
          <a:xfrm>
            <a:off x="5746750" y="33861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42" name="Text Box 59"/>
          <p:cNvSpPr txBox="1">
            <a:spLocks noChangeArrowheads="1"/>
          </p:cNvSpPr>
          <p:nvPr/>
        </p:nvSpPr>
        <p:spPr bwMode="auto">
          <a:xfrm>
            <a:off x="5603875" y="42433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43" name="Text Box 60"/>
          <p:cNvSpPr txBox="1">
            <a:spLocks noChangeArrowheads="1"/>
          </p:cNvSpPr>
          <p:nvPr/>
        </p:nvSpPr>
        <p:spPr bwMode="auto">
          <a:xfrm>
            <a:off x="5389563" y="40274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44" name="Text Box 61"/>
          <p:cNvSpPr txBox="1">
            <a:spLocks noChangeArrowheads="1"/>
          </p:cNvSpPr>
          <p:nvPr/>
        </p:nvSpPr>
        <p:spPr bwMode="auto">
          <a:xfrm>
            <a:off x="5746750" y="3956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45" name="Text Box 62"/>
          <p:cNvSpPr txBox="1">
            <a:spLocks noChangeArrowheads="1"/>
          </p:cNvSpPr>
          <p:nvPr/>
        </p:nvSpPr>
        <p:spPr bwMode="auto">
          <a:xfrm>
            <a:off x="5603875" y="4813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46" name="Text Box 63"/>
          <p:cNvSpPr txBox="1">
            <a:spLocks noChangeArrowheads="1"/>
          </p:cNvSpPr>
          <p:nvPr/>
        </p:nvSpPr>
        <p:spPr bwMode="auto">
          <a:xfrm>
            <a:off x="5389563" y="4597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47" name="Text Box 64"/>
          <p:cNvSpPr txBox="1">
            <a:spLocks noChangeArrowheads="1"/>
          </p:cNvSpPr>
          <p:nvPr/>
        </p:nvSpPr>
        <p:spPr bwMode="auto">
          <a:xfrm>
            <a:off x="5746750" y="45259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48" name="Text Box 65"/>
          <p:cNvSpPr txBox="1">
            <a:spLocks noChangeArrowheads="1"/>
          </p:cNvSpPr>
          <p:nvPr/>
        </p:nvSpPr>
        <p:spPr bwMode="auto">
          <a:xfrm>
            <a:off x="5603875" y="5383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6449" name="Text Box 66"/>
          <p:cNvSpPr txBox="1">
            <a:spLocks noChangeArrowheads="1"/>
          </p:cNvSpPr>
          <p:nvPr/>
        </p:nvSpPr>
        <p:spPr bwMode="auto">
          <a:xfrm>
            <a:off x="5389563" y="51673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6450" name="Text Box 67"/>
          <p:cNvSpPr txBox="1">
            <a:spLocks noChangeArrowheads="1"/>
          </p:cNvSpPr>
          <p:nvPr/>
        </p:nvSpPr>
        <p:spPr bwMode="auto">
          <a:xfrm>
            <a:off x="5746750" y="50958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6451" name="Line 68"/>
          <p:cNvSpPr>
            <a:spLocks noChangeShapeType="1"/>
          </p:cNvSpPr>
          <p:nvPr/>
        </p:nvSpPr>
        <p:spPr bwMode="auto">
          <a:xfrm>
            <a:off x="5749925" y="5702300"/>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2" name="Line 69"/>
          <p:cNvSpPr>
            <a:spLocks noChangeShapeType="1"/>
          </p:cNvSpPr>
          <p:nvPr/>
        </p:nvSpPr>
        <p:spPr bwMode="auto">
          <a:xfrm>
            <a:off x="5029200" y="246221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3" name="Line 70"/>
          <p:cNvSpPr>
            <a:spLocks noChangeShapeType="1"/>
          </p:cNvSpPr>
          <p:nvPr/>
        </p:nvSpPr>
        <p:spPr bwMode="auto">
          <a:xfrm>
            <a:off x="5029200" y="30384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4" name="Line 71"/>
          <p:cNvSpPr>
            <a:spLocks noChangeShapeType="1"/>
          </p:cNvSpPr>
          <p:nvPr/>
        </p:nvSpPr>
        <p:spPr bwMode="auto">
          <a:xfrm>
            <a:off x="5029200" y="36147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5" name="Line 72"/>
          <p:cNvSpPr>
            <a:spLocks noChangeShapeType="1"/>
          </p:cNvSpPr>
          <p:nvPr/>
        </p:nvSpPr>
        <p:spPr bwMode="auto">
          <a:xfrm>
            <a:off x="5029200" y="41910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6" name="Line 73"/>
          <p:cNvSpPr>
            <a:spLocks noChangeShapeType="1"/>
          </p:cNvSpPr>
          <p:nvPr/>
        </p:nvSpPr>
        <p:spPr bwMode="auto">
          <a:xfrm>
            <a:off x="5029200" y="47672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7" name="Line 74"/>
          <p:cNvSpPr>
            <a:spLocks noChangeShapeType="1"/>
          </p:cNvSpPr>
          <p:nvPr/>
        </p:nvSpPr>
        <p:spPr bwMode="auto">
          <a:xfrm>
            <a:off x="5029200" y="534352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8" name="Line 75"/>
          <p:cNvSpPr>
            <a:spLocks noChangeShapeType="1"/>
          </p:cNvSpPr>
          <p:nvPr/>
        </p:nvSpPr>
        <p:spPr bwMode="auto">
          <a:xfrm>
            <a:off x="6037263" y="238918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59" name="Line 76"/>
          <p:cNvSpPr>
            <a:spLocks noChangeShapeType="1"/>
          </p:cNvSpPr>
          <p:nvPr/>
        </p:nvSpPr>
        <p:spPr bwMode="auto">
          <a:xfrm>
            <a:off x="6037263" y="296545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60" name="Line 77"/>
          <p:cNvSpPr>
            <a:spLocks noChangeShapeType="1"/>
          </p:cNvSpPr>
          <p:nvPr/>
        </p:nvSpPr>
        <p:spPr bwMode="auto">
          <a:xfrm>
            <a:off x="6037263" y="354171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61" name="Line 78"/>
          <p:cNvSpPr>
            <a:spLocks noChangeShapeType="1"/>
          </p:cNvSpPr>
          <p:nvPr/>
        </p:nvSpPr>
        <p:spPr bwMode="auto">
          <a:xfrm>
            <a:off x="6037263" y="41179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62" name="Line 79"/>
          <p:cNvSpPr>
            <a:spLocks noChangeShapeType="1"/>
          </p:cNvSpPr>
          <p:nvPr/>
        </p:nvSpPr>
        <p:spPr bwMode="auto">
          <a:xfrm>
            <a:off x="6037263" y="46942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63" name="Line 80"/>
          <p:cNvSpPr>
            <a:spLocks noChangeShapeType="1"/>
          </p:cNvSpPr>
          <p:nvPr/>
        </p:nvSpPr>
        <p:spPr bwMode="auto">
          <a:xfrm>
            <a:off x="6037263" y="52705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64" name="Text Box 81"/>
          <p:cNvSpPr txBox="1">
            <a:spLocks noChangeArrowheads="1"/>
          </p:cNvSpPr>
          <p:nvPr/>
        </p:nvSpPr>
        <p:spPr bwMode="auto">
          <a:xfrm>
            <a:off x="5513388" y="6297613"/>
            <a:ext cx="622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G=L</a:t>
            </a:r>
          </a:p>
        </p:txBody>
      </p:sp>
      <p:sp>
        <p:nvSpPr>
          <p:cNvPr id="16465" name="Text Box 83"/>
          <p:cNvSpPr txBox="1">
            <a:spLocks noChangeArrowheads="1"/>
          </p:cNvSpPr>
          <p:nvPr/>
        </p:nvSpPr>
        <p:spPr bwMode="auto">
          <a:xfrm>
            <a:off x="5008563" y="1628775"/>
            <a:ext cx="1906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入力データを記憶</a:t>
            </a:r>
          </a:p>
        </p:txBody>
      </p:sp>
      <p:pic>
        <p:nvPicPr>
          <p:cNvPr id="2" name="オーディオ 1">
            <a:hlinkClick r:id="" action="ppaction://media"/>
            <a:extLst>
              <a:ext uri="{FF2B5EF4-FFF2-40B4-BE49-F238E27FC236}">
                <a16:creationId xmlns:a16="http://schemas.microsoft.com/office/drawing/2014/main" id="{8E103693-B5A7-4FE2-8262-D928757AC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00"/>
    </mc:Choice>
    <mc:Fallback>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3" x="8415338" y="4203700"/>
          <p14:tracePt t="512" x="8140700" y="4222750"/>
          <p14:tracePt t="519" x="7831138" y="4240213"/>
          <p14:tracePt t="526" x="7631113" y="4240213"/>
          <p14:tracePt t="536" x="7448550" y="4276725"/>
          <p14:tracePt t="543" x="7302500" y="4276725"/>
          <p14:tracePt t="550" x="7175500" y="4276725"/>
          <p14:tracePt t="559" x="7083425" y="4276725"/>
          <p14:tracePt t="566" x="6992938" y="4276725"/>
          <p14:tracePt t="574" x="6964363" y="4276725"/>
          <p14:tracePt t="582" x="6910388" y="4276725"/>
          <p14:tracePt t="590" x="6864350" y="4276725"/>
          <p14:tracePt t="598" x="6827838" y="4276725"/>
          <p14:tracePt t="606" x="6810375" y="4276725"/>
          <p14:tracePt t="614" x="6783388" y="4276725"/>
          <p14:tracePt t="622" x="6773863" y="4286250"/>
          <p14:tracePt t="630" x="6746875" y="4286250"/>
          <p14:tracePt t="638" x="6737350" y="4286250"/>
          <p14:tracePt t="1288" x="6727825" y="4286250"/>
          <p14:tracePt t="1294" x="6710363" y="4295775"/>
          <p14:tracePt t="1302" x="6691313" y="4303713"/>
          <p14:tracePt t="1310" x="6691313" y="4313238"/>
          <p14:tracePt t="1319" x="6691313" y="4322763"/>
          <p14:tracePt t="1336" x="6681788" y="4332288"/>
          <p14:tracePt t="2016" x="6681788" y="4313238"/>
          <p14:tracePt t="2022" x="6681788" y="4303713"/>
          <p14:tracePt t="3328" x="6681788" y="4313238"/>
          <p14:tracePt t="3359" x="6681788" y="4322763"/>
          <p14:tracePt t="3999" x="6691313" y="4322763"/>
          <p14:tracePt t="14504" x="6681788" y="4322763"/>
          <p14:tracePt t="14510" x="6581775" y="4295775"/>
          <p14:tracePt t="14518" x="6372225" y="4232275"/>
          <p14:tracePt t="14527" x="6135688" y="4213225"/>
          <p14:tracePt t="14535" x="5770563" y="4130675"/>
          <p14:tracePt t="14542" x="5470525" y="4049713"/>
          <p14:tracePt t="14552" x="5114925" y="3984625"/>
          <p14:tracePt t="14558" x="4813300" y="3903663"/>
          <p14:tracePt t="14568" x="4667250" y="3894138"/>
          <p14:tracePt t="14574" x="4557713" y="3848100"/>
          <p14:tracePt t="14582" x="4521200" y="3840163"/>
          <p14:tracePt t="14598" x="4513263" y="3840163"/>
          <p14:tracePt t="14934" x="4503738" y="3848100"/>
          <p14:tracePt t="14943" x="4467225" y="3875088"/>
          <p14:tracePt t="14952" x="4421188" y="3930650"/>
          <p14:tracePt t="14958" x="4357688" y="3967163"/>
          <p14:tracePt t="14968" x="4321175" y="3976688"/>
          <p14:tracePt t="14975" x="4303713" y="3984625"/>
          <p14:tracePt t="14982" x="4294188" y="3984625"/>
          <p14:tracePt t="14991" x="4284663" y="3984625"/>
          <p14:tracePt t="14999" x="4248150" y="3984625"/>
          <p14:tracePt t="15007" x="4211638" y="3984625"/>
          <p14:tracePt t="15014" x="4138613" y="3984625"/>
          <p14:tracePt t="15022" x="4065588" y="3967163"/>
          <p14:tracePt t="15030" x="4002088" y="3911600"/>
          <p14:tracePt t="15038" x="3948113" y="3830638"/>
          <p14:tracePt t="15048" x="3911600" y="3784600"/>
          <p14:tracePt t="15054" x="3883025" y="3721100"/>
          <p14:tracePt t="15062" x="3875088" y="3684588"/>
          <p14:tracePt t="15070" x="3875088" y="3638550"/>
          <p14:tracePt t="15078" x="3875088" y="3575050"/>
          <p14:tracePt t="15086" x="3875088" y="3502025"/>
          <p14:tracePt t="15095" x="3875088" y="3455988"/>
          <p14:tracePt t="15103" x="3911600" y="3411538"/>
          <p14:tracePt t="15111" x="3919538" y="3365500"/>
          <p14:tracePt t="15119" x="3929063" y="3338513"/>
          <p14:tracePt t="15126" x="3929063" y="3328988"/>
          <p14:tracePt t="15135" x="3929063" y="3319463"/>
          <p14:tracePt t="15142" x="3929063" y="3309938"/>
          <p14:tracePt t="15153" x="3902075" y="3282950"/>
          <p14:tracePt t="15158" x="3892550" y="3282950"/>
          <p14:tracePt t="15168" x="3865563" y="3282950"/>
          <p14:tracePt t="15175" x="3846513" y="3282950"/>
          <p14:tracePt t="15183" x="3802063" y="3273425"/>
          <p14:tracePt t="15207" x="3783013" y="3273425"/>
          <p14:tracePt t="15215" x="3765550" y="3265488"/>
          <p14:tracePt t="15231" x="3702050" y="3228975"/>
          <p14:tracePt t="15239" x="3673475" y="3200400"/>
          <p14:tracePt t="15249" x="3609975" y="3173413"/>
          <p14:tracePt t="15254" x="3527425" y="3146425"/>
          <p14:tracePt t="15263" x="3419475" y="3119438"/>
          <p14:tracePt t="15270" x="3309938" y="3100388"/>
          <p14:tracePt t="15279" x="3181350" y="3090863"/>
          <p14:tracePt t="15286" x="3044825" y="3063875"/>
          <p14:tracePt t="15294" x="2898775" y="3027363"/>
          <p14:tracePt t="15303" x="2808288" y="3017838"/>
          <p14:tracePt t="15311" x="2671763" y="2954338"/>
          <p14:tracePt t="15319" x="2598738" y="2946400"/>
          <p14:tracePt t="15326" x="2516188" y="2917825"/>
          <p14:tracePt t="15335" x="2470150" y="2909888"/>
          <p14:tracePt t="15351" x="2462213" y="2900363"/>
          <p14:tracePt t="15368" x="2462213" y="2873375"/>
          <p14:tracePt t="15375" x="2489200" y="2854325"/>
          <p14:tracePt t="15383" x="2506663" y="2836863"/>
          <p14:tracePt t="15391" x="2533650" y="2790825"/>
          <p14:tracePt t="15399" x="2562225" y="2744788"/>
          <p14:tracePt t="15407" x="2598738" y="2681288"/>
          <p14:tracePt t="15414" x="2625725" y="2662238"/>
          <p14:tracePt t="15422" x="2635250" y="2644775"/>
          <p14:tracePt t="15430" x="2671763" y="2617788"/>
          <p14:tracePt t="15447" x="2671763" y="2589213"/>
          <p14:tracePt t="15454" x="2671763" y="2581275"/>
          <p14:tracePt t="15462" x="2671763" y="2571750"/>
          <p14:tracePt t="15470" x="2671763" y="2544763"/>
          <p14:tracePt t="15487" x="2652713" y="2525713"/>
          <p14:tracePt t="15495" x="2643188" y="2517775"/>
          <p14:tracePt t="15726" x="2616200" y="2517775"/>
          <p14:tracePt t="15736" x="2579688" y="2554288"/>
          <p14:tracePt t="15742" x="2543175" y="2671763"/>
          <p14:tracePt t="15754" x="2516188" y="2763838"/>
          <p14:tracePt t="15758" x="2498725" y="2836863"/>
          <p14:tracePt t="15768" x="2470150" y="2917825"/>
          <p14:tracePt t="15774" x="2470150" y="2963863"/>
          <p14:tracePt t="15782" x="2470150" y="3000375"/>
          <p14:tracePt t="15790" x="2470150" y="3027363"/>
          <p14:tracePt t="15798" x="2470150" y="3036888"/>
          <p14:tracePt t="16095" x="2470150" y="3063875"/>
          <p14:tracePt t="16103" x="2470150" y="3146425"/>
          <p14:tracePt t="16111" x="2498725" y="3209925"/>
          <p14:tracePt t="16121" x="2525713" y="3292475"/>
          <p14:tracePt t="16128" x="2552700" y="3375025"/>
          <p14:tracePt t="16139" x="2570163" y="3429000"/>
          <p14:tracePt t="16145" x="2589213" y="3492500"/>
          <p14:tracePt t="16155" x="2589213" y="3519488"/>
          <p14:tracePt t="16159" x="2589213" y="3565525"/>
          <p14:tracePt t="16169" x="2598738" y="3592513"/>
          <p14:tracePt t="16175" x="2598738" y="3611563"/>
          <p14:tracePt t="16183" x="2598738" y="3621088"/>
          <p14:tracePt t="16246" x="2598738" y="3629025"/>
          <p14:tracePt t="16254" x="2598738" y="3648075"/>
          <p14:tracePt t="16262" x="2598738" y="3657600"/>
          <p14:tracePt t="16279" x="2598738" y="3665538"/>
          <p14:tracePt t="16295" x="2598738" y="3675063"/>
          <p14:tracePt t="16345" x="2598738" y="3702050"/>
          <p14:tracePt t="16354" x="2598738" y="3738563"/>
          <p14:tracePt t="16361" x="2570163" y="3784600"/>
          <p14:tracePt t="16373" x="2552700" y="3830638"/>
          <p14:tracePt t="16375" x="2533650" y="3857625"/>
          <p14:tracePt t="16386" x="2506663" y="3894138"/>
          <p14:tracePt t="16390" x="2489200" y="3921125"/>
          <p14:tracePt t="16398" x="2479675" y="3940175"/>
          <p14:tracePt t="16406" x="2479675" y="3948113"/>
          <p14:tracePt t="16414" x="2470150" y="3957638"/>
          <p14:tracePt t="16462" x="2470150" y="3911600"/>
          <p14:tracePt t="16470" x="2470150" y="3857625"/>
          <p14:tracePt t="16479" x="2470150" y="3803650"/>
          <p14:tracePt t="16486" x="2470150" y="3767138"/>
          <p14:tracePt t="16495" x="2470150" y="3730625"/>
          <p14:tracePt t="16503" x="2470150" y="3702050"/>
          <p14:tracePt t="16510" x="2470150" y="3694113"/>
          <p14:tracePt t="16518" x="2470150" y="3684588"/>
          <p14:tracePt t="16632" x="2470150" y="3702050"/>
          <p14:tracePt t="16640" x="2470150" y="3711575"/>
          <p14:tracePt t="16649" x="2470150" y="3738563"/>
          <p14:tracePt t="16655" x="2470150" y="3757613"/>
          <p14:tracePt t="16663" x="2470150" y="3784600"/>
          <p14:tracePt t="16671" x="2470150" y="3821113"/>
          <p14:tracePt t="16679" x="2470150" y="3857625"/>
          <p14:tracePt t="16687" x="2498725" y="3903663"/>
          <p14:tracePt t="16696" x="2498725" y="3930650"/>
          <p14:tracePt t="16705" x="2506663" y="3957638"/>
          <p14:tracePt t="16711" x="2516188" y="4003675"/>
          <p14:tracePt t="16721" x="2525713" y="4030663"/>
          <p14:tracePt t="16728" x="2533650" y="4049713"/>
          <p14:tracePt t="16738" x="2552700" y="4067175"/>
          <p14:tracePt t="16743" x="2552700" y="4076700"/>
          <p14:tracePt t="16754" x="2562225" y="4086225"/>
          <p14:tracePt t="16759" x="2562225" y="4094163"/>
          <p14:tracePt t="16771" x="2570163" y="4113213"/>
          <p14:tracePt t="16775" x="2570163" y="4130675"/>
          <p14:tracePt t="16786" x="2606675" y="4159250"/>
          <p14:tracePt t="16793" x="2606675" y="4186238"/>
          <p14:tracePt t="16799" x="2606675" y="4232275"/>
          <p14:tracePt t="16807" x="2606675" y="4295775"/>
          <p14:tracePt t="16815" x="2606675" y="4340225"/>
          <p14:tracePt t="16824" x="2606675" y="4395788"/>
          <p14:tracePt t="16831" x="2589213" y="4459288"/>
          <p14:tracePt t="16839" x="2562225" y="4495800"/>
          <p14:tracePt t="16847" x="2543175" y="4532313"/>
          <p14:tracePt t="16855" x="2533650" y="4559300"/>
          <p14:tracePt t="16863" x="2525713" y="4578350"/>
          <p14:tracePt t="16873" x="2516188" y="4605338"/>
          <p14:tracePt t="16879" x="2516188" y="4614863"/>
          <p14:tracePt t="16958" x="2516188" y="4624388"/>
          <p14:tracePt t="16999" x="2506663" y="4614863"/>
          <p14:tracePt t="17095" x="2498725" y="4614863"/>
          <p14:tracePt t="17103" x="2498725" y="4641850"/>
          <p14:tracePt t="17111" x="2498725" y="4697413"/>
          <p14:tracePt t="17118" x="2498725" y="4724400"/>
          <p14:tracePt t="17126" x="2498725" y="4778375"/>
          <p14:tracePt t="17135" x="2498725" y="4824413"/>
          <p14:tracePt t="17142" x="2498725" y="4860925"/>
          <p14:tracePt t="17153" x="2498725" y="4914900"/>
          <p14:tracePt t="17158" x="2498725" y="4960938"/>
          <p14:tracePt t="17168" x="2498725" y="5016500"/>
          <p14:tracePt t="17175" x="2498725" y="5043488"/>
          <p14:tracePt t="17185" x="2498725" y="5080000"/>
          <p14:tracePt t="17190" x="2498725" y="5126038"/>
          <p14:tracePt t="17198" x="2498725" y="5197475"/>
          <p14:tracePt t="17207" x="2498725" y="5233988"/>
          <p14:tracePt t="17214" x="2479675" y="5280025"/>
          <p14:tracePt t="17222" x="2470150" y="5307013"/>
          <p14:tracePt t="17230" x="2443163" y="5353050"/>
          <p14:tracePt t="17238" x="2433638" y="5372100"/>
          <p14:tracePt t="17247" x="2425700" y="5380038"/>
          <p14:tracePt t="17535" x="2425700" y="5408613"/>
          <p14:tracePt t="17542" x="2416175" y="5435600"/>
          <p14:tracePt t="17551" x="2397125" y="5453063"/>
          <p14:tracePt t="17559" x="2389188" y="5499100"/>
          <p14:tracePt t="17569" x="2379663" y="5518150"/>
          <p14:tracePt t="17575" x="2370138" y="5545138"/>
          <p14:tracePt t="17584" x="2370138" y="5572125"/>
          <p14:tracePt t="17591" x="2352675" y="5608638"/>
          <p14:tracePt t="17599" x="2324100" y="5645150"/>
          <p14:tracePt t="17607" x="2316163" y="5681663"/>
          <p14:tracePt t="17614" x="2297113" y="5708650"/>
          <p14:tracePt t="17622" x="2287588" y="5718175"/>
          <p14:tracePt t="17630" x="2279650" y="5735638"/>
          <p14:tracePt t="19112" x="2279650" y="5727700"/>
          <p14:tracePt t="19123" x="2279650" y="5608638"/>
          <p14:tracePt t="19128" x="2279650" y="5554663"/>
          <p14:tracePt t="19138" x="2279650" y="5518150"/>
          <p14:tracePt t="19142" x="2270125" y="5472113"/>
          <p14:tracePt t="19151" x="2270125" y="5445125"/>
          <p14:tracePt t="19158" x="2270125" y="5426075"/>
          <p14:tracePt t="19168" x="2260600" y="5408613"/>
          <p14:tracePt t="19174" x="2251075" y="5399088"/>
          <p14:tracePt t="19248" x="2233613" y="5399088"/>
          <p14:tracePt t="19256" x="2206625" y="5399088"/>
          <p14:tracePt t="19263" x="2187575" y="5399088"/>
          <p14:tracePt t="19271" x="2133600" y="5426075"/>
          <p14:tracePt t="19279" x="2097088" y="5435600"/>
          <p14:tracePt t="19288" x="2087563" y="5435600"/>
          <p14:tracePt t="19295" x="2024063" y="5462588"/>
          <p14:tracePt t="19303" x="2014538" y="5472113"/>
          <p14:tracePt t="19311" x="1997075" y="5472113"/>
          <p14:tracePt t="19319" x="1987550" y="5472113"/>
          <p14:tracePt t="19327" x="1960563" y="5472113"/>
          <p14:tracePt t="19336" x="1914525" y="5472113"/>
          <p14:tracePt t="19343" x="1905000" y="5472113"/>
          <p14:tracePt t="19352" x="1895475" y="5472113"/>
          <p14:tracePt t="19359" x="1860550" y="5472113"/>
          <p14:tracePt t="19375" x="1841500" y="5472113"/>
          <p14:tracePt t="19386" x="1831975" y="5472113"/>
          <p14:tracePt t="19391" x="1814513" y="5472113"/>
          <p14:tracePt t="19407" x="1804988" y="5472113"/>
          <p14:tracePt t="19423" x="1787525" y="5472113"/>
          <p14:tracePt t="19832" x="1778000" y="5472113"/>
          <p14:tracePt t="19840" x="1768475" y="5472113"/>
          <p14:tracePt t="19846" x="1722438" y="5472113"/>
          <p14:tracePt t="19854" x="1668463" y="5472113"/>
          <p14:tracePt t="19862" x="1641475" y="5462588"/>
          <p14:tracePt t="19870" x="1622425" y="5453063"/>
          <p14:tracePt t="19878" x="1612900" y="5445125"/>
          <p14:tracePt t="19901" x="1595438" y="5435600"/>
          <p14:tracePt t="19903" x="1576388" y="5426075"/>
          <p14:tracePt t="19910" x="1568450" y="5416550"/>
          <p14:tracePt t="19922" x="1549400" y="5416550"/>
          <p14:tracePt t="19928" x="1531938" y="5408613"/>
          <p14:tracePt t="19941" x="1504950" y="5380038"/>
          <p14:tracePt t="19942" x="1485900" y="5372100"/>
          <p14:tracePt t="19951" x="1458913" y="5372100"/>
          <p14:tracePt t="19958" x="1439863" y="5362575"/>
          <p14:tracePt t="19968" x="1431925" y="5353050"/>
          <p14:tracePt t="19974" x="1412875" y="5353050"/>
          <p14:tracePt t="19983" x="1403350" y="5353050"/>
          <p14:tracePt t="20369" x="1412875" y="5353050"/>
          <p14:tracePt t="20374" x="1512888" y="5353050"/>
          <p14:tracePt t="20383" x="1658938" y="5326063"/>
          <p14:tracePt t="20391" x="1768475" y="5316538"/>
          <p14:tracePt t="20399" x="1895475" y="5316538"/>
          <p14:tracePt t="20407" x="2024063" y="5316538"/>
          <p14:tracePt t="20415" x="2170113" y="5316538"/>
          <p14:tracePt t="20423" x="2297113" y="5316538"/>
          <p14:tracePt t="20431" x="2425700" y="5316538"/>
          <p14:tracePt t="20439" x="2516188" y="5316538"/>
          <p14:tracePt t="20447" x="2606675" y="5316538"/>
          <p14:tracePt t="20456" x="2679700" y="5316538"/>
          <p14:tracePt t="20464" x="2698750" y="5316538"/>
          <p14:tracePt t="20471" x="2708275" y="5316538"/>
          <p14:tracePt t="20480" x="2725738" y="5316538"/>
          <p14:tracePt t="20487" x="2735263" y="5316538"/>
          <p14:tracePt t="20576" x="2752725" y="5316538"/>
          <p14:tracePt t="20585" x="2852738" y="5316538"/>
          <p14:tracePt t="20592" x="2925763" y="5316538"/>
          <p14:tracePt t="20600" x="3035300" y="5316538"/>
          <p14:tracePt t="20608" x="3108325" y="5316538"/>
          <p14:tracePt t="20614" x="3163888" y="5316538"/>
          <p14:tracePt t="20622" x="3190875" y="5316538"/>
          <p14:tracePt t="20630" x="3208338" y="5316538"/>
          <p14:tracePt t="20735" x="3190875" y="5316538"/>
          <p14:tracePt t="20743" x="3154363" y="5316538"/>
          <p14:tracePt t="20752" x="3090863" y="5299075"/>
          <p14:tracePt t="20759" x="3008313" y="5262563"/>
          <p14:tracePt t="20770" x="2971800" y="5253038"/>
          <p14:tracePt t="20775" x="2889250" y="5197475"/>
          <p14:tracePt t="20786" x="2789238" y="5153025"/>
          <p14:tracePt t="20791" x="2725738" y="5106988"/>
          <p14:tracePt t="20799" x="2625725" y="5043488"/>
          <p14:tracePt t="20807" x="2525713" y="4987925"/>
          <p14:tracePt t="20815" x="2462213" y="4951413"/>
          <p14:tracePt t="20823" x="2397125" y="4897438"/>
          <p14:tracePt t="20831" x="2370138" y="4887913"/>
          <p14:tracePt t="20842" x="2306638" y="4851400"/>
          <p14:tracePt t="20846" x="2251075" y="4841875"/>
          <p14:tracePt t="20854" x="2214563" y="4841875"/>
          <p14:tracePt t="20862" x="2143125" y="4805363"/>
          <p14:tracePt t="20878" x="2124075" y="4805363"/>
          <p14:tracePt t="20902" x="2114550" y="4805363"/>
          <p14:tracePt t="21147" x="2106613" y="4797425"/>
          <p14:tracePt t="21150" x="2170113" y="4760913"/>
          <p14:tracePt t="21158" x="2306638" y="4732338"/>
          <p14:tracePt t="21167" x="2452688" y="4705350"/>
          <p14:tracePt t="21175" x="2552700" y="4678363"/>
          <p14:tracePt t="21184" x="2679700" y="4660900"/>
          <p14:tracePt t="21190" x="2752725" y="4651375"/>
          <p14:tracePt t="21199" x="2808288" y="4651375"/>
          <p14:tracePt t="21207" x="2852738" y="4641850"/>
          <p14:tracePt t="21222" x="2862263" y="4641850"/>
          <p14:tracePt t="21352" x="2844800" y="4641850"/>
          <p14:tracePt t="21359" x="2752725" y="4605338"/>
          <p14:tracePt t="21366" x="2625725" y="4578350"/>
          <p14:tracePt t="21374" x="2462213" y="4541838"/>
          <p14:tracePt t="21384" x="2279650" y="4514850"/>
          <p14:tracePt t="21390" x="2124075" y="4449763"/>
          <p14:tracePt t="21398" x="1960563" y="4376738"/>
          <p14:tracePt t="21406" x="1804988" y="4349750"/>
          <p14:tracePt t="21415" x="1695450" y="4286250"/>
          <p14:tracePt t="21422" x="1612900" y="4232275"/>
          <p14:tracePt t="21430" x="1512888" y="4203700"/>
          <p14:tracePt t="21439" x="1468438" y="4186238"/>
          <p14:tracePt t="21446" x="1439863" y="4176713"/>
          <p14:tracePt t="21454" x="1422400" y="4167188"/>
          <p14:tracePt t="21462" x="1412875" y="4167188"/>
          <p14:tracePt t="21632" x="1422400" y="4167188"/>
          <p14:tracePt t="21641" x="1531938" y="4167188"/>
          <p14:tracePt t="21651" x="1677988" y="4167188"/>
          <p14:tracePt t="21656" x="1841500" y="4167188"/>
          <p14:tracePt t="21663" x="2005013" y="4167188"/>
          <p14:tracePt t="21671" x="2151063" y="4167188"/>
          <p14:tracePt t="21679" x="2260600" y="4167188"/>
          <p14:tracePt t="21687" x="2316163" y="4167188"/>
          <p14:tracePt t="21695" x="2389188" y="4149725"/>
          <p14:tracePt t="21703" x="2433638" y="4130675"/>
          <p14:tracePt t="21711" x="2452688" y="4122738"/>
          <p14:tracePt t="21870" x="2462213" y="4113213"/>
          <p14:tracePt t="21878" x="2452688" y="4049713"/>
          <p14:tracePt t="21886" x="2316163" y="3984625"/>
          <p14:tracePt t="21894" x="2206625" y="3948113"/>
          <p14:tracePt t="21903" x="2078038" y="3930650"/>
          <p14:tracePt t="21910" x="1924050" y="3875088"/>
          <p14:tracePt t="21920" x="1795463" y="3840163"/>
          <p14:tracePt t="21927" x="1641475" y="3794125"/>
          <p14:tracePt t="21938" x="1549400" y="3767138"/>
          <p14:tracePt t="21944" x="1495425" y="3767138"/>
          <p14:tracePt t="21954" x="1458913" y="3757613"/>
          <p14:tracePt t="22064" x="1449388" y="3748088"/>
          <p14:tracePt t="22075" x="1449388" y="3738563"/>
          <p14:tracePt t="22080" x="1495425" y="3694113"/>
          <p14:tracePt t="22088" x="1585913" y="3665538"/>
          <p14:tracePt t="22095" x="1677988" y="3648075"/>
          <p14:tracePt t="22103" x="1831975" y="3621088"/>
          <p14:tracePt t="22111" x="1978025" y="3621088"/>
          <p14:tracePt t="22118" x="2170113" y="3621088"/>
          <p14:tracePt t="22126" x="2333625" y="3621088"/>
          <p14:tracePt t="22135" x="2498725" y="3602038"/>
          <p14:tracePt t="22142" x="2662238" y="3602038"/>
          <p14:tracePt t="22151" x="2771775" y="3602038"/>
          <p14:tracePt t="22158" x="2898775" y="3602038"/>
          <p14:tracePt t="22169" x="2971800" y="3602038"/>
          <p14:tracePt t="22174" x="3008313" y="3602038"/>
          <p14:tracePt t="22416" x="2825750" y="3575050"/>
          <p14:tracePt t="22423" x="2643188" y="3548063"/>
          <p14:tracePt t="22430" x="2389188" y="3511550"/>
          <p14:tracePt t="22438" x="2133600" y="3455988"/>
          <p14:tracePt t="22446" x="1968500" y="3429000"/>
          <p14:tracePt t="22454" x="1851025" y="3365500"/>
          <p14:tracePt t="22462" x="1751013" y="3338513"/>
          <p14:tracePt t="22470" x="1704975" y="3292475"/>
          <p14:tracePt t="22478" x="1685925" y="3273425"/>
          <p14:tracePt t="22487" x="1668463" y="3255963"/>
          <p14:tracePt t="22494" x="1658938" y="3236913"/>
          <p14:tracePt t="22502" x="1658938" y="3219450"/>
          <p14:tracePt t="22512" x="1658938" y="3209925"/>
          <p14:tracePt t="22519" x="1649413" y="3192463"/>
          <p14:tracePt t="22526" x="1649413" y="3182938"/>
          <p14:tracePt t="22535" x="1649413" y="3173413"/>
          <p14:tracePt t="22542" x="1649413" y="3163888"/>
          <p14:tracePt t="22583" x="1649413" y="3146425"/>
          <p14:tracePt t="22648" x="1722438" y="3109913"/>
          <p14:tracePt t="22656" x="1824038" y="3046413"/>
          <p14:tracePt t="22665" x="2005013" y="3017838"/>
          <p14:tracePt t="22671" x="2224088" y="2954338"/>
          <p14:tracePt t="22679" x="2425700" y="2936875"/>
          <p14:tracePt t="22687" x="2635250" y="2890838"/>
          <p14:tracePt t="22695" x="2871788" y="2873375"/>
          <p14:tracePt t="22703" x="3090863" y="2817813"/>
          <p14:tracePt t="22711" x="3254375" y="2808288"/>
          <p14:tracePt t="22719" x="3382963" y="2790825"/>
          <p14:tracePt t="22726" x="3455988" y="2781300"/>
          <p14:tracePt t="22742" x="3463925" y="2781300"/>
          <p14:tracePt t="22880" x="3446463" y="2781300"/>
          <p14:tracePt t="22888" x="3390900" y="2781300"/>
          <p14:tracePt t="22894" x="3317875" y="2781300"/>
          <p14:tracePt t="22903" x="3227388" y="2781300"/>
          <p14:tracePt t="22910" x="3117850" y="2781300"/>
          <p14:tracePt t="22920" x="3027363" y="2781300"/>
          <p14:tracePt t="22928" x="2944813" y="2754313"/>
          <p14:tracePt t="22939" x="2871788" y="2727325"/>
          <p14:tracePt t="22943" x="2808288" y="2690813"/>
          <p14:tracePt t="22952" x="2744788" y="2662238"/>
          <p14:tracePt t="22959" x="2679700" y="2625725"/>
          <p14:tracePt t="22969" x="2616200" y="2598738"/>
          <p14:tracePt t="22977" x="2570163" y="2554288"/>
          <p14:tracePt t="22985" x="2525713" y="2525713"/>
          <p14:tracePt t="22993" x="2489200" y="2498725"/>
          <p14:tracePt t="22999" x="2462213" y="2481263"/>
          <p14:tracePt t="23007" x="2425700" y="2452688"/>
          <p14:tracePt t="23014" x="2406650" y="2435225"/>
          <p14:tracePt t="23023" x="2379663" y="2425700"/>
          <p14:tracePt t="23030" x="2352675" y="2408238"/>
          <p14:tracePt t="23055" x="2343150" y="2398713"/>
          <p14:tracePt t="23192" x="2433638" y="2398713"/>
          <p14:tracePt t="23201" x="2616200" y="2398713"/>
          <p14:tracePt t="23206" x="2889250" y="2398713"/>
          <p14:tracePt t="23214" x="3154363" y="2398713"/>
          <p14:tracePt t="23222" x="3446463" y="2398713"/>
          <p14:tracePt t="23230" x="3783013" y="2398713"/>
          <p14:tracePt t="23238" x="4048125" y="2398713"/>
          <p14:tracePt t="23246" x="4394200" y="2408238"/>
          <p14:tracePt t="23254" x="4576763" y="2444750"/>
          <p14:tracePt t="23262" x="4676775" y="2481263"/>
          <p14:tracePt t="23271" x="4703763" y="2489200"/>
          <p14:tracePt t="23362" x="4713288" y="2498725"/>
          <p14:tracePt t="23367" x="4713288" y="2535238"/>
          <p14:tracePt t="23374" x="4713288" y="2581275"/>
          <p14:tracePt t="23384" x="4713288" y="2617788"/>
          <p14:tracePt t="23391" x="4686300" y="2708275"/>
          <p14:tracePt t="23398" x="4667250" y="2744788"/>
          <p14:tracePt t="23406" x="4613275" y="2827338"/>
          <p14:tracePt t="23414" x="4603750" y="2909888"/>
          <p14:tracePt t="23422" x="4576763" y="3017838"/>
          <p14:tracePt t="23430" x="4549775" y="3155950"/>
          <p14:tracePt t="23438" x="4540250" y="3192463"/>
          <p14:tracePt t="23446" x="4521200" y="3302000"/>
          <p14:tracePt t="23454" x="4503738" y="3465513"/>
          <p14:tracePt t="23462" x="4476750" y="3602038"/>
          <p14:tracePt t="23472" x="4476750" y="3767138"/>
          <p14:tracePt t="23478" x="4476750" y="3940175"/>
          <p14:tracePt t="23487" x="4484688" y="4122738"/>
          <p14:tracePt t="23494" x="4549775" y="4368800"/>
          <p14:tracePt t="23503" x="4594225" y="4532313"/>
          <p14:tracePt t="23510" x="4713288" y="4732338"/>
          <p14:tracePt t="23520" x="4803775" y="4943475"/>
          <p14:tracePt t="23526" x="4849813" y="5089525"/>
          <p14:tracePt t="23534" x="4959350" y="5270500"/>
          <p14:tracePt t="23542" x="5049838" y="5399088"/>
          <p14:tracePt t="23552" x="5122863" y="5535613"/>
          <p14:tracePt t="23558" x="5195888" y="5635625"/>
          <p14:tracePt t="23567" x="5268913" y="5735638"/>
          <p14:tracePt t="23574" x="5278438" y="5781675"/>
          <p14:tracePt t="23584" x="5314950" y="5845175"/>
          <p14:tracePt t="23590" x="5314950" y="5864225"/>
          <p14:tracePt t="23599" x="5324475" y="5881688"/>
          <p14:tracePt t="23790" x="5324475" y="5910263"/>
          <p14:tracePt t="23799" x="5334000" y="5927725"/>
          <p14:tracePt t="23807" x="5387975" y="5991225"/>
          <p14:tracePt t="23815" x="5424488" y="6054725"/>
          <p14:tracePt t="23822" x="5461000" y="6100763"/>
          <p14:tracePt t="23830" x="5524500" y="6137275"/>
          <p14:tracePt t="23838" x="5588000" y="6192838"/>
          <p14:tracePt t="23846" x="5653088" y="6229350"/>
          <p14:tracePt t="23854" x="5716588" y="6256338"/>
          <p14:tracePt t="23862" x="5753100" y="6265863"/>
          <p14:tracePt t="23870" x="5797550" y="6273800"/>
          <p14:tracePt t="23878" x="5807075" y="6283325"/>
          <p14:tracePt t="24176" x="5807075" y="6256338"/>
          <p14:tracePt t="24183" x="5807075" y="6229350"/>
          <p14:tracePt t="24190" x="5807075" y="6156325"/>
          <p14:tracePt t="24200" x="5816600" y="6083300"/>
          <p14:tracePt t="24206" x="5862638" y="5954713"/>
          <p14:tracePt t="24214" x="5889625" y="5854700"/>
          <p14:tracePt t="24222" x="5962650" y="5699125"/>
          <p14:tracePt t="24230" x="5980113" y="5554663"/>
          <p14:tracePt t="24238" x="6062663" y="5362575"/>
          <p14:tracePt t="24246" x="6126163" y="5197475"/>
          <p14:tracePt t="24255" x="6162675" y="5060950"/>
          <p14:tracePt t="24262" x="6181725" y="4914900"/>
          <p14:tracePt t="24270" x="6189663" y="4833938"/>
          <p14:tracePt t="24279" x="6208713" y="4797425"/>
          <p14:tracePt t="24287" x="6208713" y="4751388"/>
          <p14:tracePt t="24401" x="6189663" y="4778375"/>
          <p14:tracePt t="24410" x="6181725" y="4797425"/>
          <p14:tracePt t="24420" x="6181725" y="4814888"/>
          <p14:tracePt t="24426" x="6181725" y="4860925"/>
          <p14:tracePt t="24431" x="6172200" y="4878388"/>
          <p14:tracePt t="24439" x="6172200" y="4897438"/>
          <p14:tracePt t="24446" x="6162675" y="4914900"/>
          <p14:tracePt t="24454" x="6162675" y="4933950"/>
          <p14:tracePt t="24462" x="6153150" y="4960938"/>
          <p14:tracePt t="24470" x="6135688" y="4987925"/>
          <p14:tracePt t="24480" x="6126163" y="5006975"/>
          <p14:tracePt t="24486" x="6116638" y="5043488"/>
          <p14:tracePt t="24494" x="6116638" y="5053013"/>
          <p14:tracePt t="24502" x="6108700" y="5097463"/>
          <p14:tracePt t="24511" x="6099175" y="5116513"/>
          <p14:tracePt t="24518" x="6089650" y="5143500"/>
          <p14:tracePt t="24526" x="6072188" y="5189538"/>
          <p14:tracePt t="24535" x="6072188" y="5207000"/>
          <p14:tracePt t="24542" x="6035675" y="5253038"/>
          <p14:tracePt t="24551" x="6035675" y="5262563"/>
          <p14:tracePt t="24558" x="6016625" y="5289550"/>
          <p14:tracePt t="24567" x="6016625" y="5299075"/>
          <p14:tracePt t="24574" x="6016625" y="5307013"/>
          <p14:tracePt t="24584" x="6016625" y="5316538"/>
          <p14:tracePt t="24590" x="6007100" y="5326063"/>
          <p14:tracePt t="24865" x="5989638" y="5335588"/>
          <p14:tracePt t="24874" x="5935663" y="5362575"/>
          <p14:tracePt t="24878" x="5907088" y="5453063"/>
          <p14:tracePt t="24903" x="5843588" y="5535613"/>
          <p14:tracePt t="24910" x="5826125" y="5554663"/>
          <p14:tracePt t="24966" x="5816600" y="5554663"/>
          <p14:tracePt t="24974" x="5780088" y="5545138"/>
          <p14:tracePt t="24984" x="5761038" y="5518150"/>
          <p14:tracePt t="24990" x="5734050" y="5462588"/>
          <p14:tracePt t="24999" x="5707063" y="5426075"/>
          <p14:tracePt t="25006" x="5688013" y="5372100"/>
          <p14:tracePt t="25014" x="5670550" y="5335588"/>
          <p14:tracePt t="25023" x="5661025" y="5270500"/>
          <p14:tracePt t="25031" x="5643563" y="5207000"/>
          <p14:tracePt t="25039" x="5634038" y="5116513"/>
          <p14:tracePt t="25046" x="5607050" y="4997450"/>
          <p14:tracePt t="25054" x="5607050" y="4851400"/>
          <p14:tracePt t="25062" x="5588000" y="4724400"/>
          <p14:tracePt t="25070" x="5588000" y="4578350"/>
          <p14:tracePt t="25079" x="5588000" y="4413250"/>
          <p14:tracePt t="25087" x="5588000" y="4240213"/>
          <p14:tracePt t="25095" x="5588000" y="4195763"/>
          <p14:tracePt t="25103" x="5588000" y="4049713"/>
          <p14:tracePt t="25111" x="5588000" y="3903663"/>
          <p14:tracePt t="25119" x="5588000" y="3757613"/>
          <p14:tracePt t="25127" x="5588000" y="3621088"/>
          <p14:tracePt t="25135" x="5588000" y="3511550"/>
          <p14:tracePt t="25142" x="5588000" y="3382963"/>
          <p14:tracePt t="25151" x="5588000" y="3302000"/>
          <p14:tracePt t="25158" x="5588000" y="3209925"/>
          <p14:tracePt t="25168" x="5588000" y="3136900"/>
          <p14:tracePt t="25174" x="5588000" y="3082925"/>
          <p14:tracePt t="25184" x="5588000" y="3036888"/>
          <p14:tracePt t="25191" x="5588000" y="3009900"/>
          <p14:tracePt t="25201" x="5588000" y="2954338"/>
          <p14:tracePt t="25206" x="5588000" y="2917825"/>
          <p14:tracePt t="25215" x="5588000" y="2909888"/>
          <p14:tracePt t="25222" x="5588000" y="2890838"/>
          <p14:tracePt t="25231" x="5588000" y="2873375"/>
          <p14:tracePt t="25238" x="5588000" y="2844800"/>
          <p14:tracePt t="25247" x="5588000" y="2836863"/>
          <p14:tracePt t="25254" x="5588000" y="2817813"/>
          <p14:tracePt t="25264" x="5588000" y="2790825"/>
          <p14:tracePt t="25270" x="5588000" y="2771775"/>
          <p14:tracePt t="25278" x="5588000" y="2735263"/>
          <p14:tracePt t="25286" x="5588000" y="2662238"/>
          <p14:tracePt t="25294" x="5588000" y="2608263"/>
          <p14:tracePt t="25302" x="5588000" y="2554288"/>
          <p14:tracePt t="25311" x="5588000" y="2462213"/>
          <p14:tracePt t="25318" x="5588000" y="2408238"/>
          <p14:tracePt t="25327" x="5597525" y="2343150"/>
          <p14:tracePt t="25335" x="5607050" y="2279650"/>
          <p14:tracePt t="25343" x="5607050" y="2270125"/>
          <p14:tracePt t="25351" x="5616575" y="2233613"/>
          <p14:tracePt t="25358" x="5616575" y="2216150"/>
          <p14:tracePt t="25367" x="5624513" y="2206625"/>
          <p14:tracePt t="25529" x="5634038" y="2206625"/>
          <p14:tracePt t="25704" x="5643563" y="2206625"/>
          <p14:tracePt t="25712" x="5680075" y="2225675"/>
          <p14:tracePt t="25719" x="5734050" y="2225675"/>
          <p14:tracePt t="25728" x="5761038" y="2243138"/>
          <p14:tracePt t="25738" x="5826125" y="2252663"/>
          <p14:tracePt t="25743" x="5916613" y="2298700"/>
          <p14:tracePt t="25752" x="5980113" y="2325688"/>
          <p14:tracePt t="25759" x="6026150" y="2343150"/>
          <p14:tracePt t="25769" x="6072188" y="2352675"/>
          <p14:tracePt t="25775" x="6116638" y="2379663"/>
          <p14:tracePt t="25791" x="6135688" y="2398713"/>
          <p14:tracePt t="26024" x="6126163" y="2408238"/>
          <p14:tracePt t="26030" x="6099175" y="2435225"/>
          <p14:tracePt t="26038" x="6089650" y="2498725"/>
          <p14:tracePt t="26046" x="6043613" y="2581275"/>
          <p14:tracePt t="26054" x="6035675" y="2654300"/>
          <p14:tracePt t="26062" x="6035675" y="2690813"/>
          <p14:tracePt t="26070" x="6007100" y="2808288"/>
          <p14:tracePt t="26078" x="5980113" y="2936875"/>
          <p14:tracePt t="26086" x="5962650" y="3073400"/>
          <p14:tracePt t="26094" x="5935663" y="3219450"/>
          <p14:tracePt t="26102" x="5916613" y="3382963"/>
          <p14:tracePt t="26111" x="5889625" y="3511550"/>
          <p14:tracePt t="26119" x="5862638" y="3665538"/>
          <p14:tracePt t="26127" x="5834063" y="3794125"/>
          <p14:tracePt t="26135" x="5816600" y="3940175"/>
          <p14:tracePt t="26143" x="5816600" y="4067175"/>
          <p14:tracePt t="26151" x="5816600" y="4213225"/>
          <p14:tracePt t="26159" x="5797550" y="4340225"/>
          <p14:tracePt t="26168" x="5797550" y="4449763"/>
          <p14:tracePt t="26174" x="5797550" y="4559300"/>
          <p14:tracePt t="26184" x="5797550" y="4687888"/>
          <p14:tracePt t="26190" x="5797550" y="4778375"/>
          <p14:tracePt t="26201" x="5797550" y="4851400"/>
          <p14:tracePt t="26206" x="5797550" y="4960938"/>
          <p14:tracePt t="26215" x="5797550" y="5043488"/>
          <p14:tracePt t="26222" x="5797550" y="5080000"/>
          <p14:tracePt t="26231" x="5797550" y="5116513"/>
          <p14:tracePt t="26239" x="5797550" y="5133975"/>
          <p14:tracePt t="26247" x="5797550" y="5170488"/>
          <p14:tracePt t="26262" x="5797550" y="5180013"/>
          <p14:tracePt t="26270" x="5797550" y="5189538"/>
          <p14:tracePt t="26278" x="5797550" y="5216525"/>
          <p14:tracePt t="26287" x="5797550" y="5233988"/>
          <p14:tracePt t="26295" x="5797550" y="5262563"/>
          <p14:tracePt t="26302" x="5797550" y="5280025"/>
          <p14:tracePt t="26311" x="5797550" y="5326063"/>
          <p14:tracePt t="26319" x="5797550" y="5380038"/>
          <p14:tracePt t="26327" x="5797550" y="5435600"/>
          <p14:tracePt t="26335" x="5797550" y="5472113"/>
          <p14:tracePt t="26343" x="5797550" y="5518150"/>
          <p14:tracePt t="26351" x="5797550" y="5572125"/>
          <p14:tracePt t="26359" x="5797550" y="5626100"/>
          <p14:tracePt t="26367" x="5797550" y="5654675"/>
          <p14:tracePt t="26374" x="5797550" y="5681663"/>
          <p14:tracePt t="26384" x="5797550" y="5699125"/>
          <p14:tracePt t="26390" x="5797550" y="5727700"/>
          <p14:tracePt t="26399" x="5797550" y="5735638"/>
          <p14:tracePt t="26406" x="5797550" y="5745163"/>
          <p14:tracePt t="26945" x="5797550" y="5764213"/>
          <p14:tracePt t="27080" x="5770563" y="5781675"/>
          <p14:tracePt t="27089" x="5697538" y="5791200"/>
          <p14:tracePt t="27096" x="5551488" y="5854700"/>
          <p14:tracePt t="27104" x="5387975" y="5873750"/>
          <p14:tracePt t="27111" x="5224463" y="5881688"/>
          <p14:tracePt t="27118" x="5014913" y="5918200"/>
          <p14:tracePt t="27128" x="4849813" y="5927725"/>
          <p14:tracePt t="27138" x="4703763" y="5927725"/>
          <p14:tracePt t="27143" x="4521200" y="5927725"/>
          <p14:tracePt t="27151" x="4413250" y="5927725"/>
          <p14:tracePt t="27158" x="4303713" y="5927725"/>
          <p14:tracePt t="27167" x="4230688" y="5927725"/>
          <p14:tracePt t="27174" x="4157663" y="5927725"/>
          <p14:tracePt t="27184" x="4094163" y="5918200"/>
          <p14:tracePt t="27190" x="4057650" y="5918200"/>
          <p14:tracePt t="27201" x="4011613" y="5910263"/>
          <p14:tracePt t="27206" x="3975100" y="5891213"/>
          <p14:tracePt t="27214" x="3948113" y="5873750"/>
          <p14:tracePt t="27222" x="3919538" y="5873750"/>
          <p14:tracePt t="27230" x="3892550" y="5873750"/>
          <p14:tracePt t="27239" x="3810000" y="5873750"/>
          <p14:tracePt t="27246" x="3756025" y="5873750"/>
          <p14:tracePt t="27254" x="3692525" y="5873750"/>
          <p14:tracePt t="27266" x="3619500" y="5873750"/>
          <p14:tracePt t="27273" x="3546475" y="5873750"/>
          <p14:tracePt t="27280" x="3519488" y="5873750"/>
          <p14:tracePt t="27290" x="3446463" y="5873750"/>
          <p14:tracePt t="27295" x="3390900" y="5873750"/>
          <p14:tracePt t="27303" x="3336925" y="5864225"/>
          <p14:tracePt t="27311" x="3317875" y="5864225"/>
          <p14:tracePt t="27327" x="3300413" y="5864225"/>
          <p14:tracePt t="27552" x="3273425" y="5864225"/>
          <p14:tracePt t="27560" x="3227388" y="5864225"/>
          <p14:tracePt t="27566" x="3190875" y="5864225"/>
          <p14:tracePt t="27574" x="3144838" y="5864225"/>
          <p14:tracePt t="27584" x="3081338" y="5864225"/>
          <p14:tracePt t="27590" x="2981325" y="5864225"/>
          <p14:tracePt t="27600" x="2871788" y="5864225"/>
          <p14:tracePt t="27606" x="2798763" y="5864225"/>
          <p14:tracePt t="27614" x="2689225" y="5864225"/>
          <p14:tracePt t="27622" x="2579688" y="5864225"/>
          <p14:tracePt t="27630" x="2489200" y="5864225"/>
          <p14:tracePt t="27639" x="2379663" y="5864225"/>
          <p14:tracePt t="27647" x="2324100" y="5854700"/>
          <p14:tracePt t="27655" x="2243138" y="5827713"/>
          <p14:tracePt t="27662" x="2197100" y="5800725"/>
          <p14:tracePt t="27670" x="2151063" y="5781675"/>
          <p14:tracePt t="27679" x="2133600" y="5764213"/>
          <p14:tracePt t="27687" x="2114550" y="5745163"/>
          <p14:tracePt t="27695" x="2097088" y="5718175"/>
          <p14:tracePt t="27702" x="2087563" y="5699125"/>
          <p14:tracePt t="27710" x="2078038" y="5699125"/>
          <p14:tracePt t="27718" x="2070100" y="5699125"/>
          <p14:tracePt t="27967" x="2060575" y="5699125"/>
          <p14:tracePt t="27975" x="2005013" y="5662613"/>
          <p14:tracePt t="27984" x="1987550" y="5645150"/>
          <p14:tracePt t="27992" x="1960563" y="5618163"/>
          <p14:tracePt t="28003" x="1931988" y="5608638"/>
          <p14:tracePt t="28007" x="1895475" y="5589588"/>
          <p14:tracePt t="28015" x="1841500" y="5581650"/>
          <p14:tracePt t="28023" x="1778000" y="5554663"/>
          <p14:tracePt t="28031" x="1741488" y="5554663"/>
          <p14:tracePt t="28039" x="1685925" y="5554663"/>
          <p14:tracePt t="28047" x="1631950" y="5554663"/>
          <p14:tracePt t="28055" x="1585913" y="5554663"/>
          <p14:tracePt t="28063" x="1576388" y="5554663"/>
          <p14:tracePt t="28070" x="1568450" y="5554663"/>
          <p14:tracePt t="28472" x="1531938" y="5508625"/>
          <p14:tracePt t="28480" x="1522413" y="5489575"/>
          <p14:tracePt t="28489" x="1512888" y="5481638"/>
          <p14:tracePt t="28495" x="1504950" y="5462588"/>
          <p14:tracePt t="28519" x="1495425" y="5462588"/>
          <p14:tracePt t="28919" x="1541463" y="5462588"/>
          <p14:tracePt t="28927" x="1668463" y="5462588"/>
          <p14:tracePt t="28934" x="1831975" y="5462588"/>
          <p14:tracePt t="28942" x="1997075" y="5462588"/>
          <p14:tracePt t="28952" x="2214563" y="5462588"/>
          <p14:tracePt t="28958" x="2397125" y="5462588"/>
          <p14:tracePt t="28967" x="2598738" y="5462588"/>
          <p14:tracePt t="28976" x="2781300" y="5462588"/>
          <p14:tracePt t="28989" x="2925763" y="5462588"/>
          <p14:tracePt t="28992" x="3035300" y="5462588"/>
          <p14:tracePt t="29005" x="3090863" y="5445125"/>
          <p14:tracePt t="29008" x="3154363" y="5435600"/>
          <p14:tracePt t="29302" x="3054350" y="5435600"/>
          <p14:tracePt t="29311" x="2925763" y="5435600"/>
          <p14:tracePt t="29318" x="2781300" y="5435600"/>
          <p14:tracePt t="29326" x="2635250" y="5435600"/>
          <p14:tracePt t="29334" x="2489200" y="5408613"/>
          <p14:tracePt t="29342" x="2343150" y="5389563"/>
          <p14:tracePt t="29351" x="2260600" y="5362575"/>
          <p14:tracePt t="29358" x="2160588" y="5335588"/>
          <p14:tracePt t="29367" x="2106613" y="5326063"/>
          <p14:tracePt t="29374" x="2087563" y="5307013"/>
          <p14:tracePt t="29384" x="2024063" y="5270500"/>
          <p14:tracePt t="29407" x="2024063" y="5262563"/>
          <p14:tracePt t="29415" x="2014538" y="5233988"/>
          <p14:tracePt t="29423" x="2014538" y="5226050"/>
          <p14:tracePt t="29431" x="1997075" y="5197475"/>
          <p14:tracePt t="29440" x="1987550" y="5180013"/>
          <p14:tracePt t="29449" x="1987550" y="5170488"/>
          <p14:tracePt t="29454" x="1987550" y="5160963"/>
          <p14:tracePt t="29463" x="1978025" y="5143500"/>
          <p14:tracePt t="29487" x="1978025" y="5133975"/>
          <p14:tracePt t="29552" x="1978025" y="5116513"/>
          <p14:tracePt t="29584" x="1987550" y="5097463"/>
          <p14:tracePt t="29593" x="2041525" y="5097463"/>
          <p14:tracePt t="29600" x="2160588" y="5080000"/>
          <p14:tracePt t="29607" x="2287588" y="5080000"/>
          <p14:tracePt t="29615" x="2462213" y="5080000"/>
          <p14:tracePt t="29622" x="2606675" y="5080000"/>
          <p14:tracePt t="29630" x="2716213" y="5080000"/>
          <p14:tracePt t="29638" x="2825750" y="5080000"/>
          <p14:tracePt t="29646" x="2889250" y="5080000"/>
          <p14:tracePt t="29656" x="2925763" y="5080000"/>
          <p14:tracePt t="29662" x="2935288" y="5080000"/>
          <p14:tracePt t="29817" x="2944813" y="5060950"/>
          <p14:tracePt t="29828" x="2944813" y="5033963"/>
          <p14:tracePt t="29834" x="2944813" y="5006975"/>
          <p14:tracePt t="29839" x="2917825" y="4979988"/>
          <p14:tracePt t="29847" x="2789238" y="4933950"/>
          <p14:tracePt t="29856" x="2662238" y="4906963"/>
          <p14:tracePt t="29862" x="2506663" y="4860925"/>
          <p14:tracePt t="29871" x="2360613" y="4797425"/>
          <p14:tracePt t="29885" x="2206625" y="4768850"/>
          <p14:tracePt t="29887" x="2060575" y="4724400"/>
          <p14:tracePt t="29896" x="1914525" y="4678363"/>
          <p14:tracePt t="29904" x="1814513" y="4651375"/>
          <p14:tracePt t="29912" x="1758950" y="4587875"/>
          <p14:tracePt t="29925" x="1741488" y="4578350"/>
          <p14:tracePt t="29927" x="1722438" y="4568825"/>
          <p14:tracePt t="29943" x="1714500" y="4559300"/>
          <p14:tracePt t="30096" x="1758950" y="4522788"/>
          <p14:tracePt t="30103" x="1868488" y="4495800"/>
          <p14:tracePt t="30113" x="2060575" y="4432300"/>
          <p14:tracePt t="30120" x="2287588" y="4368800"/>
          <p14:tracePt t="30127" x="2589213" y="4268788"/>
          <p14:tracePt t="30135" x="2925763" y="4176713"/>
          <p14:tracePt t="30143" x="3217863" y="4103688"/>
          <p14:tracePt t="30151" x="3482975" y="4030663"/>
          <p14:tracePt t="30159" x="3746500" y="3948113"/>
          <p14:tracePt t="30167" x="3938588" y="3884613"/>
          <p14:tracePt t="30174" x="4065588" y="3857625"/>
          <p14:tracePt t="30183" x="4184650" y="3811588"/>
          <p14:tracePt t="30190" x="4238625" y="3811588"/>
          <p14:tracePt t="30370" x="4221163" y="3811588"/>
          <p14:tracePt t="30377" x="4175125" y="3811588"/>
          <p14:tracePt t="30384" x="4094163" y="3811588"/>
          <p14:tracePt t="30390" x="4002088" y="3811588"/>
          <p14:tracePt t="30401" x="3875088" y="3811588"/>
          <p14:tracePt t="30406" x="3729038" y="3811588"/>
          <p14:tracePt t="30414" x="3563938" y="3811588"/>
          <p14:tracePt t="30422" x="3382963" y="3811588"/>
          <p14:tracePt t="30431" x="3208338" y="3811588"/>
          <p14:tracePt t="30438" x="3027363" y="3803650"/>
          <p14:tracePt t="30447" x="2889250" y="3784600"/>
          <p14:tracePt t="30454" x="2762250" y="3757613"/>
          <p14:tracePt t="30464" x="2671763" y="3730625"/>
          <p14:tracePt t="30473" x="2552700" y="3711575"/>
          <p14:tracePt t="30480" x="2533650" y="3711575"/>
          <p14:tracePt t="30488" x="2479675" y="3694113"/>
          <p14:tracePt t="30824" x="2470150" y="3684588"/>
          <p14:tracePt t="30830" x="2470150" y="3675063"/>
          <p14:tracePt t="30838" x="2489200" y="3665538"/>
          <p14:tracePt t="30846" x="2498725" y="3657600"/>
          <p14:tracePt t="30854" x="2506663" y="3648075"/>
          <p14:tracePt t="30870" x="2516188" y="3638550"/>
          <p14:tracePt t="30878" x="2516188" y="3621088"/>
          <p14:tracePt t="30887" x="2516188" y="3602038"/>
          <p14:tracePt t="30894" x="2533650" y="3584575"/>
          <p14:tracePt t="30903" x="2543175" y="3575050"/>
          <p14:tracePt t="30910" x="2543175" y="3556000"/>
          <p14:tracePt t="30921" x="2543175" y="3548063"/>
          <p14:tracePt t="30926" x="2543175" y="3529013"/>
          <p14:tracePt t="30958" x="2543175" y="3519488"/>
          <p14:tracePt t="30967" x="2543175" y="3511550"/>
          <p14:tracePt t="30974" x="2543175" y="3492500"/>
          <p14:tracePt t="30998" x="2543175" y="3482975"/>
          <p14:tracePt t="31006" x="2543175" y="3465513"/>
          <p14:tracePt t="31022" x="2533650" y="3438525"/>
          <p14:tracePt t="31138" x="2533650" y="3429000"/>
          <p14:tracePt t="31145" x="2543175" y="3419475"/>
          <p14:tracePt t="31152" x="2662238" y="3411538"/>
          <p14:tracePt t="31160" x="2825750" y="3411538"/>
          <p14:tracePt t="31171" x="2990850" y="3411538"/>
          <p14:tracePt t="31174" x="3208338" y="3411538"/>
          <p14:tracePt t="31184" x="3409950" y="3411538"/>
          <p14:tracePt t="31190" x="3600450" y="3411538"/>
          <p14:tracePt t="31201" x="3783013" y="3411538"/>
          <p14:tracePt t="31206" x="3948113" y="3411538"/>
          <p14:tracePt t="31214" x="4148138" y="3411538"/>
          <p14:tracePt t="31222" x="4311650" y="3411538"/>
          <p14:tracePt t="31230" x="4494213" y="3411538"/>
          <p14:tracePt t="31238" x="4640263" y="3411538"/>
          <p14:tracePt t="31247" x="4786313" y="3446463"/>
          <p14:tracePt t="31255" x="4895850" y="3446463"/>
          <p14:tracePt t="31262" x="4959350" y="3455988"/>
          <p14:tracePt t="31270" x="4986338" y="3475038"/>
          <p14:tracePt t="31278" x="4995863" y="3475038"/>
          <p14:tracePt t="31294" x="5014913" y="3492500"/>
          <p14:tracePt t="31472" x="5022850" y="3502025"/>
          <p14:tracePt t="31483" x="5022850" y="3511550"/>
          <p14:tracePt t="31491" x="5032375" y="3511550"/>
          <p14:tracePt t="31503" x="5041900" y="3511550"/>
          <p14:tracePt t="31535" x="5059363" y="3511550"/>
          <p14:tracePt t="31543" x="5114925" y="3492500"/>
          <p14:tracePt t="31550" x="5159375" y="3475038"/>
          <p14:tracePt t="31558" x="5241925" y="3419475"/>
          <p14:tracePt t="31567" x="5251450" y="3392488"/>
          <p14:tracePt t="31574" x="5305425" y="3328988"/>
          <p14:tracePt t="31583" x="5378450" y="3209925"/>
          <p14:tracePt t="31590" x="5414963" y="3109913"/>
          <p14:tracePt t="31600" x="5461000" y="3000375"/>
          <p14:tracePt t="31607" x="5507038" y="2900363"/>
          <p14:tracePt t="31614" x="5514975" y="2808288"/>
          <p14:tracePt t="31622" x="5543550" y="2708275"/>
          <p14:tracePt t="31630" x="5570538" y="2662238"/>
          <p14:tracePt t="31638" x="5580063" y="2608263"/>
          <p14:tracePt t="31646" x="5580063" y="2562225"/>
          <p14:tracePt t="31654" x="5588000" y="2544763"/>
          <p14:tracePt t="31662" x="5588000" y="2535238"/>
          <p14:tracePt t="31817" x="5588000" y="2589213"/>
          <p14:tracePt t="31826" x="5588000" y="2625725"/>
          <p14:tracePt t="31833" x="5561013" y="2690813"/>
          <p14:tracePt t="31841" x="5551488" y="2744788"/>
          <p14:tracePt t="31847" x="5551488" y="2836863"/>
          <p14:tracePt t="31855" x="5524500" y="2936875"/>
          <p14:tracePt t="31865" x="5497513" y="3027363"/>
          <p14:tracePt t="31874" x="5478463" y="3136900"/>
          <p14:tracePt t="31879" x="5470525" y="3273425"/>
          <p14:tracePt t="31886" x="5451475" y="3365500"/>
          <p14:tracePt t="31895" x="5424488" y="3446463"/>
          <p14:tracePt t="31902" x="5397500" y="3538538"/>
          <p14:tracePt t="31911" x="5397500" y="3611563"/>
          <p14:tracePt t="31918" x="5387975" y="3675063"/>
          <p14:tracePt t="31928" x="5387975" y="3730625"/>
          <p14:tracePt t="31937" x="5387975" y="3767138"/>
          <p14:tracePt t="31944" x="5387975" y="3821113"/>
          <p14:tracePt t="31957" x="5387975" y="3867150"/>
          <p14:tracePt t="31960" x="5387975" y="3940175"/>
          <p14:tracePt t="31970" x="5387975" y="3967163"/>
          <p14:tracePt t="31975" x="5387975" y="4030663"/>
          <p14:tracePt t="31986" x="5387975" y="4103688"/>
          <p14:tracePt t="31991" x="5387975" y="4186238"/>
          <p14:tracePt t="32003" x="5387975" y="4276725"/>
          <p14:tracePt t="32007" x="5387975" y="4386263"/>
          <p14:tracePt t="32020" x="5387975" y="4514850"/>
          <p14:tracePt t="32023" x="5387975" y="4678363"/>
          <p14:tracePt t="32031" x="5387975" y="4833938"/>
          <p14:tracePt t="32039" x="5387975" y="4979988"/>
          <p14:tracePt t="32047" x="5387975" y="5233988"/>
          <p14:tracePt t="32055" x="5414963" y="5416550"/>
          <p14:tracePt t="32072" x="5514975" y="5881688"/>
          <p14:tracePt t="32079" x="5561013" y="6046788"/>
          <p14:tracePt t="32088" x="5607050" y="6210300"/>
          <p14:tracePt t="32095" x="5634038" y="6346825"/>
          <p14:tracePt t="32105" x="5680075" y="6456363"/>
          <p14:tracePt t="32111" x="5680075" y="6483350"/>
          <p14:tracePt t="32121" x="5680075" y="6502400"/>
          <p14:tracePt t="32200" x="5680075" y="6483350"/>
          <p14:tracePt t="32206" x="5680075" y="6465888"/>
          <p14:tracePt t="32216" x="5680075" y="6429375"/>
          <p14:tracePt t="32222" x="5680075" y="6419850"/>
          <p14:tracePt t="32230" x="5680075" y="6411913"/>
          <p14:tracePt t="32247" x="5680075" y="6392863"/>
          <p14:tracePt t="32272" x="5680075" y="6383338"/>
          <p14:tracePt t="32287" x="5680075" y="6375400"/>
          <p14:tracePt t="32295" x="5680075" y="6346825"/>
          <p14:tracePt t="32302" x="5680075" y="6338888"/>
          <p14:tracePt t="32310" x="5680075" y="6302375"/>
          <p14:tracePt t="32318" x="5680075" y="6283325"/>
          <p14:tracePt t="32326" x="5680075" y="6229350"/>
          <p14:tracePt t="32334" x="5680075" y="6192838"/>
          <p14:tracePt t="32343" x="5680075" y="6137275"/>
          <p14:tracePt t="32350" x="5680075" y="6091238"/>
          <p14:tracePt t="32359" x="5680075" y="6027738"/>
          <p14:tracePt t="32367" x="5680075" y="5946775"/>
          <p14:tracePt t="32374" x="5680075" y="5910263"/>
          <p14:tracePt t="32383" x="5680075" y="5837238"/>
          <p14:tracePt t="32390" x="5680075" y="5781675"/>
          <p14:tracePt t="32400" x="5680075" y="5745163"/>
          <p14:tracePt t="32406" x="5680075" y="5708650"/>
          <p14:tracePt t="32422" x="5680075" y="5699125"/>
          <p14:tracePt t="32545" x="5680075" y="5735638"/>
          <p14:tracePt t="32551" x="5680075" y="5764213"/>
          <p14:tracePt t="32563" x="5680075" y="5818188"/>
          <p14:tracePt t="32567" x="5680075" y="5873750"/>
          <p14:tracePt t="32574" x="5680075" y="5927725"/>
          <p14:tracePt t="32584" x="5680075" y="6018213"/>
          <p14:tracePt t="32592" x="5680075" y="6073775"/>
          <p14:tracePt t="32600" x="5680075" y="6146800"/>
          <p14:tracePt t="32606" x="5680075" y="6210300"/>
          <p14:tracePt t="32614" x="5680075" y="6283325"/>
          <p14:tracePt t="32622" x="5680075" y="6319838"/>
          <p14:tracePt t="32630" x="5688013" y="6365875"/>
          <p14:tracePt t="32639" x="5688013" y="6383338"/>
          <p14:tracePt t="32646" x="5697538" y="6392863"/>
          <p14:tracePt t="32776" x="5697538" y="6383338"/>
          <p14:tracePt t="32786" x="5697538" y="6375400"/>
          <p14:tracePt t="32794" x="5697538" y="6365875"/>
          <p14:tracePt t="32804" x="5697538" y="6338888"/>
          <p14:tracePt t="32807" x="5707063" y="6319838"/>
          <p14:tracePt t="32817" x="5724525" y="6292850"/>
          <p14:tracePt t="32824" x="5734050" y="6283325"/>
          <p14:tracePt t="32830" x="5743575" y="6265863"/>
          <p14:tracePt t="32840" x="5743575" y="6237288"/>
          <p14:tracePt t="32846" x="5761038" y="6219825"/>
          <p14:tracePt t="32854" x="5780088" y="6183313"/>
          <p14:tracePt t="32862" x="5807075" y="6146800"/>
          <p14:tracePt t="32871" x="5834063" y="6110288"/>
          <p14:tracePt t="32878" x="5853113" y="6064250"/>
          <p14:tracePt t="32900" x="5899150" y="6018213"/>
          <p14:tracePt t="32903" x="5916613" y="5973763"/>
          <p14:tracePt t="32911" x="5926138" y="5946775"/>
          <p14:tracePt t="32921" x="5926138" y="5891213"/>
          <p14:tracePt t="32926" x="5935663" y="5854700"/>
          <p14:tracePt t="32934" x="5953125" y="5818188"/>
          <p14:tracePt t="32942" x="5972175" y="5781675"/>
          <p14:tracePt t="32952" x="5972175" y="5764213"/>
          <p14:tracePt t="32958" x="5972175" y="5735638"/>
          <p14:tracePt t="32967" x="5972175" y="5727700"/>
          <p14:tracePt t="33080" x="5972175" y="5699125"/>
          <p14:tracePt t="33087" x="5962650" y="5672138"/>
          <p14:tracePt t="33102" x="5962650" y="5662613"/>
          <p14:tracePt t="33110" x="5953125" y="5635625"/>
          <p14:tracePt t="33118" x="5943600" y="5635625"/>
          <p14:tracePt t="33126" x="5935663" y="5626100"/>
          <p14:tracePt t="33318" x="5926138" y="5618163"/>
          <p14:tracePt t="33335" x="5907088" y="5618163"/>
          <p14:tracePt t="33343" x="5889625" y="5645150"/>
          <p14:tracePt t="33359" x="5889625" y="5654675"/>
          <p14:tracePt t="33366" x="5880100" y="5662613"/>
          <p14:tracePt t="33470" x="5862638" y="5654675"/>
          <p14:tracePt t="33479" x="5843588" y="5581650"/>
          <p14:tracePt t="33486" x="5816600" y="5489575"/>
          <p14:tracePt t="33494" x="5797550" y="5389563"/>
          <p14:tracePt t="33502" x="5761038" y="5289550"/>
          <p14:tracePt t="33511" x="5734050" y="5180013"/>
          <p14:tracePt t="33518" x="5707063" y="5080000"/>
          <p14:tracePt t="33526" x="5661025" y="4987925"/>
          <p14:tracePt t="33537" x="5634038" y="4870450"/>
          <p14:tracePt t="33544" x="5616575" y="4797425"/>
          <p14:tracePt t="33554" x="5607050" y="4687888"/>
          <p14:tracePt t="33562" x="5588000" y="4605338"/>
          <p14:tracePt t="33572" x="5588000" y="4478338"/>
          <p14:tracePt t="33578" x="5561013" y="4386263"/>
          <p14:tracePt t="33587" x="5561013" y="4203700"/>
          <p14:tracePt t="33593" x="5561013" y="4076700"/>
          <p14:tracePt t="33601" x="5561013" y="3894138"/>
          <p14:tracePt t="33607" x="5561013" y="3730625"/>
          <p14:tracePt t="33617" x="5561013" y="3548063"/>
          <p14:tracePt t="33623" x="5561013" y="3375025"/>
          <p14:tracePt t="33631" x="5561013" y="3246438"/>
          <p14:tracePt t="33639" x="5570538" y="3127375"/>
          <p14:tracePt t="33647" x="5570538" y="3017838"/>
          <p14:tracePt t="33655" x="5570538" y="2963863"/>
          <p14:tracePt t="33663" x="5570538" y="2909888"/>
          <p14:tracePt t="33671" x="5580063" y="2890838"/>
          <p14:tracePt t="33679" x="5580063" y="2863850"/>
          <p14:tracePt t="33687" x="5580063" y="2854325"/>
          <p14:tracePt t="33702" x="5580063" y="2844800"/>
          <p14:tracePt t="33734" x="5580063" y="2827338"/>
          <p14:tracePt t="33743" x="5580063" y="2817813"/>
          <p14:tracePt t="33750" x="5580063" y="2800350"/>
          <p14:tracePt t="33759" x="5580063" y="2763838"/>
          <p14:tracePt t="33768" x="5580063" y="2717800"/>
          <p14:tracePt t="33775" x="5580063" y="2708275"/>
          <p14:tracePt t="33783" x="5580063" y="2662238"/>
          <p14:tracePt t="33790" x="5580063" y="2635250"/>
          <p14:tracePt t="33800" x="5580063" y="2617788"/>
          <p14:tracePt t="33806" x="5580063" y="2608263"/>
          <p14:tracePt t="33816" x="5580063" y="2589213"/>
          <p14:tracePt t="33822" x="5580063" y="2581275"/>
          <p14:tracePt t="34976" x="5588000" y="2554288"/>
          <p14:tracePt t="34986" x="5588000" y="2535238"/>
          <p14:tracePt t="34990" x="5607050" y="2517775"/>
          <p14:tracePt t="35000" x="5607050" y="2498725"/>
          <p14:tracePt t="35006" x="5607050" y="2489200"/>
          <p14:tracePt t="35016" x="5616575" y="2481263"/>
          <p14:tracePt t="35147" x="5624513" y="2471738"/>
          <p14:tracePt t="35152" x="5643563" y="2452688"/>
          <p14:tracePt t="35158" x="5653088" y="2444750"/>
          <p14:tracePt t="35168" x="5653088" y="2435225"/>
          <p14:tracePt t="35174" x="5661025" y="2435225"/>
          <p14:tracePt t="35183" x="5680075" y="2416175"/>
          <p14:tracePt t="35190" x="5688013" y="2408238"/>
          <p14:tracePt t="35200" x="5707063" y="2398713"/>
          <p14:tracePt t="35206" x="5734050" y="2389188"/>
          <p14:tracePt t="35216" x="5743575" y="2389188"/>
          <p14:tracePt t="35223" x="5780088" y="2379663"/>
          <p14:tracePt t="35231" x="5789613" y="2371725"/>
          <p14:tracePt t="35239" x="5807075" y="2362200"/>
          <p14:tracePt t="35246" x="5826125" y="2362200"/>
          <p14:tracePt t="35254" x="5834063" y="2362200"/>
          <p14:tracePt t="35262" x="5843588" y="2362200"/>
          <p14:tracePt t="35424" x="5862638" y="2362200"/>
          <p14:tracePt t="35430" x="5870575" y="2362200"/>
          <p14:tracePt t="35438" x="5899150" y="2362200"/>
          <p14:tracePt t="35447" x="5907088" y="2362200"/>
          <p14:tracePt t="35454" x="5916613" y="2362200"/>
          <p14:tracePt t="35462" x="5926138" y="2362200"/>
          <p14:tracePt t="35470" x="5935663" y="2362200"/>
          <p14:tracePt t="35478" x="5943600" y="2362200"/>
          <p14:tracePt t="35486" x="5953125" y="2371725"/>
          <p14:tracePt t="35826" x="5953125" y="2389188"/>
          <p14:tracePt t="35831" x="5953125" y="2416175"/>
          <p14:tracePt t="35839" x="5953125" y="2452688"/>
          <p14:tracePt t="35846" x="5953125" y="2471738"/>
          <p14:tracePt t="35854" x="5953125" y="2525713"/>
          <p14:tracePt t="35862" x="5953125" y="2571750"/>
          <p14:tracePt t="35870" x="5953125" y="2608263"/>
          <p14:tracePt t="35878" x="5953125" y="2681288"/>
          <p14:tracePt t="35901" x="5953125" y="2735263"/>
          <p14:tracePt t="35903" x="5953125" y="2763838"/>
          <p14:tracePt t="35910" x="5953125" y="2771775"/>
          <p14:tracePt t="35920" x="5943600" y="2781300"/>
          <p14:tracePt t="36153" x="5943600" y="2817813"/>
          <p14:tracePt t="36160" x="5935663" y="2863850"/>
          <p14:tracePt t="36168" x="5935663" y="2917825"/>
          <p14:tracePt t="36176" x="5926138" y="2990850"/>
          <p14:tracePt t="36185" x="5926138" y="3046413"/>
          <p14:tracePt t="36190" x="5926138" y="3127375"/>
          <p14:tracePt t="36200" x="5926138" y="3219450"/>
          <p14:tracePt t="36206" x="5926138" y="3246438"/>
          <p14:tracePt t="36217" x="5926138" y="3328988"/>
          <p14:tracePt t="36222" x="5926138" y="3419475"/>
          <p14:tracePt t="36230" x="5926138" y="3492500"/>
          <p14:tracePt t="36239" x="5926138" y="3556000"/>
          <p14:tracePt t="36246" x="5926138" y="3648075"/>
          <p14:tracePt t="36254" x="5926138" y="3675063"/>
          <p14:tracePt t="36262" x="5926138" y="3711575"/>
          <p14:tracePt t="36270" x="5926138" y="3748088"/>
          <p14:tracePt t="36279" x="5926138" y="3757613"/>
          <p14:tracePt t="36288" x="5926138" y="3794125"/>
          <p14:tracePt t="36296" x="5926138" y="3803650"/>
          <p14:tracePt t="36306" x="5926138" y="3811588"/>
          <p14:tracePt t="36312" x="5926138" y="3830638"/>
          <p14:tracePt t="36321" x="5926138" y="3848100"/>
          <p14:tracePt t="36327" x="5926138" y="3875088"/>
          <p14:tracePt t="36335" x="5926138" y="3894138"/>
          <p14:tracePt t="36343" x="5926138" y="3940175"/>
          <p14:tracePt t="36351" x="5926138" y="3976688"/>
          <p14:tracePt t="36359" x="5926138" y="4003675"/>
          <p14:tracePt t="36367" x="5926138" y="4049713"/>
          <p14:tracePt t="36374" x="5926138" y="4086225"/>
          <p14:tracePt t="36384" x="5926138" y="4130675"/>
          <p14:tracePt t="36392" x="5926138" y="4159250"/>
          <p14:tracePt t="36400" x="5926138" y="4203700"/>
          <p14:tracePt t="36407" x="5926138" y="4232275"/>
          <p14:tracePt t="36416" x="5926138" y="4249738"/>
          <p14:tracePt t="36422" x="5926138" y="4276725"/>
          <p14:tracePt t="36430" x="5926138" y="4286250"/>
          <p14:tracePt t="36438" x="5926138" y="4303713"/>
          <p14:tracePt t="36446" x="5926138" y="4322763"/>
          <p14:tracePt t="36462" x="5926138" y="4340225"/>
          <p14:tracePt t="36470" x="5926138" y="4359275"/>
          <p14:tracePt t="36478" x="5926138" y="4386263"/>
          <p14:tracePt t="36486" x="5926138" y="4422775"/>
          <p14:tracePt t="36495" x="5926138" y="4432300"/>
          <p14:tracePt t="36502" x="5926138" y="4486275"/>
          <p14:tracePt t="36512" x="5926138" y="4532313"/>
          <p14:tracePt t="36521" x="5926138" y="4587875"/>
          <p14:tracePt t="36528" x="5926138" y="4641850"/>
          <p14:tracePt t="36537" x="5926138" y="4714875"/>
          <p14:tracePt t="36543" x="5926138" y="4760913"/>
          <p14:tracePt t="36552" x="5926138" y="4814888"/>
          <p14:tracePt t="36559" x="5926138" y="4887913"/>
          <p14:tracePt t="36568" x="5926138" y="4943475"/>
          <p14:tracePt t="36577" x="5926138" y="5033963"/>
          <p14:tracePt t="36583" x="5926138" y="5080000"/>
          <p14:tracePt t="36591" x="5926138" y="5106988"/>
          <p14:tracePt t="36600" x="5926138" y="5133975"/>
          <p14:tracePt t="36606" x="5926138" y="5170488"/>
          <p14:tracePt t="36616" x="5926138" y="5189538"/>
          <p14:tracePt t="36622" x="5926138" y="5207000"/>
          <p14:tracePt t="36630" x="5916613" y="5216525"/>
          <p14:tracePt t="36638" x="5907088" y="5226050"/>
          <p14:tracePt t="36646" x="5899150" y="5233988"/>
          <p14:tracePt t="36662" x="5889625" y="5243513"/>
          <p14:tracePt t="36686" x="5889625" y="5253038"/>
          <p14:tracePt t="36694" x="5889625" y="5262563"/>
          <p14:tracePt t="36702" x="5880100" y="5270500"/>
          <p14:tracePt t="36710" x="5880100" y="5280025"/>
          <p14:tracePt t="36727" x="5880100" y="5289550"/>
          <p14:tracePt t="36734" x="5870575" y="5316538"/>
          <p14:tracePt t="36742" x="5870575" y="5326063"/>
          <p14:tracePt t="36751" x="5870575" y="5353050"/>
          <p14:tracePt t="36775" x="5862638" y="5362575"/>
          <p14:tracePt t="36785" x="5862638" y="5372100"/>
          <p14:tracePt t="36790" x="5862638" y="5389563"/>
          <p14:tracePt t="36806" x="5862638" y="5399088"/>
          <p14:tracePt t="36903" x="5862638" y="5408613"/>
          <p14:tracePt t="36910" x="5853113" y="5426075"/>
          <p14:tracePt t="36918" x="5843588" y="5426075"/>
          <p14:tracePt t="36926" x="5826125" y="5453063"/>
          <p14:tracePt t="36934" x="5816600" y="5472113"/>
          <p14:tracePt t="36943" x="5816600" y="5508625"/>
          <p14:tracePt t="36950" x="5807075" y="5545138"/>
          <p14:tracePt t="36958" x="5807075" y="5554663"/>
          <p14:tracePt t="36967" x="5797550" y="5572125"/>
          <p14:tracePt t="36974" x="5797550" y="5589588"/>
          <p14:tracePt t="36984" x="5789613" y="5608638"/>
          <p14:tracePt t="36990" x="5780088" y="5618163"/>
          <p14:tracePt t="37367" x="5780088" y="5626100"/>
          <p14:tracePt t="37374" x="5780088" y="5635625"/>
          <p14:tracePt t="37382" x="5780088" y="5654675"/>
          <p14:tracePt t="37390" x="5770563" y="5662613"/>
          <p14:tracePt t="37399" x="5770563" y="5672138"/>
          <p14:tracePt t="37407" x="5770563" y="5681663"/>
          <p14:tracePt t="37770" x="5761038" y="5699125"/>
          <p14:tracePt t="37775" x="5761038" y="5708650"/>
          <p14:tracePt t="37782" x="5753100" y="5718175"/>
          <p14:tracePt t="39104" x="5753100" y="5708650"/>
          <p14:tracePt t="39112" x="5753100" y="5699125"/>
          <p14:tracePt t="39320" x="5753100" y="5681663"/>
          <p14:tracePt t="39450" x="5753100" y="5672138"/>
          <p14:tracePt t="39457" x="5753100" y="5626100"/>
          <p14:tracePt t="39465" x="5753100" y="5608638"/>
          <p14:tracePt t="39472" x="5753100" y="5581650"/>
          <p14:tracePt t="39478" x="5753100" y="5562600"/>
          <p14:tracePt t="39494" x="5753100" y="5545138"/>
          <p14:tracePt t="39617" x="5743575" y="5535613"/>
          <p14:tracePt t="40289" x="5734050" y="5545138"/>
          <p14:tracePt t="40294" x="5716588" y="5572125"/>
          <p14:tracePt t="40304" x="5707063" y="5589588"/>
          <p14:tracePt t="40312" x="5707063" y="5608638"/>
          <p14:tracePt t="40320" x="5688013" y="5626100"/>
          <p14:tracePt t="41744" x="5688013" y="5618163"/>
          <p14:tracePt t="41751" x="5688013" y="5608638"/>
          <p14:tracePt t="41758" x="5688013" y="5599113"/>
          <p14:tracePt t="41766" x="5697538" y="5581650"/>
          <p14:tracePt t="41782" x="5697538" y="5572125"/>
          <p14:tracePt t="41806" x="5697538" y="5562600"/>
          <p14:tracePt t="42138" x="5707063" y="5526088"/>
          <p14:tracePt t="42144" x="5716588" y="5499100"/>
          <p14:tracePt t="42153" x="5724525" y="5489575"/>
          <p14:tracePt t="42160" x="5734050" y="5481638"/>
          <p14:tracePt t="42167" x="5734050" y="5453063"/>
          <p14:tracePt t="42174" x="5743575" y="5453063"/>
          <p14:tracePt t="42183" x="5753100" y="5435600"/>
          <p14:tracePt t="42190" x="5753100" y="5426075"/>
          <p14:tracePt t="42199" x="5753100" y="5399088"/>
          <p14:tracePt t="42206" x="5753100" y="5380038"/>
          <p14:tracePt t="42216" x="5770563" y="5362575"/>
          <p14:tracePt t="42232" x="5780088" y="5335588"/>
          <p14:tracePt t="42238" x="5789613" y="5326063"/>
          <p14:tracePt t="42246" x="5789613" y="5316538"/>
          <p14:tracePt t="42254" x="5797550" y="5307013"/>
          <p14:tracePt t="42262" x="5797550" y="5280025"/>
          <p14:tracePt t="42270" x="5807075" y="5270500"/>
          <p14:tracePt t="42279" x="5807075" y="5262563"/>
          <p14:tracePt t="43302" x="5816600" y="5253038"/>
          <p14:tracePt t="43310" x="5826125" y="5243513"/>
          <p14:tracePt t="43318" x="5834063" y="5189538"/>
          <p14:tracePt t="43327" x="5834063" y="5180013"/>
          <p14:tracePt t="43343" x="5853113" y="5170488"/>
          <p14:tracePt t="43351" x="5853113" y="5160963"/>
          <p14:tracePt t="43390" x="5862638" y="5153025"/>
          <p14:tracePt t="44014" x="5862638" y="5143500"/>
          <p14:tracePt t="44023" x="5880100" y="5116513"/>
          <p14:tracePt t="44033" x="5889625" y="5097463"/>
          <p14:tracePt t="44041" x="5907088" y="5080000"/>
          <p14:tracePt t="44051" x="5916613" y="5070475"/>
          <p14:tracePt t="44057" x="5943600" y="5043488"/>
          <p14:tracePt t="44062" x="5953125" y="5033963"/>
          <p14:tracePt t="44070" x="5962650" y="5024438"/>
          <p14:tracePt t="44080" x="5999163" y="4997450"/>
          <p14:tracePt t="44086" x="6007100" y="4987925"/>
          <p14:tracePt t="44096" x="6035675" y="4970463"/>
          <p14:tracePt t="44102" x="6053138" y="4951413"/>
          <p14:tracePt t="44110" x="6062663" y="4943475"/>
          <p14:tracePt t="44118" x="6072188" y="4924425"/>
          <p14:tracePt t="44126" x="6080125" y="4914900"/>
          <p14:tracePt t="44134" x="6089650" y="4914900"/>
          <p14:tracePt t="44310" x="6089650" y="4906963"/>
          <p14:tracePt t="44318" x="6116638" y="4887913"/>
          <p14:tracePt t="44327" x="6135688" y="4878388"/>
          <p14:tracePt t="44334" x="6172200" y="4851400"/>
          <p14:tracePt t="44342" x="6218238" y="4824413"/>
          <p14:tracePt t="44350" x="6272213" y="4797425"/>
          <p14:tracePt t="44358" x="6354763" y="4760913"/>
          <p14:tracePt t="44366" x="6508750" y="4697413"/>
          <p14:tracePt t="44374" x="6673850" y="4668838"/>
          <p14:tracePt t="44383" x="6864350" y="4605338"/>
          <p14:tracePt t="44391" x="7212013" y="4587875"/>
          <p14:tracePt t="44398" x="7458075" y="4532313"/>
          <p14:tracePt t="44406" x="7704138" y="4495800"/>
          <p14:tracePt t="44415" x="7904163" y="4478338"/>
          <p14:tracePt t="44422" x="8067675" y="4432300"/>
          <p14:tracePt t="44432" x="8204200" y="4422775"/>
          <p14:tracePt t="44439" x="8350250" y="4405313"/>
          <p14:tracePt t="44447" x="8415338" y="4376738"/>
          <p14:tracePt t="44454" x="8488363" y="4368800"/>
          <p14:tracePt t="44462" x="8578850" y="4368800"/>
          <p14:tracePt t="44470" x="8605838" y="4359275"/>
          <p14:tracePt t="44480" x="8651875" y="4349750"/>
          <p14:tracePt t="44486" x="8705850" y="4349750"/>
          <p14:tracePt t="44496" x="8751888" y="4322763"/>
          <p14:tracePt t="44502" x="8807450" y="4322763"/>
          <p14:tracePt t="44510" x="8870950" y="4313238"/>
          <p14:tracePt t="44518" x="8961438" y="4295775"/>
          <p14:tracePt t="44526" x="9034463" y="42862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sz="4000" dirty="0"/>
              <a:t>D</a:t>
            </a:r>
            <a:r>
              <a:rPr lang="ja-JP" altLang="en-US" sz="4000" dirty="0"/>
              <a:t>ラッチのゲートによる構成図</a:t>
            </a:r>
          </a:p>
        </p:txBody>
      </p:sp>
      <p:grpSp>
        <p:nvGrpSpPr>
          <p:cNvPr id="12291" name="Group 55"/>
          <p:cNvGrpSpPr>
            <a:grpSpLocks/>
          </p:cNvGrpSpPr>
          <p:nvPr/>
        </p:nvGrpSpPr>
        <p:grpSpPr bwMode="auto">
          <a:xfrm>
            <a:off x="5545138" y="1509713"/>
            <a:ext cx="792162" cy="695325"/>
            <a:chOff x="3152" y="3536"/>
            <a:chExt cx="499" cy="438"/>
          </a:xfrm>
        </p:grpSpPr>
        <p:sp>
          <p:nvSpPr>
            <p:cNvPr id="12420" name="Freeform 56"/>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21" name="Freeform 57"/>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22" name="Freeform 58"/>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292" name="Line 59"/>
          <p:cNvSpPr>
            <a:spLocks noChangeShapeType="1"/>
          </p:cNvSpPr>
          <p:nvPr/>
        </p:nvSpPr>
        <p:spPr bwMode="auto">
          <a:xfrm>
            <a:off x="6335713" y="184626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93" name="Oval 60"/>
          <p:cNvSpPr>
            <a:spLocks noChangeArrowheads="1"/>
          </p:cNvSpPr>
          <p:nvPr/>
        </p:nvSpPr>
        <p:spPr bwMode="auto">
          <a:xfrm flipH="1">
            <a:off x="5688013" y="170338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294" name="Oval 61"/>
          <p:cNvSpPr>
            <a:spLocks noChangeArrowheads="1"/>
          </p:cNvSpPr>
          <p:nvPr/>
        </p:nvSpPr>
        <p:spPr bwMode="auto">
          <a:xfrm flipH="1">
            <a:off x="5688013" y="191928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2295" name="Group 62"/>
          <p:cNvGrpSpPr>
            <a:grpSpLocks/>
          </p:cNvGrpSpPr>
          <p:nvPr/>
        </p:nvGrpSpPr>
        <p:grpSpPr bwMode="auto">
          <a:xfrm>
            <a:off x="5545138" y="2517775"/>
            <a:ext cx="792162" cy="695325"/>
            <a:chOff x="3152" y="3536"/>
            <a:chExt cx="499" cy="438"/>
          </a:xfrm>
        </p:grpSpPr>
        <p:sp>
          <p:nvSpPr>
            <p:cNvPr id="12417" name="Freeform 63"/>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18" name="Freeform 64"/>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19" name="Freeform 65"/>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296" name="Line 66"/>
          <p:cNvSpPr>
            <a:spLocks noChangeShapeType="1"/>
          </p:cNvSpPr>
          <p:nvPr/>
        </p:nvSpPr>
        <p:spPr bwMode="auto">
          <a:xfrm>
            <a:off x="6335713" y="28543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97" name="Oval 67"/>
          <p:cNvSpPr>
            <a:spLocks noChangeArrowheads="1"/>
          </p:cNvSpPr>
          <p:nvPr/>
        </p:nvSpPr>
        <p:spPr bwMode="auto">
          <a:xfrm flipH="1">
            <a:off x="5688013" y="2711450"/>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298" name="Oval 68"/>
          <p:cNvSpPr>
            <a:spLocks noChangeArrowheads="1"/>
          </p:cNvSpPr>
          <p:nvPr/>
        </p:nvSpPr>
        <p:spPr bwMode="auto">
          <a:xfrm flipH="1">
            <a:off x="5688013" y="2927350"/>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299" name="Line 69"/>
          <p:cNvSpPr>
            <a:spLocks noChangeShapeType="1"/>
          </p:cNvSpPr>
          <p:nvPr/>
        </p:nvSpPr>
        <p:spPr bwMode="auto">
          <a:xfrm>
            <a:off x="6480175" y="18716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0" name="Line 70"/>
          <p:cNvSpPr>
            <a:spLocks noChangeShapeType="1"/>
          </p:cNvSpPr>
          <p:nvPr/>
        </p:nvSpPr>
        <p:spPr bwMode="auto">
          <a:xfrm>
            <a:off x="6480175" y="25193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1" name="Line 71"/>
          <p:cNvSpPr>
            <a:spLocks noChangeShapeType="1"/>
          </p:cNvSpPr>
          <p:nvPr/>
        </p:nvSpPr>
        <p:spPr bwMode="auto">
          <a:xfrm flipH="1" flipV="1">
            <a:off x="5400675" y="2230438"/>
            <a:ext cx="107950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2" name="Line 72"/>
          <p:cNvSpPr>
            <a:spLocks noChangeShapeType="1"/>
          </p:cNvSpPr>
          <p:nvPr/>
        </p:nvSpPr>
        <p:spPr bwMode="auto">
          <a:xfrm flipV="1">
            <a:off x="5400675" y="20145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3" name="Line 73"/>
          <p:cNvSpPr>
            <a:spLocks noChangeShapeType="1"/>
          </p:cNvSpPr>
          <p:nvPr/>
        </p:nvSpPr>
        <p:spPr bwMode="auto">
          <a:xfrm>
            <a:off x="5400675" y="20145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4" name="Line 74"/>
          <p:cNvSpPr>
            <a:spLocks noChangeShapeType="1"/>
          </p:cNvSpPr>
          <p:nvPr/>
        </p:nvSpPr>
        <p:spPr bwMode="auto">
          <a:xfrm flipH="1">
            <a:off x="5400675" y="2230438"/>
            <a:ext cx="10795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5" name="Line 75"/>
          <p:cNvSpPr>
            <a:spLocks noChangeShapeType="1"/>
          </p:cNvSpPr>
          <p:nvPr/>
        </p:nvSpPr>
        <p:spPr bwMode="auto">
          <a:xfrm>
            <a:off x="5400675" y="23749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6" name="Line 76"/>
          <p:cNvSpPr>
            <a:spLocks noChangeShapeType="1"/>
          </p:cNvSpPr>
          <p:nvPr/>
        </p:nvSpPr>
        <p:spPr bwMode="auto">
          <a:xfrm>
            <a:off x="5400675" y="273526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7" name="Line 77"/>
          <p:cNvSpPr>
            <a:spLocks noChangeShapeType="1"/>
          </p:cNvSpPr>
          <p:nvPr/>
        </p:nvSpPr>
        <p:spPr bwMode="auto">
          <a:xfrm>
            <a:off x="5040313" y="30226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8" name="Line 78"/>
          <p:cNvSpPr>
            <a:spLocks noChangeShapeType="1"/>
          </p:cNvSpPr>
          <p:nvPr/>
        </p:nvSpPr>
        <p:spPr bwMode="auto">
          <a:xfrm>
            <a:off x="5040313" y="172561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09" name="Line 83"/>
          <p:cNvSpPr>
            <a:spLocks noChangeShapeType="1"/>
          </p:cNvSpPr>
          <p:nvPr/>
        </p:nvSpPr>
        <p:spPr bwMode="auto">
          <a:xfrm>
            <a:off x="6480175" y="18700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10" name="Text Box 84"/>
          <p:cNvSpPr txBox="1">
            <a:spLocks noChangeArrowheads="1"/>
          </p:cNvSpPr>
          <p:nvPr/>
        </p:nvSpPr>
        <p:spPr bwMode="auto">
          <a:xfrm>
            <a:off x="6648450" y="1509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2311" name="Line 86"/>
          <p:cNvSpPr>
            <a:spLocks noChangeShapeType="1"/>
          </p:cNvSpPr>
          <p:nvPr/>
        </p:nvSpPr>
        <p:spPr bwMode="auto">
          <a:xfrm>
            <a:off x="6480175" y="287813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312" name="Group 88"/>
          <p:cNvGrpSpPr>
            <a:grpSpLocks/>
          </p:cNvGrpSpPr>
          <p:nvPr/>
        </p:nvGrpSpPr>
        <p:grpSpPr bwMode="auto">
          <a:xfrm>
            <a:off x="4249738" y="1485900"/>
            <a:ext cx="684212" cy="504825"/>
            <a:chOff x="1315" y="3521"/>
            <a:chExt cx="431" cy="318"/>
          </a:xfrm>
        </p:grpSpPr>
        <p:sp>
          <p:nvSpPr>
            <p:cNvPr id="12413" name="Line 89"/>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14" name="Line 90"/>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15" name="Freeform 91"/>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16" name="Line 92"/>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313" name="Oval 96"/>
          <p:cNvSpPr>
            <a:spLocks noChangeArrowheads="1"/>
          </p:cNvSpPr>
          <p:nvPr/>
        </p:nvSpPr>
        <p:spPr bwMode="auto">
          <a:xfrm flipH="1">
            <a:off x="4872038" y="1630363"/>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2314" name="Group 106"/>
          <p:cNvGrpSpPr>
            <a:grpSpLocks/>
          </p:cNvGrpSpPr>
          <p:nvPr/>
        </p:nvGrpSpPr>
        <p:grpSpPr bwMode="auto">
          <a:xfrm flipV="1">
            <a:off x="3060700" y="2062163"/>
            <a:ext cx="360363" cy="504825"/>
            <a:chOff x="1519" y="2069"/>
            <a:chExt cx="227" cy="318"/>
          </a:xfrm>
        </p:grpSpPr>
        <p:sp>
          <p:nvSpPr>
            <p:cNvPr id="12411" name="AutoShape 107"/>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412" name="Oval 108"/>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2315" name="Group 109"/>
          <p:cNvGrpSpPr>
            <a:grpSpLocks/>
          </p:cNvGrpSpPr>
          <p:nvPr/>
        </p:nvGrpSpPr>
        <p:grpSpPr bwMode="auto">
          <a:xfrm>
            <a:off x="4322763" y="2781300"/>
            <a:ext cx="684212" cy="504825"/>
            <a:chOff x="1315" y="3521"/>
            <a:chExt cx="431" cy="318"/>
          </a:xfrm>
        </p:grpSpPr>
        <p:sp>
          <p:nvSpPr>
            <p:cNvPr id="12407" name="Line 110"/>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08" name="Line 111"/>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09" name="Freeform 112"/>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10" name="Line 113"/>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316" name="Oval 116"/>
          <p:cNvSpPr>
            <a:spLocks noChangeArrowheads="1"/>
          </p:cNvSpPr>
          <p:nvPr/>
        </p:nvSpPr>
        <p:spPr bwMode="auto">
          <a:xfrm flipH="1">
            <a:off x="4945063" y="2925763"/>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17" name="Line 117"/>
          <p:cNvSpPr>
            <a:spLocks noChangeShapeType="1"/>
          </p:cNvSpPr>
          <p:nvPr/>
        </p:nvSpPr>
        <p:spPr bwMode="auto">
          <a:xfrm>
            <a:off x="2989263" y="1557338"/>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18" name="Line 118"/>
          <p:cNvSpPr>
            <a:spLocks noChangeShapeType="1"/>
          </p:cNvSpPr>
          <p:nvPr/>
        </p:nvSpPr>
        <p:spPr bwMode="auto">
          <a:xfrm>
            <a:off x="3276600" y="155733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19" name="Line 119"/>
          <p:cNvSpPr>
            <a:spLocks noChangeShapeType="1"/>
          </p:cNvSpPr>
          <p:nvPr/>
        </p:nvSpPr>
        <p:spPr bwMode="auto">
          <a:xfrm>
            <a:off x="3276600" y="25654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0" name="Line 120"/>
          <p:cNvSpPr>
            <a:spLocks noChangeShapeType="1"/>
          </p:cNvSpPr>
          <p:nvPr/>
        </p:nvSpPr>
        <p:spPr bwMode="auto">
          <a:xfrm>
            <a:off x="3276600" y="28543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1" name="Line 121"/>
          <p:cNvSpPr>
            <a:spLocks noChangeShapeType="1"/>
          </p:cNvSpPr>
          <p:nvPr/>
        </p:nvSpPr>
        <p:spPr bwMode="auto">
          <a:xfrm>
            <a:off x="3060700" y="3141663"/>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2" name="Line 122"/>
          <p:cNvSpPr>
            <a:spLocks noChangeShapeType="1"/>
          </p:cNvSpPr>
          <p:nvPr/>
        </p:nvSpPr>
        <p:spPr bwMode="auto">
          <a:xfrm flipV="1">
            <a:off x="3852863" y="19177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3" name="Line 123"/>
          <p:cNvSpPr>
            <a:spLocks noChangeShapeType="1"/>
          </p:cNvSpPr>
          <p:nvPr/>
        </p:nvSpPr>
        <p:spPr bwMode="auto">
          <a:xfrm>
            <a:off x="3852863" y="1917700"/>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4" name="Text Box 124"/>
          <p:cNvSpPr txBox="1">
            <a:spLocks noChangeArrowheads="1"/>
          </p:cNvSpPr>
          <p:nvPr/>
        </p:nvSpPr>
        <p:spPr bwMode="auto">
          <a:xfrm>
            <a:off x="2557463" y="13414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2325" name="Text Box 125"/>
          <p:cNvSpPr txBox="1">
            <a:spLocks noChangeArrowheads="1"/>
          </p:cNvSpPr>
          <p:nvPr/>
        </p:nvSpPr>
        <p:spPr bwMode="auto">
          <a:xfrm>
            <a:off x="2557463" y="29257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2326" name="Text Box 126"/>
          <p:cNvSpPr txBox="1">
            <a:spLocks noChangeArrowheads="1"/>
          </p:cNvSpPr>
          <p:nvPr/>
        </p:nvSpPr>
        <p:spPr bwMode="auto">
          <a:xfrm>
            <a:off x="2844800" y="3495675"/>
            <a:ext cx="331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G</a:t>
            </a:r>
            <a:r>
              <a:rPr lang="ja-JP" altLang="en-US" b="1" dirty="0"/>
              <a:t>＝</a:t>
            </a:r>
            <a:r>
              <a:rPr lang="en-US" altLang="ja-JP" b="1" dirty="0"/>
              <a:t>H</a:t>
            </a:r>
            <a:r>
              <a:rPr lang="ja-JP" altLang="en-US" b="1" dirty="0"/>
              <a:t>の時　</a:t>
            </a:r>
            <a:r>
              <a:rPr lang="en-US" altLang="ja-JP" b="1" dirty="0"/>
              <a:t>NAND</a:t>
            </a:r>
            <a:r>
              <a:rPr lang="ja-JP" altLang="en-US" b="1" dirty="0"/>
              <a:t>は</a:t>
            </a:r>
            <a:r>
              <a:rPr lang="en-US" altLang="ja-JP" b="1" dirty="0"/>
              <a:t>NOT</a:t>
            </a:r>
            <a:r>
              <a:rPr lang="ja-JP" altLang="en-US" b="1" dirty="0"/>
              <a:t>と同じ</a:t>
            </a:r>
          </a:p>
        </p:txBody>
      </p:sp>
      <p:grpSp>
        <p:nvGrpSpPr>
          <p:cNvPr id="12327" name="Group 127"/>
          <p:cNvGrpSpPr>
            <a:grpSpLocks/>
          </p:cNvGrpSpPr>
          <p:nvPr/>
        </p:nvGrpSpPr>
        <p:grpSpPr bwMode="auto">
          <a:xfrm>
            <a:off x="2270125" y="4102100"/>
            <a:ext cx="792163" cy="695325"/>
            <a:chOff x="3152" y="3536"/>
            <a:chExt cx="499" cy="438"/>
          </a:xfrm>
        </p:grpSpPr>
        <p:sp>
          <p:nvSpPr>
            <p:cNvPr id="12404" name="Freeform 128"/>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05" name="Freeform 129"/>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06" name="Freeform 130"/>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328" name="Line 131"/>
          <p:cNvSpPr>
            <a:spLocks noChangeShapeType="1"/>
          </p:cNvSpPr>
          <p:nvPr/>
        </p:nvSpPr>
        <p:spPr bwMode="auto">
          <a:xfrm>
            <a:off x="3060700" y="443865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29" name="Oval 132"/>
          <p:cNvSpPr>
            <a:spLocks noChangeArrowheads="1"/>
          </p:cNvSpPr>
          <p:nvPr/>
        </p:nvSpPr>
        <p:spPr bwMode="auto">
          <a:xfrm flipH="1">
            <a:off x="2413000" y="4295775"/>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30" name="Oval 133"/>
          <p:cNvSpPr>
            <a:spLocks noChangeArrowheads="1"/>
          </p:cNvSpPr>
          <p:nvPr/>
        </p:nvSpPr>
        <p:spPr bwMode="auto">
          <a:xfrm flipH="1">
            <a:off x="2413000" y="4511675"/>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2331" name="Group 134"/>
          <p:cNvGrpSpPr>
            <a:grpSpLocks/>
          </p:cNvGrpSpPr>
          <p:nvPr/>
        </p:nvGrpSpPr>
        <p:grpSpPr bwMode="auto">
          <a:xfrm>
            <a:off x="2270125" y="5110163"/>
            <a:ext cx="792163" cy="695325"/>
            <a:chOff x="3152" y="3536"/>
            <a:chExt cx="499" cy="438"/>
          </a:xfrm>
        </p:grpSpPr>
        <p:sp>
          <p:nvSpPr>
            <p:cNvPr id="12401" name="Freeform 135"/>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02" name="Freeform 136"/>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03" name="Freeform 137"/>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332" name="Line 138"/>
          <p:cNvSpPr>
            <a:spLocks noChangeShapeType="1"/>
          </p:cNvSpPr>
          <p:nvPr/>
        </p:nvSpPr>
        <p:spPr bwMode="auto">
          <a:xfrm>
            <a:off x="3060700" y="54467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33" name="Oval 139"/>
          <p:cNvSpPr>
            <a:spLocks noChangeArrowheads="1"/>
          </p:cNvSpPr>
          <p:nvPr/>
        </p:nvSpPr>
        <p:spPr bwMode="auto">
          <a:xfrm flipH="1">
            <a:off x="2413000" y="530383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34" name="Oval 140"/>
          <p:cNvSpPr>
            <a:spLocks noChangeArrowheads="1"/>
          </p:cNvSpPr>
          <p:nvPr/>
        </p:nvSpPr>
        <p:spPr bwMode="auto">
          <a:xfrm flipH="1">
            <a:off x="2413000" y="551973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35" name="Line 141"/>
          <p:cNvSpPr>
            <a:spLocks noChangeShapeType="1"/>
          </p:cNvSpPr>
          <p:nvPr/>
        </p:nvSpPr>
        <p:spPr bwMode="auto">
          <a:xfrm>
            <a:off x="3205163" y="446405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36" name="Line 142"/>
          <p:cNvSpPr>
            <a:spLocks noChangeShapeType="1"/>
          </p:cNvSpPr>
          <p:nvPr/>
        </p:nvSpPr>
        <p:spPr bwMode="auto">
          <a:xfrm>
            <a:off x="3205163" y="511175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37" name="Line 143"/>
          <p:cNvSpPr>
            <a:spLocks noChangeShapeType="1"/>
          </p:cNvSpPr>
          <p:nvPr/>
        </p:nvSpPr>
        <p:spPr bwMode="auto">
          <a:xfrm flipH="1" flipV="1">
            <a:off x="2125663" y="4822825"/>
            <a:ext cx="107950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38" name="Line 144"/>
          <p:cNvSpPr>
            <a:spLocks noChangeShapeType="1"/>
          </p:cNvSpPr>
          <p:nvPr/>
        </p:nvSpPr>
        <p:spPr bwMode="auto">
          <a:xfrm flipV="1">
            <a:off x="2125663" y="460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39" name="Line 145"/>
          <p:cNvSpPr>
            <a:spLocks noChangeShapeType="1"/>
          </p:cNvSpPr>
          <p:nvPr/>
        </p:nvSpPr>
        <p:spPr bwMode="auto">
          <a:xfrm>
            <a:off x="2125663" y="460692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0" name="Line 146"/>
          <p:cNvSpPr>
            <a:spLocks noChangeShapeType="1"/>
          </p:cNvSpPr>
          <p:nvPr/>
        </p:nvSpPr>
        <p:spPr bwMode="auto">
          <a:xfrm flipH="1">
            <a:off x="2125663" y="4822825"/>
            <a:ext cx="10795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1" name="Line 147"/>
          <p:cNvSpPr>
            <a:spLocks noChangeShapeType="1"/>
          </p:cNvSpPr>
          <p:nvPr/>
        </p:nvSpPr>
        <p:spPr bwMode="auto">
          <a:xfrm>
            <a:off x="2125663" y="496728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2" name="Line 148"/>
          <p:cNvSpPr>
            <a:spLocks noChangeShapeType="1"/>
          </p:cNvSpPr>
          <p:nvPr/>
        </p:nvSpPr>
        <p:spPr bwMode="auto">
          <a:xfrm>
            <a:off x="2125663" y="5327650"/>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3" name="Line 149"/>
          <p:cNvSpPr>
            <a:spLocks noChangeShapeType="1"/>
          </p:cNvSpPr>
          <p:nvPr/>
        </p:nvSpPr>
        <p:spPr bwMode="auto">
          <a:xfrm>
            <a:off x="3205163" y="44624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4" name="Text Box 150"/>
          <p:cNvSpPr txBox="1">
            <a:spLocks noChangeArrowheads="1"/>
          </p:cNvSpPr>
          <p:nvPr/>
        </p:nvSpPr>
        <p:spPr bwMode="auto">
          <a:xfrm>
            <a:off x="3373438" y="4102100"/>
            <a:ext cx="75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r>
              <a:rPr lang="ja-JP" altLang="en-US" b="1"/>
              <a:t>＝</a:t>
            </a:r>
            <a:r>
              <a:rPr lang="en-US" altLang="ja-JP" b="1"/>
              <a:t>H</a:t>
            </a:r>
          </a:p>
        </p:txBody>
      </p:sp>
      <p:sp>
        <p:nvSpPr>
          <p:cNvPr id="12345" name="Line 151"/>
          <p:cNvSpPr>
            <a:spLocks noChangeShapeType="1"/>
          </p:cNvSpPr>
          <p:nvPr/>
        </p:nvSpPr>
        <p:spPr bwMode="auto">
          <a:xfrm>
            <a:off x="3205163" y="547052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346" name="Group 152"/>
          <p:cNvGrpSpPr>
            <a:grpSpLocks/>
          </p:cNvGrpSpPr>
          <p:nvPr/>
        </p:nvGrpSpPr>
        <p:grpSpPr bwMode="auto">
          <a:xfrm rot="16200000" flipV="1">
            <a:off x="1261269" y="4077494"/>
            <a:ext cx="360363" cy="504825"/>
            <a:chOff x="1519" y="2069"/>
            <a:chExt cx="227" cy="318"/>
          </a:xfrm>
        </p:grpSpPr>
        <p:sp>
          <p:nvSpPr>
            <p:cNvPr id="12399" name="AutoShape 153"/>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400" name="Oval 154"/>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2347" name="Line 155"/>
          <p:cNvSpPr>
            <a:spLocks noChangeShapeType="1"/>
          </p:cNvSpPr>
          <p:nvPr/>
        </p:nvSpPr>
        <p:spPr bwMode="auto">
          <a:xfrm>
            <a:off x="1692275" y="4365625"/>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8" name="Line 156"/>
          <p:cNvSpPr>
            <a:spLocks noChangeShapeType="1"/>
          </p:cNvSpPr>
          <p:nvPr/>
        </p:nvSpPr>
        <p:spPr bwMode="auto">
          <a:xfrm>
            <a:off x="468313" y="4365625"/>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9" name="Line 157"/>
          <p:cNvSpPr>
            <a:spLocks noChangeShapeType="1"/>
          </p:cNvSpPr>
          <p:nvPr/>
        </p:nvSpPr>
        <p:spPr bwMode="auto">
          <a:xfrm flipH="1">
            <a:off x="973138" y="5589588"/>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50" name="Line 158"/>
          <p:cNvSpPr>
            <a:spLocks noChangeShapeType="1"/>
          </p:cNvSpPr>
          <p:nvPr/>
        </p:nvSpPr>
        <p:spPr bwMode="auto">
          <a:xfrm flipV="1">
            <a:off x="973138" y="4365625"/>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51" name="Text Box 159"/>
          <p:cNvSpPr txBox="1">
            <a:spLocks noChangeArrowheads="1"/>
          </p:cNvSpPr>
          <p:nvPr/>
        </p:nvSpPr>
        <p:spPr bwMode="auto">
          <a:xfrm>
            <a:off x="1908175" y="400526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a:t>
            </a:r>
          </a:p>
        </p:txBody>
      </p:sp>
      <p:sp>
        <p:nvSpPr>
          <p:cNvPr id="12352" name="Text Box 160"/>
          <p:cNvSpPr txBox="1">
            <a:spLocks noChangeArrowheads="1"/>
          </p:cNvSpPr>
          <p:nvPr/>
        </p:nvSpPr>
        <p:spPr bwMode="auto">
          <a:xfrm>
            <a:off x="468313" y="407828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D=H</a:t>
            </a:r>
          </a:p>
        </p:txBody>
      </p:sp>
      <p:sp>
        <p:nvSpPr>
          <p:cNvPr id="12353" name="Text Box 161"/>
          <p:cNvSpPr txBox="1">
            <a:spLocks noChangeArrowheads="1"/>
          </p:cNvSpPr>
          <p:nvPr/>
        </p:nvSpPr>
        <p:spPr bwMode="auto">
          <a:xfrm>
            <a:off x="1765300" y="523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sp>
        <p:nvSpPr>
          <p:cNvPr id="12354" name="Text Box 162"/>
          <p:cNvSpPr txBox="1">
            <a:spLocks noChangeArrowheads="1"/>
          </p:cNvSpPr>
          <p:nvPr/>
        </p:nvSpPr>
        <p:spPr bwMode="auto">
          <a:xfrm>
            <a:off x="1389063" y="5943600"/>
            <a:ext cx="20217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t>D</a:t>
            </a:r>
            <a:r>
              <a:rPr lang="ja-JP" altLang="en-US" sz="2000" b="1"/>
              <a:t>＝</a:t>
            </a:r>
            <a:r>
              <a:rPr lang="en-US" altLang="ja-JP" sz="2000" b="1"/>
              <a:t>H</a:t>
            </a:r>
            <a:r>
              <a:rPr lang="ja-JP" altLang="en-US" sz="2000" b="1"/>
              <a:t>のとき</a:t>
            </a:r>
            <a:r>
              <a:rPr lang="en-US" altLang="ja-JP" sz="2000" b="1"/>
              <a:t>Q=H</a:t>
            </a:r>
          </a:p>
        </p:txBody>
      </p:sp>
      <p:grpSp>
        <p:nvGrpSpPr>
          <p:cNvPr id="12355" name="Group 163"/>
          <p:cNvGrpSpPr>
            <a:grpSpLocks/>
          </p:cNvGrpSpPr>
          <p:nvPr/>
        </p:nvGrpSpPr>
        <p:grpSpPr bwMode="auto">
          <a:xfrm>
            <a:off x="6386513" y="4102100"/>
            <a:ext cx="792162" cy="695325"/>
            <a:chOff x="3152" y="3536"/>
            <a:chExt cx="499" cy="438"/>
          </a:xfrm>
        </p:grpSpPr>
        <p:sp>
          <p:nvSpPr>
            <p:cNvPr id="12396" name="Freeform 164"/>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7" name="Freeform 165"/>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8" name="Freeform 166"/>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356" name="Line 167"/>
          <p:cNvSpPr>
            <a:spLocks noChangeShapeType="1"/>
          </p:cNvSpPr>
          <p:nvPr/>
        </p:nvSpPr>
        <p:spPr bwMode="auto">
          <a:xfrm>
            <a:off x="7177088" y="443865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57" name="Oval 168"/>
          <p:cNvSpPr>
            <a:spLocks noChangeArrowheads="1"/>
          </p:cNvSpPr>
          <p:nvPr/>
        </p:nvSpPr>
        <p:spPr bwMode="auto">
          <a:xfrm flipH="1">
            <a:off x="6529388" y="4295775"/>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58" name="Oval 169"/>
          <p:cNvSpPr>
            <a:spLocks noChangeArrowheads="1"/>
          </p:cNvSpPr>
          <p:nvPr/>
        </p:nvSpPr>
        <p:spPr bwMode="auto">
          <a:xfrm flipH="1">
            <a:off x="6529388" y="4511675"/>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2359" name="Group 170"/>
          <p:cNvGrpSpPr>
            <a:grpSpLocks/>
          </p:cNvGrpSpPr>
          <p:nvPr/>
        </p:nvGrpSpPr>
        <p:grpSpPr bwMode="auto">
          <a:xfrm>
            <a:off x="6386513" y="5110163"/>
            <a:ext cx="792162" cy="695325"/>
            <a:chOff x="3152" y="3536"/>
            <a:chExt cx="499" cy="438"/>
          </a:xfrm>
        </p:grpSpPr>
        <p:sp>
          <p:nvSpPr>
            <p:cNvPr id="12393" name="Freeform 171"/>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4" name="Freeform 172"/>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 name="T6" fmla="*/ 0 60000 65536"/>
                <a:gd name="T7" fmla="*/ 0 60000 65536"/>
                <a:gd name="T8" fmla="*/ 0 60000 65536"/>
              </a:gdLst>
              <a:ahLst/>
              <a:cxnLst>
                <a:cxn ang="T6">
                  <a:pos x="T0" y="T1"/>
                </a:cxn>
                <a:cxn ang="T7">
                  <a:pos x="T2" y="T3"/>
                </a:cxn>
                <a:cxn ang="T8">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5" name="Freeform 173"/>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360" name="Line 174"/>
          <p:cNvSpPr>
            <a:spLocks noChangeShapeType="1"/>
          </p:cNvSpPr>
          <p:nvPr/>
        </p:nvSpPr>
        <p:spPr bwMode="auto">
          <a:xfrm>
            <a:off x="7177088" y="544671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1" name="Oval 175"/>
          <p:cNvSpPr>
            <a:spLocks noChangeArrowheads="1"/>
          </p:cNvSpPr>
          <p:nvPr/>
        </p:nvSpPr>
        <p:spPr bwMode="auto">
          <a:xfrm flipH="1">
            <a:off x="6529388" y="530383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62" name="Oval 176"/>
          <p:cNvSpPr>
            <a:spLocks noChangeArrowheads="1"/>
          </p:cNvSpPr>
          <p:nvPr/>
        </p:nvSpPr>
        <p:spPr bwMode="auto">
          <a:xfrm flipH="1">
            <a:off x="6529388" y="551973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63" name="Line 177"/>
          <p:cNvSpPr>
            <a:spLocks noChangeShapeType="1"/>
          </p:cNvSpPr>
          <p:nvPr/>
        </p:nvSpPr>
        <p:spPr bwMode="auto">
          <a:xfrm>
            <a:off x="7321550" y="446405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4" name="Line 178"/>
          <p:cNvSpPr>
            <a:spLocks noChangeShapeType="1"/>
          </p:cNvSpPr>
          <p:nvPr/>
        </p:nvSpPr>
        <p:spPr bwMode="auto">
          <a:xfrm>
            <a:off x="7321550" y="511175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5" name="Line 179"/>
          <p:cNvSpPr>
            <a:spLocks noChangeShapeType="1"/>
          </p:cNvSpPr>
          <p:nvPr/>
        </p:nvSpPr>
        <p:spPr bwMode="auto">
          <a:xfrm flipH="1" flipV="1">
            <a:off x="6242050" y="4822825"/>
            <a:ext cx="107950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6" name="Line 180"/>
          <p:cNvSpPr>
            <a:spLocks noChangeShapeType="1"/>
          </p:cNvSpPr>
          <p:nvPr/>
        </p:nvSpPr>
        <p:spPr bwMode="auto">
          <a:xfrm flipV="1">
            <a:off x="6242050" y="460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7" name="Line 181"/>
          <p:cNvSpPr>
            <a:spLocks noChangeShapeType="1"/>
          </p:cNvSpPr>
          <p:nvPr/>
        </p:nvSpPr>
        <p:spPr bwMode="auto">
          <a:xfrm>
            <a:off x="6242050" y="460692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8" name="Line 182"/>
          <p:cNvSpPr>
            <a:spLocks noChangeShapeType="1"/>
          </p:cNvSpPr>
          <p:nvPr/>
        </p:nvSpPr>
        <p:spPr bwMode="auto">
          <a:xfrm flipH="1">
            <a:off x="6242050" y="4822825"/>
            <a:ext cx="10795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9" name="Line 183"/>
          <p:cNvSpPr>
            <a:spLocks noChangeShapeType="1"/>
          </p:cNvSpPr>
          <p:nvPr/>
        </p:nvSpPr>
        <p:spPr bwMode="auto">
          <a:xfrm>
            <a:off x="6242050" y="496728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0" name="Line 184"/>
          <p:cNvSpPr>
            <a:spLocks noChangeShapeType="1"/>
          </p:cNvSpPr>
          <p:nvPr/>
        </p:nvSpPr>
        <p:spPr bwMode="auto">
          <a:xfrm>
            <a:off x="6242050" y="5327650"/>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1" name="Line 185"/>
          <p:cNvSpPr>
            <a:spLocks noChangeShapeType="1"/>
          </p:cNvSpPr>
          <p:nvPr/>
        </p:nvSpPr>
        <p:spPr bwMode="auto">
          <a:xfrm>
            <a:off x="7321550" y="44624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2" name="Text Box 186"/>
          <p:cNvSpPr txBox="1">
            <a:spLocks noChangeArrowheads="1"/>
          </p:cNvSpPr>
          <p:nvPr/>
        </p:nvSpPr>
        <p:spPr bwMode="auto">
          <a:xfrm>
            <a:off x="7489825" y="41021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r>
              <a:rPr lang="ja-JP" altLang="en-US" b="1"/>
              <a:t>＝</a:t>
            </a:r>
            <a:r>
              <a:rPr lang="en-US" altLang="ja-JP" b="1"/>
              <a:t>L</a:t>
            </a:r>
          </a:p>
        </p:txBody>
      </p:sp>
      <p:sp>
        <p:nvSpPr>
          <p:cNvPr id="12373" name="Line 187"/>
          <p:cNvSpPr>
            <a:spLocks noChangeShapeType="1"/>
          </p:cNvSpPr>
          <p:nvPr/>
        </p:nvSpPr>
        <p:spPr bwMode="auto">
          <a:xfrm>
            <a:off x="7321550" y="547052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374" name="Group 188"/>
          <p:cNvGrpSpPr>
            <a:grpSpLocks/>
          </p:cNvGrpSpPr>
          <p:nvPr/>
        </p:nvGrpSpPr>
        <p:grpSpPr bwMode="auto">
          <a:xfrm rot="16200000" flipV="1">
            <a:off x="5377656" y="4077494"/>
            <a:ext cx="360363" cy="504825"/>
            <a:chOff x="1519" y="2069"/>
            <a:chExt cx="227" cy="318"/>
          </a:xfrm>
        </p:grpSpPr>
        <p:sp>
          <p:nvSpPr>
            <p:cNvPr id="12391" name="AutoShape 189"/>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92" name="Oval 190"/>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2375" name="Line 191"/>
          <p:cNvSpPr>
            <a:spLocks noChangeShapeType="1"/>
          </p:cNvSpPr>
          <p:nvPr/>
        </p:nvSpPr>
        <p:spPr bwMode="auto">
          <a:xfrm>
            <a:off x="5808663" y="4365625"/>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6" name="Line 192"/>
          <p:cNvSpPr>
            <a:spLocks noChangeShapeType="1"/>
          </p:cNvSpPr>
          <p:nvPr/>
        </p:nvSpPr>
        <p:spPr bwMode="auto">
          <a:xfrm>
            <a:off x="4584700" y="4365625"/>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7" name="Line 193"/>
          <p:cNvSpPr>
            <a:spLocks noChangeShapeType="1"/>
          </p:cNvSpPr>
          <p:nvPr/>
        </p:nvSpPr>
        <p:spPr bwMode="auto">
          <a:xfrm flipH="1">
            <a:off x="5089525" y="558958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8" name="Line 194"/>
          <p:cNvSpPr>
            <a:spLocks noChangeShapeType="1"/>
          </p:cNvSpPr>
          <p:nvPr/>
        </p:nvSpPr>
        <p:spPr bwMode="auto">
          <a:xfrm flipV="1">
            <a:off x="5089525" y="4365625"/>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9" name="Text Box 195"/>
          <p:cNvSpPr txBox="1">
            <a:spLocks noChangeArrowheads="1"/>
          </p:cNvSpPr>
          <p:nvPr/>
        </p:nvSpPr>
        <p:spPr bwMode="auto">
          <a:xfrm>
            <a:off x="6024563" y="40052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sp>
        <p:nvSpPr>
          <p:cNvPr id="12380" name="Text Box 196"/>
          <p:cNvSpPr txBox="1">
            <a:spLocks noChangeArrowheads="1"/>
          </p:cNvSpPr>
          <p:nvPr/>
        </p:nvSpPr>
        <p:spPr bwMode="auto">
          <a:xfrm>
            <a:off x="4584700" y="4078288"/>
            <a:ext cx="622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D=L</a:t>
            </a:r>
          </a:p>
        </p:txBody>
      </p:sp>
      <p:sp>
        <p:nvSpPr>
          <p:cNvPr id="12381" name="Text Box 197"/>
          <p:cNvSpPr txBox="1">
            <a:spLocks noChangeArrowheads="1"/>
          </p:cNvSpPr>
          <p:nvPr/>
        </p:nvSpPr>
        <p:spPr bwMode="auto">
          <a:xfrm>
            <a:off x="5881688" y="52308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a:t>
            </a:r>
          </a:p>
        </p:txBody>
      </p:sp>
      <p:sp>
        <p:nvSpPr>
          <p:cNvPr id="12382" name="Text Box 198"/>
          <p:cNvSpPr txBox="1">
            <a:spLocks noChangeArrowheads="1"/>
          </p:cNvSpPr>
          <p:nvPr/>
        </p:nvSpPr>
        <p:spPr bwMode="auto">
          <a:xfrm>
            <a:off x="5505450" y="5943600"/>
            <a:ext cx="19639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t>D</a:t>
            </a:r>
            <a:r>
              <a:rPr lang="ja-JP" altLang="en-US" sz="2000" b="1"/>
              <a:t>＝</a:t>
            </a:r>
            <a:r>
              <a:rPr lang="en-US" altLang="ja-JP" sz="2000" b="1"/>
              <a:t>L</a:t>
            </a:r>
            <a:r>
              <a:rPr lang="ja-JP" altLang="en-US" sz="2000" b="1"/>
              <a:t>のとき</a:t>
            </a:r>
            <a:r>
              <a:rPr lang="en-US" altLang="ja-JP" sz="2000" b="1"/>
              <a:t>Q=L</a:t>
            </a:r>
          </a:p>
        </p:txBody>
      </p:sp>
      <p:sp>
        <p:nvSpPr>
          <p:cNvPr id="12383" name="Text Box 199"/>
          <p:cNvSpPr txBox="1">
            <a:spLocks noChangeArrowheads="1"/>
          </p:cNvSpPr>
          <p:nvPr/>
        </p:nvSpPr>
        <p:spPr bwMode="auto">
          <a:xfrm>
            <a:off x="3671888" y="6237288"/>
            <a:ext cx="1404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つまり、</a:t>
            </a:r>
            <a:r>
              <a:rPr lang="en-US" altLang="ja-JP" b="1"/>
              <a:t>Q=D</a:t>
            </a:r>
          </a:p>
        </p:txBody>
      </p:sp>
      <p:sp>
        <p:nvSpPr>
          <p:cNvPr id="12384" name="Rectangle 200"/>
          <p:cNvSpPr>
            <a:spLocks noChangeArrowheads="1"/>
          </p:cNvSpPr>
          <p:nvPr/>
        </p:nvSpPr>
        <p:spPr bwMode="auto">
          <a:xfrm>
            <a:off x="1187450" y="2133600"/>
            <a:ext cx="576263"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85" name="Text Box 201"/>
          <p:cNvSpPr txBox="1">
            <a:spLocks noChangeArrowheads="1"/>
          </p:cNvSpPr>
          <p:nvPr/>
        </p:nvSpPr>
        <p:spPr bwMode="auto">
          <a:xfrm>
            <a:off x="1330325" y="27082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a:t>
            </a:r>
          </a:p>
        </p:txBody>
      </p:sp>
      <p:sp>
        <p:nvSpPr>
          <p:cNvPr id="12386" name="Text Box 202"/>
          <p:cNvSpPr txBox="1">
            <a:spLocks noChangeArrowheads="1"/>
          </p:cNvSpPr>
          <p:nvPr/>
        </p:nvSpPr>
        <p:spPr bwMode="auto">
          <a:xfrm>
            <a:off x="1116013" y="23495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
            </a:r>
          </a:p>
        </p:txBody>
      </p:sp>
      <p:sp>
        <p:nvSpPr>
          <p:cNvPr id="12387" name="Text Box 203"/>
          <p:cNvSpPr txBox="1">
            <a:spLocks noChangeArrowheads="1"/>
          </p:cNvSpPr>
          <p:nvPr/>
        </p:nvSpPr>
        <p:spPr bwMode="auto">
          <a:xfrm>
            <a:off x="1473200" y="21336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Q</a:t>
            </a:r>
          </a:p>
        </p:txBody>
      </p:sp>
      <p:sp>
        <p:nvSpPr>
          <p:cNvPr id="12388" name="Line 204"/>
          <p:cNvSpPr>
            <a:spLocks noChangeShapeType="1"/>
          </p:cNvSpPr>
          <p:nvPr/>
        </p:nvSpPr>
        <p:spPr bwMode="auto">
          <a:xfrm>
            <a:off x="1042988" y="25654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89" name="Line 205"/>
          <p:cNvSpPr>
            <a:spLocks noChangeShapeType="1"/>
          </p:cNvSpPr>
          <p:nvPr/>
        </p:nvSpPr>
        <p:spPr bwMode="auto">
          <a:xfrm>
            <a:off x="1763713" y="227647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90" name="Line 206"/>
          <p:cNvSpPr>
            <a:spLocks noChangeShapeType="1"/>
          </p:cNvSpPr>
          <p:nvPr/>
        </p:nvSpPr>
        <p:spPr bwMode="auto">
          <a:xfrm>
            <a:off x="1476375" y="29972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E6EA6E66-6147-4A11-9E98-2A0F639BF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523"/>
    </mc:Choice>
    <mc:Fallback>
      <p:transition spd="slow" advTm="11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33" x="8988425" y="3127375"/>
          <p14:tracePt t="2442" x="8934450" y="3127375"/>
          <p14:tracePt t="2449" x="8870950" y="3127375"/>
          <p14:tracePt t="2457" x="8842375" y="3127375"/>
          <p14:tracePt t="2465" x="8824913" y="3127375"/>
          <p14:tracePt t="2473" x="8797925" y="3127375"/>
          <p14:tracePt t="2481" x="8761413" y="3127375"/>
          <p14:tracePt t="2489" x="8688388" y="3127375"/>
          <p14:tracePt t="2497" x="8615363" y="3127375"/>
          <p14:tracePt t="2505" x="8542338" y="3127375"/>
          <p14:tracePt t="2514" x="8405813" y="3146425"/>
          <p14:tracePt t="2522" x="8277225" y="3146425"/>
          <p14:tracePt t="2530" x="8150225" y="3163888"/>
          <p14:tracePt t="2537" x="8004175" y="3163888"/>
          <p14:tracePt t="2547" x="7894638" y="3163888"/>
          <p14:tracePt t="2553" x="7785100" y="3163888"/>
          <p14:tracePt t="2562" x="7712075" y="3163888"/>
          <p14:tracePt t="2569" x="7675563" y="3163888"/>
          <p14:tracePt t="2577" x="7631113" y="3163888"/>
          <p14:tracePt t="2585" x="7621588" y="3163888"/>
          <p14:tracePt t="2675" x="7612063" y="3173413"/>
          <p14:tracePt t="4249" x="7612063" y="3163888"/>
          <p14:tracePt t="4257" x="7612063" y="3109913"/>
          <p14:tracePt t="4265" x="7602538" y="3046413"/>
          <p14:tracePt t="4275" x="7594600" y="3027363"/>
          <p14:tracePt t="4281" x="7575550" y="2973388"/>
          <p14:tracePt t="4290" x="7567613" y="2954338"/>
          <p14:tracePt t="4297" x="7548563" y="2927350"/>
          <p14:tracePt t="4305" x="7539038" y="2890838"/>
          <p14:tracePt t="4314" x="7512050" y="2863850"/>
          <p14:tracePt t="4321" x="7494588" y="2836863"/>
          <p14:tracePt t="4330" x="7475538" y="2817813"/>
          <p14:tracePt t="4337" x="7439025" y="2781300"/>
          <p14:tracePt t="4346" x="7421563" y="2771775"/>
          <p14:tracePt t="4353" x="7392988" y="2763838"/>
          <p14:tracePt t="4363" x="7356475" y="2744788"/>
          <p14:tracePt t="4369" x="7339013" y="2735263"/>
          <p14:tracePt t="4378" x="7312025" y="2708275"/>
          <p14:tracePt t="4385" x="7302500" y="2708275"/>
          <p14:tracePt t="4394" x="7283450" y="2690813"/>
          <p14:tracePt t="4401" x="7275513" y="2690813"/>
          <p14:tracePt t="4409" x="7265988" y="2690813"/>
          <p14:tracePt t="4417" x="7256463" y="2681288"/>
          <p14:tracePt t="4425" x="7248525" y="2681288"/>
          <p14:tracePt t="4451" x="7229475" y="2671763"/>
          <p14:tracePt t="4466" x="7219950" y="2662238"/>
          <p14:tracePt t="5019" x="7212013" y="2654300"/>
          <p14:tracePt t="5297" x="7212013" y="2644775"/>
          <p14:tracePt t="5353" x="7212013" y="2617788"/>
          <p14:tracePt t="7027" x="7212013" y="2654300"/>
          <p14:tracePt t="7041" x="7212013" y="2662238"/>
          <p14:tracePt t="7049" x="7212013" y="2681288"/>
          <p14:tracePt t="7073" x="7212013" y="2690813"/>
          <p14:tracePt t="7081" x="7212013" y="2698750"/>
          <p14:tracePt t="7097" x="7212013" y="2717800"/>
          <p14:tracePt t="7130" x="7212013" y="2727325"/>
          <p14:tracePt t="8169" x="7212013" y="2708275"/>
          <p14:tracePt t="8177" x="7212013" y="2698750"/>
          <p14:tracePt t="8185" x="7212013" y="2690813"/>
          <p14:tracePt t="8202" x="7212013" y="2681288"/>
          <p14:tracePt t="8210" x="7212013" y="2662238"/>
          <p14:tracePt t="8561" x="7212013" y="2644775"/>
          <p14:tracePt t="8578" x="7212013" y="2625725"/>
          <p14:tracePt t="8594" x="7212013" y="2617788"/>
          <p14:tracePt t="8629" x="7212013" y="2608263"/>
          <p14:tracePt t="32481" x="7202488" y="2598738"/>
          <p14:tracePt t="32489" x="7092950" y="2671763"/>
          <p14:tracePt t="32497" x="6973888" y="2744788"/>
          <p14:tracePt t="32505" x="6856413" y="2808288"/>
          <p14:tracePt t="32513" x="6791325" y="2844800"/>
          <p14:tracePt t="32521" x="6727825" y="2881313"/>
          <p14:tracePt t="32529" x="6681788" y="2900363"/>
          <p14:tracePt t="32537" x="6664325" y="2917825"/>
          <p14:tracePt t="32546" x="6618288" y="2936875"/>
          <p14:tracePt t="32553" x="6610350" y="2946400"/>
          <p14:tracePt t="32562" x="6591300" y="2954338"/>
          <p14:tracePt t="32619" x="6581775" y="2954338"/>
          <p14:tracePt t="32629" x="6564313" y="2963863"/>
          <p14:tracePt t="32633" x="6545263" y="2982913"/>
          <p14:tracePt t="32641" x="6527800" y="2990850"/>
          <p14:tracePt t="32649" x="6481763" y="3000375"/>
          <p14:tracePt t="32665" x="6464300" y="3000375"/>
          <p14:tracePt t="32673" x="6454775" y="3009900"/>
          <p14:tracePt t="32689" x="6427788" y="3027363"/>
          <p14:tracePt t="32729" x="6399213" y="3036888"/>
          <p14:tracePt t="32737" x="6381750" y="3036888"/>
          <p14:tracePt t="32745" x="6326188" y="3036888"/>
          <p14:tracePt t="32753" x="6291263" y="3046413"/>
          <p14:tracePt t="32761" x="6254750" y="3046413"/>
          <p14:tracePt t="32769" x="6226175" y="3046413"/>
          <p14:tracePt t="32778" x="6181725" y="3054350"/>
          <p14:tracePt t="32785" x="6135688" y="3073400"/>
          <p14:tracePt t="32794" x="6116638" y="3082925"/>
          <p14:tracePt t="32801" x="6080125" y="3082925"/>
          <p14:tracePt t="32811" x="6026150" y="3082925"/>
          <p14:tracePt t="32818" x="5962650" y="3100388"/>
          <p14:tracePt t="32827" x="5889625" y="3109913"/>
          <p14:tracePt t="32833" x="5761038" y="3127375"/>
          <p14:tracePt t="32843" x="5661025" y="3136900"/>
          <p14:tracePt t="32851" x="5534025" y="3163888"/>
          <p14:tracePt t="32859" x="5387975" y="3163888"/>
          <p14:tracePt t="32866" x="5241925" y="3163888"/>
          <p14:tracePt t="32882" x="5041900" y="3163888"/>
          <p14:tracePt t="32890" x="4895850" y="3163888"/>
          <p14:tracePt t="32897" x="4786313" y="3163888"/>
          <p14:tracePt t="32905" x="4695825" y="3163888"/>
          <p14:tracePt t="32913" x="4649788" y="3163888"/>
          <p14:tracePt t="32921" x="4613275" y="3163888"/>
          <p14:tracePt t="32929" x="4586288" y="3163888"/>
          <p14:tracePt t="32937" x="4576763" y="3163888"/>
          <p14:tracePt t="33107" x="4567238" y="3163888"/>
          <p14:tracePt t="33153" x="4567238" y="3127375"/>
          <p14:tracePt t="33161" x="4567238" y="3090863"/>
          <p14:tracePt t="33169" x="4586288" y="3063875"/>
          <p14:tracePt t="33177" x="4603750" y="3046413"/>
          <p14:tracePt t="33185" x="4622800" y="3017838"/>
          <p14:tracePt t="33195" x="4630738" y="2982913"/>
          <p14:tracePt t="33202" x="4640263" y="2954338"/>
          <p14:tracePt t="33214" x="4667250" y="2909888"/>
          <p14:tracePt t="33217" x="4686300" y="2881313"/>
          <p14:tracePt t="33228" x="4686300" y="2836863"/>
          <p14:tracePt t="33233" x="4695825" y="2808288"/>
          <p14:tracePt t="33241" x="4713288" y="2763838"/>
          <p14:tracePt t="33249" x="4730750" y="2735263"/>
          <p14:tracePt t="33257" x="4740275" y="2708275"/>
          <p14:tracePt t="33265" x="4749800" y="2671763"/>
          <p14:tracePt t="33273" x="4776788" y="2654300"/>
          <p14:tracePt t="33281" x="4776788" y="2644775"/>
          <p14:tracePt t="33289" x="4776788" y="2635250"/>
          <p14:tracePt t="33305" x="4786313" y="2608263"/>
          <p14:tracePt t="33313" x="4786313" y="2598738"/>
          <p14:tracePt t="33322" x="4803775" y="2581275"/>
          <p14:tracePt t="33329" x="4803775" y="2562225"/>
          <p14:tracePt t="33338" x="4813300" y="2517775"/>
          <p14:tracePt t="33345" x="4832350" y="2498725"/>
          <p14:tracePt t="33353" x="4832350" y="2462213"/>
          <p14:tracePt t="33361" x="4840288" y="2416175"/>
          <p14:tracePt t="33369" x="4868863" y="2389188"/>
          <p14:tracePt t="33377" x="4876800" y="2362200"/>
          <p14:tracePt t="33385" x="4876800" y="2316163"/>
          <p14:tracePt t="33394" x="4886325" y="2270125"/>
          <p14:tracePt t="33401" x="4886325" y="2262188"/>
          <p14:tracePt t="33410" x="4886325" y="2225675"/>
          <p14:tracePt t="33417" x="4886325" y="2206625"/>
          <p14:tracePt t="33427" x="4913313" y="2179638"/>
          <p14:tracePt t="33433" x="4913313" y="2160588"/>
          <p14:tracePt t="33441" x="4922838" y="2143125"/>
          <p14:tracePt t="33449" x="4932363" y="2116138"/>
          <p14:tracePt t="33457" x="4941888" y="2079625"/>
          <p14:tracePt t="33473" x="4941888" y="2060575"/>
          <p14:tracePt t="33481" x="4959350" y="2024063"/>
          <p14:tracePt t="33529" x="4968875" y="2016125"/>
          <p14:tracePt t="33593" x="4968875" y="1997075"/>
          <p14:tracePt t="34139" x="5022850" y="1960563"/>
          <p14:tracePt t="34147" x="5195888" y="1914525"/>
          <p14:tracePt t="34155" x="5341938" y="1897063"/>
          <p14:tracePt t="34165" x="5487988" y="1887538"/>
          <p14:tracePt t="34171" x="5634038" y="1870075"/>
          <p14:tracePt t="34179" x="5770563" y="1824038"/>
          <p14:tracePt t="34186" x="5843588" y="1824038"/>
          <p14:tracePt t="34195" x="5899150" y="1814513"/>
          <p14:tracePt t="34203" x="5926138" y="1814513"/>
          <p14:tracePt t="34215" x="5935663" y="1804988"/>
          <p14:tracePt t="35923" x="5962650" y="1804988"/>
          <p14:tracePt t="35929" x="6007100" y="1841500"/>
          <p14:tracePt t="35948" x="6043613" y="1887538"/>
          <p14:tracePt t="35955" x="6053138" y="1887538"/>
          <p14:tracePt t="35970" x="6053138" y="1897063"/>
          <p14:tracePt t="36979" x="6053138" y="1887538"/>
          <p14:tracePt t="36988" x="6053138" y="1851025"/>
          <p14:tracePt t="37003" x="6053138" y="1833563"/>
          <p14:tracePt t="37114" x="6053138" y="1824038"/>
          <p14:tracePt t="37355" x="6026150" y="1824038"/>
          <p14:tracePt t="37361" x="5980113" y="1870075"/>
          <p14:tracePt t="37369" x="5935663" y="1887538"/>
          <p14:tracePt t="37378" x="5907088" y="1906588"/>
          <p14:tracePt t="37385" x="5889625" y="1933575"/>
          <p14:tracePt t="37401" x="5870575" y="1943100"/>
          <p14:tracePt t="37641" x="5870575" y="1933575"/>
          <p14:tracePt t="37649" x="5870575" y="1914525"/>
          <p14:tracePt t="37659" x="5870575" y="1897063"/>
          <p14:tracePt t="37666" x="5870575" y="1870075"/>
          <p14:tracePt t="37675" x="5870575" y="1860550"/>
          <p14:tracePt t="37684" x="5870575" y="1824038"/>
          <p14:tracePt t="37699" x="5870575" y="1804988"/>
          <p14:tracePt t="37707" x="5870575" y="1778000"/>
          <p14:tracePt t="37714" x="5862638" y="1760538"/>
          <p14:tracePt t="37722" x="5853113" y="1724025"/>
          <p14:tracePt t="37729" x="5853113" y="1704975"/>
          <p14:tracePt t="37737" x="5834063" y="1668463"/>
          <p14:tracePt t="37753" x="5826125" y="1631950"/>
          <p14:tracePt t="37769" x="5826125" y="1624013"/>
          <p14:tracePt t="37778" x="5826125" y="1614488"/>
          <p14:tracePt t="37785" x="5816600" y="1587500"/>
          <p14:tracePt t="38067" x="5816600" y="1595438"/>
          <p14:tracePt t="38073" x="5816600" y="1624013"/>
          <p14:tracePt t="38081" x="5816600" y="1677988"/>
          <p14:tracePt t="38089" x="5816600" y="1697038"/>
          <p14:tracePt t="38097" x="5816600" y="1731963"/>
          <p14:tracePt t="38105" x="5826125" y="1797050"/>
          <p14:tracePt t="38113" x="5834063" y="1824038"/>
          <p14:tracePt t="38121" x="5843588" y="1851025"/>
          <p14:tracePt t="38129" x="5843588" y="1870075"/>
          <p14:tracePt t="38138" x="5843588" y="1897063"/>
          <p14:tracePt t="38145" x="5853113" y="1906588"/>
          <p14:tracePt t="38155" x="5853113" y="1914525"/>
          <p14:tracePt t="38171" x="5853113" y="1924050"/>
          <p14:tracePt t="38187" x="5853113" y="1933575"/>
          <p14:tracePt t="38212" x="5853113" y="1943100"/>
          <p14:tracePt t="38219" x="5853113" y="1960563"/>
          <p14:tracePt t="38234" x="5853113" y="1970088"/>
          <p14:tracePt t="38241" x="5853113" y="1997075"/>
          <p14:tracePt t="38249" x="5853113" y="2006600"/>
          <p14:tracePt t="38257" x="5853113" y="2024063"/>
          <p14:tracePt t="38265" x="5853113" y="2052638"/>
          <p14:tracePt t="38273" x="5853113" y="2060575"/>
          <p14:tracePt t="38281" x="5853113" y="2089150"/>
          <p14:tracePt t="38289" x="5853113" y="2106613"/>
          <p14:tracePt t="38297" x="5853113" y="2116138"/>
          <p14:tracePt t="38305" x="5834063" y="2133600"/>
          <p14:tracePt t="38313" x="5834063" y="2143125"/>
          <p14:tracePt t="38322" x="5826125" y="2152650"/>
          <p14:tracePt t="38395" x="5807075" y="2179638"/>
          <p14:tracePt t="38404" x="5770563" y="2206625"/>
          <p14:tracePt t="38410" x="5724525" y="2216150"/>
          <p14:tracePt t="38418" x="5670550" y="2225675"/>
          <p14:tracePt t="38429" x="5634038" y="2243138"/>
          <p14:tracePt t="38434" x="5607050" y="2243138"/>
          <p14:tracePt t="38443" x="5561013" y="2262188"/>
          <p14:tracePt t="38449" x="5543550" y="2270125"/>
          <p14:tracePt t="38457" x="5514975" y="2270125"/>
          <p14:tracePt t="38465" x="5507038" y="2270125"/>
          <p14:tracePt t="38481" x="5497513" y="2279650"/>
          <p14:tracePt t="38867" x="5507038" y="2279650"/>
          <p14:tracePt t="38873" x="5561013" y="2279650"/>
          <p14:tracePt t="38881" x="5670550" y="2279650"/>
          <p14:tracePt t="38889" x="5797550" y="2279650"/>
          <p14:tracePt t="38897" x="5907088" y="2279650"/>
          <p14:tracePt t="38905" x="6016625" y="2279650"/>
          <p14:tracePt t="38913" x="6145213" y="2279650"/>
          <p14:tracePt t="38921" x="6254750" y="2279650"/>
          <p14:tracePt t="38929" x="6291263" y="2279650"/>
          <p14:tracePt t="38937" x="6326188" y="2279650"/>
          <p14:tracePt t="38945" x="6354763" y="2279650"/>
          <p14:tracePt t="38953" x="6381750" y="2279650"/>
          <p14:tracePt t="38961" x="6399213" y="2279650"/>
          <p14:tracePt t="38969" x="6418263" y="2279650"/>
          <p14:tracePt t="38977" x="6427788" y="2270125"/>
          <p14:tracePt t="38985" x="6454775" y="2262188"/>
          <p14:tracePt t="38993" x="6491288" y="2243138"/>
          <p14:tracePt t="39001" x="6508750" y="2233613"/>
          <p14:tracePt t="39010" x="6508750" y="2225675"/>
          <p14:tracePt t="39017" x="6527800" y="2216150"/>
          <p14:tracePt t="39027" x="6545263" y="2197100"/>
          <p14:tracePt t="39033" x="6554788" y="2189163"/>
          <p14:tracePt t="39041" x="6573838" y="2179638"/>
          <p14:tracePt t="39049" x="6581775" y="2179638"/>
          <p14:tracePt t="39057" x="6591300" y="2170113"/>
          <p14:tracePt t="39073" x="6600825" y="2152650"/>
          <p14:tracePt t="39089" x="6610350" y="2152650"/>
          <p14:tracePt t="39097" x="6618288" y="2143125"/>
          <p14:tracePt t="39113" x="6627813" y="2133600"/>
          <p14:tracePt t="39121" x="6637338" y="2125663"/>
          <p14:tracePt t="39129" x="6645275" y="2116138"/>
          <p14:tracePt t="39137" x="6654800" y="2116138"/>
          <p14:tracePt t="39145" x="6673850" y="2089150"/>
          <p14:tracePt t="39153" x="6673850" y="2070100"/>
          <p14:tracePt t="39161" x="6673850" y="2024063"/>
          <p14:tracePt t="39169" x="6681788" y="2006600"/>
          <p14:tracePt t="39177" x="6681788" y="1970088"/>
          <p14:tracePt t="39185" x="6691313" y="1933575"/>
          <p14:tracePt t="39193" x="6691313" y="1906588"/>
          <p14:tracePt t="39202" x="6691313" y="1878013"/>
          <p14:tracePt t="39210" x="6691313" y="1860550"/>
          <p14:tracePt t="39217" x="6691313" y="1833563"/>
          <p14:tracePt t="39227" x="6691313" y="1824038"/>
          <p14:tracePt t="39233" x="6691313" y="1814513"/>
          <p14:tracePt t="39372" x="6691313" y="1804988"/>
          <p14:tracePt t="39378" x="6645275" y="1804988"/>
          <p14:tracePt t="39385" x="6627813" y="1804988"/>
          <p14:tracePt t="39394" x="6581775" y="1804988"/>
          <p14:tracePt t="39401" x="6573838" y="1804988"/>
          <p14:tracePt t="39410" x="6537325" y="1804988"/>
          <p14:tracePt t="39417" x="6500813" y="1804988"/>
          <p14:tracePt t="39427" x="6481763" y="1804988"/>
          <p14:tracePt t="39433" x="6454775" y="1804988"/>
          <p14:tracePt t="39443" x="6435725" y="1804988"/>
          <p14:tracePt t="39449" x="6391275" y="1804988"/>
          <p14:tracePt t="39457" x="6372225" y="1804988"/>
          <p14:tracePt t="39465" x="6318250" y="1787525"/>
          <p14:tracePt t="39473" x="6272213" y="1760538"/>
          <p14:tracePt t="39481" x="6226175" y="1751013"/>
          <p14:tracePt t="39489" x="6153150" y="1714500"/>
          <p14:tracePt t="39497" x="6089650" y="1697038"/>
          <p14:tracePt t="39505" x="6035675" y="1687513"/>
          <p14:tracePt t="39513" x="5953125" y="1660525"/>
          <p14:tracePt t="39521" x="5907088" y="1651000"/>
          <p14:tracePt t="39529" x="5870575" y="1651000"/>
          <p14:tracePt t="39537" x="5826125" y="1651000"/>
          <p14:tracePt t="39545" x="5807075" y="1641475"/>
          <p14:tracePt t="39553" x="5797550" y="1641475"/>
          <p14:tracePt t="39713" x="5789613" y="1668463"/>
          <p14:tracePt t="39721" x="5789613" y="1760538"/>
          <p14:tracePt t="39729" x="5789613" y="1851025"/>
          <p14:tracePt t="39737" x="5789613" y="1979613"/>
          <p14:tracePt t="39745" x="5843588" y="2133600"/>
          <p14:tracePt t="39753" x="5843588" y="2262188"/>
          <p14:tracePt t="39761" x="5870575" y="2408238"/>
          <p14:tracePt t="39769" x="5870575" y="2517775"/>
          <p14:tracePt t="39778" x="5926138" y="2598738"/>
          <p14:tracePt t="39785" x="5926138" y="2644775"/>
          <p14:tracePt t="39793" x="5935663" y="2681288"/>
          <p14:tracePt t="39802" x="5935663" y="2690813"/>
          <p14:tracePt t="39973" x="5935663" y="2698750"/>
          <p14:tracePt t="39986" x="5926138" y="2698750"/>
          <p14:tracePt t="39993" x="5916613" y="2690813"/>
          <p14:tracePt t="40002" x="5907088" y="2681288"/>
          <p14:tracePt t="40019" x="5899150" y="2671763"/>
          <p14:tracePt t="40163" x="5907088" y="2671763"/>
          <p14:tracePt t="40169" x="5916613" y="2671763"/>
          <p14:tracePt t="40177" x="5926138" y="2671763"/>
          <p14:tracePt t="40185" x="5943600" y="2671763"/>
          <p14:tracePt t="40193" x="5962650" y="2698750"/>
          <p14:tracePt t="40201" x="5989638" y="2717800"/>
          <p14:tracePt t="40210" x="5999163" y="2744788"/>
          <p14:tracePt t="40217" x="6016625" y="2771775"/>
          <p14:tracePt t="40226" x="6035675" y="2800350"/>
          <p14:tracePt t="40233" x="6035675" y="2817813"/>
          <p14:tracePt t="40244" x="6053138" y="2844800"/>
          <p14:tracePt t="40249" x="6062663" y="2863850"/>
          <p14:tracePt t="40260" x="6062663" y="2873375"/>
          <p14:tracePt t="40266" x="6072188" y="2890838"/>
          <p14:tracePt t="40284" x="6072188" y="2909888"/>
          <p14:tracePt t="40291" x="6072188" y="2927350"/>
          <p14:tracePt t="40299" x="6080125" y="2936875"/>
          <p14:tracePt t="40314" x="6080125" y="2946400"/>
          <p14:tracePt t="40322" x="6089650" y="2963863"/>
          <p14:tracePt t="40338" x="6099175" y="2990850"/>
          <p14:tracePt t="40346" x="6116638" y="3009900"/>
          <p14:tracePt t="40451" x="6116638" y="3017838"/>
          <p14:tracePt t="40467" x="6089650" y="3017838"/>
          <p14:tracePt t="40474" x="6035675" y="3054350"/>
          <p14:tracePt t="40482" x="5989638" y="3073400"/>
          <p14:tracePt t="40490" x="5880100" y="3100388"/>
          <p14:tracePt t="40498" x="5816600" y="3109913"/>
          <p14:tracePt t="40506" x="5797550" y="3127375"/>
          <p14:tracePt t="40514" x="5753100" y="3136900"/>
          <p14:tracePt t="40522" x="5743575" y="3146425"/>
          <p14:tracePt t="40530" x="5716588" y="3155950"/>
          <p14:tracePt t="40549" x="5716588" y="3163888"/>
          <p14:tracePt t="40566" x="5716588" y="3173413"/>
          <p14:tracePt t="40580" x="5707063" y="3182938"/>
          <p14:tracePt t="40586" x="5697538" y="3182938"/>
          <p14:tracePt t="40597" x="5688013" y="3200400"/>
          <p14:tracePt t="40602" x="5680075" y="3209925"/>
          <p14:tracePt t="40613" x="5661025" y="3219450"/>
          <p14:tracePt t="40618" x="5653088" y="3228975"/>
          <p14:tracePt t="40632" x="5643563" y="3236913"/>
          <p14:tracePt t="40636" x="5616575" y="3255963"/>
          <p14:tracePt t="40647" x="5616575" y="3265488"/>
          <p14:tracePt t="40651" x="5607050" y="3265488"/>
          <p14:tracePt t="40662" x="5597525" y="3265488"/>
          <p14:tracePt t="40777" x="5616575" y="3246438"/>
          <p14:tracePt t="40785" x="5643563" y="3228975"/>
          <p14:tracePt t="40793" x="5688013" y="3182938"/>
          <p14:tracePt t="40802" x="5724525" y="3146425"/>
          <p14:tracePt t="40815" x="5743575" y="3127375"/>
          <p14:tracePt t="40820" x="5816600" y="3082925"/>
          <p14:tracePt t="40832" x="5826125" y="3073400"/>
          <p14:tracePt t="40839" x="5843588" y="3063875"/>
          <p14:tracePt t="40842" x="5862638" y="3046413"/>
          <p14:tracePt t="40849" x="5870575" y="3000375"/>
          <p14:tracePt t="40857" x="5880100" y="2982913"/>
          <p14:tracePt t="40879" x="5907088" y="2917825"/>
          <p14:tracePt t="40881" x="5907088" y="2863850"/>
          <p14:tracePt t="40889" x="5907088" y="2827338"/>
          <p14:tracePt t="40897" x="5926138" y="2771775"/>
          <p14:tracePt t="40905" x="5926138" y="2708275"/>
          <p14:tracePt t="40913" x="5935663" y="2654300"/>
          <p14:tracePt t="40921" x="5962650" y="2571750"/>
          <p14:tracePt t="40929" x="5962650" y="2535238"/>
          <p14:tracePt t="40937" x="5962650" y="2481263"/>
          <p14:tracePt t="40945" x="5962650" y="2435225"/>
          <p14:tracePt t="40954" x="5962650" y="2379663"/>
          <p14:tracePt t="40961" x="5962650" y="2371725"/>
          <p14:tracePt t="40970" x="5962650" y="2352675"/>
          <p14:tracePt t="41059" x="5962650" y="2343150"/>
          <p14:tracePt t="41065" x="5935663" y="2343150"/>
          <p14:tracePt t="41074" x="5916613" y="2362200"/>
          <p14:tracePt t="41081" x="5899150" y="2389188"/>
          <p14:tracePt t="41090" x="5870575" y="2452688"/>
          <p14:tracePt t="41097" x="5853113" y="2471738"/>
          <p14:tracePt t="41105" x="5853113" y="2508250"/>
          <p14:tracePt t="41113" x="5843588" y="2535238"/>
          <p14:tracePt t="41121" x="5826125" y="2562225"/>
          <p14:tracePt t="41129" x="5826125" y="2581275"/>
          <p14:tracePt t="41137" x="5816600" y="2581275"/>
          <p14:tracePt t="41145" x="5816600" y="2589213"/>
          <p14:tracePt t="41306" x="5807075" y="2598738"/>
          <p14:tracePt t="41313" x="5807075" y="2608263"/>
          <p14:tracePt t="41321" x="5770563" y="2635250"/>
          <p14:tracePt t="41329" x="5734050" y="2654300"/>
          <p14:tracePt t="41337" x="5707063" y="2690813"/>
          <p14:tracePt t="41345" x="5697538" y="2698750"/>
          <p14:tracePt t="41353" x="5680075" y="2708275"/>
          <p14:tracePt t="41444" x="5661025" y="2727325"/>
          <p14:tracePt t="41465" x="5634038" y="2744788"/>
          <p14:tracePt t="41474" x="5597525" y="2754313"/>
          <p14:tracePt t="41481" x="5580063" y="2754313"/>
          <p14:tracePt t="41490" x="5561013" y="2771775"/>
          <p14:tracePt t="41497" x="5514975" y="2800350"/>
          <p14:tracePt t="41505" x="5487988" y="2800350"/>
          <p14:tracePt t="41513" x="5470525" y="2808288"/>
          <p14:tracePt t="41521" x="5461000" y="2808288"/>
          <p14:tracePt t="41529" x="5441950" y="2827338"/>
          <p14:tracePt t="41630" x="5434013" y="2827338"/>
          <p14:tracePt t="41633" x="5434013" y="2800350"/>
          <p14:tracePt t="41642" x="5434013" y="2781300"/>
          <p14:tracePt t="41649" x="5434013" y="2754313"/>
          <p14:tracePt t="41661" x="5434013" y="2744788"/>
          <p14:tracePt t="41665" x="5434013" y="2717800"/>
          <p14:tracePt t="41674" x="5434013" y="2708275"/>
          <p14:tracePt t="41681" x="5434013" y="2698750"/>
          <p14:tracePt t="41690" x="5441950" y="2690813"/>
          <p14:tracePt t="41747" x="5441950" y="2681288"/>
          <p14:tracePt t="41761" x="5451475" y="2671763"/>
          <p14:tracePt t="41890" x="5451475" y="2662238"/>
          <p14:tracePt t="41899" x="5451475" y="2644775"/>
          <p14:tracePt t="41907" x="5478463" y="2598738"/>
          <p14:tracePt t="41915" x="5534025" y="2598738"/>
          <p14:tracePt t="41922" x="5643563" y="2562225"/>
          <p14:tracePt t="41931" x="5780088" y="2525713"/>
          <p14:tracePt t="41938" x="5926138" y="2517775"/>
          <p14:tracePt t="41945" x="6072188" y="2471738"/>
          <p14:tracePt t="41953" x="6199188" y="2452688"/>
          <p14:tracePt t="41961" x="6318250" y="2425700"/>
          <p14:tracePt t="41969" x="6418263" y="2389188"/>
          <p14:tracePt t="41977" x="6472238" y="2371725"/>
          <p14:tracePt t="41985" x="6518275" y="2362200"/>
          <p14:tracePt t="41993" x="6564313" y="2343150"/>
          <p14:tracePt t="42001" x="6581775" y="2335213"/>
          <p14:tracePt t="42015" x="6600825" y="2325688"/>
          <p14:tracePt t="42018" x="6610350" y="2325688"/>
          <p14:tracePt t="42030" x="6618288" y="2325688"/>
          <p14:tracePt t="42047" x="6618288" y="2316163"/>
          <p14:tracePt t="42066" x="6618288" y="2306638"/>
          <p14:tracePt t="42080" x="6618288" y="2298700"/>
          <p14:tracePt t="42082" x="6627813" y="2289175"/>
          <p14:tracePt t="42096" x="6627813" y="2279650"/>
          <p14:tracePt t="42098" x="6627813" y="2270125"/>
          <p14:tracePt t="42108" x="6627813" y="2252663"/>
          <p14:tracePt t="42115" x="6627813" y="2243138"/>
          <p14:tracePt t="42122" x="6627813" y="2225675"/>
          <p14:tracePt t="42131" x="6627813" y="2216150"/>
          <p14:tracePt t="42138" x="6627813" y="2206625"/>
          <p14:tracePt t="42145" x="6627813" y="2197100"/>
          <p14:tracePt t="42201" x="6627813" y="2189163"/>
          <p14:tracePt t="42226" x="6627813" y="2179638"/>
          <p14:tracePt t="42234" x="6627813" y="2170113"/>
          <p14:tracePt t="42250" x="6618288" y="2143125"/>
          <p14:tracePt t="42258" x="6618288" y="2125663"/>
          <p14:tracePt t="42265" x="6610350" y="2097088"/>
          <p14:tracePt t="42273" x="6610350" y="2079625"/>
          <p14:tracePt t="42281" x="6600825" y="2033588"/>
          <p14:tracePt t="42289" x="6591300" y="2016125"/>
          <p14:tracePt t="42297" x="6591300" y="1979613"/>
          <p14:tracePt t="42305" x="6573838" y="1943100"/>
          <p14:tracePt t="42313" x="6573838" y="1933575"/>
          <p14:tracePt t="42321" x="6573838" y="1924050"/>
          <p14:tracePt t="42337" x="6573838" y="1906588"/>
          <p14:tracePt t="42346" x="6573838" y="1897063"/>
          <p14:tracePt t="42371" x="6564313" y="1887538"/>
          <p14:tracePt t="42470" x="6527800" y="1906588"/>
          <p14:tracePt t="42476" x="6435725" y="1979613"/>
          <p14:tracePt t="42485" x="6326188" y="2024063"/>
          <p14:tracePt t="42491" x="6208713" y="2060575"/>
          <p14:tracePt t="42500" x="6099175" y="2106613"/>
          <p14:tracePt t="42506" x="5962650" y="2170113"/>
          <p14:tracePt t="42514" x="5843588" y="2206625"/>
          <p14:tracePt t="42522" x="5753100" y="2252663"/>
          <p14:tracePt t="42531" x="5653088" y="2262188"/>
          <p14:tracePt t="42537" x="5580063" y="2289175"/>
          <p14:tracePt t="42547" x="5534025" y="2316163"/>
          <p14:tracePt t="42554" x="5524500" y="2316163"/>
          <p14:tracePt t="42564" x="5507038" y="2316163"/>
          <p14:tracePt t="42885" x="5497513" y="2325688"/>
          <p14:tracePt t="42892" x="5497513" y="2335213"/>
          <p14:tracePt t="42898" x="5497513" y="2371725"/>
          <p14:tracePt t="42906" x="5497513" y="2398713"/>
          <p14:tracePt t="42914" x="5497513" y="2416175"/>
          <p14:tracePt t="42921" x="5497513" y="2435225"/>
          <p14:tracePt t="42930" x="5497513" y="2452688"/>
          <p14:tracePt t="42937" x="5497513" y="2471738"/>
          <p14:tracePt t="42946" x="5497513" y="2481263"/>
          <p14:tracePt t="42953" x="5507038" y="2489200"/>
          <p14:tracePt t="43001" x="5524500" y="2489200"/>
          <p14:tracePt t="43010" x="5543550" y="2489200"/>
          <p14:tracePt t="43017" x="5588000" y="2489200"/>
          <p14:tracePt t="43025" x="5624513" y="2489200"/>
          <p14:tracePt t="43033" x="5680075" y="2489200"/>
          <p14:tracePt t="43043" x="5734050" y="2489200"/>
          <p14:tracePt t="43049" x="5761038" y="2489200"/>
          <p14:tracePt t="43057" x="5816600" y="2489200"/>
          <p14:tracePt t="43065" x="5880100" y="2489200"/>
          <p14:tracePt t="43073" x="5972175" y="2489200"/>
          <p14:tracePt t="43081" x="6043613" y="2489200"/>
          <p14:tracePt t="43089" x="6116638" y="2489200"/>
          <p14:tracePt t="43097" x="6226175" y="2489200"/>
          <p14:tracePt t="43105" x="6281738" y="2489200"/>
          <p14:tracePt t="43113" x="6391275" y="2489200"/>
          <p14:tracePt t="43121" x="6481763" y="2489200"/>
          <p14:tracePt t="43130" x="6581775" y="2508250"/>
          <p14:tracePt t="43137" x="6654800" y="2517775"/>
          <p14:tracePt t="43146" x="6718300" y="2544763"/>
          <p14:tracePt t="43153" x="6746875" y="2544763"/>
          <p14:tracePt t="43315" x="6754813" y="2554288"/>
          <p14:tracePt t="43337" x="6754813" y="2581275"/>
          <p14:tracePt t="43346" x="6727825" y="2608263"/>
          <p14:tracePt t="43353" x="6664325" y="2662238"/>
          <p14:tracePt t="43363" x="6637338" y="2681288"/>
          <p14:tracePt t="43369" x="6573838" y="2727325"/>
          <p14:tracePt t="43380" x="6554788" y="2735263"/>
          <p14:tracePt t="43385" x="6527800" y="2771775"/>
          <p14:tracePt t="43394" x="6518275" y="2781300"/>
          <p14:tracePt t="43401" x="6500813" y="2790825"/>
          <p14:tracePt t="43418" x="6491288" y="2790825"/>
          <p14:tracePt t="43673" x="6481763" y="2808288"/>
          <p14:tracePt t="43681" x="6472238" y="2827338"/>
          <p14:tracePt t="43689" x="6464300" y="2881313"/>
          <p14:tracePt t="43697" x="6454775" y="2917825"/>
          <p14:tracePt t="43705" x="6427788" y="2963863"/>
          <p14:tracePt t="43713" x="6418263" y="3027363"/>
          <p14:tracePt t="43721" x="6408738" y="3082925"/>
          <p14:tracePt t="43729" x="6372225" y="3136900"/>
          <p14:tracePt t="43737" x="6362700" y="3192463"/>
          <p14:tracePt t="43745" x="6335713" y="3219450"/>
          <p14:tracePt t="43753" x="6308725" y="3265488"/>
          <p14:tracePt t="43761" x="6262688" y="3328988"/>
          <p14:tracePt t="43769" x="6245225" y="3355975"/>
          <p14:tracePt t="43777" x="6226175" y="3375025"/>
          <p14:tracePt t="43785" x="6199188" y="3402013"/>
          <p14:tracePt t="43794" x="6189663" y="3411538"/>
          <p14:tracePt t="43801" x="6181725" y="3419475"/>
          <p14:tracePt t="43810" x="6172200" y="3429000"/>
          <p14:tracePt t="43915" x="6162675" y="3429000"/>
          <p14:tracePt t="43945" x="6153150" y="3429000"/>
          <p14:tracePt t="43977" x="6126163" y="3429000"/>
          <p14:tracePt t="43985" x="6080125" y="3429000"/>
          <p14:tracePt t="43993" x="6016625" y="3382963"/>
          <p14:tracePt t="44001" x="5953125" y="3319463"/>
          <p14:tracePt t="44011" x="5899150" y="3273425"/>
          <p14:tracePt t="44017" x="5862638" y="3209925"/>
          <p14:tracePt t="44026" x="5789613" y="3109913"/>
          <p14:tracePt t="44033" x="5734050" y="3036888"/>
          <p14:tracePt t="44043" x="5724525" y="2982913"/>
          <p14:tracePt t="44050" x="5697538" y="2917825"/>
          <p14:tracePt t="44060" x="5670550" y="2890838"/>
          <p14:tracePt t="44065" x="5643563" y="2827338"/>
          <p14:tracePt t="44073" x="5607050" y="2781300"/>
          <p14:tracePt t="44081" x="5597525" y="2744788"/>
          <p14:tracePt t="44089" x="5588000" y="2717800"/>
          <p14:tracePt t="44097" x="5570538" y="2671763"/>
          <p14:tracePt t="44105" x="5561013" y="2644775"/>
          <p14:tracePt t="44113" x="5561013" y="2625725"/>
          <p14:tracePt t="44121" x="5543550" y="2581275"/>
          <p14:tracePt t="44129" x="5534025" y="2544763"/>
          <p14:tracePt t="44137" x="5514975" y="2508250"/>
          <p14:tracePt t="44145" x="5507038" y="2452688"/>
          <p14:tracePt t="44153" x="5507038" y="2425700"/>
          <p14:tracePt t="44161" x="5497513" y="2408238"/>
          <p14:tracePt t="44169" x="5497513" y="2362200"/>
          <p14:tracePt t="44185" x="5497513" y="2325688"/>
          <p14:tracePt t="44193" x="5497513" y="2289175"/>
          <p14:tracePt t="44201" x="5497513" y="2262188"/>
          <p14:tracePt t="44210" x="5497513" y="2233613"/>
          <p14:tracePt t="44217" x="5497513" y="2216150"/>
          <p14:tracePt t="44227" x="5497513" y="2189163"/>
          <p14:tracePt t="44234" x="5507038" y="2160588"/>
          <p14:tracePt t="44246" x="5507038" y="2125663"/>
          <p14:tracePt t="44252" x="5514975" y="2089150"/>
          <p14:tracePt t="44259" x="5524500" y="2070100"/>
          <p14:tracePt t="44265" x="5534025" y="2024063"/>
          <p14:tracePt t="44273" x="5570538" y="1979613"/>
          <p14:tracePt t="44281" x="5597525" y="1897063"/>
          <p14:tracePt t="44289" x="5653088" y="1833563"/>
          <p14:tracePt t="44297" x="5688013" y="1751013"/>
          <p14:tracePt t="44305" x="5716588" y="1704975"/>
          <p14:tracePt t="44313" x="5770563" y="1624013"/>
          <p14:tracePt t="44321" x="5826125" y="1558925"/>
          <p14:tracePt t="44329" x="5889625" y="1495425"/>
          <p14:tracePt t="44337" x="5926138" y="1441450"/>
          <p14:tracePt t="44345" x="5953125" y="1412875"/>
          <p14:tracePt t="44353" x="5972175" y="1395413"/>
          <p14:tracePt t="44361" x="6007100" y="1358900"/>
          <p14:tracePt t="44369" x="6035675" y="1339850"/>
          <p14:tracePt t="44378" x="6053138" y="1331913"/>
          <p14:tracePt t="44385" x="6099175" y="1322388"/>
          <p14:tracePt t="44394" x="6108700" y="1322388"/>
          <p14:tracePt t="44402" x="6145213" y="1303338"/>
          <p14:tracePt t="44414" x="6181725" y="1303338"/>
          <p14:tracePt t="44419" x="6199188" y="1295400"/>
          <p14:tracePt t="44429" x="6235700" y="1295400"/>
          <p14:tracePt t="44436" x="6262688" y="1295400"/>
          <p14:tracePt t="44447" x="6299200" y="1295400"/>
          <p14:tracePt t="44452" x="6345238" y="1303338"/>
          <p14:tracePt t="44457" x="6381750" y="1322388"/>
          <p14:tracePt t="44466" x="6408738" y="1368425"/>
          <p14:tracePt t="44473" x="6427788" y="1395413"/>
          <p14:tracePt t="44482" x="6464300" y="1468438"/>
          <p14:tracePt t="44489" x="6491288" y="1514475"/>
          <p14:tracePt t="44497" x="6527800" y="1577975"/>
          <p14:tracePt t="44505" x="6537325" y="1604963"/>
          <p14:tracePt t="44513" x="6545263" y="1641475"/>
          <p14:tracePt t="44521" x="6573838" y="1704975"/>
          <p14:tracePt t="44529" x="6573838" y="1731963"/>
          <p14:tracePt t="44537" x="6573838" y="1751013"/>
          <p14:tracePt t="44545" x="6573838" y="1787525"/>
          <p14:tracePt t="44553" x="6591300" y="1814513"/>
          <p14:tracePt t="44571" x="6600825" y="1841500"/>
          <p14:tracePt t="44577" x="6600825" y="1860550"/>
          <p14:tracePt t="44585" x="6600825" y="1887538"/>
          <p14:tracePt t="44594" x="6610350" y="1924050"/>
          <p14:tracePt t="44601" x="6627813" y="1979613"/>
          <p14:tracePt t="44610" x="6627813" y="2006600"/>
          <p14:tracePt t="44617" x="6627813" y="2060575"/>
          <p14:tracePt t="44626" x="6627813" y="2116138"/>
          <p14:tracePt t="44635" x="6627813" y="2170113"/>
          <p14:tracePt t="44643" x="6627813" y="2233613"/>
          <p14:tracePt t="44650" x="6627813" y="2289175"/>
          <p14:tracePt t="44659" x="6627813" y="2325688"/>
          <p14:tracePt t="44666" x="6627813" y="2371725"/>
          <p14:tracePt t="44673" x="6627813" y="2398713"/>
          <p14:tracePt t="44682" x="6627813" y="2425700"/>
          <p14:tracePt t="44689" x="6627813" y="2471738"/>
          <p14:tracePt t="44697" x="6627813" y="2489200"/>
          <p14:tracePt t="44705" x="6627813" y="2544763"/>
          <p14:tracePt t="44713" x="6610350" y="2581275"/>
          <p14:tracePt t="44721" x="6610350" y="2625725"/>
          <p14:tracePt t="44729" x="6600825" y="2654300"/>
          <p14:tracePt t="44737" x="6581775" y="2708275"/>
          <p14:tracePt t="44745" x="6573838" y="2754313"/>
          <p14:tracePt t="44753" x="6554788" y="2808288"/>
          <p14:tracePt t="44761" x="6527800" y="2890838"/>
          <p14:tracePt t="44769" x="6508750" y="2936875"/>
          <p14:tracePt t="44777" x="6491288" y="2963863"/>
          <p14:tracePt t="44785" x="6464300" y="3027363"/>
          <p14:tracePt t="44794" x="6427788" y="3073400"/>
          <p14:tracePt t="44801" x="6427788" y="3090863"/>
          <p14:tracePt t="44810" x="6408738" y="3109913"/>
          <p14:tracePt t="44817" x="6399213" y="3119438"/>
          <p14:tracePt t="44826" x="6391275" y="3127375"/>
          <p14:tracePt t="44833" x="6391275" y="3136900"/>
          <p14:tracePt t="44890" x="6381750" y="3136900"/>
          <p14:tracePt t="44898" x="6362700" y="3146425"/>
          <p14:tracePt t="44905" x="6308725" y="3173413"/>
          <p14:tracePt t="44913" x="6272213" y="3192463"/>
          <p14:tracePt t="44921" x="6245225" y="3192463"/>
          <p14:tracePt t="44929" x="6208713" y="3192463"/>
          <p14:tracePt t="44937" x="6162675" y="3200400"/>
          <p14:tracePt t="44945" x="6108700" y="3200400"/>
          <p14:tracePt t="44953" x="6062663" y="3200400"/>
          <p14:tracePt t="44961" x="6035675" y="3200400"/>
          <p14:tracePt t="44969" x="5980113" y="3200400"/>
          <p14:tracePt t="44977" x="5953125" y="3200400"/>
          <p14:tracePt t="44986" x="5935663" y="3200400"/>
          <p14:tracePt t="44998" x="5889625" y="3192463"/>
          <p14:tracePt t="45003" x="5880100" y="3182938"/>
          <p14:tracePt t="45015" x="5843588" y="3155950"/>
          <p14:tracePt t="45017" x="5834063" y="3136900"/>
          <p14:tracePt t="45026" x="5826125" y="3100388"/>
          <p14:tracePt t="45033" x="5797550" y="3063875"/>
          <p14:tracePt t="45043" x="5789613" y="3046413"/>
          <p14:tracePt t="45049" x="5780088" y="3000375"/>
          <p14:tracePt t="45057" x="5770563" y="2982913"/>
          <p14:tracePt t="45065" x="5770563" y="2946400"/>
          <p14:tracePt t="45075" x="5753100" y="2909888"/>
          <p14:tracePt t="45084" x="5743575" y="2881313"/>
          <p14:tracePt t="45089" x="5743575" y="2854325"/>
          <p14:tracePt t="45099" x="5734050" y="2817813"/>
          <p14:tracePt t="45105" x="5707063" y="2763838"/>
          <p14:tracePt t="45114" x="5697538" y="2744788"/>
          <p14:tracePt t="45122" x="5697538" y="2671763"/>
          <p14:tracePt t="45130" x="5688013" y="2635250"/>
          <p14:tracePt t="45138" x="5688013" y="2581275"/>
          <p14:tracePt t="45146" x="5680075" y="2517775"/>
          <p14:tracePt t="45154" x="5680075" y="2462213"/>
          <p14:tracePt t="45163" x="5680075" y="2408238"/>
          <p14:tracePt t="45170" x="5680075" y="2343150"/>
          <p14:tracePt t="45178" x="5680075" y="2306638"/>
          <p14:tracePt t="45186" x="5680075" y="2270125"/>
          <p14:tracePt t="45194" x="5680075" y="2225675"/>
          <p14:tracePt t="45201" x="5688013" y="2170113"/>
          <p14:tracePt t="45210" x="5716588" y="2106613"/>
          <p14:tracePt t="45218" x="5724525" y="2079625"/>
          <p14:tracePt t="45226" x="5761038" y="2016125"/>
          <p14:tracePt t="45233" x="5789613" y="1970088"/>
          <p14:tracePt t="45243" x="5834063" y="1924050"/>
          <p14:tracePt t="45249" x="5853113" y="1878013"/>
          <p14:tracePt t="45259" x="5880100" y="1860550"/>
          <p14:tracePt t="45265" x="5926138" y="1797050"/>
          <p14:tracePt t="45273" x="5943600" y="1778000"/>
          <p14:tracePt t="45281" x="5989638" y="1731963"/>
          <p14:tracePt t="45289" x="6007100" y="1714500"/>
          <p14:tracePt t="45299" x="6043613" y="1668463"/>
          <p14:tracePt t="45306" x="6072188" y="1651000"/>
          <p14:tracePt t="45315" x="6108700" y="1624013"/>
          <p14:tracePt t="45322" x="6126163" y="1604963"/>
          <p14:tracePt t="45331" x="6145213" y="1587500"/>
          <p14:tracePt t="45340" x="6162675" y="1568450"/>
          <p14:tracePt t="45346" x="6181725" y="1550988"/>
          <p14:tracePt t="45356" x="6189663" y="1541463"/>
          <p14:tracePt t="45363" x="6218238" y="1522413"/>
          <p14:tracePt t="45371" x="6245225" y="1514475"/>
          <p14:tracePt t="45379" x="6281738" y="1504950"/>
          <p14:tracePt t="45388" x="6335713" y="1504950"/>
          <p14:tracePt t="45396" x="6391275" y="1504950"/>
          <p14:tracePt t="45402" x="6427788" y="1504950"/>
          <p14:tracePt t="45411" x="6481763" y="1504950"/>
          <p14:tracePt t="45418" x="6537325" y="1504950"/>
          <p14:tracePt t="45426" x="6610350" y="1504950"/>
          <p14:tracePt t="45433" x="6681788" y="1550988"/>
          <p14:tracePt t="45443" x="6727825" y="1614488"/>
          <p14:tracePt t="45449" x="6783388" y="1677988"/>
          <p14:tracePt t="45460" x="6827838" y="1778000"/>
          <p14:tracePt t="45466" x="6827838" y="1833563"/>
          <p14:tracePt t="45473" x="6837363" y="1924050"/>
          <p14:tracePt t="45481" x="6837363" y="1979613"/>
          <p14:tracePt t="45489" x="6837363" y="2043113"/>
          <p14:tracePt t="45497" x="6837363" y="2079625"/>
          <p14:tracePt t="45505" x="6837363" y="2133600"/>
          <p14:tracePt t="45513" x="6837363" y="2152650"/>
          <p14:tracePt t="45521" x="6837363" y="2179638"/>
          <p14:tracePt t="45529" x="6837363" y="2189163"/>
          <p14:tracePt t="45539" x="6837363" y="2216150"/>
          <p14:tracePt t="45554" x="6837363" y="2233613"/>
          <p14:tracePt t="45564" x="6827838" y="2243138"/>
          <p14:tracePt t="45577" x="6827838" y="2270125"/>
          <p14:tracePt t="45585" x="6827838" y="2289175"/>
          <p14:tracePt t="45596" x="6827838" y="2325688"/>
          <p14:tracePt t="45602" x="6819900" y="2379663"/>
          <p14:tracePt t="45612" x="6810375" y="2425700"/>
          <p14:tracePt t="45618" x="6800850" y="2481263"/>
          <p14:tracePt t="45629" x="6773863" y="2525713"/>
          <p14:tracePt t="45634" x="6754813" y="2589213"/>
          <p14:tracePt t="45646" x="6754813" y="2644775"/>
          <p14:tracePt t="45650" x="6718300" y="2698750"/>
          <p14:tracePt t="45661" x="6691313" y="2735263"/>
          <p14:tracePt t="45666" x="6664325" y="2800350"/>
          <p14:tracePt t="45674" x="6654800" y="2836863"/>
          <p14:tracePt t="45682" x="6637338" y="2854325"/>
          <p14:tracePt t="45690" x="6627813" y="2890838"/>
          <p14:tracePt t="45698" x="6610350" y="2909888"/>
          <p14:tracePt t="45706" x="6610350" y="2917825"/>
          <p14:tracePt t="45722" x="6600825" y="2927350"/>
          <p14:tracePt t="45746" x="6600825" y="2936875"/>
          <p14:tracePt t="45755" x="6591300" y="2946400"/>
          <p14:tracePt t="45761" x="6581775" y="2963863"/>
          <p14:tracePt t="45770" x="6554788" y="2982913"/>
          <p14:tracePt t="45777" x="6527800" y="2982913"/>
          <p14:tracePt t="45786" x="6491288" y="2990850"/>
          <p14:tracePt t="45795" x="6464300" y="3017838"/>
          <p14:tracePt t="45804" x="6445250" y="3036888"/>
          <p14:tracePt t="45810" x="6418263" y="3036888"/>
          <p14:tracePt t="45817" x="6362700" y="3046413"/>
          <p14:tracePt t="45827" x="6354763" y="3046413"/>
          <p14:tracePt t="45834" x="6335713" y="3054350"/>
          <p14:tracePt t="45846" x="6299200" y="3073400"/>
          <p14:tracePt t="45850" x="6272213" y="3073400"/>
          <p14:tracePt t="45863" x="6254750" y="3073400"/>
          <p14:tracePt t="45868" x="6245225" y="3082925"/>
          <p14:tracePt t="45881" x="6218238" y="3082925"/>
          <p14:tracePt t="45889" x="6189663" y="3082925"/>
          <p14:tracePt t="45897" x="6172200" y="3090863"/>
          <p14:tracePt t="45905" x="6162675" y="3090863"/>
          <p14:tracePt t="45913" x="6135688" y="3100388"/>
          <p14:tracePt t="45921" x="6080125" y="3100388"/>
          <p14:tracePt t="45929" x="6035675" y="3119438"/>
          <p14:tracePt t="45937" x="5980113" y="3136900"/>
          <p14:tracePt t="45945" x="5935663" y="3136900"/>
          <p14:tracePt t="45953" x="5899150" y="3136900"/>
          <p14:tracePt t="45961" x="5853113" y="3146425"/>
          <p14:tracePt t="45969" x="5826125" y="3146425"/>
          <p14:tracePt t="45977" x="5816600" y="3146425"/>
          <p14:tracePt t="45985" x="5807075" y="3146425"/>
          <p14:tracePt t="45994" x="5797550" y="3146425"/>
          <p14:tracePt t="46026" x="5770563" y="3109913"/>
          <p14:tracePt t="46034" x="5753100" y="3082925"/>
          <p14:tracePt t="46044" x="5697538" y="3009900"/>
          <p14:tracePt t="46050" x="5697538" y="3000375"/>
          <p14:tracePt t="46060" x="5680075" y="2927350"/>
          <p14:tracePt t="46066" x="5643563" y="2844800"/>
          <p14:tracePt t="46073" x="5616575" y="2781300"/>
          <p14:tracePt t="46081" x="5580063" y="2717800"/>
          <p14:tracePt t="46089" x="5551488" y="2625725"/>
          <p14:tracePt t="46097" x="5524500" y="2589213"/>
          <p14:tracePt t="46105" x="5514975" y="2535238"/>
          <p14:tracePt t="46113" x="5507038" y="2489200"/>
          <p14:tracePt t="46121" x="5497513" y="2462213"/>
          <p14:tracePt t="46129" x="5497513" y="2435225"/>
          <p14:tracePt t="46137" x="5497513" y="2389188"/>
          <p14:tracePt t="46145" x="5497513" y="2362200"/>
          <p14:tracePt t="46153" x="5497513" y="2325688"/>
          <p14:tracePt t="46161" x="5497513" y="2270125"/>
          <p14:tracePt t="46169" x="5534025" y="2206625"/>
          <p14:tracePt t="46177" x="5543550" y="2160588"/>
          <p14:tracePt t="46185" x="5561013" y="2089150"/>
          <p14:tracePt t="46193" x="5588000" y="2024063"/>
          <p14:tracePt t="46201" x="5607050" y="1960563"/>
          <p14:tracePt t="46210" x="5607050" y="1906588"/>
          <p14:tracePt t="46218" x="5643563" y="1860550"/>
          <p14:tracePt t="46226" x="5653088" y="1814513"/>
          <p14:tracePt t="46233" x="5661025" y="1797050"/>
          <p14:tracePt t="46243" x="5680075" y="1768475"/>
          <p14:tracePt t="46249" x="5697538" y="1731963"/>
          <p14:tracePt t="46259" x="5707063" y="1724025"/>
          <p14:tracePt t="46279" x="5707063" y="1714500"/>
          <p14:tracePt t="46283" x="5716588" y="1697038"/>
          <p14:tracePt t="46291" x="5716588" y="1687513"/>
          <p14:tracePt t="46298" x="5724525" y="1668463"/>
          <p14:tracePt t="46306" x="5743575" y="1651000"/>
          <p14:tracePt t="46314" x="5770563" y="1631950"/>
          <p14:tracePt t="46322" x="5797550" y="1595438"/>
          <p14:tracePt t="46330" x="5834063" y="1550988"/>
          <p14:tracePt t="46338" x="5853113" y="1541463"/>
          <p14:tracePt t="46346" x="5880100" y="1514475"/>
          <p14:tracePt t="46354" x="5926138" y="1485900"/>
          <p14:tracePt t="46361" x="5935663" y="1485900"/>
          <p14:tracePt t="46369" x="5953125" y="1477963"/>
          <p14:tracePt t="46377" x="5962650" y="1477963"/>
          <p14:tracePt t="46385" x="5980113" y="1458913"/>
          <p14:tracePt t="46401" x="5989638" y="1458913"/>
          <p14:tracePt t="46410" x="5999163" y="1458913"/>
          <p14:tracePt t="46417" x="6016625" y="1458913"/>
          <p14:tracePt t="46426" x="6053138" y="1458913"/>
          <p14:tracePt t="46433" x="6072188" y="1458913"/>
          <p14:tracePt t="46443" x="6099175" y="1477963"/>
          <p14:tracePt t="46449" x="6145213" y="1495425"/>
          <p14:tracePt t="46459" x="6181725" y="1541463"/>
          <p14:tracePt t="46465" x="6199188" y="1558925"/>
          <p14:tracePt t="46473" x="6218238" y="1595438"/>
          <p14:tracePt t="46482" x="6235700" y="1624013"/>
          <p14:tracePt t="46490" x="6245225" y="1651000"/>
          <p14:tracePt t="46498" x="6254750" y="1660525"/>
          <p14:tracePt t="46506" x="6254750" y="1677988"/>
          <p14:tracePt t="46514" x="6262688" y="1697038"/>
          <p14:tracePt t="46530" x="6262688" y="1704975"/>
          <p14:tracePt t="46953" x="6272213" y="1714500"/>
          <p14:tracePt t="47355" x="6281738" y="1724025"/>
          <p14:tracePt t="47361" x="6281738" y="1768475"/>
          <p14:tracePt t="47369" x="6262688" y="1797050"/>
          <p14:tracePt t="47377" x="6226175" y="1824038"/>
          <p14:tracePt t="47385" x="6218238" y="1841500"/>
          <p14:tracePt t="47394" x="6208713" y="1851025"/>
          <p14:tracePt t="47401" x="6199188" y="1860550"/>
          <p14:tracePt t="47409" x="6199188" y="1870075"/>
          <p14:tracePt t="47426" x="6189663" y="1878013"/>
          <p14:tracePt t="47579" x="6181725" y="1887538"/>
          <p14:tracePt t="47588" x="6153150" y="1870075"/>
          <p14:tracePt t="47594" x="6135688" y="1841500"/>
          <p14:tracePt t="47603" x="6099175" y="1804988"/>
          <p14:tracePt t="47610" x="6072188" y="1778000"/>
          <p14:tracePt t="47617" x="6016625" y="1704975"/>
          <p14:tracePt t="47626" x="5989638" y="1687513"/>
          <p14:tracePt t="47633" x="5943600" y="1641475"/>
          <p14:tracePt t="47644" x="5907088" y="1614488"/>
          <p14:tracePt t="47649" x="5880100" y="1587500"/>
          <p14:tracePt t="47659" x="5843588" y="1558925"/>
          <p14:tracePt t="47665" x="5826125" y="1550988"/>
          <p14:tracePt t="47681" x="5816600" y="1541463"/>
          <p14:tracePt t="47714" x="5816600" y="1531938"/>
          <p14:tracePt t="47963" x="5843588" y="1531938"/>
          <p14:tracePt t="47975" x="5862638" y="1541463"/>
          <p14:tracePt t="47982" x="5926138" y="1577975"/>
          <p14:tracePt t="47985" x="5953125" y="1587500"/>
          <p14:tracePt t="47993" x="5999163" y="1624013"/>
          <p14:tracePt t="48001" x="6016625" y="1631950"/>
          <p14:tracePt t="48009" x="6026150" y="1641475"/>
          <p14:tracePt t="48018" x="6035675" y="1651000"/>
          <p14:tracePt t="48043" x="6043613" y="1660525"/>
          <p14:tracePt t="48081" x="6053138" y="1668463"/>
          <p14:tracePt t="48130" x="6053138" y="1677988"/>
          <p14:tracePt t="48146" x="6062663" y="1677988"/>
          <p14:tracePt t="48154" x="6072188" y="1687513"/>
          <p14:tracePt t="48181" x="6089650" y="1704975"/>
          <p14:tracePt t="48185" x="6108700" y="1714500"/>
          <p14:tracePt t="48202" x="6126163" y="1731963"/>
          <p14:tracePt t="48211" x="6172200" y="1751013"/>
          <p14:tracePt t="48218" x="6181725" y="1760538"/>
          <p14:tracePt t="48228" x="6199188" y="1778000"/>
          <p14:tracePt t="48234" x="6218238" y="1797050"/>
          <p14:tracePt t="48243" x="6245225" y="1824038"/>
          <p14:tracePt t="48249" x="6254750" y="1824038"/>
          <p14:tracePt t="48260" x="6272213" y="1833563"/>
          <p14:tracePt t="48265" x="6281738" y="1841500"/>
          <p14:tracePt t="48278" x="6299200" y="1860550"/>
          <p14:tracePt t="48282" x="6308725" y="1870075"/>
          <p14:tracePt t="48643" x="6308725" y="1878013"/>
          <p14:tracePt t="48651" x="6308725" y="1897063"/>
          <p14:tracePt t="48658" x="6308725" y="1914525"/>
          <p14:tracePt t="48665" x="6291263" y="1933575"/>
          <p14:tracePt t="48673" x="6281738" y="1943100"/>
          <p14:tracePt t="48681" x="6235700" y="1960563"/>
          <p14:tracePt t="48689" x="6218238" y="1979613"/>
          <p14:tracePt t="48697" x="6189663" y="1987550"/>
          <p14:tracePt t="48705" x="6145213" y="2006600"/>
          <p14:tracePt t="48713" x="6135688" y="2016125"/>
          <p14:tracePt t="48721" x="6108700" y="2033588"/>
          <p14:tracePt t="48729" x="6089650" y="2043113"/>
          <p14:tracePt t="48737" x="6043613" y="2079625"/>
          <p14:tracePt t="48745" x="6026150" y="2097088"/>
          <p14:tracePt t="48753" x="6007100" y="2106613"/>
          <p14:tracePt t="48761" x="5980113" y="2125663"/>
          <p14:tracePt t="48778" x="5962650" y="2133600"/>
          <p14:tracePt t="48785" x="5943600" y="2133600"/>
          <p14:tracePt t="48794" x="5926138" y="2143125"/>
          <p14:tracePt t="48801" x="5916613" y="2143125"/>
          <p14:tracePt t="48810" x="5899150" y="2152650"/>
          <p14:tracePt t="48849" x="5880100" y="2179638"/>
          <p14:tracePt t="48865" x="5870575" y="2179638"/>
          <p14:tracePt t="48876" x="5862638" y="2179638"/>
          <p14:tracePt t="48881" x="5834063" y="2179638"/>
          <p14:tracePt t="48897" x="5826125" y="2179638"/>
          <p14:tracePt t="48969" x="5816600" y="2179638"/>
          <p14:tracePt t="48977" x="5797550" y="2179638"/>
          <p14:tracePt t="48985" x="5770563" y="2179638"/>
          <p14:tracePt t="48993" x="5753100" y="2179638"/>
          <p14:tracePt t="49001" x="5734050" y="2179638"/>
          <p14:tracePt t="49009" x="5707063" y="2179638"/>
          <p14:tracePt t="49017" x="5688013" y="2179638"/>
          <p14:tracePt t="49025" x="5680075" y="2179638"/>
          <p14:tracePt t="49033" x="5653088" y="2189163"/>
          <p14:tracePt t="49043" x="5634038" y="2189163"/>
          <p14:tracePt t="49050" x="5607050" y="2189163"/>
          <p14:tracePt t="49062" x="5597525" y="2197100"/>
          <p14:tracePt t="49067" x="5588000" y="2197100"/>
          <p14:tracePt t="49358" x="5580063" y="2197100"/>
          <p14:tracePt t="49364" x="5580063" y="2179638"/>
          <p14:tracePt t="49373" x="5607050" y="2160588"/>
          <p14:tracePt t="49378" x="5624513" y="2143125"/>
          <p14:tracePt t="49386" x="5624513" y="2133600"/>
          <p14:tracePt t="49395" x="5634038" y="2116138"/>
          <p14:tracePt t="49402" x="5661025" y="2097088"/>
          <p14:tracePt t="49410" x="5680075" y="2079625"/>
          <p14:tracePt t="49418" x="5688013" y="2070100"/>
          <p14:tracePt t="49427" x="5688013" y="2060575"/>
          <p14:tracePt t="49434" x="5707063" y="2052638"/>
          <p14:tracePt t="49444" x="5716588" y="2043113"/>
          <p14:tracePt t="49450" x="5724525" y="2033588"/>
          <p14:tracePt t="49460" x="5734050" y="2024063"/>
          <p14:tracePt t="49466" x="5743575" y="2016125"/>
          <p14:tracePt t="49482" x="5743575" y="2006600"/>
          <p14:tracePt t="49489" x="5753100" y="1997075"/>
          <p14:tracePt t="49529" x="5753100" y="1979613"/>
          <p14:tracePt t="49537" x="5780088" y="1960563"/>
          <p14:tracePt t="49553" x="5780088" y="1951038"/>
          <p14:tracePt t="49561" x="5789613" y="1924050"/>
          <p14:tracePt t="49570" x="5789613" y="1906588"/>
          <p14:tracePt t="49577" x="5789613" y="1887538"/>
          <p14:tracePt t="49585" x="5797550" y="1870075"/>
          <p14:tracePt t="49601" x="5797550" y="1841500"/>
          <p14:tracePt t="49610" x="5797550" y="1824038"/>
          <p14:tracePt t="49617" x="5797550" y="1814513"/>
          <p14:tracePt t="49626" x="5797550" y="1797050"/>
          <p14:tracePt t="49633" x="5797550" y="1787525"/>
          <p14:tracePt t="49658" x="5797550" y="1778000"/>
          <p14:tracePt t="49793" x="5797550" y="1760538"/>
          <p14:tracePt t="49802" x="5797550" y="1751013"/>
          <p14:tracePt t="49817" x="5797550" y="1741488"/>
          <p14:tracePt t="49841" x="5797550" y="1731963"/>
          <p14:tracePt t="49849" x="5797550" y="1714500"/>
          <p14:tracePt t="49866" x="5780088" y="1697038"/>
          <p14:tracePt t="50218" x="5780088" y="1687513"/>
          <p14:tracePt t="50251" x="5780088" y="1697038"/>
          <p14:tracePt t="50260" x="5780088" y="1704975"/>
          <p14:tracePt t="50297" x="5780088" y="1714500"/>
          <p14:tracePt t="50426" x="5780088" y="1724025"/>
          <p14:tracePt t="50442" x="5761038" y="1741488"/>
          <p14:tracePt t="50450" x="5743575" y="1751013"/>
          <p14:tracePt t="50466" x="5734050" y="1760538"/>
          <p14:tracePt t="50473" x="5697538" y="1778000"/>
          <p14:tracePt t="50481" x="5670550" y="1797050"/>
          <p14:tracePt t="50492" x="5643563" y="1804988"/>
          <p14:tracePt t="50497" x="5616575" y="1833563"/>
          <p14:tracePt t="50505" x="5597525" y="1841500"/>
          <p14:tracePt t="50513" x="5580063" y="1851025"/>
          <p14:tracePt t="50569" x="5561013" y="1851025"/>
          <p14:tracePt t="50577" x="5543550" y="1851025"/>
          <p14:tracePt t="50593" x="5524500" y="1841500"/>
          <p14:tracePt t="50601" x="5524500" y="1824038"/>
          <p14:tracePt t="50609" x="5524500" y="1797050"/>
          <p14:tracePt t="50618" x="5524500" y="1760538"/>
          <p14:tracePt t="50626" x="5524500" y="1724025"/>
          <p14:tracePt t="50633" x="5524500" y="1687513"/>
          <p14:tracePt t="50643" x="5534025" y="1668463"/>
          <p14:tracePt t="50649" x="5543550" y="1651000"/>
          <p14:tracePt t="50659" x="5551488" y="1641475"/>
          <p14:tracePt t="50665" x="5561013" y="1631950"/>
          <p14:tracePt t="50707" x="5580063" y="1631950"/>
          <p14:tracePt t="50715" x="5597525" y="1631950"/>
          <p14:tracePt t="50723" x="5634038" y="1631950"/>
          <p14:tracePt t="50738" x="5661025" y="1641475"/>
          <p14:tracePt t="50746" x="5670550" y="1651000"/>
          <p14:tracePt t="50754" x="5680075" y="1660525"/>
          <p14:tracePt t="50762" x="5688013" y="1668463"/>
          <p14:tracePt t="50786" x="5697538" y="1677988"/>
          <p14:tracePt t="51220" x="5697538" y="1687513"/>
          <p14:tracePt t="51235" x="5697538" y="1697038"/>
          <p14:tracePt t="51377" x="5697538" y="1714500"/>
          <p14:tracePt t="51393" x="5697538" y="1724025"/>
          <p14:tracePt t="51866" x="5697538" y="1751013"/>
          <p14:tracePt t="51874" x="5697538" y="1768475"/>
          <p14:tracePt t="51881" x="5697538" y="1797050"/>
          <p14:tracePt t="52097" x="5697538" y="1804988"/>
          <p14:tracePt t="52105" x="5670550" y="1814513"/>
          <p14:tracePt t="52113" x="5661025" y="1824038"/>
          <p14:tracePt t="52121" x="5634038" y="1833563"/>
          <p14:tracePt t="52129" x="5607050" y="1841500"/>
          <p14:tracePt t="52137" x="5588000" y="1851025"/>
          <p14:tracePt t="52145" x="5543550" y="1860550"/>
          <p14:tracePt t="52153" x="5524500" y="1860550"/>
          <p14:tracePt t="52161" x="5497513" y="1860550"/>
          <p14:tracePt t="52169" x="5470525" y="1860550"/>
          <p14:tracePt t="52177" x="5424488" y="1860550"/>
          <p14:tracePt t="52185" x="5387975" y="1860550"/>
          <p14:tracePt t="52193" x="5368925" y="1860550"/>
          <p14:tracePt t="52203" x="5341938" y="1860550"/>
          <p14:tracePt t="52213" x="5268913" y="1860550"/>
          <p14:tracePt t="52219" x="5260975" y="1860550"/>
          <p14:tracePt t="52230" x="5214938" y="1851025"/>
          <p14:tracePt t="52235" x="5159375" y="1851025"/>
          <p14:tracePt t="52244" x="5095875" y="1851025"/>
          <p14:tracePt t="52249" x="5041900" y="1851025"/>
          <p14:tracePt t="52259" x="4986338" y="1851025"/>
          <p14:tracePt t="52265" x="4932363" y="1851025"/>
          <p14:tracePt t="52275" x="4886325" y="1851025"/>
          <p14:tracePt t="52281" x="4849813" y="1851025"/>
          <p14:tracePt t="52289" x="4832350" y="1851025"/>
          <p14:tracePt t="52297" x="4803775" y="1851025"/>
          <p14:tracePt t="52305" x="4786313" y="1851025"/>
          <p14:tracePt t="52313" x="4767263" y="1851025"/>
          <p14:tracePt t="52321" x="4749800" y="1851025"/>
          <p14:tracePt t="52329" x="4740275" y="1860550"/>
          <p14:tracePt t="52353" x="4730750" y="1860550"/>
          <p14:tracePt t="52361" x="4722813" y="1860550"/>
          <p14:tracePt t="52787" x="4713288" y="1860550"/>
          <p14:tracePt t="52793" x="4703763" y="1860550"/>
          <p14:tracePt t="52802" x="4686300" y="1860550"/>
          <p14:tracePt t="52810" x="4676775" y="1870075"/>
          <p14:tracePt t="52817" x="4667250" y="1887538"/>
          <p14:tracePt t="53113" x="4667250" y="1870075"/>
          <p14:tracePt t="53154" x="4667250" y="1860550"/>
          <p14:tracePt t="53193" x="4667250" y="1851025"/>
          <p14:tracePt t="53209" x="4649788" y="1841500"/>
          <p14:tracePt t="53323" x="4659313" y="1841500"/>
          <p14:tracePt t="53334" x="4686300" y="1841500"/>
          <p14:tracePt t="53339" x="4776788" y="1841500"/>
          <p14:tracePt t="53345" x="4849813" y="1841500"/>
          <p14:tracePt t="53353" x="4941888" y="1841500"/>
          <p14:tracePt t="53361" x="5049838" y="1841500"/>
          <p14:tracePt t="53371" x="5178425" y="1833563"/>
          <p14:tracePt t="53377" x="5287963" y="1804988"/>
          <p14:tracePt t="53385" x="5368925" y="1787525"/>
          <p14:tracePt t="53393" x="5405438" y="1778000"/>
          <p14:tracePt t="53402" x="5451475" y="1768475"/>
          <p14:tracePt t="53410" x="5461000" y="1768475"/>
          <p14:tracePt t="53507" x="5478463" y="1768475"/>
          <p14:tracePt t="53515" x="5497513" y="1751013"/>
          <p14:tracePt t="53547" x="5507038" y="1731963"/>
          <p14:tracePt t="53793" x="5543550" y="1731963"/>
          <p14:tracePt t="53801" x="5588000" y="1731963"/>
          <p14:tracePt t="53809" x="5624513" y="1731963"/>
          <p14:tracePt t="53817" x="5661025" y="1731963"/>
          <p14:tracePt t="53825" x="5688013" y="1731963"/>
          <p14:tracePt t="53833" x="5707063" y="1731963"/>
          <p14:tracePt t="53842" x="5724525" y="1724025"/>
          <p14:tracePt t="54277" x="5734050" y="1724025"/>
          <p14:tracePt t="54645" x="5724525" y="1731963"/>
          <p14:tracePt t="54649" x="5697538" y="1731963"/>
          <p14:tracePt t="54658" x="5661025" y="1731963"/>
          <p14:tracePt t="54665" x="5624513" y="1741488"/>
          <p14:tracePt t="54676" x="5588000" y="1760538"/>
          <p14:tracePt t="54681" x="5551488" y="1760538"/>
          <p14:tracePt t="54692" x="5524500" y="1768475"/>
          <p14:tracePt t="54697" x="5487988" y="1768475"/>
          <p14:tracePt t="54708" x="5451475" y="1768475"/>
          <p14:tracePt t="54713" x="5441950" y="1768475"/>
          <p14:tracePt t="54721" x="5434013" y="1768475"/>
          <p14:tracePt t="54729" x="5414963" y="1768475"/>
          <p14:tracePt t="54737" x="5405438" y="1768475"/>
          <p14:tracePt t="54753" x="5397500" y="1768475"/>
          <p14:tracePt t="54778" x="5387975" y="1768475"/>
          <p14:tracePt t="54826" x="5378450" y="1760538"/>
          <p14:tracePt t="54833" x="5378450" y="1751013"/>
          <p14:tracePt t="54841" x="5378450" y="1741488"/>
          <p14:tracePt t="54858" x="5378450" y="1731963"/>
          <p14:tracePt t="54931" x="5378450" y="1704975"/>
          <p14:tracePt t="54940" x="5378450" y="1697038"/>
          <p14:tracePt t="54955" x="5378450" y="1677988"/>
          <p14:tracePt t="54981" x="5378450" y="1668463"/>
          <p14:tracePt t="54986" x="5378450" y="1660525"/>
          <p14:tracePt t="55049" x="5378450" y="1651000"/>
          <p14:tracePt t="55057" x="5378450" y="1631950"/>
          <p14:tracePt t="55111" x="5378450" y="1624013"/>
          <p14:tracePt t="55137" x="5378450" y="1614488"/>
          <p14:tracePt t="55145" x="5360988" y="1604963"/>
          <p14:tracePt t="55153" x="5360988" y="1595438"/>
          <p14:tracePt t="55161" x="5341938" y="1577975"/>
          <p14:tracePt t="55185" x="5341938" y="1568450"/>
          <p14:tracePt t="55202" x="5334000" y="1531938"/>
          <p14:tracePt t="55209" x="5324475" y="1522413"/>
          <p14:tracePt t="55225" x="5314950" y="1522413"/>
          <p14:tracePt t="55233" x="5314950" y="1514475"/>
          <p14:tracePt t="55249" x="5314950" y="1504950"/>
          <p14:tracePt t="55265" x="5305425" y="1495425"/>
          <p14:tracePt t="55282" x="5305425" y="1485900"/>
          <p14:tracePt t="55292" x="5305425" y="1468438"/>
          <p14:tracePt t="55297" x="5305425" y="1458913"/>
          <p14:tracePt t="55322" x="5305425" y="1449388"/>
          <p14:tracePt t="55329" x="5305425" y="1431925"/>
          <p14:tracePt t="55337" x="5305425" y="1422400"/>
          <p14:tracePt t="55353" x="5305425" y="1412875"/>
          <p14:tracePt t="55586" x="5297488" y="1412875"/>
          <p14:tracePt t="55594" x="5297488" y="1422400"/>
          <p14:tracePt t="55602" x="5278438" y="1468438"/>
          <p14:tracePt t="55609" x="5260975" y="1495425"/>
          <p14:tracePt t="55617" x="5260975" y="1514475"/>
          <p14:tracePt t="55625" x="5260975" y="1531938"/>
          <p14:tracePt t="55633" x="5260975" y="1550988"/>
          <p14:tracePt t="55642" x="5251450" y="1568450"/>
          <p14:tracePt t="55649" x="5232400" y="1587500"/>
          <p14:tracePt t="55658" x="5224463" y="1595438"/>
          <p14:tracePt t="55666" x="5224463" y="1604963"/>
          <p14:tracePt t="55682" x="5224463" y="1614488"/>
          <p14:tracePt t="55907" x="5268913" y="1624013"/>
          <p14:tracePt t="55915" x="5378450" y="1624013"/>
          <p14:tracePt t="55923" x="5514975" y="1604963"/>
          <p14:tracePt t="55930" x="5643563" y="1587500"/>
          <p14:tracePt t="55938" x="5753100" y="1577975"/>
          <p14:tracePt t="55947" x="5807075" y="1577975"/>
          <p14:tracePt t="55954" x="5826125" y="1568450"/>
          <p14:tracePt t="55962" x="5834063" y="1568450"/>
          <p14:tracePt t="56019" x="5843588" y="1558925"/>
          <p14:tracePt t="56227" x="5843588" y="1577975"/>
          <p14:tracePt t="56233" x="5843588" y="1604963"/>
          <p14:tracePt t="56241" x="5816600" y="1651000"/>
          <p14:tracePt t="56249" x="5780088" y="1668463"/>
          <p14:tracePt t="56258" x="5724525" y="1724025"/>
          <p14:tracePt t="56265" x="5680075" y="1751013"/>
          <p14:tracePt t="56276" x="5643563" y="1787525"/>
          <p14:tracePt t="56281" x="5616575" y="1804988"/>
          <p14:tracePt t="56289" x="5597525" y="1814513"/>
          <p14:tracePt t="56305" x="5588000" y="1824038"/>
          <p14:tracePt t="56571" x="5607050" y="1824038"/>
          <p14:tracePt t="56578" x="5634038" y="1824038"/>
          <p14:tracePt t="56586" x="5653088" y="1824038"/>
          <p14:tracePt t="56595" x="5680075" y="1824038"/>
          <p14:tracePt t="56602" x="5697538" y="1824038"/>
          <p14:tracePt t="56615" x="5724525" y="1824038"/>
          <p14:tracePt t="56618" x="5761038" y="1814513"/>
          <p14:tracePt t="56626" x="5780088" y="1804988"/>
          <p14:tracePt t="56642" x="5789613" y="1804988"/>
          <p14:tracePt t="56649" x="5797550" y="1797050"/>
          <p14:tracePt t="56659" x="5807075" y="1797050"/>
          <p14:tracePt t="56665" x="5816600" y="1787525"/>
          <p14:tracePt t="56681" x="5834063" y="1778000"/>
          <p14:tracePt t="56697" x="5843588" y="1768475"/>
          <p14:tracePt t="57043" x="5843588" y="1760538"/>
          <p14:tracePt t="57049" x="5826125" y="1760538"/>
          <p14:tracePt t="57057" x="5797550" y="1741488"/>
          <p14:tracePt t="57065" x="5770563" y="1724025"/>
          <p14:tracePt t="57075" x="5743575" y="1704975"/>
          <p14:tracePt t="57081" x="5724525" y="1697038"/>
          <p14:tracePt t="57097" x="5707063" y="1677988"/>
          <p14:tracePt t="57113" x="5697538" y="1668463"/>
          <p14:tracePt t="57154" x="5697538" y="1660525"/>
          <p14:tracePt t="57323" x="5697538" y="1668463"/>
          <p14:tracePt t="57331" x="5724525" y="1697038"/>
          <p14:tracePt t="57341" x="5743575" y="1714500"/>
          <p14:tracePt t="57347" x="5780088" y="1751013"/>
          <p14:tracePt t="57354" x="5797550" y="1768475"/>
          <p14:tracePt t="57362" x="5807075" y="1787525"/>
          <p14:tracePt t="57370" x="5826125" y="1804988"/>
          <p14:tracePt t="57379" x="5834063" y="1824038"/>
          <p14:tracePt t="57393" x="5843588" y="1833563"/>
          <p14:tracePt t="57401" x="5843588" y="1851025"/>
          <p14:tracePt t="57411" x="5843588" y="1860550"/>
          <p14:tracePt t="57427" x="5843588" y="1870075"/>
          <p14:tracePt t="57442" x="5843588" y="1897063"/>
          <p14:tracePt t="57449" x="5843588" y="1906588"/>
          <p14:tracePt t="57458" x="5843588" y="1914525"/>
          <p14:tracePt t="57465" x="5843588" y="1943100"/>
          <p14:tracePt t="57475" x="5826125" y="1979613"/>
          <p14:tracePt t="57481" x="5816600" y="1997075"/>
          <p14:tracePt t="57490" x="5797550" y="2016125"/>
          <p14:tracePt t="57497" x="5753100" y="2060575"/>
          <p14:tracePt t="57505" x="5743575" y="2070100"/>
          <p14:tracePt t="57513" x="5716588" y="2089150"/>
          <p14:tracePt t="57521" x="5697538" y="2106613"/>
          <p14:tracePt t="57529" x="5670550" y="2116138"/>
          <p14:tracePt t="57537" x="5653088" y="2133600"/>
          <p14:tracePt t="57545" x="5634038" y="2152650"/>
          <p14:tracePt t="57553" x="5624513" y="2160588"/>
          <p14:tracePt t="57569" x="5616575" y="2170113"/>
          <p14:tracePt t="57578" x="5607050" y="2179638"/>
          <p14:tracePt t="57585" x="5597525" y="2189163"/>
          <p14:tracePt t="57617" x="5588000" y="2189163"/>
          <p14:tracePt t="57643" x="5588000" y="2197100"/>
          <p14:tracePt t="57763" x="5597525" y="2197100"/>
          <p14:tracePt t="57769" x="5734050" y="2170113"/>
          <p14:tracePt t="57778" x="5880100" y="2152650"/>
          <p14:tracePt t="57785" x="6026150" y="2097088"/>
          <p14:tracePt t="57793" x="6162675" y="2070100"/>
          <p14:tracePt t="57802" x="6272213" y="2024063"/>
          <p14:tracePt t="57810" x="6335713" y="2006600"/>
          <p14:tracePt t="57817" x="6362700" y="1997075"/>
          <p14:tracePt t="57825" x="6391275" y="1997075"/>
          <p14:tracePt t="57900" x="6399213" y="1997075"/>
          <p14:tracePt t="58012" x="6408738" y="1987550"/>
          <p14:tracePt t="58018" x="6435725" y="1987550"/>
          <p14:tracePt t="58028" x="6454775" y="1987550"/>
          <p14:tracePt t="58033" x="6481763" y="1979613"/>
          <p14:tracePt t="58042" x="6491288" y="1970088"/>
          <p14:tracePt t="58049" x="6508750" y="1951038"/>
          <p14:tracePt t="58059" x="6527800" y="1906588"/>
          <p14:tracePt t="58065" x="6537325" y="1887538"/>
          <p14:tracePt t="58075" x="6545263" y="1878013"/>
          <p14:tracePt t="58081" x="6554788" y="1851025"/>
          <p14:tracePt t="58090" x="6573838" y="1824038"/>
          <p14:tracePt t="58097" x="6600825" y="1787525"/>
          <p14:tracePt t="58105" x="6600825" y="1778000"/>
          <p14:tracePt t="58113" x="6600825" y="1760538"/>
          <p14:tracePt t="58121" x="6600825" y="1741488"/>
          <p14:tracePt t="58129" x="6600825" y="1731963"/>
          <p14:tracePt t="58137" x="6600825" y="1714500"/>
          <p14:tracePt t="58145" x="6600825" y="1704975"/>
          <p14:tracePt t="58153" x="6600825" y="1697038"/>
          <p14:tracePt t="58161" x="6600825" y="1687513"/>
          <p14:tracePt t="58177" x="6600825" y="1677988"/>
          <p14:tracePt t="58193" x="6600825" y="1668463"/>
          <p14:tracePt t="58201" x="6600825" y="1660525"/>
          <p14:tracePt t="58211" x="6600825" y="1641475"/>
          <p14:tracePt t="58217" x="6591300" y="1624013"/>
          <p14:tracePt t="58226" x="6581775" y="1614488"/>
          <p14:tracePt t="58233" x="6581775" y="1604963"/>
          <p14:tracePt t="58241" x="6581775" y="1595438"/>
          <p14:tracePt t="58249" x="6573838" y="1587500"/>
          <p14:tracePt t="58323" x="6573838" y="1577975"/>
          <p14:tracePt t="58395" x="6573838" y="1568450"/>
          <p14:tracePt t="58529" x="6573838" y="1587500"/>
          <p14:tracePt t="58547" x="6573838" y="1604963"/>
          <p14:tracePt t="58553" x="6564313" y="1624013"/>
          <p14:tracePt t="58562" x="6564313" y="1631950"/>
          <p14:tracePt t="58569" x="6564313" y="1660525"/>
          <p14:tracePt t="58577" x="6564313" y="1668463"/>
          <p14:tracePt t="58586" x="6564313" y="1677988"/>
          <p14:tracePt t="58596" x="6564313" y="1697038"/>
          <p14:tracePt t="58611" x="6564313" y="1704975"/>
          <p14:tracePt t="58618" x="6564313" y="1714500"/>
          <p14:tracePt t="58628" x="6564313" y="1731963"/>
          <p14:tracePt t="58642" x="6564313" y="1741488"/>
          <p14:tracePt t="58673" x="6564313" y="1751013"/>
          <p14:tracePt t="58721" x="6564313" y="1768475"/>
          <p14:tracePt t="58737" x="6564313" y="1778000"/>
          <p14:tracePt t="58754" x="6564313" y="1787525"/>
          <p14:tracePt t="58762" x="6564313" y="1797050"/>
          <p14:tracePt t="58778" x="6564313" y="1814513"/>
          <p14:tracePt t="58793" x="6564313" y="1824038"/>
          <p14:tracePt t="58923" x="6564313" y="1797050"/>
          <p14:tracePt t="58929" x="6564313" y="1778000"/>
          <p14:tracePt t="58937" x="6564313" y="1768475"/>
          <p14:tracePt t="58945" x="6564313" y="1741488"/>
          <p14:tracePt t="58953" x="6564313" y="1731963"/>
          <p14:tracePt t="58969" x="6564313" y="1724025"/>
          <p14:tracePt t="58993" x="6564313" y="1714500"/>
          <p14:tracePt t="59105" x="6564313" y="1704975"/>
          <p14:tracePt t="59162" x="6591300" y="1687513"/>
          <p14:tracePt t="59169" x="6627813" y="1677988"/>
          <p14:tracePt t="59177" x="6691313" y="1631950"/>
          <p14:tracePt t="59185" x="6754813" y="1631950"/>
          <p14:tracePt t="59193" x="6783388" y="1624013"/>
          <p14:tracePt t="59201" x="6810375" y="1614488"/>
          <p14:tracePt t="59212" x="6837363" y="1614488"/>
          <p14:tracePt t="59217" x="6856413" y="1614488"/>
          <p14:tracePt t="59227" x="6900863" y="1614488"/>
          <p14:tracePt t="59242" x="6910388" y="1614488"/>
          <p14:tracePt t="59258" x="6919913" y="1614488"/>
          <p14:tracePt t="59265" x="6929438" y="1614488"/>
          <p14:tracePt t="59609" x="6937375" y="1604963"/>
          <p14:tracePt t="59643" x="6937375" y="1595438"/>
          <p14:tracePt t="59652" x="6937375" y="1587500"/>
          <p14:tracePt t="59657" x="6937375" y="1568450"/>
          <p14:tracePt t="59665" x="6937375" y="1558925"/>
          <p14:tracePt t="59675" x="6937375" y="1550988"/>
          <p14:tracePt t="59681" x="6937375" y="1541463"/>
          <p14:tracePt t="59691" x="6946900" y="1531938"/>
          <p14:tracePt t="59722" x="6946900" y="1522413"/>
          <p14:tracePt t="59955" x="6946900" y="1550988"/>
          <p14:tracePt t="59965" x="6946900" y="1558925"/>
          <p14:tracePt t="59972" x="6946900" y="1587500"/>
          <p14:tracePt t="59980" x="6946900" y="1595438"/>
          <p14:tracePt t="59987" x="6946900" y="1604963"/>
          <p14:tracePt t="59995" x="6946900" y="1624013"/>
          <p14:tracePt t="60002" x="6946900" y="1631950"/>
          <p14:tracePt t="60010" x="6946900" y="1641475"/>
          <p14:tracePt t="60018" x="6946900" y="1668463"/>
          <p14:tracePt t="60027" x="6946900" y="1687513"/>
          <p14:tracePt t="60034" x="6946900" y="1714500"/>
          <p14:tracePt t="60043" x="6946900" y="1724025"/>
          <p14:tracePt t="60050" x="6946900" y="1741488"/>
          <p14:tracePt t="60059" x="6946900" y="1768475"/>
          <p14:tracePt t="60066" x="6946900" y="1787525"/>
          <p14:tracePt t="60076" x="6946900" y="1814513"/>
          <p14:tracePt t="60082" x="6946900" y="1824038"/>
          <p14:tracePt t="60092" x="6946900" y="1833563"/>
          <p14:tracePt t="60098" x="6946900" y="1851025"/>
          <p14:tracePt t="60106" x="6946900" y="1860550"/>
          <p14:tracePt t="60379" x="6946900" y="1870075"/>
          <p14:tracePt t="60385" x="6946900" y="1914525"/>
          <p14:tracePt t="60393" x="6929438" y="1970088"/>
          <p14:tracePt t="60401" x="6856413" y="2052638"/>
          <p14:tracePt t="60409" x="6800850" y="2125663"/>
          <p14:tracePt t="60417" x="6700838" y="2197100"/>
          <p14:tracePt t="60426" x="6600825" y="2279650"/>
          <p14:tracePt t="60433" x="6564313" y="2316163"/>
          <p14:tracePt t="60442" x="6508750" y="2398713"/>
          <p14:tracePt t="60449" x="6445250" y="2462213"/>
          <p14:tracePt t="60458" x="6391275" y="2562225"/>
          <p14:tracePt t="60465" x="6318250" y="2644775"/>
          <p14:tracePt t="60475" x="6272213" y="2698750"/>
          <p14:tracePt t="60481" x="6245225" y="2754313"/>
          <p14:tracePt t="60491" x="6208713" y="2800350"/>
          <p14:tracePt t="60497" x="6189663" y="2836863"/>
          <p14:tracePt t="60505" x="6181725" y="2854325"/>
          <p14:tracePt t="60513" x="6162675" y="2881313"/>
          <p14:tracePt t="60521" x="6153150" y="2890838"/>
          <p14:tracePt t="60529" x="6145213" y="2900363"/>
          <p14:tracePt t="60545" x="6126163" y="2917825"/>
          <p14:tracePt t="60553" x="6108700" y="2927350"/>
          <p14:tracePt t="60569" x="6099175" y="2936875"/>
          <p14:tracePt t="60577" x="6072188" y="2946400"/>
          <p14:tracePt t="60586" x="6062663" y="2946400"/>
          <p14:tracePt t="60593" x="6026150" y="2973388"/>
          <p14:tracePt t="60601" x="6007100" y="2982913"/>
          <p14:tracePt t="60609" x="5953125" y="3017838"/>
          <p14:tracePt t="60619" x="5916613" y="3027363"/>
          <p14:tracePt t="60626" x="5899150" y="3036888"/>
          <p14:tracePt t="60634" x="5870575" y="3036888"/>
          <p14:tracePt t="60644" x="5862638" y="3036888"/>
          <p14:tracePt t="60650" x="5853113" y="3036888"/>
          <p14:tracePt t="60723" x="5834063" y="3036888"/>
          <p14:tracePt t="60732" x="5826125" y="3036888"/>
          <p14:tracePt t="60739" x="5816600" y="3036888"/>
          <p14:tracePt t="60746" x="5780088" y="3036888"/>
          <p14:tracePt t="60754" x="5734050" y="3036888"/>
          <p14:tracePt t="60762" x="5680075" y="3036888"/>
          <p14:tracePt t="60770" x="5624513" y="3036888"/>
          <p14:tracePt t="60778" x="5551488" y="3036888"/>
          <p14:tracePt t="60787" x="5478463" y="3036888"/>
          <p14:tracePt t="60793" x="5368925" y="3054350"/>
          <p14:tracePt t="60802" x="5305425" y="3054350"/>
          <p14:tracePt t="60809" x="5232400" y="3054350"/>
          <p14:tracePt t="60818" x="5168900" y="3073400"/>
          <p14:tracePt t="60826" x="5141913" y="3073400"/>
          <p14:tracePt t="60833" x="5122863" y="3073400"/>
          <p14:tracePt t="60907" x="5114925" y="3073400"/>
          <p14:tracePt t="60923" x="5095875" y="3054350"/>
          <p14:tracePt t="60929" x="5086350" y="3036888"/>
          <p14:tracePt t="60938" x="5059363" y="3000375"/>
          <p14:tracePt t="60946" x="5059363" y="2982913"/>
          <p14:tracePt t="60954" x="5041900" y="2927350"/>
          <p14:tracePt t="60962" x="5032375" y="2917825"/>
          <p14:tracePt t="60977" x="5032375" y="2900363"/>
          <p14:tracePt t="60986" x="5022850" y="2881313"/>
          <p14:tracePt t="61067" x="5022850" y="2873375"/>
          <p14:tracePt t="61329" x="5032375" y="2873375"/>
          <p14:tracePt t="61337" x="5059363" y="2873375"/>
          <p14:tracePt t="61345" x="5086350" y="2873375"/>
          <p14:tracePt t="61353" x="5122863" y="2873375"/>
          <p14:tracePt t="61361" x="5168900" y="2873375"/>
          <p14:tracePt t="61369" x="5195888" y="2873375"/>
          <p14:tracePt t="61377" x="5214938" y="2873375"/>
          <p14:tracePt t="61385" x="5232400" y="2873375"/>
          <p14:tracePt t="61521" x="5241925" y="2873375"/>
          <p14:tracePt t="61529" x="5241925" y="2881313"/>
          <p14:tracePt t="61537" x="5241925" y="2890838"/>
          <p14:tracePt t="61545" x="5241925" y="2900363"/>
          <p14:tracePt t="61553" x="5241925" y="2927350"/>
          <p14:tracePt t="61569" x="5241925" y="2946400"/>
          <p14:tracePt t="61577" x="5241925" y="2963863"/>
          <p14:tracePt t="61593" x="5241925" y="2973388"/>
          <p14:tracePt t="61602" x="5241925" y="2982913"/>
          <p14:tracePt t="61617" x="5241925" y="3000375"/>
          <p14:tracePt t="61825" x="5251450" y="3017838"/>
          <p14:tracePt t="61834" x="5360988" y="3017838"/>
          <p14:tracePt t="61843" x="5487988" y="3017838"/>
          <p14:tracePt t="61849" x="5653088" y="3017838"/>
          <p14:tracePt t="61859" x="5761038" y="3017838"/>
          <p14:tracePt t="61865" x="5834063" y="3017838"/>
          <p14:tracePt t="61876" x="5880100" y="3017838"/>
          <p14:tracePt t="61881" x="5889625" y="3017838"/>
          <p14:tracePt t="62209" x="5889625" y="3027363"/>
          <p14:tracePt t="62217" x="5880100" y="3046413"/>
          <p14:tracePt t="62225" x="5880100" y="3054350"/>
          <p14:tracePt t="62233" x="5870575" y="3063875"/>
          <p14:tracePt t="62242" x="5870575" y="3082925"/>
          <p14:tracePt t="62249" x="5862638" y="3100388"/>
          <p14:tracePt t="62258" x="5862638" y="3109913"/>
          <p14:tracePt t="62265" x="5862638" y="3127375"/>
          <p14:tracePt t="62275" x="5843588" y="3146425"/>
          <p14:tracePt t="62281" x="5843588" y="3173413"/>
          <p14:tracePt t="62292" x="5834063" y="3182938"/>
          <p14:tracePt t="62297" x="5834063" y="3192463"/>
          <p14:tracePt t="62305" x="5834063" y="3200400"/>
          <p14:tracePt t="62313" x="5834063" y="3219450"/>
          <p14:tracePt t="62465" x="5834063" y="3228975"/>
          <p14:tracePt t="62473" x="5853113" y="3219450"/>
          <p14:tracePt t="62481" x="5870575" y="3209925"/>
          <p14:tracePt t="62490" x="5899150" y="3173413"/>
          <p14:tracePt t="62497" x="5907088" y="3163888"/>
          <p14:tracePt t="62601" x="5899150" y="3163888"/>
          <p14:tracePt t="62609" x="5870575" y="3192463"/>
          <p14:tracePt t="62618" x="5834063" y="3192463"/>
          <p14:tracePt t="62626" x="5797550" y="3200400"/>
          <p14:tracePt t="62633" x="5780088" y="3200400"/>
          <p14:tracePt t="62641" x="5724525" y="3209925"/>
          <p14:tracePt t="62650" x="5716588" y="3209925"/>
          <p14:tracePt t="62658" x="5688013" y="3209925"/>
          <p14:tracePt t="62665" x="5680075" y="3209925"/>
          <p14:tracePt t="62817" x="5697538" y="3209925"/>
          <p14:tracePt t="62826" x="5743575" y="3209925"/>
          <p14:tracePt t="62833" x="5780088" y="3209925"/>
          <p14:tracePt t="62841" x="5862638" y="3173413"/>
          <p14:tracePt t="62849" x="5907088" y="3155950"/>
          <p14:tracePt t="62858" x="5980113" y="3119438"/>
          <p14:tracePt t="62884" x="6089650" y="3046413"/>
          <p14:tracePt t="62896" x="6099175" y="3036888"/>
          <p14:tracePt t="62899" x="6126163" y="3009900"/>
          <p14:tracePt t="62914" x="6145213" y="2990850"/>
          <p14:tracePt t="62921" x="6145213" y="2963863"/>
          <p14:tracePt t="62929" x="6145213" y="2917825"/>
          <p14:tracePt t="62937" x="6145213" y="2909888"/>
          <p14:tracePt t="62945" x="6145213" y="2873375"/>
          <p14:tracePt t="62953" x="6135688" y="2817813"/>
          <p14:tracePt t="62961" x="6108700" y="2790825"/>
          <p14:tracePt t="62969" x="6089650" y="2744788"/>
          <p14:tracePt t="62977" x="6053138" y="2708275"/>
          <p14:tracePt t="62985" x="6026150" y="2681288"/>
          <p14:tracePt t="62993" x="6016625" y="2662238"/>
          <p14:tracePt t="63001" x="6007100" y="2654300"/>
          <p14:tracePt t="63009" x="5989638" y="2635250"/>
          <p14:tracePt t="63017" x="5972175" y="2617788"/>
          <p14:tracePt t="63026" x="5962650" y="2608263"/>
          <p14:tracePt t="63057" x="5962650" y="2598738"/>
          <p14:tracePt t="63065" x="5953125" y="2589213"/>
          <p14:tracePt t="63267" x="5972175" y="2589213"/>
          <p14:tracePt t="63273" x="6016625" y="2589213"/>
          <p14:tracePt t="63281" x="6035675" y="2589213"/>
          <p14:tracePt t="63290" x="6089650" y="2598738"/>
          <p14:tracePt t="63297" x="6153150" y="2635250"/>
          <p14:tracePt t="63305" x="6208713" y="2644775"/>
          <p14:tracePt t="63313" x="6254750" y="2654300"/>
          <p14:tracePt t="63323" x="6272213" y="2681288"/>
          <p14:tracePt t="63329" x="6299200" y="2681288"/>
          <p14:tracePt t="63342" x="6308725" y="2681288"/>
          <p14:tracePt t="63345" x="6318250" y="2681288"/>
          <p14:tracePt t="63394" x="6326188" y="2690813"/>
          <p14:tracePt t="63410" x="6335713" y="2698750"/>
          <p14:tracePt t="63418" x="6354763" y="2717800"/>
          <p14:tracePt t="63427" x="6362700" y="2727325"/>
          <p14:tracePt t="63434" x="6362700" y="2735263"/>
          <p14:tracePt t="63442" x="6362700" y="2754313"/>
          <p14:tracePt t="63458" x="6362700" y="2763838"/>
          <p14:tracePt t="63507" x="6362700" y="2771775"/>
          <p14:tracePt t="63546" x="6362700" y="2790825"/>
          <p14:tracePt t="63557" x="6362700" y="2800350"/>
          <p14:tracePt t="63564" x="6362700" y="2808288"/>
          <p14:tracePt t="63573" x="6362700" y="2817813"/>
          <p14:tracePt t="63579" x="6362700" y="2836863"/>
          <p14:tracePt t="63586" x="6345238" y="2863850"/>
          <p14:tracePt t="63594" x="6335713" y="2890838"/>
          <p14:tracePt t="63602" x="6318250" y="2946400"/>
          <p14:tracePt t="63610" x="6299200" y="2963863"/>
          <p14:tracePt t="63618" x="6272213" y="3000375"/>
          <p14:tracePt t="63626" x="6262688" y="3009900"/>
          <p14:tracePt t="63634" x="6254750" y="3017838"/>
          <p14:tracePt t="63641" x="6218238" y="3046413"/>
          <p14:tracePt t="63649" x="6199188" y="3063875"/>
          <p14:tracePt t="63658" x="6181725" y="3073400"/>
          <p14:tracePt t="63665" x="6135688" y="3090863"/>
          <p14:tracePt t="63674" x="6126163" y="3100388"/>
          <p14:tracePt t="63681" x="6080125" y="3119438"/>
          <p14:tracePt t="63691" x="6072188" y="3119438"/>
          <p14:tracePt t="63697" x="6053138" y="3127375"/>
          <p14:tracePt t="63705" x="6043613" y="3136900"/>
          <p14:tracePt t="63849" x="6080125" y="3119438"/>
          <p14:tracePt t="63857" x="6181725" y="3063875"/>
          <p14:tracePt t="63866" x="6262688" y="3036888"/>
          <p14:tracePt t="63873" x="6326188" y="3000375"/>
          <p14:tracePt t="63882" x="6445250" y="2954338"/>
          <p14:tracePt t="63891" x="6518275" y="2927350"/>
          <p14:tracePt t="63897" x="6618288" y="2900363"/>
          <p14:tracePt t="63905" x="6664325" y="2881313"/>
          <p14:tracePt t="63913" x="6681788" y="2863850"/>
          <p14:tracePt t="63921" x="6691313" y="2863850"/>
          <p14:tracePt t="63929" x="6710363" y="2844800"/>
          <p14:tracePt t="64131" x="6710363" y="2836863"/>
          <p14:tracePt t="64137" x="6691313" y="2836863"/>
          <p14:tracePt t="64145" x="6645275" y="2836863"/>
          <p14:tracePt t="64153" x="6591300" y="2836863"/>
          <p14:tracePt t="64161" x="6554788" y="2836863"/>
          <p14:tracePt t="64169" x="6508750" y="2844800"/>
          <p14:tracePt t="64177" x="6464300" y="2854325"/>
          <p14:tracePt t="64185" x="6427788" y="2873375"/>
          <p14:tracePt t="64193" x="6362700" y="2890838"/>
          <p14:tracePt t="64201" x="6354763" y="2890838"/>
          <p14:tracePt t="64209" x="6326188" y="2890838"/>
          <p14:tracePt t="64363" x="6362700" y="2890838"/>
          <p14:tracePt t="64373" x="6399213" y="2890838"/>
          <p14:tracePt t="64381" x="6445250" y="2890838"/>
          <p14:tracePt t="64387" x="6554788" y="2881313"/>
          <p14:tracePt t="64395" x="6618288" y="2863850"/>
          <p14:tracePt t="64401" x="6710363" y="2863850"/>
          <p14:tracePt t="64410" x="6819900" y="2863850"/>
          <p14:tracePt t="64417" x="6910388" y="2863850"/>
          <p14:tracePt t="64426" x="6946900" y="2863850"/>
          <p14:tracePt t="64433" x="7000875" y="2863850"/>
          <p14:tracePt t="64443" x="7037388" y="2863850"/>
          <p14:tracePt t="64681" x="7019925" y="2844800"/>
          <p14:tracePt t="64690" x="7010400" y="2844800"/>
          <p14:tracePt t="64697" x="6992938" y="2827338"/>
          <p14:tracePt t="64705" x="6964363" y="2817813"/>
          <p14:tracePt t="64713" x="6929438" y="2790825"/>
          <p14:tracePt t="64721" x="6910388" y="2781300"/>
          <p14:tracePt t="64729" x="6864350" y="2735263"/>
          <p14:tracePt t="64737" x="6846888" y="2717800"/>
          <p14:tracePt t="64745" x="6810375" y="2681288"/>
          <p14:tracePt t="64753" x="6791325" y="2662238"/>
          <p14:tracePt t="64761" x="6764338" y="2635250"/>
          <p14:tracePt t="64769" x="6727825" y="2598738"/>
          <p14:tracePt t="64777" x="6718300" y="2589213"/>
          <p14:tracePt t="64785" x="6718300" y="2571750"/>
          <p14:tracePt t="64794" x="6710363" y="2571750"/>
          <p14:tracePt t="65299" x="6710363" y="2581275"/>
          <p14:tracePt t="65305" x="6691313" y="2644775"/>
          <p14:tracePt t="65313" x="6681788" y="2681288"/>
          <p14:tracePt t="65321" x="6673850" y="2744788"/>
          <p14:tracePt t="65329" x="6673850" y="2800350"/>
          <p14:tracePt t="65337" x="6645275" y="2817813"/>
          <p14:tracePt t="65345" x="6645275" y="2863850"/>
          <p14:tracePt t="65353" x="6645275" y="2881313"/>
          <p14:tracePt t="65361" x="6637338" y="2900363"/>
          <p14:tracePt t="65523" x="6637338" y="2881313"/>
          <p14:tracePt t="65539" x="6637338" y="2873375"/>
          <p14:tracePt t="65548" x="6637338" y="2863850"/>
          <p14:tracePt t="65563" x="6637338" y="2854325"/>
          <p14:tracePt t="65577" x="6637338" y="2836863"/>
          <p14:tracePt t="65585" x="6627813" y="2827338"/>
          <p14:tracePt t="65593" x="6627813" y="2817813"/>
          <p14:tracePt t="65601" x="6610350" y="2800350"/>
          <p14:tracePt t="65609" x="6610350" y="2790825"/>
          <p14:tracePt t="65625" x="6600825" y="2771775"/>
          <p14:tracePt t="65641" x="6581775" y="2763838"/>
          <p14:tracePt t="65650" x="6573838" y="2763838"/>
          <p14:tracePt t="65661" x="6564313" y="2763838"/>
          <p14:tracePt t="65666" x="6545263" y="2763838"/>
          <p14:tracePt t="65677" x="6527800" y="2763838"/>
          <p14:tracePt t="65682" x="6508750" y="2763838"/>
          <p14:tracePt t="65699" x="6454775" y="2754313"/>
          <p14:tracePt t="65711" x="6435725" y="2744788"/>
          <p14:tracePt t="65714" x="6399213" y="2744788"/>
          <p14:tracePt t="65722" x="6354763" y="2735263"/>
          <p14:tracePt t="65730" x="6308725" y="2727325"/>
          <p14:tracePt t="65738" x="6281738" y="2727325"/>
          <p14:tracePt t="65746" x="6254750" y="2717800"/>
          <p14:tracePt t="65754" x="6226175" y="2717800"/>
          <p14:tracePt t="65762" x="6208713" y="2717800"/>
          <p14:tracePt t="65770" x="6189663" y="2717800"/>
          <p14:tracePt t="65777" x="6181725" y="2717800"/>
          <p14:tracePt t="65826" x="6172200" y="2708275"/>
          <p14:tracePt t="65842" x="6162675" y="2681288"/>
          <p14:tracePt t="65851" x="6162675" y="2654300"/>
          <p14:tracePt t="65859" x="6162675" y="2608263"/>
          <p14:tracePt t="65867" x="6162675" y="2589213"/>
          <p14:tracePt t="65880" x="6126163" y="2535238"/>
          <p14:tracePt t="65883" x="6126163" y="2508250"/>
          <p14:tracePt t="65894" x="6108700" y="2471738"/>
          <p14:tracePt t="65898" x="6099175" y="2435225"/>
          <p14:tracePt t="65910" x="6080125" y="2416175"/>
          <p14:tracePt t="65914" x="6062663" y="2379663"/>
          <p14:tracePt t="65921" x="6043613" y="2371725"/>
          <p14:tracePt t="65929" x="6035675" y="2371725"/>
          <p14:tracePt t="65938" x="6026150" y="2362200"/>
          <p14:tracePt t="65953" x="6016625" y="2362200"/>
          <p14:tracePt t="65969" x="5989638" y="2362200"/>
          <p14:tracePt t="65977" x="5953125" y="2362200"/>
          <p14:tracePt t="65985" x="5916613" y="2362200"/>
          <p14:tracePt t="65993" x="5862638" y="2362200"/>
          <p14:tracePt t="66001" x="5807075" y="2371725"/>
          <p14:tracePt t="66009" x="5761038" y="2371725"/>
          <p14:tracePt t="66019" x="5734050" y="2389188"/>
          <p14:tracePt t="66029" x="5716588" y="2398713"/>
          <p14:tracePt t="66051" x="5707063" y="2398713"/>
          <p14:tracePt t="66060" x="5688013" y="2398713"/>
          <p14:tracePt t="66082" x="5680075" y="2408238"/>
          <p14:tracePt t="66180" x="5680075" y="2389188"/>
          <p14:tracePt t="66187" x="5670550" y="2362200"/>
          <p14:tracePt t="66196" x="5661025" y="2335213"/>
          <p14:tracePt t="66203" x="5661025" y="2289175"/>
          <p14:tracePt t="66211" x="5661025" y="2252663"/>
          <p14:tracePt t="66218" x="5653088" y="2206625"/>
          <p14:tracePt t="66225" x="5653088" y="2189163"/>
          <p14:tracePt t="66234" x="5653088" y="2152650"/>
          <p14:tracePt t="66243" x="5653088" y="2133600"/>
          <p14:tracePt t="66250" x="5653088" y="2116138"/>
          <p14:tracePt t="66259" x="5653088" y="2097088"/>
          <p14:tracePt t="66266" x="5653088" y="2089150"/>
          <p14:tracePt t="66275" x="5653088" y="2060575"/>
          <p14:tracePt t="66298" x="5653088" y="2052638"/>
          <p14:tracePt t="66315" x="5661025" y="2016125"/>
          <p14:tracePt t="66322" x="5707063" y="2016125"/>
          <p14:tracePt t="66331" x="5770563" y="2016125"/>
          <p14:tracePt t="66339" x="5862638" y="2016125"/>
          <p14:tracePt t="66348" x="5989638" y="2016125"/>
          <p14:tracePt t="66353" x="6135688" y="2016125"/>
          <p14:tracePt t="66362" x="6281738" y="2016125"/>
          <p14:tracePt t="66369" x="6445250" y="2016125"/>
          <p14:tracePt t="66377" x="6591300" y="2016125"/>
          <p14:tracePt t="66385" x="6718300" y="2016125"/>
          <p14:tracePt t="66393" x="6810375" y="2016125"/>
          <p14:tracePt t="66401" x="6864350" y="2016125"/>
          <p14:tracePt t="66409" x="6900863" y="2016125"/>
          <p14:tracePt t="66722" x="6910388" y="1997075"/>
          <p14:tracePt t="66733" x="6910388" y="1970088"/>
          <p14:tracePt t="66737" x="6910388" y="1951038"/>
          <p14:tracePt t="66747" x="6910388" y="1924050"/>
          <p14:tracePt t="66753" x="6910388" y="1878013"/>
          <p14:tracePt t="66762" x="6910388" y="1870075"/>
          <p14:tracePt t="66769" x="6910388" y="1860550"/>
          <p14:tracePt t="66777" x="6910388" y="1841500"/>
          <p14:tracePt t="66785" x="6910388" y="1824038"/>
          <p14:tracePt t="66793" x="6910388" y="1814513"/>
          <p14:tracePt t="66905" x="6910388" y="1824038"/>
          <p14:tracePt t="66921" x="6910388" y="1833563"/>
          <p14:tracePt t="66930" x="6910388" y="1851025"/>
          <p14:tracePt t="66937" x="6910388" y="1860550"/>
          <p14:tracePt t="68053" x="6919913" y="1851025"/>
          <p14:tracePt t="68060" x="6946900" y="1833563"/>
          <p14:tracePt t="68071" x="6956425" y="1814513"/>
          <p14:tracePt t="68076" x="6973888" y="1778000"/>
          <p14:tracePt t="68082" x="6992938" y="1751013"/>
          <p14:tracePt t="68091" x="7010400" y="1731963"/>
          <p14:tracePt t="68097" x="7037388" y="1704975"/>
          <p14:tracePt t="68107" x="7056438" y="1668463"/>
          <p14:tracePt t="68121" x="7073900" y="1651000"/>
          <p14:tracePt t="68455" x="7073900" y="1631950"/>
          <p14:tracePt t="68875" x="6910388" y="1624013"/>
          <p14:tracePt t="68883" x="6654800" y="1631950"/>
          <p14:tracePt t="68890" x="6335713" y="1668463"/>
          <p14:tracePt t="68897" x="5943600" y="1731963"/>
          <p14:tracePt t="68907" x="5697538" y="1768475"/>
          <p14:tracePt t="68913" x="5451475" y="1804988"/>
          <p14:tracePt t="68921" x="5214938" y="1841500"/>
          <p14:tracePt t="68929" x="5032375" y="1851025"/>
          <p14:tracePt t="68937" x="4767263" y="1906588"/>
          <p14:tracePt t="68945" x="4530725" y="1924050"/>
          <p14:tracePt t="68953" x="4257675" y="1943100"/>
          <p14:tracePt t="68961" x="4002088" y="1997075"/>
          <p14:tracePt t="68969" x="3892550" y="1997075"/>
          <p14:tracePt t="68977" x="3819525" y="2006600"/>
          <p14:tracePt t="68985" x="3775075" y="2006600"/>
          <p14:tracePt t="68993" x="3765550" y="2016125"/>
          <p14:tracePt t="69195" x="3819525" y="2016125"/>
          <p14:tracePt t="69201" x="3856038" y="2016125"/>
          <p14:tracePt t="69209" x="3911600" y="2052638"/>
          <p14:tracePt t="69217" x="3929063" y="2052638"/>
          <p14:tracePt t="69225" x="3965575" y="2060575"/>
          <p14:tracePt t="69241" x="3975100" y="2070100"/>
          <p14:tracePt t="69298" x="3975100" y="2060575"/>
          <p14:tracePt t="69306" x="3984625" y="2052638"/>
          <p14:tracePt t="69329" x="3992563" y="2052638"/>
          <p14:tracePt t="69573" x="4002088" y="2043113"/>
          <p14:tracePt t="69578" x="4011613" y="2033588"/>
          <p14:tracePt t="69585" x="4029075" y="2006600"/>
          <p14:tracePt t="69593" x="4048125" y="1997075"/>
          <p14:tracePt t="69601" x="4065588" y="1987550"/>
          <p14:tracePt t="70019" x="4084638" y="1987550"/>
          <p14:tracePt t="70025" x="4129088" y="2024063"/>
          <p14:tracePt t="70033" x="4175125" y="2052638"/>
          <p14:tracePt t="70042" x="4221163" y="2106613"/>
          <p14:tracePt t="70049" x="4248150" y="2152650"/>
          <p14:tracePt t="70057" x="4275138" y="2216150"/>
          <p14:tracePt t="70065" x="4275138" y="2243138"/>
          <p14:tracePt t="70074" x="4275138" y="2262188"/>
          <p14:tracePt t="70081" x="4275138" y="2279650"/>
          <p14:tracePt t="70090" x="4275138" y="2289175"/>
          <p14:tracePt t="70147" x="4275138" y="2316163"/>
          <p14:tracePt t="70158" x="4275138" y="2335213"/>
          <p14:tracePt t="70165" x="4275138" y="2343150"/>
          <p14:tracePt t="70171" x="4275138" y="2379663"/>
          <p14:tracePt t="70177" x="4275138" y="2416175"/>
          <p14:tracePt t="70185" x="4275138" y="2462213"/>
          <p14:tracePt t="70193" x="4257675" y="2517775"/>
          <p14:tracePt t="70201" x="4257675" y="2571750"/>
          <p14:tracePt t="70209" x="4257675" y="2608263"/>
          <p14:tracePt t="70217" x="4257675" y="2662238"/>
          <p14:tracePt t="70225" x="4257675" y="2690813"/>
          <p14:tracePt t="70233" x="4248150" y="2727325"/>
          <p14:tracePt t="70241" x="4248150" y="2735263"/>
          <p14:tracePt t="70394" x="4248150" y="2744788"/>
          <p14:tracePt t="70402" x="4248150" y="2771775"/>
          <p14:tracePt t="70410" x="4248150" y="2790825"/>
          <p14:tracePt t="70418" x="4248150" y="2808288"/>
          <p14:tracePt t="70426" x="4248150" y="2836863"/>
          <p14:tracePt t="70442" x="4248150" y="2863850"/>
          <p14:tracePt t="70450" x="4248150" y="2873375"/>
          <p14:tracePt t="70507" x="4248150" y="2881313"/>
          <p14:tracePt t="71683" x="4248150" y="2917825"/>
          <p14:tracePt t="71689" x="4248150" y="2927350"/>
          <p14:tracePt t="71697" x="4248150" y="2936875"/>
          <p14:tracePt t="71707" x="4248150" y="2963863"/>
          <p14:tracePt t="71722" x="4248150" y="2973388"/>
          <p14:tracePt t="71730" x="4238625" y="3009900"/>
          <p14:tracePt t="71861" x="4230688" y="3017838"/>
          <p14:tracePt t="71868" x="4221163" y="3017838"/>
          <p14:tracePt t="71877" x="4221163" y="3027363"/>
          <p14:tracePt t="71886" x="4211638" y="3046413"/>
          <p14:tracePt t="71898" x="4211638" y="3054350"/>
          <p14:tracePt t="71907" x="4211638" y="3063875"/>
          <p14:tracePt t="71913" x="4202113" y="3082925"/>
          <p14:tracePt t="71922" x="4202113" y="3090863"/>
          <p14:tracePt t="71945" x="4202113" y="3100388"/>
          <p14:tracePt t="71953" x="4194175" y="3109913"/>
          <p14:tracePt t="71963" x="4194175" y="3119438"/>
          <p14:tracePt t="71971" x="4194175" y="3127375"/>
          <p14:tracePt t="71978" x="4184650" y="3136900"/>
          <p14:tracePt t="71987" x="4175125" y="3146425"/>
          <p14:tracePt t="71995" x="4148138" y="3163888"/>
          <p14:tracePt t="72002" x="4129088" y="3182938"/>
          <p14:tracePt t="72012" x="4111625" y="3200400"/>
          <p14:tracePt t="72019" x="4075113" y="3228975"/>
          <p14:tracePt t="72027" x="4057650" y="3273425"/>
          <p14:tracePt t="72034" x="4021138" y="3292475"/>
          <p14:tracePt t="72044" x="3975100" y="3328988"/>
          <p14:tracePt t="72050" x="3956050" y="3346450"/>
          <p14:tracePt t="72059" x="3911600" y="3382963"/>
          <p14:tracePt t="72065" x="3892550" y="3411538"/>
          <p14:tracePt t="72075" x="3865563" y="3446463"/>
          <p14:tracePt t="72081" x="3838575" y="3492500"/>
          <p14:tracePt t="72090" x="3819525" y="3519488"/>
          <p14:tracePt t="72097" x="3810000" y="3529013"/>
          <p14:tracePt t="72107" x="3783013" y="3556000"/>
          <p14:tracePt t="72113" x="3783013" y="3575050"/>
          <p14:tracePt t="72121" x="3765550" y="3592513"/>
          <p14:tracePt t="72129" x="3756025" y="3611563"/>
          <p14:tracePt t="72137" x="3756025" y="3638550"/>
          <p14:tracePt t="72145" x="3719513" y="3684588"/>
          <p14:tracePt t="72153" x="3709988" y="3721100"/>
          <p14:tracePt t="72163" x="3702050" y="3738563"/>
          <p14:tracePt t="72171" x="3683000" y="3757613"/>
          <p14:tracePt t="72195" x="3683000" y="3775075"/>
          <p14:tracePt t="72213" x="3673475" y="3794125"/>
          <p14:tracePt t="72771" x="3683000" y="3794125"/>
          <p14:tracePt t="72777" x="3709988" y="3794125"/>
          <p14:tracePt t="72785" x="3775075" y="3784600"/>
          <p14:tracePt t="72793" x="3846513" y="3784600"/>
          <p14:tracePt t="72801" x="3929063" y="3784600"/>
          <p14:tracePt t="72810" x="4038600" y="3784600"/>
          <p14:tracePt t="72817" x="4129088" y="3784600"/>
          <p14:tracePt t="72825" x="4238625" y="3784600"/>
          <p14:tracePt t="72833" x="4348163" y="3767138"/>
          <p14:tracePt t="72841" x="4421188" y="3767138"/>
          <p14:tracePt t="72849" x="4513263" y="3757613"/>
          <p14:tracePt t="72860" x="4576763" y="3730625"/>
          <p14:tracePt t="72866" x="4622800" y="3721100"/>
          <p14:tracePt t="72881" x="4640263" y="3721100"/>
          <p14:tracePt t="72892" x="4667250" y="3711575"/>
          <p14:tracePt t="74331" x="4659313" y="3665538"/>
          <p14:tracePt t="74337" x="4603750" y="3602038"/>
          <p14:tracePt t="74345" x="4503738" y="3529013"/>
          <p14:tracePt t="74353" x="4440238" y="3502025"/>
          <p14:tracePt t="74361" x="4340225" y="3455988"/>
          <p14:tracePt t="74369" x="4284663" y="3438525"/>
          <p14:tracePt t="74377" x="4221163" y="3411538"/>
          <p14:tracePt t="74385" x="4157663" y="3382963"/>
          <p14:tracePt t="74393" x="4121150" y="3382963"/>
          <p14:tracePt t="74401" x="4084638" y="3375025"/>
          <p14:tracePt t="74409" x="4029075" y="3375025"/>
          <p14:tracePt t="74417" x="3984625" y="3355975"/>
          <p14:tracePt t="74425" x="3929063" y="3355975"/>
          <p14:tracePt t="74433" x="3902075" y="3346450"/>
          <p14:tracePt t="74441" x="3883025" y="3346450"/>
          <p14:tracePt t="74450" x="3875088" y="3338513"/>
          <p14:tracePt t="74460" x="3856038" y="3328988"/>
          <p14:tracePt t="74470" x="3838575" y="3309938"/>
          <p14:tracePt t="74473" x="3819525" y="3292475"/>
          <p14:tracePt t="74483" x="3783013" y="3255963"/>
          <p14:tracePt t="74493" x="3765550" y="3236913"/>
          <p14:tracePt t="74499" x="3756025" y="3228975"/>
          <p14:tracePt t="74510" x="3729038" y="3200400"/>
          <p14:tracePt t="74514" x="3709988" y="3182938"/>
          <p14:tracePt t="74527" x="3692525" y="3163888"/>
          <p14:tracePt t="74532" x="3683000" y="3155950"/>
          <p14:tracePt t="74545" x="3673475" y="3146425"/>
          <p14:tracePt t="74553" x="3665538" y="3136900"/>
          <p14:tracePt t="74561" x="3656013" y="3136900"/>
          <p14:tracePt t="74569" x="3636963" y="3119438"/>
          <p14:tracePt t="74577" x="3629025" y="3119438"/>
          <p14:tracePt t="74587" x="3619500" y="3109913"/>
          <p14:tracePt t="74833" x="3665538" y="3109913"/>
          <p14:tracePt t="74841" x="3738563" y="3109913"/>
          <p14:tracePt t="74849" x="3883025" y="3109913"/>
          <p14:tracePt t="74859" x="4065588" y="3109913"/>
          <p14:tracePt t="74867" x="4267200" y="3109913"/>
          <p14:tracePt t="74877" x="4484688" y="3109913"/>
          <p14:tracePt t="74891" x="4832350" y="3109913"/>
          <p14:tracePt t="74897" x="4959350" y="3109913"/>
          <p14:tracePt t="74908" x="4995863" y="3109913"/>
          <p14:tracePt t="74913" x="5041900" y="3109913"/>
          <p14:tracePt t="75131" x="5032375" y="3109913"/>
          <p14:tracePt t="75137" x="4905375" y="3109913"/>
          <p14:tracePt t="75145" x="4776788" y="3109913"/>
          <p14:tracePt t="75153" x="4686300" y="3109913"/>
          <p14:tracePt t="75161" x="4557713" y="3109913"/>
          <p14:tracePt t="75169" x="4448175" y="3109913"/>
          <p14:tracePt t="75177" x="4367213" y="3109913"/>
          <p14:tracePt t="75185" x="4311650" y="3109913"/>
          <p14:tracePt t="75193" x="4257675" y="3109913"/>
          <p14:tracePt t="75201" x="4202113" y="3109913"/>
          <p14:tracePt t="75209" x="4184650" y="3109913"/>
          <p14:tracePt t="75217" x="4148138" y="3109913"/>
          <p14:tracePt t="75225" x="4102100" y="3109913"/>
          <p14:tracePt t="75233" x="4084638" y="3109913"/>
          <p14:tracePt t="75241" x="4065588" y="3109913"/>
          <p14:tracePt t="75249" x="4057650" y="3119438"/>
          <p14:tracePt t="75290" x="4048125" y="3119438"/>
          <p14:tracePt t="75298" x="4029075" y="3119438"/>
          <p14:tracePt t="75309" x="4011613" y="3127375"/>
          <p14:tracePt t="75315" x="4002088" y="3127375"/>
          <p14:tracePt t="75326" x="3965575" y="3136900"/>
          <p14:tracePt t="75330" x="3929063" y="3136900"/>
          <p14:tracePt t="75337" x="3919538" y="3136900"/>
          <p14:tracePt t="75346" x="3911600" y="3136900"/>
          <p14:tracePt t="75354" x="3892550" y="3136900"/>
          <p14:tracePt t="75362" x="3875088" y="3155950"/>
          <p14:tracePt t="75377" x="3865563" y="3163888"/>
          <p14:tracePt t="75393" x="3856038" y="3173413"/>
          <p14:tracePt t="75547" x="3865563" y="3173413"/>
          <p14:tracePt t="75560" x="3883025" y="3155950"/>
          <p14:tracePt t="75566" x="3892550" y="3146425"/>
          <p14:tracePt t="75570" x="3902075" y="3109913"/>
          <p14:tracePt t="75577" x="3929063" y="3073400"/>
          <p14:tracePt t="75585" x="3948113" y="3046413"/>
          <p14:tracePt t="75593" x="3975100" y="2990850"/>
          <p14:tracePt t="75601" x="4002088" y="2946400"/>
          <p14:tracePt t="75609" x="4002088" y="2900363"/>
          <p14:tracePt t="75617" x="4038600" y="2854325"/>
          <p14:tracePt t="75625" x="4048125" y="2827338"/>
          <p14:tracePt t="75633" x="4057650" y="2744788"/>
          <p14:tracePt t="75641" x="4065588" y="2708275"/>
          <p14:tracePt t="75649" x="4094163" y="2671763"/>
          <p14:tracePt t="75658" x="4102100" y="2625725"/>
          <p14:tracePt t="75665" x="4102100" y="2608263"/>
          <p14:tracePt t="75673" x="4111625" y="2562225"/>
          <p14:tracePt t="75690" x="4111625" y="2535238"/>
          <p14:tracePt t="75697" x="4121150" y="2489200"/>
          <p14:tracePt t="75707" x="4129088" y="2462213"/>
          <p14:tracePt t="75713" x="4138613" y="2452688"/>
          <p14:tracePt t="75724" x="4138613" y="2435225"/>
          <p14:tracePt t="75729" x="4138613" y="2425700"/>
          <p14:tracePt t="75737" x="4148138" y="2408238"/>
          <p14:tracePt t="75753" x="4148138" y="2398713"/>
          <p14:tracePt t="75777" x="4148138" y="2389188"/>
          <p14:tracePt t="75785" x="4148138" y="2379663"/>
          <p14:tracePt t="75827" x="4157663" y="2371725"/>
          <p14:tracePt t="75843" x="4157663" y="2352675"/>
          <p14:tracePt t="75851" x="4157663" y="2343150"/>
          <p14:tracePt t="75874" x="4157663" y="2325688"/>
          <p14:tracePt t="75881" x="4157663" y="2316163"/>
          <p14:tracePt t="75889" x="4157663" y="2306638"/>
          <p14:tracePt t="75897" x="4157663" y="2298700"/>
          <p14:tracePt t="75907" x="4157663" y="2279650"/>
          <p14:tracePt t="75923" x="4157663" y="2270125"/>
          <p14:tracePt t="75929" x="4157663" y="2262188"/>
          <p14:tracePt t="75937" x="4157663" y="2243138"/>
          <p14:tracePt t="75945" x="4157663" y="2233613"/>
          <p14:tracePt t="75954" x="4157663" y="2225675"/>
          <p14:tracePt t="75979" x="4157663" y="2206625"/>
          <p14:tracePt t="75986" x="4157663" y="2197100"/>
          <p14:tracePt t="75997" x="4148138" y="2179638"/>
          <p14:tracePt t="76010" x="4138613" y="2170113"/>
          <p14:tracePt t="76018" x="4129088" y="2152650"/>
          <p14:tracePt t="76035" x="4121150" y="2143125"/>
          <p14:tracePt t="76043" x="4102100" y="2125663"/>
          <p14:tracePt t="76051" x="4094163" y="2125663"/>
          <p14:tracePt t="76066" x="4094163" y="2116138"/>
          <p14:tracePt t="76074" x="4084638" y="2097088"/>
          <p14:tracePt t="76082" x="4075113" y="2089150"/>
          <p14:tracePt t="76091" x="4057650" y="2060575"/>
          <p14:tracePt t="76098" x="4048125" y="2052638"/>
          <p14:tracePt t="76114" x="4048125" y="2024063"/>
          <p14:tracePt t="76125" x="4038600" y="2006600"/>
          <p14:tracePt t="76146" x="4029075" y="1997075"/>
          <p14:tracePt t="76275" x="4021138" y="1997075"/>
          <p14:tracePt t="76307" x="4021138" y="1987550"/>
          <p14:tracePt t="76683" x="4021138" y="1970088"/>
          <p14:tracePt t="76697" x="4021138" y="1943100"/>
          <p14:tracePt t="76706" x="4021138" y="1933575"/>
          <p14:tracePt t="76713" x="4021138" y="1924050"/>
          <p14:tracePt t="76729" x="4021138" y="1906588"/>
          <p14:tracePt t="76740" x="4021138" y="1897063"/>
          <p14:tracePt t="76761" x="4029075" y="1878013"/>
          <p14:tracePt t="76771" x="4038600" y="1860550"/>
          <p14:tracePt t="76777" x="4038600" y="1851025"/>
          <p14:tracePt t="76785" x="4057650" y="1841500"/>
          <p14:tracePt t="76801" x="4065588" y="1824038"/>
          <p14:tracePt t="76987" x="4075113" y="1833563"/>
          <p14:tracePt t="76997" x="4075113" y="1841500"/>
          <p14:tracePt t="77003" x="4075113" y="1860550"/>
          <p14:tracePt t="77011" x="4084638" y="1887538"/>
          <p14:tracePt t="77018" x="4084638" y="1914525"/>
          <p14:tracePt t="77026" x="4102100" y="1951038"/>
          <p14:tracePt t="77034" x="4121150" y="2024063"/>
          <p14:tracePt t="77041" x="4121150" y="2116138"/>
          <p14:tracePt t="77050" x="4129088" y="2189163"/>
          <p14:tracePt t="77058" x="4129088" y="2298700"/>
          <p14:tracePt t="77066" x="4138613" y="2389188"/>
          <p14:tracePt t="77074" x="4138613" y="2517775"/>
          <p14:tracePt t="77082" x="4138613" y="2625725"/>
          <p14:tracePt t="77090" x="4138613" y="2735263"/>
          <p14:tracePt t="77098" x="4138613" y="2836863"/>
          <p14:tracePt t="77107" x="4138613" y="2946400"/>
          <p14:tracePt t="77113" x="4138613" y="3036888"/>
          <p14:tracePt t="77124" x="4138613" y="3090863"/>
          <p14:tracePt t="77129" x="4138613" y="3163888"/>
          <p14:tracePt t="77138" x="4138613" y="3200400"/>
          <p14:tracePt t="77145" x="4138613" y="3246438"/>
          <p14:tracePt t="77153" x="4138613" y="3273425"/>
          <p14:tracePt t="77161" x="4138613" y="3302000"/>
          <p14:tracePt t="77171" x="4138613" y="3319463"/>
          <p14:tracePt t="77177" x="4165600" y="3338513"/>
          <p14:tracePt t="77187" x="4165600" y="3346450"/>
          <p14:tracePt t="77691" x="4165600" y="3319463"/>
          <p14:tracePt t="77697" x="4194175" y="3282950"/>
          <p14:tracePt t="77705" x="4230688" y="3228975"/>
          <p14:tracePt t="77713" x="4238625" y="3209925"/>
          <p14:tracePt t="77723" x="4248150" y="3173413"/>
          <p14:tracePt t="77729" x="4267200" y="3136900"/>
          <p14:tracePt t="77738" x="4275138" y="3119438"/>
          <p14:tracePt t="77753" x="4275138" y="3109913"/>
          <p14:tracePt t="78145" x="4275138" y="3073400"/>
          <p14:tracePt t="78153" x="4284663" y="3017838"/>
          <p14:tracePt t="78161" x="4303713" y="2946400"/>
          <p14:tracePt t="78169" x="4303713" y="2890838"/>
          <p14:tracePt t="78177" x="4303713" y="2836863"/>
          <p14:tracePt t="78185" x="4340225" y="2717800"/>
          <p14:tracePt t="78193" x="4340225" y="2662238"/>
          <p14:tracePt t="78201" x="4357688" y="2581275"/>
          <p14:tracePt t="78209" x="4367213" y="2489200"/>
          <p14:tracePt t="78217" x="4367213" y="2398713"/>
          <p14:tracePt t="78225" x="4367213" y="2325688"/>
          <p14:tracePt t="78233" x="4394200" y="2243138"/>
          <p14:tracePt t="78242" x="4394200" y="2189163"/>
          <p14:tracePt t="78249" x="4394200" y="2133600"/>
          <p14:tracePt t="78257" x="4394200" y="2089150"/>
          <p14:tracePt t="78265" x="4403725" y="2070100"/>
          <p14:tracePt t="78274" x="4403725" y="2033588"/>
          <p14:tracePt t="78281" x="4403725" y="2006600"/>
          <p14:tracePt t="78290" x="4403725" y="1997075"/>
          <p14:tracePt t="78297" x="4403725" y="1987550"/>
          <p14:tracePt t="78306" x="4403725" y="1960563"/>
          <p14:tracePt t="78715" x="4394200" y="1960563"/>
          <p14:tracePt t="78737" x="4384675" y="1970088"/>
          <p14:tracePt t="78833" x="4384675" y="1979613"/>
          <p14:tracePt t="79079" x="4376738" y="1979613"/>
          <p14:tracePt t="79081" x="4367213" y="1970088"/>
          <p14:tracePt t="79091" x="4367213" y="1943100"/>
          <p14:tracePt t="79097" x="4367213" y="1897063"/>
          <p14:tracePt t="79106" x="4367213" y="1841500"/>
          <p14:tracePt t="79113" x="4367213" y="1768475"/>
          <p14:tracePt t="79123" x="4367213" y="1714500"/>
          <p14:tracePt t="79129" x="4367213" y="1660525"/>
          <p14:tracePt t="79137" x="4367213" y="1614488"/>
          <p14:tracePt t="79145" x="4367213" y="1577975"/>
          <p14:tracePt t="79153" x="4367213" y="1531938"/>
          <p14:tracePt t="79161" x="4367213" y="1504950"/>
          <p14:tracePt t="79169" x="4367213" y="1477963"/>
          <p14:tracePt t="79178" x="4367213" y="1458913"/>
          <p14:tracePt t="79185" x="4367213" y="1441450"/>
          <p14:tracePt t="79193" x="4367213" y="1431925"/>
          <p14:tracePt t="79201" x="4367213" y="1422400"/>
          <p14:tracePt t="79393" x="4367213" y="1431925"/>
          <p14:tracePt t="79401" x="4376738" y="1441450"/>
          <p14:tracePt t="79409" x="4384675" y="1449388"/>
          <p14:tracePt t="79417" x="4403725" y="1468438"/>
          <p14:tracePt t="79425" x="4413250" y="1468438"/>
          <p14:tracePt t="79433" x="4421188" y="1477963"/>
          <p14:tracePt t="79441" x="4440238" y="1485900"/>
          <p14:tracePt t="79449" x="4457700" y="1504950"/>
          <p14:tracePt t="79457" x="4476750" y="1514475"/>
          <p14:tracePt t="79474" x="4494213" y="1514475"/>
          <p14:tracePt t="79481" x="4503738" y="1514475"/>
          <p14:tracePt t="79490" x="4540250" y="1522413"/>
          <p14:tracePt t="79506" x="4549775" y="1522413"/>
          <p14:tracePt t="79546" x="4557713" y="1522413"/>
          <p14:tracePt t="79579" x="4567238" y="1531938"/>
          <p14:tracePt t="79585" x="4576763" y="1531938"/>
          <p14:tracePt t="79601" x="4586288" y="1531938"/>
          <p14:tracePt t="79609" x="4603750" y="1531938"/>
          <p14:tracePt t="79617" x="4630738" y="1541463"/>
          <p14:tracePt t="79625" x="4640263" y="1550988"/>
          <p14:tracePt t="79633" x="4659313" y="1558925"/>
          <p14:tracePt t="79641" x="4667250" y="1558925"/>
          <p14:tracePt t="79649" x="4695825" y="1568450"/>
          <p14:tracePt t="79665" x="4713288" y="1577975"/>
          <p14:tracePt t="79681" x="4722813" y="1587500"/>
          <p14:tracePt t="79689" x="4740275" y="1595438"/>
          <p14:tracePt t="79754" x="4749800" y="1595438"/>
          <p14:tracePt t="79762" x="4759325" y="1595438"/>
          <p14:tracePt t="79770" x="4776788" y="1595438"/>
          <p14:tracePt t="79793" x="4795838" y="1604963"/>
          <p14:tracePt t="79801" x="4813300" y="1614488"/>
          <p14:tracePt t="79809" x="4822825" y="1614488"/>
          <p14:tracePt t="79817" x="4832350" y="1624013"/>
          <p14:tracePt t="79834" x="4840288" y="1624013"/>
          <p14:tracePt t="79841" x="4849813" y="1631950"/>
          <p14:tracePt t="79874" x="4859338" y="1641475"/>
          <p14:tracePt t="79955" x="4868863" y="1651000"/>
          <p14:tracePt t="79969" x="4868863" y="1660525"/>
          <p14:tracePt t="79977" x="4868863" y="1668463"/>
          <p14:tracePt t="79986" x="4868863" y="1677988"/>
          <p14:tracePt t="79995" x="4868863" y="1687513"/>
          <p14:tracePt t="80003" x="4868863" y="1697038"/>
          <p14:tracePt t="80010" x="4868863" y="1704975"/>
          <p14:tracePt t="80018" x="4868863" y="1714500"/>
          <p14:tracePt t="80026" x="4868863" y="1724025"/>
          <p14:tracePt t="80043" x="4876800" y="1741488"/>
          <p14:tracePt t="80097" x="4876800" y="1751013"/>
          <p14:tracePt t="80113" x="4876800" y="1768475"/>
          <p14:tracePt t="80121" x="4868863" y="1787525"/>
          <p14:tracePt t="80129" x="4859338" y="1804988"/>
          <p14:tracePt t="80137" x="4859338" y="1824038"/>
          <p14:tracePt t="80145" x="4849813" y="1841500"/>
          <p14:tracePt t="80153" x="4840288" y="1860550"/>
          <p14:tracePt t="80161" x="4822825" y="1887538"/>
          <p14:tracePt t="80169" x="4813300" y="1906588"/>
          <p14:tracePt t="80179" x="4813300" y="1914525"/>
          <p14:tracePt t="80187" x="4795838" y="1951038"/>
          <p14:tracePt t="80194" x="4786313" y="1960563"/>
          <p14:tracePt t="80203" x="4767263" y="1979613"/>
          <p14:tracePt t="80213" x="4759325" y="1987550"/>
          <p14:tracePt t="80227" x="4749800" y="1997075"/>
          <p14:tracePt t="80355" x="4730750" y="2006600"/>
          <p14:tracePt t="80371" x="4686300" y="2024063"/>
          <p14:tracePt t="80384" x="4667250" y="2033588"/>
          <p14:tracePt t="80389" x="4613275" y="2052638"/>
          <p14:tracePt t="80395" x="4586288" y="2052638"/>
          <p14:tracePt t="80401" x="4530725" y="2070100"/>
          <p14:tracePt t="80410" x="4467225" y="2089150"/>
          <p14:tracePt t="80417" x="4448175" y="2097088"/>
          <p14:tracePt t="80425" x="4440238" y="2106613"/>
          <p14:tracePt t="80433" x="4421188" y="2116138"/>
          <p14:tracePt t="80449" x="4413250" y="2116138"/>
          <p14:tracePt t="80729" x="4421188" y="2116138"/>
          <p14:tracePt t="80738" x="4476750" y="2116138"/>
          <p14:tracePt t="80746" x="4540250" y="2079625"/>
          <p14:tracePt t="80754" x="4603750" y="2060575"/>
          <p14:tracePt t="80762" x="4686300" y="2006600"/>
          <p14:tracePt t="80770" x="4722813" y="1997075"/>
          <p14:tracePt t="80778" x="4786313" y="1970088"/>
          <p14:tracePt t="80786" x="4832350" y="1951038"/>
          <p14:tracePt t="80794" x="4849813" y="1933575"/>
          <p14:tracePt t="80802" x="4868863" y="1933575"/>
          <p14:tracePt t="80809" x="4886325" y="1914525"/>
          <p14:tracePt t="80955" x="4886325" y="1906588"/>
          <p14:tracePt t="81163" x="4886325" y="1897063"/>
          <p14:tracePt t="81169" x="4886325" y="1878013"/>
          <p14:tracePt t="81177" x="4886325" y="1860550"/>
          <p14:tracePt t="81185" x="4886325" y="1833563"/>
          <p14:tracePt t="81193" x="4886325" y="1814513"/>
          <p14:tracePt t="81201" x="4886325" y="1787525"/>
          <p14:tracePt t="81209" x="4886325" y="1768475"/>
          <p14:tracePt t="81217" x="4886325" y="1741488"/>
          <p14:tracePt t="81225" x="4886325" y="1731963"/>
          <p14:tracePt t="81233" x="4886325" y="1724025"/>
          <p14:tracePt t="81241" x="4886325" y="1714500"/>
          <p14:tracePt t="81249" x="4895850" y="1704975"/>
          <p14:tracePt t="81274" x="4905375" y="1697038"/>
          <p14:tracePt t="81300" x="4905375" y="1687513"/>
          <p14:tracePt t="81305" x="4913313" y="1677988"/>
          <p14:tracePt t="81323" x="4932363" y="1677988"/>
          <p14:tracePt t="81338" x="4949825" y="1668463"/>
          <p14:tracePt t="81353" x="4959350" y="1668463"/>
          <p14:tracePt t="81370" x="4968875" y="1668463"/>
          <p14:tracePt t="81385" x="4986338" y="1651000"/>
          <p14:tracePt t="81401" x="4995863" y="1651000"/>
          <p14:tracePt t="81443" x="5005388" y="1651000"/>
          <p14:tracePt t="81451" x="5014913" y="1651000"/>
          <p14:tracePt t="81460" x="5041900" y="1651000"/>
          <p14:tracePt t="81466" x="5059363" y="1651000"/>
          <p14:tracePt t="81474" x="5086350" y="1660525"/>
          <p14:tracePt t="81481" x="5095875" y="1668463"/>
          <p14:tracePt t="81490" x="5114925" y="1687513"/>
          <p14:tracePt t="81497" x="5122863" y="1704975"/>
          <p14:tracePt t="81515" x="5122863" y="1724025"/>
          <p14:tracePt t="81589" x="5122863" y="1731963"/>
          <p14:tracePt t="81619" x="5122863" y="1760538"/>
          <p14:tracePt t="81628" x="5122863" y="1778000"/>
          <p14:tracePt t="81635" x="5086350" y="1804988"/>
          <p14:tracePt t="81641" x="5068888" y="1814513"/>
          <p14:tracePt t="81650" x="5041900" y="1851025"/>
          <p14:tracePt t="81658" x="5032375" y="1870075"/>
          <p14:tracePt t="81666" x="4995863" y="1897063"/>
          <p14:tracePt t="81673" x="4978400" y="1914525"/>
          <p14:tracePt t="81681" x="4968875" y="1924050"/>
          <p14:tracePt t="81697" x="4959350" y="1933575"/>
          <p14:tracePt t="81773" x="4959350" y="1924050"/>
          <p14:tracePt t="81777" x="4959350" y="1914525"/>
          <p14:tracePt t="81785" x="4959350" y="1887538"/>
          <p14:tracePt t="81793" x="4959350" y="1878013"/>
          <p14:tracePt t="81801" x="4959350" y="1860550"/>
          <p14:tracePt t="81809" x="4959350" y="1851025"/>
          <p14:tracePt t="81817" x="4968875" y="1841500"/>
          <p14:tracePt t="81825" x="4968875" y="1833563"/>
          <p14:tracePt t="81939" x="4978400" y="1824038"/>
          <p14:tracePt t="82099" x="4986338" y="1833563"/>
          <p14:tracePt t="82108" x="4941888" y="1860550"/>
          <p14:tracePt t="82115" x="4813300" y="1870075"/>
          <p14:tracePt t="82128" x="4640263" y="1906588"/>
          <p14:tracePt t="82131" x="4440238" y="1933575"/>
          <p14:tracePt t="82145" x="4238625" y="1933575"/>
          <p14:tracePt t="82148" x="4075113" y="1933575"/>
          <p14:tracePt t="82154" x="3892550" y="1933575"/>
          <p14:tracePt t="82162" x="3746500" y="1933575"/>
          <p14:tracePt t="82170" x="3636963" y="1933575"/>
          <p14:tracePt t="82178" x="3546475" y="1933575"/>
          <p14:tracePt t="82188" x="3490913" y="1933575"/>
          <p14:tracePt t="82193" x="3473450" y="1933575"/>
          <p14:tracePt t="82241" x="3463925" y="1933575"/>
          <p14:tracePt t="82257" x="3446463" y="1914525"/>
          <p14:tracePt t="82265" x="3436938" y="1914525"/>
          <p14:tracePt t="82273" x="3427413" y="1914525"/>
          <p14:tracePt t="82281" x="3390900" y="1897063"/>
          <p14:tracePt t="82290" x="3373438" y="1878013"/>
          <p14:tracePt t="82306" x="3373438" y="1870075"/>
          <p14:tracePt t="82313" x="3354388" y="1851025"/>
          <p14:tracePt t="82323" x="3346450" y="1841500"/>
          <p14:tracePt t="82434" x="3346450" y="1824038"/>
          <p14:tracePt t="82442" x="3336925" y="1787525"/>
          <p14:tracePt t="82458" x="3327400" y="1751013"/>
          <p14:tracePt t="82466" x="3300413" y="1714500"/>
          <p14:tracePt t="82477" x="3281363" y="1697038"/>
          <p14:tracePt t="82482" x="3281363" y="1668463"/>
          <p14:tracePt t="82491" x="3254375" y="1631950"/>
          <p14:tracePt t="82497" x="3244850" y="1631950"/>
          <p14:tracePt t="82505" x="3227388" y="1614488"/>
          <p14:tracePt t="82513" x="3208338" y="1604963"/>
          <p14:tracePt t="82523" x="3190875" y="1595438"/>
          <p14:tracePt t="82530" x="3171825" y="1595438"/>
          <p14:tracePt t="82543" x="3154363" y="1587500"/>
          <p14:tracePt t="82559" x="3144838" y="1587500"/>
          <p14:tracePt t="82563" x="3117850" y="1587500"/>
          <p14:tracePt t="82570" x="3100388" y="1587500"/>
          <p14:tracePt t="82578" x="3063875" y="1587500"/>
          <p14:tracePt t="82586" x="3008313" y="1587500"/>
          <p14:tracePt t="82593" x="2962275" y="1587500"/>
          <p14:tracePt t="82602" x="2898775" y="1587500"/>
          <p14:tracePt t="82610" x="2844800" y="1587500"/>
          <p14:tracePt t="82618" x="2808288" y="1587500"/>
          <p14:tracePt t="82625" x="2798763" y="1587500"/>
          <p14:tracePt t="82634" x="2752725" y="1587500"/>
          <p14:tracePt t="82642" x="2744788" y="1587500"/>
          <p14:tracePt t="82649" x="2735263" y="1587500"/>
          <p14:tracePt t="82673" x="2725738" y="1587500"/>
          <p14:tracePt t="82889" x="2771775" y="1587500"/>
          <p14:tracePt t="82897" x="2881313" y="1587500"/>
          <p14:tracePt t="82905" x="3027363" y="1541463"/>
          <p14:tracePt t="82913" x="3154363" y="1522413"/>
          <p14:tracePt t="82922" x="3281363" y="1504950"/>
          <p14:tracePt t="82929" x="3419475" y="1477963"/>
          <p14:tracePt t="82939" x="3527425" y="1468438"/>
          <p14:tracePt t="82945" x="3619500" y="1468438"/>
          <p14:tracePt t="82953" x="3665538" y="1458913"/>
          <p14:tracePt t="82963" x="3673475" y="1458913"/>
          <p14:tracePt t="82971" x="3692525" y="1458913"/>
          <p14:tracePt t="82980" x="3709988" y="1458913"/>
          <p14:tracePt t="82992" x="3729038" y="1458913"/>
          <p14:tracePt t="83051" x="3738563" y="1458913"/>
          <p14:tracePt t="83061" x="3746500" y="1458913"/>
          <p14:tracePt t="83068" x="3783013" y="1458913"/>
          <p14:tracePt t="83077" x="3802063" y="1458913"/>
          <p14:tracePt t="83081" x="3883025" y="1458913"/>
          <p14:tracePt t="83092" x="3956050" y="1458913"/>
          <p14:tracePt t="83097" x="4029075" y="1458913"/>
          <p14:tracePt t="83107" x="4111625" y="1441450"/>
          <p14:tracePt t="83113" x="4202113" y="1412875"/>
          <p14:tracePt t="83123" x="4230688" y="1412875"/>
          <p14:tracePt t="83129" x="4257675" y="1404938"/>
          <p14:tracePt t="83476" x="4267200" y="1404938"/>
          <p14:tracePt t="83481" x="4267200" y="1431925"/>
          <p14:tracePt t="83491" x="4267200" y="1458913"/>
          <p14:tracePt t="83497" x="4267200" y="1485900"/>
          <p14:tracePt t="83507" x="4267200" y="1504950"/>
          <p14:tracePt t="83513" x="4267200" y="1514475"/>
          <p14:tracePt t="83635" x="4267200" y="1531938"/>
          <p14:tracePt t="83641" x="4267200" y="1541463"/>
          <p14:tracePt t="83649" x="4267200" y="1550988"/>
          <p14:tracePt t="83665" x="4267200" y="1577975"/>
          <p14:tracePt t="83675" x="4284663" y="1604963"/>
          <p14:tracePt t="83779" x="4321175" y="1604963"/>
          <p14:tracePt t="83787" x="4357688" y="1604963"/>
          <p14:tracePt t="83793" x="4413250" y="1604963"/>
          <p14:tracePt t="83801" x="4457700" y="1587500"/>
          <p14:tracePt t="83809" x="4503738" y="1577975"/>
          <p14:tracePt t="83817" x="4540250" y="1577975"/>
          <p14:tracePt t="83825" x="4557713" y="1568450"/>
          <p14:tracePt t="83841" x="4567238" y="1568450"/>
          <p14:tracePt t="83979" x="4576763" y="1558925"/>
          <p14:tracePt t="83995" x="4576763" y="1541463"/>
          <p14:tracePt t="84009" x="4557713" y="1522413"/>
          <p14:tracePt t="84009" x="4549775" y="1504950"/>
          <p14:tracePt t="84017" x="4503738" y="1468438"/>
          <p14:tracePt t="84025" x="4484688" y="1468438"/>
          <p14:tracePt t="84033" x="4476750" y="1458913"/>
          <p14:tracePt t="84121" x="4467225" y="1468438"/>
          <p14:tracePt t="84129" x="4467225" y="1485900"/>
          <p14:tracePt t="84138" x="4476750" y="1522413"/>
          <p14:tracePt t="84146" x="4494213" y="1541463"/>
          <p14:tracePt t="84156" x="4557713" y="1595438"/>
          <p14:tracePt t="84162" x="4576763" y="1624013"/>
          <p14:tracePt t="84170" x="4622800" y="1641475"/>
          <p14:tracePt t="84178" x="4649788" y="1651000"/>
          <p14:tracePt t="84186" x="4695825" y="1660525"/>
          <p14:tracePt t="84194" x="4767263" y="1677988"/>
          <p14:tracePt t="84203" x="4832350" y="1677988"/>
          <p14:tracePt t="84210" x="4868863" y="1677988"/>
          <p14:tracePt t="84218" x="4922838" y="1677988"/>
          <p14:tracePt t="84226" x="4968875" y="1677988"/>
          <p14:tracePt t="84234" x="4978400" y="1677988"/>
          <p14:tracePt t="84242" x="5022850" y="1677988"/>
          <p14:tracePt t="84250" x="5059363" y="1677988"/>
          <p14:tracePt t="84258" x="5078413" y="1677988"/>
          <p14:tracePt t="84266" x="5114925" y="1677988"/>
          <p14:tracePt t="84274" x="5122863" y="1677988"/>
          <p14:tracePt t="84282" x="5141913" y="1677988"/>
          <p14:tracePt t="84290" x="5151438" y="1677988"/>
          <p14:tracePt t="84297" x="5168900" y="1677988"/>
          <p14:tracePt t="84306" x="5195888" y="1677988"/>
          <p14:tracePt t="84313" x="5214938" y="1677988"/>
          <p14:tracePt t="84323" x="5260975" y="1677988"/>
          <p14:tracePt t="84329" x="5297488" y="1677988"/>
          <p14:tracePt t="84339" x="5351463" y="1677988"/>
          <p14:tracePt t="84347" x="5405438" y="1677988"/>
          <p14:tracePt t="84353" x="5470525" y="1677988"/>
          <p14:tracePt t="84361" x="5524500" y="1677988"/>
          <p14:tracePt t="84369" x="5580063" y="1677988"/>
          <p14:tracePt t="84377" x="5616575" y="1677988"/>
          <p14:tracePt t="84385" x="5661025" y="1677988"/>
          <p14:tracePt t="84394" x="5688013" y="1677988"/>
          <p14:tracePt t="84401" x="5716588" y="1677988"/>
          <p14:tracePt t="84409" x="5724525" y="1677988"/>
          <p14:tracePt t="84417" x="5743575" y="1677988"/>
          <p14:tracePt t="84425" x="5753100" y="1677988"/>
          <p14:tracePt t="84434" x="5770563" y="1677988"/>
          <p14:tracePt t="84441" x="5789613" y="1677988"/>
          <p14:tracePt t="84449" x="5816600" y="1677988"/>
          <p14:tracePt t="84457" x="5834063" y="1677988"/>
          <p14:tracePt t="84465" x="5870575" y="1677988"/>
          <p14:tracePt t="84474" x="5880100" y="1677988"/>
          <p14:tracePt t="84482" x="5907088" y="1677988"/>
          <p14:tracePt t="84490" x="5926138" y="1677988"/>
          <p14:tracePt t="84511" x="5943600" y="1677988"/>
          <p14:tracePt t="84787" x="5953125" y="1677988"/>
          <p14:tracePt t="84797" x="5953125" y="1697038"/>
          <p14:tracePt t="84801" x="5943600" y="1731963"/>
          <p14:tracePt t="84817" x="5943600" y="1741488"/>
          <p14:tracePt t="84825" x="5943600" y="1751013"/>
          <p14:tracePt t="84841" x="5935663" y="1760538"/>
          <p14:tracePt t="84899" x="5926138" y="1760538"/>
          <p14:tracePt t="84905" x="5916613" y="1760538"/>
          <p14:tracePt t="84914" x="5899150" y="1778000"/>
          <p14:tracePt t="84924" x="5889625" y="1787525"/>
          <p14:tracePt t="84930" x="5870575" y="1787525"/>
          <p14:tracePt t="84941" x="5862638" y="1787525"/>
          <p14:tracePt t="84946" x="5826125" y="1787525"/>
          <p14:tracePt t="84958" x="5770563" y="1797050"/>
          <p14:tracePt t="84962" x="5753100" y="1804988"/>
          <p14:tracePt t="84970" x="5697538" y="1833563"/>
          <p14:tracePt t="84978" x="5661025" y="1841500"/>
          <p14:tracePt t="84987" x="5653088" y="1841500"/>
          <p14:tracePt t="84995" x="5616575" y="1851025"/>
          <p14:tracePt t="85005" x="5597525" y="1860550"/>
          <p14:tracePt t="85141" x="5588000" y="1860550"/>
          <p14:tracePt t="85145" x="5588000" y="1841500"/>
          <p14:tracePt t="85153" x="5588000" y="1833563"/>
          <p14:tracePt t="85161" x="5588000" y="1804988"/>
          <p14:tracePt t="85169" x="5588000" y="1797050"/>
          <p14:tracePt t="85177" x="5588000" y="1787525"/>
          <p14:tracePt t="85186" x="5588000" y="1768475"/>
          <p14:tracePt t="85193" x="5607050" y="1751013"/>
          <p14:tracePt t="85209" x="5616575" y="1741488"/>
          <p14:tracePt t="85323" x="5624513" y="1741488"/>
          <p14:tracePt t="85329" x="5643563" y="1741488"/>
          <p14:tracePt t="85345" x="5661025" y="1741488"/>
          <p14:tracePt t="85353" x="5670550" y="1741488"/>
          <p14:tracePt t="85361" x="5688013" y="1741488"/>
          <p14:tracePt t="85385" x="5707063" y="1741488"/>
          <p14:tracePt t="85417" x="5716588" y="1751013"/>
          <p14:tracePt t="85425" x="5734050" y="1768475"/>
          <p14:tracePt t="85433" x="5743575" y="1778000"/>
          <p14:tracePt t="85441" x="5753100" y="1787525"/>
          <p14:tracePt t="85449" x="5753100" y="1797050"/>
          <p14:tracePt t="85457" x="5761038" y="1804988"/>
          <p14:tracePt t="85465" x="5761038" y="1814513"/>
          <p14:tracePt t="85474" x="5770563" y="1814513"/>
          <p14:tracePt t="85481" x="5780088" y="1833563"/>
          <p14:tracePt t="85513" x="5780088" y="1841500"/>
          <p14:tracePt t="85538" x="5780088" y="1860550"/>
          <p14:tracePt t="85594" x="5780088" y="1870075"/>
          <p14:tracePt t="85618" x="5780088" y="1878013"/>
          <p14:tracePt t="85642" x="5780088" y="1906588"/>
          <p14:tracePt t="85649" x="5770563" y="1914525"/>
          <p14:tracePt t="85665" x="5770563" y="1924050"/>
          <p14:tracePt t="85673" x="5761038" y="1943100"/>
          <p14:tracePt t="85681" x="5743575" y="1960563"/>
          <p14:tracePt t="85697" x="5707063" y="1979613"/>
          <p14:tracePt t="85713" x="5697538" y="1979613"/>
          <p14:tracePt t="86427" x="5688013" y="1970088"/>
          <p14:tracePt t="86433" x="5670550" y="1914525"/>
          <p14:tracePt t="86441" x="5634038" y="1870075"/>
          <p14:tracePt t="86449" x="5588000" y="1768475"/>
          <p14:tracePt t="86457" x="5534025" y="1687513"/>
          <p14:tracePt t="86465" x="5497513" y="1624013"/>
          <p14:tracePt t="86473" x="5478463" y="1577975"/>
          <p14:tracePt t="86481" x="5434013" y="1495425"/>
          <p14:tracePt t="86489" x="5424488" y="1468438"/>
          <p14:tracePt t="86499" x="5424488" y="1458913"/>
          <p14:tracePt t="86508" x="5414963" y="1441450"/>
          <p14:tracePt t="86611" x="5414963" y="1449388"/>
          <p14:tracePt t="86620" x="5414963" y="1458913"/>
          <p14:tracePt t="86626" x="5414963" y="1485900"/>
          <p14:tracePt t="86634" x="5414963" y="1504950"/>
          <p14:tracePt t="86641" x="5414963" y="1514475"/>
          <p14:tracePt t="86649" x="5414963" y="1522413"/>
          <p14:tracePt t="86657" x="5414963" y="1531938"/>
          <p14:tracePt t="86771" x="5414963" y="1541463"/>
          <p14:tracePt t="86779" x="5414963" y="1550988"/>
          <p14:tracePt t="86787" x="5414963" y="1577975"/>
          <p14:tracePt t="86794" x="5414963" y="1587500"/>
          <p14:tracePt t="86802" x="5414963" y="1614488"/>
          <p14:tracePt t="86809" x="5414963" y="1631950"/>
          <p14:tracePt t="86817" x="5414963" y="1660525"/>
          <p14:tracePt t="86825" x="5414963" y="1677988"/>
          <p14:tracePt t="86833" x="5414963" y="1687513"/>
          <p14:tracePt t="86841" x="5414963" y="1697038"/>
          <p14:tracePt t="86849" x="5414963" y="1704975"/>
          <p14:tracePt t="86857" x="5414963" y="1724025"/>
          <p14:tracePt t="86891" x="5414963" y="1741488"/>
          <p14:tracePt t="87206" x="5424488" y="1731963"/>
          <p14:tracePt t="87307" x="5434013" y="1731963"/>
          <p14:tracePt t="87313" x="5461000" y="1731963"/>
          <p14:tracePt t="87321" x="5478463" y="1731963"/>
          <p14:tracePt t="87329" x="5514975" y="1731963"/>
          <p14:tracePt t="87339" x="5561013" y="1731963"/>
          <p14:tracePt t="87345" x="5588000" y="1731963"/>
          <p14:tracePt t="87356" x="5616575" y="1731963"/>
          <p14:tracePt t="87361" x="5634038" y="1731963"/>
          <p14:tracePt t="87369" x="5661025" y="1731963"/>
          <p14:tracePt t="87377" x="5688013" y="1714500"/>
          <p14:tracePt t="87386" x="5697538" y="1704975"/>
          <p14:tracePt t="87393" x="5716588" y="1704975"/>
          <p14:tracePt t="87401" x="5724525" y="1697038"/>
          <p14:tracePt t="87417" x="5753100" y="1687513"/>
          <p14:tracePt t="87433" x="5761038" y="1687513"/>
          <p14:tracePt t="87859" x="5761038" y="1677988"/>
          <p14:tracePt t="88461" x="5743575" y="1697038"/>
          <p14:tracePt t="88465" x="5643563" y="1751013"/>
          <p14:tracePt t="88473" x="5524500" y="1804988"/>
          <p14:tracePt t="88482" x="5378450" y="1870075"/>
          <p14:tracePt t="88492" x="5187950" y="1897063"/>
          <p14:tracePt t="88497" x="5005388" y="1960563"/>
          <p14:tracePt t="88508" x="4776788" y="2033588"/>
          <p14:tracePt t="88513" x="4613275" y="2043113"/>
          <p14:tracePt t="88522" x="4467225" y="2060575"/>
          <p14:tracePt t="88529" x="4367213" y="2079625"/>
          <p14:tracePt t="88539" x="4311650" y="2079625"/>
          <p14:tracePt t="88545" x="4284663" y="2079625"/>
          <p14:tracePt t="88603" x="4275138" y="2079625"/>
          <p14:tracePt t="88625" x="4248150" y="2079625"/>
          <p14:tracePt t="88633" x="4238625" y="2079625"/>
          <p14:tracePt t="88642" x="4221163" y="2079625"/>
          <p14:tracePt t="88649" x="4184650" y="2079625"/>
          <p14:tracePt t="88657" x="4157663" y="2079625"/>
          <p14:tracePt t="88665" x="4138613" y="2079625"/>
          <p14:tracePt t="88673" x="4094163" y="2079625"/>
          <p14:tracePt t="88681" x="4075113" y="2079625"/>
          <p14:tracePt t="88689" x="4048125" y="2079625"/>
          <p14:tracePt t="88697" x="4038600" y="2079625"/>
          <p14:tracePt t="88705" x="4011613" y="2079625"/>
          <p14:tracePt t="88722" x="4002088" y="2079625"/>
          <p14:tracePt t="88729" x="3992563" y="2079625"/>
          <p14:tracePt t="88739" x="3975100" y="2079625"/>
          <p14:tracePt t="88777" x="3965575" y="2079625"/>
          <p14:tracePt t="88786" x="3956050" y="2079625"/>
          <p14:tracePt t="88802" x="3911600" y="2060575"/>
          <p14:tracePt t="88809" x="3892550" y="2033588"/>
          <p14:tracePt t="88817" x="3865563" y="2024063"/>
          <p14:tracePt t="88825" x="3819525" y="1997075"/>
          <p14:tracePt t="88835" x="3756025" y="1970088"/>
          <p14:tracePt t="88841" x="3719513" y="1924050"/>
          <p14:tracePt t="88849" x="3673475" y="1887538"/>
          <p14:tracePt t="88857" x="3646488" y="1878013"/>
          <p14:tracePt t="88865" x="3600450" y="1870075"/>
          <p14:tracePt t="88873" x="3592513" y="1870075"/>
          <p14:tracePt t="88882" x="3582988" y="1860550"/>
          <p14:tracePt t="88890" x="3536950" y="1824038"/>
          <p14:tracePt t="88921" x="3509963" y="1824038"/>
          <p14:tracePt t="88938" x="3490913" y="1824038"/>
          <p14:tracePt t="88945" x="3473450" y="1804988"/>
          <p14:tracePt t="88955" x="3463925" y="1804988"/>
          <p14:tracePt t="88969" x="3436938" y="1787525"/>
          <p14:tracePt t="88977" x="3427413" y="1778000"/>
          <p14:tracePt t="88985" x="3409950" y="1760538"/>
          <p14:tracePt t="88993" x="3390900" y="1741488"/>
          <p14:tracePt t="89009" x="3382963" y="1731963"/>
          <p14:tracePt t="89017" x="3373438" y="1731963"/>
          <p14:tracePt t="89025" x="3354388" y="1724025"/>
          <p14:tracePt t="89041" x="3354388" y="1714500"/>
          <p14:tracePt t="89057" x="3346450" y="1697038"/>
          <p14:tracePt t="89082" x="3336925" y="1687513"/>
          <p14:tracePt t="89299" x="3317875" y="1714500"/>
          <p14:tracePt t="89305" x="3317875" y="1741488"/>
          <p14:tracePt t="89313" x="3317875" y="1797050"/>
          <p14:tracePt t="89323" x="3317875" y="1833563"/>
          <p14:tracePt t="89331" x="3317875" y="1870075"/>
          <p14:tracePt t="89342" x="3317875" y="1924050"/>
          <p14:tracePt t="89345" x="3317875" y="1960563"/>
          <p14:tracePt t="89355" x="3317875" y="2016125"/>
          <p14:tracePt t="89361" x="3317875" y="2060575"/>
          <p14:tracePt t="89369" x="3317875" y="2116138"/>
          <p14:tracePt t="89377" x="3317875" y="2152650"/>
          <p14:tracePt t="89385" x="3317875" y="2179638"/>
          <p14:tracePt t="89393" x="3317875" y="2225675"/>
          <p14:tracePt t="89401" x="3317875" y="2252663"/>
          <p14:tracePt t="89409" x="3317875" y="2270125"/>
          <p14:tracePt t="89417" x="3317875" y="2306638"/>
          <p14:tracePt t="89425" x="3317875" y="2325688"/>
          <p14:tracePt t="89435" x="3317875" y="2343150"/>
          <p14:tracePt t="89444" x="3317875" y="2352675"/>
          <p14:tracePt t="89451" x="3317875" y="2362200"/>
          <p14:tracePt t="89460" x="3317875" y="2371725"/>
          <p14:tracePt t="89467" x="3317875" y="2398713"/>
          <p14:tracePt t="89475" x="3317875" y="2408238"/>
          <p14:tracePt t="89491" x="3317875" y="2425700"/>
          <p14:tracePt t="89498" x="3317875" y="2435225"/>
          <p14:tracePt t="89510" x="3327400" y="2452688"/>
          <p14:tracePt t="89513" x="3327400" y="2481263"/>
          <p14:tracePt t="89522" x="3336925" y="2489200"/>
          <p14:tracePt t="89529" x="3354388" y="2517775"/>
          <p14:tracePt t="89541" x="3373438" y="2544763"/>
          <p14:tracePt t="89545" x="3382963" y="2581275"/>
          <p14:tracePt t="89555" x="3409950" y="2598738"/>
          <p14:tracePt t="89562" x="3427413" y="2617788"/>
          <p14:tracePt t="89575" x="3446463" y="2644775"/>
          <p14:tracePt t="89581" x="3463925" y="2662238"/>
          <p14:tracePt t="89586" x="3473450" y="2671763"/>
          <p14:tracePt t="89595" x="3482975" y="2681288"/>
          <p14:tracePt t="89602" x="3482975" y="2690813"/>
          <p14:tracePt t="89618" x="3482975" y="2708275"/>
          <p14:tracePt t="89627" x="3490913" y="2717800"/>
          <p14:tracePt t="89778" x="3490913" y="2727325"/>
          <p14:tracePt t="89796" x="3500438" y="2754313"/>
          <p14:tracePt t="89803" x="3509963" y="2763838"/>
          <p14:tracePt t="89809" x="3527425" y="2763838"/>
          <p14:tracePt t="89817" x="3536950" y="2771775"/>
          <p14:tracePt t="89825" x="3556000" y="2771775"/>
          <p14:tracePt t="89834" x="3573463" y="2771775"/>
          <p14:tracePt t="89841" x="3592513" y="2781300"/>
          <p14:tracePt t="89849" x="3619500" y="2781300"/>
          <p14:tracePt t="89857" x="3646488" y="2781300"/>
          <p14:tracePt t="89874" x="3756025" y="2781300"/>
          <p14:tracePt t="89881" x="3846513" y="2781300"/>
          <p14:tracePt t="89889" x="3956050" y="2781300"/>
          <p14:tracePt t="89897" x="4102100" y="2781300"/>
          <p14:tracePt t="89906" x="4248150" y="2781300"/>
          <p14:tracePt t="89913" x="4394200" y="2781300"/>
          <p14:tracePt t="89922" x="4540250" y="2781300"/>
          <p14:tracePt t="89929" x="4649788" y="2781300"/>
          <p14:tracePt t="89939" x="4776788" y="2781300"/>
          <p14:tracePt t="89945" x="4868863" y="2781300"/>
          <p14:tracePt t="89955" x="4922838" y="2781300"/>
          <p14:tracePt t="89961" x="4968875" y="2781300"/>
          <p14:tracePt t="89969" x="5005388" y="2781300"/>
          <p14:tracePt t="89977" x="5014913" y="2781300"/>
          <p14:tracePt t="89985" x="5022850" y="2781300"/>
          <p14:tracePt t="89993" x="5032375" y="2781300"/>
          <p14:tracePt t="90001" x="5049838" y="2781300"/>
          <p14:tracePt t="90009" x="5059363" y="2781300"/>
          <p14:tracePt t="90018" x="5068888" y="2781300"/>
          <p14:tracePt t="90026" x="5105400" y="2781300"/>
          <p14:tracePt t="90034" x="5141913" y="2781300"/>
          <p14:tracePt t="90042" x="5168900" y="2781300"/>
          <p14:tracePt t="90050" x="5232400" y="2800350"/>
          <p14:tracePt t="90058" x="5260975" y="2800350"/>
          <p14:tracePt t="90066" x="5297488" y="2800350"/>
          <p14:tracePt t="90074" x="5334000" y="2800350"/>
          <p14:tracePt t="90082" x="5368925" y="2817813"/>
          <p14:tracePt t="90090" x="5397500" y="2817813"/>
          <p14:tracePt t="90098" x="5414963" y="2817813"/>
          <p14:tracePt t="90106" x="5424488" y="2817813"/>
          <p14:tracePt t="90113" x="5434013" y="2817813"/>
          <p14:tracePt t="90122" x="5441950" y="2817813"/>
          <p14:tracePt t="90129" x="5451475" y="2817813"/>
          <p14:tracePt t="90362" x="5461000" y="2817813"/>
          <p14:tracePt t="90370" x="5461000" y="2836863"/>
          <p14:tracePt t="90378" x="5461000" y="2854325"/>
          <p14:tracePt t="90385" x="5441950" y="2900363"/>
          <p14:tracePt t="90393" x="5414963" y="2927350"/>
          <p14:tracePt t="90401" x="5360988" y="2963863"/>
          <p14:tracePt t="90409" x="5314950" y="3036888"/>
          <p14:tracePt t="90417" x="5241925" y="3100388"/>
          <p14:tracePt t="90425" x="5178425" y="3163888"/>
          <p14:tracePt t="90433" x="5078413" y="3236913"/>
          <p14:tracePt t="90441" x="4959350" y="3309938"/>
          <p14:tracePt t="90449" x="4840288" y="3375025"/>
          <p14:tracePt t="90457" x="4722813" y="3446463"/>
          <p14:tracePt t="90465" x="4659313" y="3548063"/>
          <p14:tracePt t="90473" x="4521200" y="3621088"/>
          <p14:tracePt t="90481" x="4403725" y="3694113"/>
          <p14:tracePt t="90491" x="4284663" y="3784600"/>
          <p14:tracePt t="90500" x="4230688" y="3830638"/>
          <p14:tracePt t="90505" x="4148138" y="3903663"/>
          <p14:tracePt t="90515" x="4048125" y="3976688"/>
          <p14:tracePt t="90523" x="4029075" y="4030663"/>
          <p14:tracePt t="90529" x="3938588" y="4122738"/>
          <p14:tracePt t="90539" x="3875088" y="4176713"/>
          <p14:tracePt t="90545" x="3810000" y="4222750"/>
          <p14:tracePt t="90555" x="3756025" y="4276725"/>
          <p14:tracePt t="90561" x="3729038" y="4303713"/>
          <p14:tracePt t="90569" x="3692525" y="4340225"/>
          <p14:tracePt t="90577" x="3665538" y="4386263"/>
          <p14:tracePt t="90585" x="3636963" y="4405313"/>
          <p14:tracePt t="90593" x="3619500" y="4449763"/>
          <p14:tracePt t="90601" x="3600450" y="4478338"/>
          <p14:tracePt t="90609" x="3563938" y="4514850"/>
          <p14:tracePt t="90617" x="3546475" y="4532313"/>
          <p14:tracePt t="90625" x="3527425" y="4559300"/>
          <p14:tracePt t="90634" x="3509963" y="4587875"/>
          <p14:tracePt t="90641" x="3490913" y="4614863"/>
          <p14:tracePt t="90649" x="3463925" y="4641850"/>
          <p14:tracePt t="90658" x="3446463" y="4668838"/>
          <p14:tracePt t="90665" x="3436938" y="4687888"/>
          <p14:tracePt t="90675" x="3419475" y="4732338"/>
          <p14:tracePt t="90682" x="3409950" y="4760913"/>
          <p14:tracePt t="90691" x="3390900" y="4824413"/>
          <p14:tracePt t="90697" x="3382963" y="4851400"/>
          <p14:tracePt t="90705" x="3363913" y="4897438"/>
          <p14:tracePt t="90713" x="3354388" y="4933950"/>
          <p14:tracePt t="90722" x="3354388" y="4979988"/>
          <p14:tracePt t="90729" x="3346450" y="5006975"/>
          <p14:tracePt t="90738" x="3346450" y="5033963"/>
          <p14:tracePt t="90745" x="3346450" y="5053013"/>
          <p14:tracePt t="90755" x="3346450" y="5070475"/>
          <p14:tracePt t="90761" x="3336925" y="5089525"/>
          <p14:tracePt t="90769" x="3336925" y="5106988"/>
          <p14:tracePt t="90777" x="3336925" y="5116513"/>
          <p14:tracePt t="90785" x="3336925" y="5133975"/>
          <p14:tracePt t="90793" x="3336925" y="5143500"/>
          <p14:tracePt t="90801" x="3327400" y="5153025"/>
          <p14:tracePt t="90809" x="3317875" y="5153025"/>
          <p14:tracePt t="90817" x="3309938" y="5160963"/>
          <p14:tracePt t="90825" x="3300413" y="5180013"/>
          <p14:tracePt t="90833" x="3290888" y="5189538"/>
          <p14:tracePt t="90841" x="3273425" y="5197475"/>
          <p14:tracePt t="90849" x="3263900" y="5207000"/>
          <p14:tracePt t="90857" x="3236913" y="5233988"/>
          <p14:tracePt t="90865" x="3217863" y="5243513"/>
          <p14:tracePt t="90873" x="3163888" y="5280025"/>
          <p14:tracePt t="90881" x="3136900" y="5289550"/>
          <p14:tracePt t="90890" x="3071813" y="5307013"/>
          <p14:tracePt t="90897" x="3017838" y="5335588"/>
          <p14:tracePt t="90906" x="2935288" y="5343525"/>
          <p14:tracePt t="90913" x="2862263" y="5343525"/>
          <p14:tracePt t="90922" x="2798763" y="5362575"/>
          <p14:tracePt t="90929" x="2744788" y="5362575"/>
          <p14:tracePt t="90938" x="2708275" y="5372100"/>
          <p14:tracePt t="90945" x="2689225" y="5372100"/>
          <p14:tracePt t="90955" x="2643188" y="5372100"/>
          <p14:tracePt t="90961" x="2616200" y="5372100"/>
          <p14:tracePt t="90969" x="2589213" y="5372100"/>
          <p14:tracePt t="90977" x="2562225" y="5372100"/>
          <p14:tracePt t="90985" x="2516188" y="5372100"/>
          <p14:tracePt t="90993" x="2489200" y="5372100"/>
          <p14:tracePt t="91001" x="2416175" y="5343525"/>
          <p14:tracePt t="91009" x="2397125" y="5335588"/>
          <p14:tracePt t="91017" x="2343150" y="5316538"/>
          <p14:tracePt t="91040" x="2260600" y="5253038"/>
          <p14:tracePt t="91042" x="2214563" y="5207000"/>
          <p14:tracePt t="91049" x="2160588" y="5143500"/>
          <p14:tracePt t="91057" x="2143125" y="5106988"/>
          <p14:tracePt t="91065" x="2087563" y="5053013"/>
          <p14:tracePt t="91073" x="2060575" y="4951413"/>
          <p14:tracePt t="91081" x="2005013" y="4851400"/>
          <p14:tracePt t="91090" x="1951038" y="4760913"/>
          <p14:tracePt t="91097" x="1941513" y="4678363"/>
          <p14:tracePt t="91105" x="1895475" y="4578350"/>
          <p14:tracePt t="91113" x="1887538" y="4505325"/>
          <p14:tracePt t="91126" x="1868488" y="4449763"/>
          <p14:tracePt t="91133" x="1831975" y="4368800"/>
          <p14:tracePt t="91143" x="1824038" y="4303713"/>
          <p14:tracePt t="91149" x="1795463" y="4259263"/>
          <p14:tracePt t="91159" x="1795463" y="4240213"/>
          <p14:tracePt t="91164" x="1778000" y="4186238"/>
          <p14:tracePt t="91174" x="1778000" y="4167188"/>
          <p14:tracePt t="91178" x="1778000" y="4149725"/>
          <p14:tracePt t="91185" x="1768475" y="4130675"/>
          <p14:tracePt t="91194" x="1768475" y="4122738"/>
          <p14:tracePt t="91201" x="1768475" y="4113213"/>
          <p14:tracePt t="91226" x="1778000" y="4094163"/>
          <p14:tracePt t="91233" x="1814513" y="4086225"/>
          <p14:tracePt t="91242" x="1887538" y="4086225"/>
          <p14:tracePt t="91251" x="1968500" y="4057650"/>
          <p14:tracePt t="91259" x="2078038" y="4057650"/>
          <p14:tracePt t="91266" x="2170113" y="4049713"/>
          <p14:tracePt t="91274" x="2297113" y="4049713"/>
          <p14:tracePt t="91282" x="2425700" y="4049713"/>
          <p14:tracePt t="91290" x="2552700" y="4049713"/>
          <p14:tracePt t="91298" x="2643188" y="4049713"/>
          <p14:tracePt t="91307" x="2735263" y="4049713"/>
          <p14:tracePt t="91314" x="2771775" y="4049713"/>
          <p14:tracePt t="91322" x="2825750" y="4049713"/>
          <p14:tracePt t="91329" x="2862263" y="4049713"/>
          <p14:tracePt t="91339" x="2881313" y="4049713"/>
          <p14:tracePt t="91345" x="2908300" y="4049713"/>
          <p14:tracePt t="91355" x="2917825" y="4057650"/>
          <p14:tracePt t="91361" x="2944813" y="4067175"/>
          <p14:tracePt t="91373" x="2962275" y="4094163"/>
          <p14:tracePt t="91378" x="2971800" y="4103688"/>
          <p14:tracePt t="91388" x="2990850" y="4140200"/>
          <p14:tracePt t="91393" x="2998788" y="4149725"/>
          <p14:tracePt t="91401" x="3017838" y="4186238"/>
          <p14:tracePt t="91409" x="3027363" y="4232275"/>
          <p14:tracePt t="91418" x="3054350" y="4259263"/>
          <p14:tracePt t="91425" x="3063875" y="4313238"/>
          <p14:tracePt t="91433" x="3071813" y="4376738"/>
          <p14:tracePt t="91441" x="3081338" y="4422775"/>
          <p14:tracePt t="91449" x="3081338" y="4478338"/>
          <p14:tracePt t="91457" x="3108325" y="4522788"/>
          <p14:tracePt t="91465" x="3108325" y="4559300"/>
          <p14:tracePt t="91474" x="3108325" y="4614863"/>
          <p14:tracePt t="91481" x="3117850" y="4651375"/>
          <p14:tracePt t="91490" x="3117850" y="4687888"/>
          <p14:tracePt t="91497" x="3117850" y="4741863"/>
          <p14:tracePt t="91506" x="3117850" y="4797425"/>
          <p14:tracePt t="91513" x="3117850" y="4841875"/>
          <p14:tracePt t="91522" x="3117850" y="4897438"/>
          <p14:tracePt t="91529" x="3117850" y="4951413"/>
          <p14:tracePt t="91539" x="3090863" y="5016500"/>
          <p14:tracePt t="91545" x="3081338" y="5060950"/>
          <p14:tracePt t="91555" x="3044825" y="5106988"/>
          <p14:tracePt t="91561" x="3008313" y="5153025"/>
          <p14:tracePt t="91571" x="2971800" y="5180013"/>
          <p14:tracePt t="91577" x="2954338" y="5180013"/>
          <p14:tracePt t="91585" x="2935288" y="5189538"/>
          <p14:tracePt t="91593" x="2908300" y="5207000"/>
          <p14:tracePt t="91602" x="2881313" y="5207000"/>
          <p14:tracePt t="91609" x="2825750" y="5207000"/>
          <p14:tracePt t="91619" x="2771775" y="5207000"/>
          <p14:tracePt t="91625" x="2744788" y="5207000"/>
          <p14:tracePt t="91633" x="2689225" y="5207000"/>
          <p14:tracePt t="91641" x="2671763" y="5207000"/>
          <p14:tracePt t="91649" x="2625725" y="5207000"/>
          <p14:tracePt t="91657" x="2606675" y="5189538"/>
          <p14:tracePt t="91665" x="2598738" y="5189538"/>
          <p14:tracePt t="91682" x="2589213" y="5189538"/>
          <p14:tracePt t="91691" x="2579688" y="5180013"/>
          <p14:tracePt t="91707" x="2570163" y="5143500"/>
          <p14:tracePt t="91714" x="2570163" y="5116513"/>
          <p14:tracePt t="91724" x="2570163" y="5097463"/>
          <p14:tracePt t="91730" x="2570163" y="5053013"/>
          <p14:tracePt t="91738" x="2570163" y="5016500"/>
          <p14:tracePt t="91745" x="2570163" y="4979988"/>
          <p14:tracePt t="91755" x="2570163" y="4943475"/>
          <p14:tracePt t="91761" x="2570163" y="4914900"/>
          <p14:tracePt t="91770" x="2570163" y="4897438"/>
          <p14:tracePt t="91777" x="2579688" y="4887913"/>
          <p14:tracePt t="91789" x="2589213" y="4870450"/>
          <p14:tracePt t="91793" x="2589213" y="4860925"/>
          <p14:tracePt t="91802" x="2589213" y="4851400"/>
          <p14:tracePt t="91809" x="2589213" y="4841875"/>
          <p14:tracePt t="91825" x="2589213" y="4833938"/>
          <p14:tracePt t="91836" x="2589213" y="4824413"/>
          <p14:tracePt t="91841" x="2579688" y="4797425"/>
          <p14:tracePt t="91849" x="2543175" y="4787900"/>
          <p14:tracePt t="91857" x="2462213" y="4760913"/>
          <p14:tracePt t="91865" x="2333625" y="4741863"/>
          <p14:tracePt t="91873" x="2224088" y="4732338"/>
          <p14:tracePt t="91881" x="2087563" y="4697413"/>
          <p14:tracePt t="91890" x="1960563" y="4668838"/>
          <p14:tracePt t="91897" x="1814513" y="4660900"/>
          <p14:tracePt t="91905" x="1685925" y="4624388"/>
          <p14:tracePt t="91913" x="1585913" y="4624388"/>
          <p14:tracePt t="91921" x="1495425" y="4624388"/>
          <p14:tracePt t="91929" x="1439863" y="4614863"/>
          <p14:tracePt t="91938" x="1412875" y="4614863"/>
          <p14:tracePt t="91945" x="1366838" y="4614863"/>
          <p14:tracePt t="91954" x="1339850" y="4614863"/>
          <p14:tracePt t="91961" x="1330325" y="4614863"/>
          <p14:tracePt t="91969" x="1322388" y="4614863"/>
          <p14:tracePt t="91993" x="1312863" y="4614863"/>
          <p14:tracePt t="92002" x="1303338" y="4614863"/>
          <p14:tracePt t="92010" x="1293813" y="4614863"/>
          <p14:tracePt t="92017" x="1285875" y="4614863"/>
          <p14:tracePt t="92025" x="1276350" y="4614863"/>
          <p14:tracePt t="92033" x="1249363" y="4614863"/>
          <p14:tracePt t="92041" x="1239838" y="4614863"/>
          <p14:tracePt t="92049" x="1212850" y="4614863"/>
          <p14:tracePt t="92057" x="1193800" y="4614863"/>
          <p14:tracePt t="92065" x="1157288" y="4614863"/>
          <p14:tracePt t="92073" x="1139825" y="4614863"/>
          <p14:tracePt t="92081" x="1103313" y="4614863"/>
          <p14:tracePt t="92090" x="1047750" y="4614863"/>
          <p14:tracePt t="92097" x="1003300" y="4614863"/>
          <p14:tracePt t="92106" x="984250" y="4614863"/>
          <p14:tracePt t="92113" x="947738" y="4614863"/>
          <p14:tracePt t="92122" x="903288" y="4614863"/>
          <p14:tracePt t="92129" x="874713" y="4614863"/>
          <p14:tracePt t="92138" x="847725" y="4614863"/>
          <p14:tracePt t="92145" x="820738" y="4614863"/>
          <p14:tracePt t="92155" x="811213" y="4614863"/>
          <p14:tracePt t="92161" x="801688" y="4614863"/>
          <p14:tracePt t="92172" x="793750" y="4614863"/>
          <p14:tracePt t="92177" x="774700" y="4614863"/>
          <p14:tracePt t="92186" x="765175" y="4614863"/>
          <p14:tracePt t="92202" x="757238" y="4614863"/>
          <p14:tracePt t="92210" x="738188" y="4614863"/>
          <p14:tracePt t="92219" x="720725" y="4595813"/>
          <p14:tracePt t="92235" x="701675" y="4578350"/>
          <p14:tracePt t="92241" x="692150" y="4578350"/>
          <p14:tracePt t="92250" x="684213" y="4578350"/>
          <p14:tracePt t="92257" x="674688" y="4578350"/>
          <p14:tracePt t="92267" x="665163" y="4568825"/>
          <p14:tracePt t="92477" x="665163" y="4559300"/>
          <p14:tracePt t="92481" x="665163" y="4541838"/>
          <p14:tracePt t="92513" x="674688" y="4522788"/>
          <p14:tracePt t="92537" x="684213" y="4514850"/>
          <p14:tracePt t="92546" x="684213" y="4505325"/>
          <p14:tracePt t="92555" x="692150" y="4495800"/>
          <p14:tracePt t="92570" x="692150" y="4486275"/>
          <p14:tracePt t="92578" x="692150" y="4478338"/>
          <p14:tracePt t="92586" x="692150" y="4468813"/>
          <p14:tracePt t="92594" x="692150" y="4459288"/>
          <p14:tracePt t="92610" x="701675" y="4449763"/>
          <p14:tracePt t="92641" x="701675" y="4441825"/>
          <p14:tracePt t="92649" x="701675" y="4422775"/>
          <p14:tracePt t="92657" x="720725" y="4405313"/>
          <p14:tracePt t="92673" x="720725" y="4395788"/>
          <p14:tracePt t="92690" x="720725" y="4376738"/>
          <p14:tracePt t="92899" x="738188" y="4368800"/>
          <p14:tracePt t="92905" x="774700" y="4368800"/>
          <p14:tracePt t="92913" x="874713" y="4368800"/>
          <p14:tracePt t="92921" x="966788" y="4368800"/>
          <p14:tracePt t="92929" x="1076325" y="4368800"/>
          <p14:tracePt t="92938" x="1185863" y="4368800"/>
          <p14:tracePt t="92945" x="1293813" y="4368800"/>
          <p14:tracePt t="92955" x="1385888" y="4368800"/>
          <p14:tracePt t="92961" x="1495425" y="4368800"/>
          <p14:tracePt t="92969" x="1576388" y="4368800"/>
          <p14:tracePt t="92977" x="1631950" y="4368800"/>
          <p14:tracePt t="92985" x="1668463" y="4368800"/>
          <p14:tracePt t="92995" x="1677988" y="4368800"/>
          <p14:tracePt t="93066" x="1685925" y="4368800"/>
          <p14:tracePt t="93131" x="1704975" y="4368800"/>
          <p14:tracePt t="93137" x="1722438" y="4368800"/>
          <p14:tracePt t="93145" x="1758950" y="4368800"/>
          <p14:tracePt t="93154" x="1804988" y="4368800"/>
          <p14:tracePt t="93161" x="1841500" y="4368800"/>
          <p14:tracePt t="93169" x="1887538" y="4368800"/>
          <p14:tracePt t="93177" x="1914525" y="4368800"/>
          <p14:tracePt t="93185" x="1931988" y="4368800"/>
          <p14:tracePt t="93193" x="1951038" y="4368800"/>
          <p14:tracePt t="93411" x="1968500" y="4368800"/>
          <p14:tracePt t="93417" x="2005013" y="4368800"/>
          <p14:tracePt t="93425" x="2014538" y="4368800"/>
          <p14:tracePt t="93433" x="2041525" y="4368800"/>
          <p14:tracePt t="93441" x="2060575" y="4368800"/>
          <p14:tracePt t="93449" x="2087563" y="4368800"/>
          <p14:tracePt t="93457" x="2106613" y="4368800"/>
          <p14:tracePt t="93465" x="2114550" y="4368800"/>
          <p14:tracePt t="93473" x="2133600" y="4368800"/>
          <p14:tracePt t="93579" x="2143125" y="4368800"/>
          <p14:tracePt t="93585" x="2170113" y="4376738"/>
          <p14:tracePt t="93593" x="2179638" y="4386263"/>
          <p14:tracePt t="93601" x="2187575" y="4405313"/>
          <p14:tracePt t="93609" x="2233613" y="4468813"/>
          <p14:tracePt t="93625" x="2251075" y="4514850"/>
          <p14:tracePt t="93633" x="2260600" y="4532313"/>
          <p14:tracePt t="93641" x="2297113" y="4559300"/>
          <p14:tracePt t="93649" x="2316163" y="4578350"/>
          <p14:tracePt t="93657" x="2343150" y="4614863"/>
          <p14:tracePt t="93665" x="2352675" y="4624388"/>
          <p14:tracePt t="93673" x="2389188" y="4632325"/>
          <p14:tracePt t="93681" x="2425700" y="4632325"/>
          <p14:tracePt t="93689" x="2452688" y="4632325"/>
          <p14:tracePt t="93697" x="2533650" y="4632325"/>
          <p14:tracePt t="93706" x="2606675" y="4641850"/>
          <p14:tracePt t="93713" x="2698750" y="4641850"/>
          <p14:tracePt t="93724" x="2825750" y="4641850"/>
          <p14:tracePt t="93729" x="2971800" y="4641850"/>
          <p14:tracePt t="93738" x="3100388" y="4641850"/>
          <p14:tracePt t="93745" x="3244850" y="4641850"/>
          <p14:tracePt t="93756" x="3409950" y="4641850"/>
          <p14:tracePt t="93761" x="3556000" y="4641850"/>
          <p14:tracePt t="93769" x="3702050" y="4641850"/>
          <p14:tracePt t="93777" x="3829050" y="4641850"/>
          <p14:tracePt t="93785" x="3956050" y="4641850"/>
          <p14:tracePt t="93794" x="4065588" y="4641850"/>
          <p14:tracePt t="93801" x="4194175" y="4641850"/>
          <p14:tracePt t="93809" x="4321175" y="4641850"/>
          <p14:tracePt t="93817" x="4448175" y="4641850"/>
          <p14:tracePt t="93825" x="4594225" y="4668838"/>
          <p14:tracePt t="93833" x="4713288" y="4687888"/>
          <p14:tracePt t="93841" x="4849813" y="4687888"/>
          <p14:tracePt t="93849" x="4986338" y="4697413"/>
          <p14:tracePt t="93857" x="5095875" y="4714875"/>
          <p14:tracePt t="93865" x="5178425" y="4741863"/>
          <p14:tracePt t="93873" x="5251450" y="4751388"/>
          <p14:tracePt t="93881" x="5260975" y="4751388"/>
          <p14:tracePt t="93891" x="5297488" y="4760913"/>
          <p14:tracePt t="93897" x="5334000" y="4760913"/>
          <p14:tracePt t="93906" x="5351463" y="4760913"/>
          <p14:tracePt t="93913" x="5368925" y="4760913"/>
          <p14:tracePt t="93922" x="5378450" y="4760913"/>
          <p14:tracePt t="93939" x="5387975" y="4760913"/>
          <p14:tracePt t="93946" x="5414963" y="4760913"/>
          <p14:tracePt t="93955" x="5424488" y="4760913"/>
          <p14:tracePt t="93961" x="5461000" y="4760913"/>
          <p14:tracePt t="93971" x="5514975" y="4760913"/>
          <p14:tracePt t="93977" x="5607050" y="4778375"/>
          <p14:tracePt t="93985" x="5716588" y="4805363"/>
          <p14:tracePt t="93993" x="5816600" y="4814888"/>
          <p14:tracePt t="94002" x="5870575" y="4814888"/>
          <p14:tracePt t="94011" x="5943600" y="4833938"/>
          <p14:tracePt t="94017" x="6053138" y="4841875"/>
          <p14:tracePt t="94027" x="6116638" y="4841875"/>
          <p14:tracePt t="94035" x="6172200" y="4870450"/>
          <p14:tracePt t="94045" x="6254750" y="4870450"/>
          <p14:tracePt t="94049" x="6308725" y="4878388"/>
          <p14:tracePt t="94058" x="6372225" y="4887913"/>
          <p14:tracePt t="94065" x="6445250" y="4906963"/>
          <p14:tracePt t="94073" x="6472238" y="4906963"/>
          <p14:tracePt t="94081" x="6491288" y="4906963"/>
          <p14:tracePt t="94089" x="6537325" y="4924425"/>
          <p14:tracePt t="94097" x="6545263" y="4933950"/>
          <p14:tracePt t="94113" x="6554788" y="4943475"/>
          <p14:tracePt t="94122" x="6573838" y="4970463"/>
          <p14:tracePt t="94129" x="6573838" y="5006975"/>
          <p14:tracePt t="94138" x="6573838" y="5043488"/>
          <p14:tracePt t="94145" x="6573838" y="5080000"/>
          <p14:tracePt t="94156" x="6573838" y="5133975"/>
          <p14:tracePt t="94165" x="6573838" y="5180013"/>
          <p14:tracePt t="94175" x="6554788" y="5233988"/>
          <p14:tracePt t="94180" x="6545263" y="5280025"/>
          <p14:tracePt t="94187" x="6508750" y="5326063"/>
          <p14:tracePt t="94195" x="6508750" y="5343525"/>
          <p14:tracePt t="94201" x="6491288" y="5372100"/>
          <p14:tracePt t="94209" x="6464300" y="5399088"/>
          <p14:tracePt t="94217" x="6464300" y="5408613"/>
          <p14:tracePt t="94225" x="6464300" y="5416550"/>
          <p14:tracePt t="94233" x="6464300" y="5426075"/>
          <p14:tracePt t="94241" x="6454775" y="5435600"/>
          <p14:tracePt t="94249" x="6445250" y="5445125"/>
          <p14:tracePt t="94257" x="6427788" y="5462588"/>
          <p14:tracePt t="94265" x="6408738" y="5481638"/>
          <p14:tracePt t="94273" x="6381750" y="5499100"/>
          <p14:tracePt t="94281" x="6335713" y="5508625"/>
          <p14:tracePt t="94290" x="6291263" y="5535613"/>
          <p14:tracePt t="94297" x="6245225" y="5545138"/>
          <p14:tracePt t="94305" x="6135688" y="5572125"/>
          <p14:tracePt t="94313" x="6053138" y="5599113"/>
          <p14:tracePt t="94322" x="5943600" y="5608638"/>
          <p14:tracePt t="94329" x="5843588" y="5635625"/>
          <p14:tracePt t="94338" x="5716588" y="5635625"/>
          <p14:tracePt t="94345" x="5624513" y="5635625"/>
          <p14:tracePt t="94355" x="5534025" y="5635625"/>
          <p14:tracePt t="94361" x="5461000" y="5635625"/>
          <p14:tracePt t="94369" x="5387975" y="5635625"/>
          <p14:tracePt t="94378" x="5305425" y="5608638"/>
          <p14:tracePt t="94385" x="5232400" y="5581650"/>
          <p14:tracePt t="94393" x="5159375" y="5526088"/>
          <p14:tracePt t="94401" x="5132388" y="5508625"/>
          <p14:tracePt t="94409" x="5095875" y="5462588"/>
          <p14:tracePt t="94417" x="5078413" y="5416550"/>
          <p14:tracePt t="94425" x="5049838" y="5372100"/>
          <p14:tracePt t="94433" x="5049838" y="5335588"/>
          <p14:tracePt t="94441" x="5032375" y="5270500"/>
          <p14:tracePt t="94449" x="5014913" y="5216525"/>
          <p14:tracePt t="94457" x="5014913" y="5207000"/>
          <p14:tracePt t="94465" x="5014913" y="5143500"/>
          <p14:tracePt t="94473" x="5014913" y="5106988"/>
          <p14:tracePt t="94481" x="5014913" y="5033963"/>
          <p14:tracePt t="94489" x="5014913" y="4997450"/>
          <p14:tracePt t="94497" x="5014913" y="4924425"/>
          <p14:tracePt t="94506" x="5014913" y="4887913"/>
          <p14:tracePt t="94513" x="5014913" y="4833938"/>
          <p14:tracePt t="94522" x="5032375" y="4768850"/>
          <p14:tracePt t="94529" x="5049838" y="4751388"/>
          <p14:tracePt t="94538" x="5095875" y="4705350"/>
          <p14:tracePt t="94545" x="5151438" y="4632325"/>
          <p14:tracePt t="94555" x="5214938" y="4595813"/>
          <p14:tracePt t="94562" x="5278438" y="4559300"/>
          <p14:tracePt t="94575" x="5341938" y="4522788"/>
          <p14:tracePt t="94580" x="5424488" y="4495800"/>
          <p14:tracePt t="94585" x="5534025" y="4468813"/>
          <p14:tracePt t="94594" x="5653088" y="4441825"/>
          <p14:tracePt t="94601" x="5780088" y="4413250"/>
          <p14:tracePt t="94609" x="5989638" y="4376738"/>
          <p14:tracePt t="94617" x="6153150" y="4349750"/>
          <p14:tracePt t="94626" x="6372225" y="4349750"/>
          <p14:tracePt t="94633" x="6537325" y="4349750"/>
          <p14:tracePt t="94641" x="6737350" y="4349750"/>
          <p14:tracePt t="94649" x="6910388" y="4349750"/>
          <p14:tracePt t="94657" x="7073900" y="4349750"/>
          <p14:tracePt t="94665" x="7183438" y="4349750"/>
          <p14:tracePt t="94673" x="7292975" y="4349750"/>
          <p14:tracePt t="94681" x="7402513" y="4349750"/>
          <p14:tracePt t="94689" x="7521575" y="4349750"/>
          <p14:tracePt t="94697" x="7594600" y="4368800"/>
          <p14:tracePt t="94705" x="7675563" y="4395788"/>
          <p14:tracePt t="94714" x="7758113" y="4432300"/>
          <p14:tracePt t="94725" x="7785100" y="4441825"/>
          <p14:tracePt t="94731" x="7831138" y="4486275"/>
          <p14:tracePt t="94741" x="7858125" y="4505325"/>
          <p14:tracePt t="94746" x="7867650" y="4541838"/>
          <p14:tracePt t="94755" x="7894638" y="4595813"/>
          <p14:tracePt t="94761" x="7894638" y="4641850"/>
          <p14:tracePt t="94770" x="7894638" y="4678363"/>
          <p14:tracePt t="94777" x="7894638" y="4751388"/>
          <p14:tracePt t="94785" x="7894638" y="4778375"/>
          <p14:tracePt t="94794" x="7894638" y="4833938"/>
          <p14:tracePt t="94801" x="7877175" y="4897438"/>
          <p14:tracePt t="94809" x="7867650" y="4933950"/>
          <p14:tracePt t="94817" x="7831138" y="4979988"/>
          <p14:tracePt t="94825" x="7821613" y="5024438"/>
          <p14:tracePt t="94834" x="7813675" y="5043488"/>
          <p14:tracePt t="94841" x="7804150" y="5097463"/>
          <p14:tracePt t="94849" x="7794625" y="5106988"/>
          <p14:tracePt t="94857" x="7785100" y="5126038"/>
          <p14:tracePt t="94865" x="7785100" y="5133975"/>
          <p14:tracePt t="94875" x="7777163" y="5143500"/>
          <p14:tracePt t="94882" x="7748588" y="5170488"/>
          <p14:tracePt t="94889" x="7740650" y="5180013"/>
          <p14:tracePt t="94897" x="7721600" y="5189538"/>
          <p14:tracePt t="94906" x="7685088" y="5207000"/>
          <p14:tracePt t="94913" x="7639050" y="5243513"/>
          <p14:tracePt t="94923" x="7594600" y="5253038"/>
          <p14:tracePt t="94929" x="7521575" y="5262563"/>
          <p14:tracePt t="94938" x="7421563" y="5307013"/>
          <p14:tracePt t="94945" x="7375525" y="5316538"/>
          <p14:tracePt t="94955" x="7265988" y="5326063"/>
          <p14:tracePt t="94961" x="7183438" y="5353050"/>
          <p14:tracePt t="94971" x="7056438" y="5372100"/>
          <p14:tracePt t="94977" x="7019925" y="5372100"/>
          <p14:tracePt t="94985" x="6929438" y="5372100"/>
          <p14:tracePt t="94993" x="6856413" y="5372100"/>
          <p14:tracePt t="95001" x="6800850" y="5372100"/>
          <p14:tracePt t="95009" x="6764338" y="5372100"/>
          <p14:tracePt t="95017" x="6754813" y="5372100"/>
          <p14:tracePt t="95025" x="6727825" y="5372100"/>
          <p14:tracePt t="95033" x="6718300" y="5372100"/>
          <p14:tracePt t="95041" x="6710363" y="5362575"/>
          <p14:tracePt t="95057" x="6710363" y="5335588"/>
          <p14:tracePt t="95065" x="6700838" y="5316538"/>
          <p14:tracePt t="95073" x="6700838" y="5280025"/>
          <p14:tracePt t="95083" x="6700838" y="5262563"/>
          <p14:tracePt t="95089" x="6700838" y="5216525"/>
          <p14:tracePt t="95098" x="6700838" y="5160963"/>
          <p14:tracePt t="95105" x="6727825" y="5080000"/>
          <p14:tracePt t="95113" x="6764338" y="5033963"/>
          <p14:tracePt t="95121" x="6810375" y="4951413"/>
          <p14:tracePt t="95129" x="6827838" y="4906963"/>
          <p14:tracePt t="95138" x="6883400" y="4841875"/>
          <p14:tracePt t="95146" x="6946900" y="4778375"/>
          <p14:tracePt t="95158" x="7046913" y="4705350"/>
          <p14:tracePt t="95163" x="7146925" y="4651375"/>
          <p14:tracePt t="95175" x="7248525" y="4605338"/>
          <p14:tracePt t="95180" x="7392988" y="4532313"/>
          <p14:tracePt t="95186" x="7567613" y="4486275"/>
          <p14:tracePt t="95194" x="7731125" y="4459288"/>
          <p14:tracePt t="95202" x="7877175" y="4413250"/>
          <p14:tracePt t="95210" x="8031163" y="4376738"/>
          <p14:tracePt t="95217" x="8123238" y="4349750"/>
          <p14:tracePt t="95225" x="8223250" y="4322763"/>
          <p14:tracePt t="95233" x="8250238" y="4322763"/>
          <p14:tracePt t="95241" x="8277225" y="4322763"/>
          <p14:tracePt t="95362" x="8277225" y="4332288"/>
          <p14:tracePt t="96385" x="8269288" y="4340225"/>
          <p14:tracePt t="96394" x="8140700" y="4395788"/>
          <p14:tracePt t="96402" x="8004175" y="4422775"/>
          <p14:tracePt t="96410" x="7858125" y="4468813"/>
          <p14:tracePt t="96418" x="7740650" y="4514850"/>
          <p14:tracePt t="96426" x="7594600" y="4559300"/>
          <p14:tracePt t="96434" x="7466013" y="4568825"/>
          <p14:tracePt t="96441" x="7339013" y="4587875"/>
          <p14:tracePt t="96449" x="7219950" y="4614863"/>
          <p14:tracePt t="96457" x="7092950" y="4660900"/>
          <p14:tracePt t="96465" x="7000875" y="4660900"/>
          <p14:tracePt t="96473" x="6956425" y="4678363"/>
          <p14:tracePt t="96481" x="6856413" y="4697413"/>
          <p14:tracePt t="96489" x="6764338" y="4697413"/>
          <p14:tracePt t="96497" x="6673850" y="4705350"/>
          <p14:tracePt t="96506" x="6545263" y="4724400"/>
          <p14:tracePt t="96513" x="6418263" y="4724400"/>
          <p14:tracePt t="96521" x="6254750" y="4724400"/>
          <p14:tracePt t="96529" x="6108700" y="4751388"/>
          <p14:tracePt t="96538" x="5926138" y="4751388"/>
          <p14:tracePt t="96545" x="5724525" y="4768850"/>
          <p14:tracePt t="96558" x="5497513" y="4787900"/>
          <p14:tracePt t="96561" x="5187950" y="4805363"/>
          <p14:tracePt t="96572" x="4922838" y="4805363"/>
          <p14:tracePt t="96577" x="4703763" y="4805363"/>
          <p14:tracePt t="96585" x="4440238" y="4805363"/>
          <p14:tracePt t="96593" x="4238625" y="4805363"/>
          <p14:tracePt t="96601" x="4038600" y="4805363"/>
          <p14:tracePt t="96609" x="3856038" y="4805363"/>
          <p14:tracePt t="96617" x="3709988" y="4805363"/>
          <p14:tracePt t="96625" x="3563938" y="4797425"/>
          <p14:tracePt t="96633" x="3436938" y="4768850"/>
          <p14:tracePt t="96641" x="3327400" y="4751388"/>
          <p14:tracePt t="96649" x="3244850" y="4741863"/>
          <p14:tracePt t="96657" x="3154363" y="4732338"/>
          <p14:tracePt t="96665" x="3117850" y="4732338"/>
          <p14:tracePt t="96673" x="3054350" y="4705350"/>
          <p14:tracePt t="96681" x="3027363" y="4705350"/>
          <p14:tracePt t="96689" x="3008313" y="4705350"/>
          <p14:tracePt t="96697" x="2981325" y="4705350"/>
          <p14:tracePt t="96705" x="2954338" y="4697413"/>
          <p14:tracePt t="96713" x="2917825" y="4697413"/>
          <p14:tracePt t="96721" x="2898775" y="4697413"/>
          <p14:tracePt t="96729" x="2862263" y="4687888"/>
          <p14:tracePt t="96738" x="2817813" y="4687888"/>
          <p14:tracePt t="96745" x="2798763" y="4678363"/>
          <p14:tracePt t="96754" x="2762250" y="4678363"/>
          <p14:tracePt t="96761" x="2708275" y="4651375"/>
          <p14:tracePt t="96771" x="2643188" y="4641850"/>
          <p14:tracePt t="96777" x="2570163" y="4632325"/>
          <p14:tracePt t="96788" x="2470150" y="4614863"/>
          <p14:tracePt t="96793" x="2379663" y="4587875"/>
          <p14:tracePt t="96802" x="2306638" y="4587875"/>
          <p14:tracePt t="96809" x="2187575" y="4578350"/>
          <p14:tracePt t="96817" x="2114550" y="4559300"/>
          <p14:tracePt t="96825" x="2005013" y="4559300"/>
          <p14:tracePt t="96835" x="1887538" y="4532313"/>
          <p14:tracePt t="96842" x="1795463" y="4522788"/>
          <p14:tracePt t="96849" x="1685925" y="4522788"/>
          <p14:tracePt t="96857" x="1576388" y="4522788"/>
          <p14:tracePt t="96865" x="1504950" y="4522788"/>
          <p14:tracePt t="96875" x="1431925" y="4522788"/>
          <p14:tracePt t="96881" x="1376363" y="4522788"/>
          <p14:tracePt t="96889" x="1293813" y="4522788"/>
          <p14:tracePt t="96897" x="1239838" y="4522788"/>
          <p14:tracePt t="96905" x="1203325" y="4505325"/>
          <p14:tracePt t="96913" x="1157288" y="4505325"/>
          <p14:tracePt t="96921" x="1149350" y="4505325"/>
          <p14:tracePt t="96929" x="1120775" y="4505325"/>
          <p14:tracePt t="96943" x="1112838" y="4505325"/>
          <p14:tracePt t="96946" x="1076325" y="4486275"/>
          <p14:tracePt t="96954" x="1066800" y="4486275"/>
          <p14:tracePt t="96961" x="1039813" y="4468813"/>
          <p14:tracePt t="96971" x="1030288" y="4468813"/>
          <p14:tracePt t="96977" x="984250" y="4459288"/>
          <p14:tracePt t="96985" x="920750" y="4449763"/>
          <p14:tracePt t="96993" x="884238" y="4441825"/>
          <p14:tracePt t="97001" x="830263" y="4441825"/>
          <p14:tracePt t="97009" x="784225" y="4413250"/>
          <p14:tracePt t="97017" x="738188" y="4405313"/>
          <p14:tracePt t="97025" x="692150" y="4395788"/>
          <p14:tracePt t="97041" x="674688" y="4395788"/>
          <p14:tracePt t="97057" x="665163" y="4386263"/>
          <p14:tracePt t="97955" x="692150" y="4386263"/>
          <p14:tracePt t="97963" x="701675" y="4386263"/>
          <p14:tracePt t="97975" x="747713" y="4386263"/>
          <p14:tracePt t="97978" x="757238" y="4386263"/>
          <p14:tracePt t="97986" x="793750" y="4386263"/>
          <p14:tracePt t="97993" x="811213" y="4386263"/>
          <p14:tracePt t="98001" x="830263" y="4386263"/>
          <p14:tracePt t="98010" x="847725" y="4386263"/>
          <p14:tracePt t="98034" x="866775" y="4386263"/>
          <p14:tracePt t="98041" x="874713" y="4386263"/>
          <p14:tracePt t="98065" x="884238" y="4386263"/>
          <p14:tracePt t="98873" x="893763" y="4386263"/>
          <p14:tracePt t="98881" x="920750" y="4386263"/>
          <p14:tracePt t="98889" x="939800" y="4386263"/>
          <p14:tracePt t="98897" x="974725" y="4386263"/>
          <p14:tracePt t="98905" x="984250" y="4386263"/>
          <p14:tracePt t="98913" x="1011238" y="4386263"/>
          <p14:tracePt t="98922" x="1020763" y="4386263"/>
          <p14:tracePt t="98929" x="1030288" y="4386263"/>
          <p14:tracePt t="98938" x="1047750" y="4386263"/>
          <p14:tracePt t="98955" x="1057275" y="4386263"/>
          <p14:tracePt t="99193" x="1066800" y="4386263"/>
          <p14:tracePt t="99202" x="1103313" y="4386263"/>
          <p14:tracePt t="99210" x="1166813" y="4349750"/>
          <p14:tracePt t="99218" x="1203325" y="4349750"/>
          <p14:tracePt t="99226" x="1249363" y="4349750"/>
          <p14:tracePt t="99234" x="1276350" y="4349750"/>
          <p14:tracePt t="99242" x="1303338" y="4340225"/>
          <p14:tracePt t="99250" x="1312863" y="4340225"/>
          <p14:tracePt t="99258" x="1339850" y="4340225"/>
          <p14:tracePt t="99266" x="1358900" y="4340225"/>
          <p14:tracePt t="99275" x="1366838" y="4340225"/>
          <p14:tracePt t="99282" x="1376363" y="4340225"/>
          <p14:tracePt t="99291" x="1395413" y="4340225"/>
          <p14:tracePt t="99298" x="1403350" y="4340225"/>
          <p14:tracePt t="99307" x="1431925" y="4340225"/>
          <p14:tracePt t="99322" x="1485900" y="4340225"/>
          <p14:tracePt t="99330" x="1504950" y="4340225"/>
          <p14:tracePt t="99339" x="1558925" y="4340225"/>
          <p14:tracePt t="99346" x="1668463" y="4340225"/>
          <p14:tracePt t="99357" x="1741488" y="4340225"/>
          <p14:tracePt t="99361" x="1868488" y="4340225"/>
          <p14:tracePt t="99373" x="1960563" y="4340225"/>
          <p14:tracePt t="99377" x="2087563" y="4332288"/>
          <p14:tracePt t="99385" x="2206625" y="4303713"/>
          <p14:tracePt t="99395" x="2279650" y="4286250"/>
          <p14:tracePt t="99401" x="2370138" y="4276725"/>
          <p14:tracePt t="99409" x="2389188" y="4276725"/>
          <p14:tracePt t="99417" x="2406650" y="4268788"/>
          <p14:tracePt t="99425" x="2433638" y="4249738"/>
          <p14:tracePt t="99745" x="2433638" y="4259263"/>
          <p14:tracePt t="99753" x="2433638" y="4268788"/>
          <p14:tracePt t="99761" x="2433638" y="4276725"/>
          <p14:tracePt t="99770" x="2433638" y="4295775"/>
          <p14:tracePt t="99777" x="2416175" y="4313238"/>
          <p14:tracePt t="100059" x="2470150" y="4332288"/>
          <p14:tracePt t="100070" x="2616200" y="4332288"/>
          <p14:tracePt t="100073" x="2781300" y="4332288"/>
          <p14:tracePt t="100081" x="2981325" y="4332288"/>
          <p14:tracePt t="100089" x="3163888" y="4332288"/>
          <p14:tracePt t="100097" x="3382963" y="4332288"/>
          <p14:tracePt t="100105" x="3582988" y="4332288"/>
          <p14:tracePt t="100113" x="3746500" y="4332288"/>
          <p14:tracePt t="100121" x="3892550" y="4332288"/>
          <p14:tracePt t="100129" x="4021138" y="4332288"/>
          <p14:tracePt t="100138" x="4075113" y="4332288"/>
          <p14:tracePt t="100145" x="4094163" y="4332288"/>
          <p14:tracePt t="100429" x="4048125" y="4349750"/>
          <p14:tracePt t="100433" x="3984625" y="4359275"/>
          <p14:tracePt t="100441" x="3965575" y="4359275"/>
          <p14:tracePt t="100449" x="3938588" y="4376738"/>
          <p14:tracePt t="100465" x="3929063" y="4386263"/>
          <p14:tracePt t="101289" x="3948113" y="4386263"/>
          <p14:tracePt t="101297" x="3956050" y="4386263"/>
          <p14:tracePt t="101305" x="3975100" y="4386263"/>
          <p14:tracePt t="101313" x="4021138" y="4386263"/>
          <p14:tracePt t="101321" x="4057650" y="4386263"/>
          <p14:tracePt t="101329" x="4102100" y="4386263"/>
          <p14:tracePt t="101338" x="4138613" y="4386263"/>
          <p14:tracePt t="101345" x="4230688" y="4386263"/>
          <p14:tracePt t="101355" x="4303713" y="4386263"/>
          <p14:tracePt t="101361" x="4376738" y="4386263"/>
          <p14:tracePt t="101371" x="4421188" y="4386263"/>
          <p14:tracePt t="101377" x="4476750" y="4405313"/>
          <p14:tracePt t="101388" x="4513263" y="4413250"/>
          <p14:tracePt t="101393" x="4530725" y="4413250"/>
          <p14:tracePt t="101409" x="4540250" y="4413250"/>
          <p14:tracePt t="101481" x="4557713" y="4413250"/>
          <p14:tracePt t="101489" x="4567238" y="4413250"/>
          <p14:tracePt t="101497" x="4613275" y="4413250"/>
          <p14:tracePt t="101505" x="4695825" y="4386263"/>
          <p14:tracePt t="101513" x="4749800" y="4376738"/>
          <p14:tracePt t="101522" x="4832350" y="4359275"/>
          <p14:tracePt t="101529" x="4941888" y="4332288"/>
          <p14:tracePt t="101538" x="5041900" y="4303713"/>
          <p14:tracePt t="101545" x="5151438" y="4295775"/>
          <p14:tracePt t="101554" x="5224463" y="4276725"/>
          <p14:tracePt t="101561" x="5305425" y="4276725"/>
          <p14:tracePt t="101573" x="5387975" y="4222750"/>
          <p14:tracePt t="101577" x="5397500" y="4222750"/>
          <p14:tracePt t="101585" x="5405438" y="4222750"/>
          <p14:tracePt t="101705" x="5397500" y="4222750"/>
          <p14:tracePt t="101713" x="5378450" y="4222750"/>
          <p14:tracePt t="101730" x="5368925" y="4222750"/>
          <p14:tracePt t="101825" x="5360988" y="4232275"/>
          <p14:tracePt t="101833" x="5341938" y="4249738"/>
          <p14:tracePt t="101842" x="5305425" y="4259263"/>
          <p14:tracePt t="101851" x="5224463" y="4295775"/>
          <p14:tracePt t="101857" x="5122863" y="4313238"/>
          <p14:tracePt t="101872" x="5068888" y="4322763"/>
          <p14:tracePt t="101874" x="5005388" y="4359275"/>
          <p14:tracePt t="101881" x="4932363" y="4359275"/>
          <p14:tracePt t="101889" x="4868863" y="4376738"/>
          <p14:tracePt t="101897" x="4813300" y="4376738"/>
          <p14:tracePt t="101905" x="4786313" y="4386263"/>
          <p14:tracePt t="101913" x="4767263" y="4386263"/>
          <p14:tracePt t="101921" x="4749800" y="4395788"/>
          <p14:tracePt t="101929" x="4740275" y="4405313"/>
          <p14:tracePt t="102347" x="4767263" y="4405313"/>
          <p14:tracePt t="102353" x="4840288" y="4405313"/>
          <p14:tracePt t="102361" x="4895850" y="4405313"/>
          <p14:tracePt t="102369" x="4949825" y="4405313"/>
          <p14:tracePt t="102377" x="5059363" y="4405313"/>
          <p14:tracePt t="102387" x="5095875" y="4405313"/>
          <p14:tracePt t="102393" x="5141913" y="4405313"/>
          <p14:tracePt t="102401" x="5168900" y="4405313"/>
          <p14:tracePt t="102409" x="5187950" y="4405313"/>
          <p14:tracePt t="102417" x="5205413" y="4405313"/>
          <p14:tracePt t="102603" x="5178425" y="4405313"/>
          <p14:tracePt t="103233" x="5214938" y="4413250"/>
          <p14:tracePt t="103241" x="5232400" y="4413250"/>
          <p14:tracePt t="103249" x="5260975" y="4422775"/>
          <p14:tracePt t="103257" x="5268913" y="4422775"/>
          <p14:tracePt t="103265" x="5278438" y="4422775"/>
          <p14:tracePt t="103499" x="5287963" y="4432300"/>
          <p14:tracePt t="103651" x="5287963" y="4441825"/>
          <p14:tracePt t="103657" x="5287963" y="4449763"/>
          <p14:tracePt t="103665" x="5278438" y="4459288"/>
          <p14:tracePt t="103674" x="5260975" y="4468813"/>
          <p14:tracePt t="103715" x="5260975" y="4478338"/>
          <p14:tracePt t="103915" x="5251450" y="4505325"/>
          <p14:tracePt t="103923" x="5241925" y="4541838"/>
          <p14:tracePt t="103932" x="5205413" y="4605338"/>
          <p14:tracePt t="103940" x="5195888" y="4651375"/>
          <p14:tracePt t="103946" x="5187950" y="4705350"/>
          <p14:tracePt t="103957" x="5187950" y="4768850"/>
          <p14:tracePt t="103962" x="5159375" y="4824413"/>
          <p14:tracePt t="103973" x="5159375" y="4841875"/>
          <p14:tracePt t="103979" x="5151438" y="4897438"/>
          <p14:tracePt t="103989" x="5151438" y="4933950"/>
          <p14:tracePt t="103994" x="5151438" y="4951413"/>
          <p14:tracePt t="104002" x="5151438" y="4987925"/>
          <p14:tracePt t="104010" x="5151438" y="5016500"/>
          <p14:tracePt t="104018" x="5141913" y="5033963"/>
          <p14:tracePt t="104026" x="5141913" y="5043488"/>
          <p14:tracePt t="104034" x="5141913" y="5060950"/>
          <p14:tracePt t="104042" x="5141913" y="5070475"/>
          <p14:tracePt t="104050" x="5141913" y="5089525"/>
          <p14:tracePt t="104058" x="5141913" y="5106988"/>
          <p14:tracePt t="104074" x="5141913" y="5116513"/>
          <p14:tracePt t="104082" x="5141913" y="5126038"/>
          <p14:tracePt t="104090" x="5141913" y="5143500"/>
          <p14:tracePt t="104098" x="5141913" y="5153025"/>
          <p14:tracePt t="104106" x="5141913" y="5160963"/>
          <p14:tracePt t="104114" x="5141913" y="5189538"/>
          <p14:tracePt t="104123" x="5141913" y="5197475"/>
          <p14:tracePt t="104130" x="5141913" y="5207000"/>
          <p14:tracePt t="104139" x="5141913" y="5233988"/>
          <p14:tracePt t="104146" x="5141913" y="5280025"/>
          <p14:tracePt t="104156" x="5141913" y="5299075"/>
          <p14:tracePt t="104162" x="5141913" y="5335588"/>
          <p14:tracePt t="104173" x="5141913" y="5380038"/>
          <p14:tracePt t="104178" x="5141913" y="5408613"/>
          <p14:tracePt t="104187" x="5141913" y="5445125"/>
          <p14:tracePt t="104193" x="5151438" y="5481638"/>
          <p14:tracePt t="104201" x="5159375" y="5508625"/>
          <p14:tracePt t="104209" x="5168900" y="5554663"/>
          <p14:tracePt t="104217" x="5178425" y="5581650"/>
          <p14:tracePt t="104225" x="5178425" y="5599113"/>
          <p14:tracePt t="104233" x="5187950" y="5618163"/>
          <p14:tracePt t="104241" x="5205413" y="5635625"/>
          <p14:tracePt t="104251" x="5214938" y="5654675"/>
          <p14:tracePt t="104363" x="5214938" y="5672138"/>
          <p14:tracePt t="104369" x="5214938" y="5681663"/>
          <p14:tracePt t="104377" x="5214938" y="5691188"/>
          <p14:tracePt t="104393" x="5214938" y="5708650"/>
          <p14:tracePt t="104401" x="5214938" y="5718175"/>
          <p14:tracePt t="104425" x="5224463" y="5727700"/>
          <p14:tracePt t="104459" x="5232400" y="5735638"/>
          <p14:tracePt t="104469" x="5260975" y="5735638"/>
          <p14:tracePt t="104473" x="5324475" y="5735638"/>
          <p14:tracePt t="104482" x="5405438" y="5735638"/>
          <p14:tracePt t="104491" x="5478463" y="5735638"/>
          <p14:tracePt t="104498" x="5570538" y="5718175"/>
          <p14:tracePt t="104510" x="5661025" y="5718175"/>
          <p14:tracePt t="104514" x="5780088" y="5699125"/>
          <p14:tracePt t="104523" x="5834063" y="5699125"/>
          <p14:tracePt t="104530" x="5943600" y="5691188"/>
          <p14:tracePt t="104539" x="6035675" y="5691188"/>
          <p14:tracePt t="104546" x="6162675" y="5691188"/>
          <p14:tracePt t="104555" x="6291263" y="5672138"/>
          <p14:tracePt t="104562" x="6381750" y="5672138"/>
          <p14:tracePt t="104573" x="6481763" y="5645150"/>
          <p14:tracePt t="104578" x="6537325" y="5635625"/>
          <p14:tracePt t="104591" x="6573838" y="5635625"/>
          <p14:tracePt t="104593" x="6591300" y="5626100"/>
          <p14:tracePt t="105017" x="6600825" y="5626100"/>
          <p14:tracePt t="105025" x="6610350" y="5618163"/>
          <p14:tracePt t="105034" x="6673850" y="5589588"/>
          <p14:tracePt t="105042" x="6718300" y="5572125"/>
          <p14:tracePt t="105050" x="6773863" y="5545138"/>
          <p14:tracePt t="105058" x="6810375" y="5526088"/>
          <p14:tracePt t="105065" x="6827838" y="5518150"/>
          <p14:tracePt t="105073" x="6837363" y="5518150"/>
          <p14:tracePt t="105081" x="6873875" y="5499100"/>
          <p14:tracePt t="105089" x="6883400" y="5489575"/>
          <p14:tracePt t="105097" x="6892925" y="5481638"/>
          <p14:tracePt t="105113" x="6900863" y="5472113"/>
          <p14:tracePt t="105339" x="6900863" y="5462588"/>
          <p14:tracePt t="105345" x="6900863" y="5453063"/>
          <p14:tracePt t="105353" x="6900863" y="5435600"/>
          <p14:tracePt t="105361" x="6919913" y="5416550"/>
          <p14:tracePt t="105370" x="6946900" y="5380038"/>
          <p14:tracePt t="105377" x="6964363" y="5362575"/>
          <p14:tracePt t="105387" x="6973888" y="5343525"/>
          <p14:tracePt t="105393" x="6992938" y="5326063"/>
          <p14:tracePt t="105401" x="7037388" y="5280025"/>
          <p14:tracePt t="105409" x="7073900" y="5243513"/>
          <p14:tracePt t="105417" x="7092950" y="5216525"/>
          <p14:tracePt t="105425" x="7110413" y="5170488"/>
          <p14:tracePt t="105434" x="7129463" y="5143500"/>
          <p14:tracePt t="105441" x="7165975" y="5106988"/>
          <p14:tracePt t="105449" x="7175500" y="5089525"/>
          <p14:tracePt t="105457" x="7175500" y="5080000"/>
          <p14:tracePt t="105466" x="7192963" y="5070475"/>
          <p14:tracePt t="105473" x="7192963" y="5060950"/>
          <p14:tracePt t="105545" x="7202488" y="5053013"/>
          <p14:tracePt t="105553" x="7212013" y="5043488"/>
          <p14:tracePt t="105561" x="7219950" y="5024438"/>
          <p14:tracePt t="105569" x="7239000" y="5006975"/>
          <p14:tracePt t="105577" x="7256463" y="4997450"/>
          <p14:tracePt t="105590" x="7275513" y="4979988"/>
          <p14:tracePt t="105593" x="7292975" y="4960938"/>
          <p14:tracePt t="105601" x="7302500" y="4951413"/>
          <p14:tracePt t="105609" x="7319963" y="4933950"/>
          <p14:tracePt t="105617" x="7356475" y="4914900"/>
          <p14:tracePt t="105626" x="7385050" y="4887913"/>
          <p14:tracePt t="105642" x="7458075" y="4824413"/>
          <p14:tracePt t="105650" x="7494588" y="4778375"/>
          <p14:tracePt t="105657" x="7539038" y="4741863"/>
          <p14:tracePt t="105666" x="7585075" y="4724400"/>
          <p14:tracePt t="105673" x="7631113" y="4687888"/>
          <p14:tracePt t="105682" x="7658100" y="4651375"/>
          <p14:tracePt t="105689" x="7704138" y="4632325"/>
          <p14:tracePt t="105697" x="7740650" y="4614863"/>
          <p14:tracePt t="105713" x="7748588" y="4605338"/>
          <p14:tracePt t="105721" x="7767638" y="4595813"/>
          <p14:tracePt t="106019" x="7740650" y="4595813"/>
          <p14:tracePt t="106025" x="7721600" y="4595813"/>
          <p14:tracePt t="106033" x="7685088" y="4595813"/>
          <p14:tracePt t="106041" x="7631113" y="4595813"/>
          <p14:tracePt t="106049" x="7585075" y="4595813"/>
          <p14:tracePt t="106057" x="7531100" y="4595813"/>
          <p14:tracePt t="106065" x="7494588" y="4595813"/>
          <p14:tracePt t="106073" x="7475538" y="4595813"/>
          <p14:tracePt t="106081" x="7429500" y="4578350"/>
          <p14:tracePt t="106097" x="7412038" y="4568825"/>
          <p14:tracePt t="106113" x="7402513" y="4541838"/>
          <p14:tracePt t="106122" x="7402513" y="4532313"/>
          <p14:tracePt t="106129" x="7402513" y="4514850"/>
          <p14:tracePt t="106138" x="7402513" y="4478338"/>
          <p14:tracePt t="106146" x="7402513" y="4449763"/>
          <p14:tracePt t="106155" x="7402513" y="4432300"/>
          <p14:tracePt t="106162" x="7402513" y="4395788"/>
          <p14:tracePt t="106171" x="7402513" y="4368800"/>
          <p14:tracePt t="106178" x="7402513" y="4332288"/>
          <p14:tracePt t="106186" x="7402513" y="4303713"/>
          <p14:tracePt t="106194" x="7402513" y="4276725"/>
          <p14:tracePt t="106206" x="7412038" y="4249738"/>
          <p14:tracePt t="106210" x="7421563" y="4240213"/>
          <p14:tracePt t="106219" x="7429500" y="4222750"/>
          <p14:tracePt t="106226" x="7439025" y="4203700"/>
          <p14:tracePt t="106234" x="7458075" y="4195763"/>
          <p14:tracePt t="106242" x="7466013" y="4186238"/>
          <p14:tracePt t="106258" x="7485063" y="4159250"/>
          <p14:tracePt t="106266" x="7494588" y="4149725"/>
          <p14:tracePt t="106275" x="7502525" y="4140200"/>
          <p14:tracePt t="106284" x="7512050" y="4130675"/>
          <p14:tracePt t="106290" x="7531100" y="4122738"/>
          <p14:tracePt t="106298" x="7548563" y="4103688"/>
          <p14:tracePt t="106307" x="7567613" y="4094163"/>
          <p14:tracePt t="106315" x="7621588" y="4094163"/>
          <p14:tracePt t="106324" x="7675563" y="4086225"/>
          <p14:tracePt t="106330" x="7758113" y="4049713"/>
          <p14:tracePt t="106341" x="7867650" y="4049713"/>
          <p14:tracePt t="106346" x="8013700" y="4049713"/>
          <p14:tracePt t="106357" x="8140700" y="4049713"/>
          <p14:tracePt t="106362" x="8250238" y="4049713"/>
          <p14:tracePt t="106374" x="8359775" y="4049713"/>
          <p14:tracePt t="106378" x="8415338" y="4049713"/>
          <p14:tracePt t="106387" x="8469313" y="4049713"/>
          <p14:tracePt t="106401" x="8488363" y="4049713"/>
          <p14:tracePt t="106433" x="8496300" y="4049713"/>
          <p14:tracePt t="106449" x="8496300" y="4086225"/>
          <p14:tracePt t="106457" x="8496300" y="4130675"/>
          <p14:tracePt t="106466" x="8478838" y="4159250"/>
          <p14:tracePt t="106473" x="8478838" y="4203700"/>
          <p14:tracePt t="106483" x="8469313" y="4240213"/>
          <p14:tracePt t="106489" x="8469313" y="4295775"/>
          <p14:tracePt t="106498" x="8469313" y="4313238"/>
          <p14:tracePt t="106507" x="8469313" y="4359275"/>
          <p14:tracePt t="106515" x="8469313" y="4368800"/>
          <p14:tracePt t="106524" x="8469313" y="4386263"/>
          <p14:tracePt t="106538" x="8469313" y="4395788"/>
          <p14:tracePt t="106578" x="8469313" y="4405313"/>
          <p14:tracePt t="106609" x="8451850" y="4432300"/>
          <p14:tracePt t="106617" x="8405813" y="4468813"/>
          <p14:tracePt t="106625" x="8359775" y="4505325"/>
          <p14:tracePt t="106633" x="8277225" y="4532313"/>
          <p14:tracePt t="106641" x="8159750" y="4568825"/>
          <p14:tracePt t="106649" x="8086725" y="4595813"/>
          <p14:tracePt t="106657" x="7967663" y="4624388"/>
          <p14:tracePt t="106665" x="7877175" y="4651375"/>
          <p14:tracePt t="106673" x="7758113" y="4697413"/>
          <p14:tracePt t="106681" x="7685088" y="4705350"/>
          <p14:tracePt t="106690" x="7602538" y="4724400"/>
          <p14:tracePt t="106697" x="7548563" y="4724400"/>
          <p14:tracePt t="106705" x="7512050" y="4732338"/>
          <p14:tracePt t="106713" x="7466013" y="4732338"/>
          <p14:tracePt t="106722" x="7448550" y="4732338"/>
          <p14:tracePt t="106729" x="7439025" y="4732338"/>
          <p14:tracePt t="107547" x="7412038" y="4732338"/>
          <p14:tracePt t="107553" x="7356475" y="4751388"/>
          <p14:tracePt t="107561" x="7265988" y="4778375"/>
          <p14:tracePt t="107571" x="7110413" y="4824413"/>
          <p14:tracePt t="107577" x="6900863" y="4878388"/>
          <p14:tracePt t="107586" x="6618288" y="4914900"/>
          <p14:tracePt t="107593" x="6435725" y="4943475"/>
          <p14:tracePt t="107601" x="6318250" y="5060950"/>
          <p14:tracePt t="107609" x="6153150" y="5080000"/>
          <p14:tracePt t="107619" x="5935663" y="5080000"/>
          <p14:tracePt t="107625" x="5753100" y="5097463"/>
          <p14:tracePt t="107633" x="5570538" y="5097463"/>
          <p14:tracePt t="107641" x="5405438" y="5106988"/>
          <p14:tracePt t="107649" x="5260975" y="5106988"/>
          <p14:tracePt t="107657" x="5114925" y="5126038"/>
          <p14:tracePt t="107665" x="5022850" y="5133975"/>
          <p14:tracePt t="107673" x="4905375" y="5170488"/>
          <p14:tracePt t="107681" x="4759325" y="5180013"/>
          <p14:tracePt t="107689" x="4649788" y="5207000"/>
          <p14:tracePt t="107697" x="4513263" y="5226050"/>
          <p14:tracePt t="107706" x="4367213" y="5233988"/>
          <p14:tracePt t="107713" x="4184650" y="5233988"/>
          <p14:tracePt t="107722" x="4057650" y="5233988"/>
          <p14:tracePt t="107729" x="3929063" y="5233988"/>
          <p14:tracePt t="107738" x="3802063" y="5233988"/>
          <p14:tracePt t="107745" x="3692525" y="5233988"/>
          <p14:tracePt t="107754" x="3619500" y="5233988"/>
          <p14:tracePt t="107761" x="3563938" y="5233988"/>
          <p14:tracePt t="107770" x="3500438" y="5226050"/>
          <p14:tracePt t="107777" x="3482975" y="5216525"/>
          <p14:tracePt t="107803" x="3473450" y="5207000"/>
          <p14:tracePt t="107865" x="3463925" y="5207000"/>
          <p14:tracePt t="107873" x="3446463" y="5197475"/>
          <p14:tracePt t="107882" x="3427413" y="5197475"/>
          <p14:tracePt t="107890" x="3419475" y="5197475"/>
          <p14:tracePt t="107899" x="3409950" y="5197475"/>
          <p14:tracePt t="107930" x="3390900" y="5180013"/>
          <p14:tracePt t="107995" x="3390900" y="5160963"/>
          <p14:tracePt t="108003" x="3390900" y="5143500"/>
          <p14:tracePt t="108011" x="3390900" y="5133975"/>
          <p14:tracePt t="108017" x="3382963" y="5116513"/>
          <p14:tracePt t="108025" x="3373438" y="5097463"/>
          <p14:tracePt t="108041" x="3373438" y="5089525"/>
          <p14:tracePt t="108065" x="3373438" y="5080000"/>
          <p14:tracePt t="108073" x="3373438" y="5053013"/>
          <p14:tracePt t="108081" x="3390900" y="5043488"/>
          <p14:tracePt t="108089" x="3427413" y="5033963"/>
          <p14:tracePt t="108099" x="3455988" y="5033963"/>
          <p14:tracePt t="108111" x="3482975" y="5024438"/>
          <p14:tracePt t="108114" x="3527425" y="5024438"/>
          <p14:tracePt t="108125" x="3563938" y="5024438"/>
          <p14:tracePt t="108130" x="3636963" y="5024438"/>
          <p14:tracePt t="108140" x="3709988" y="5024438"/>
          <p14:tracePt t="108145" x="3819525" y="5024438"/>
          <p14:tracePt t="108154" x="3929063" y="5024438"/>
          <p14:tracePt t="108161" x="4094163" y="5024438"/>
          <p14:tracePt t="108170" x="4257675" y="5024438"/>
          <p14:tracePt t="108177" x="4440238" y="5024438"/>
          <p14:tracePt t="108187" x="4659313" y="5024438"/>
          <p14:tracePt t="108195" x="4840288" y="5024438"/>
          <p14:tracePt t="108206" x="5014913" y="5024438"/>
          <p14:tracePt t="108210" x="5178425" y="5024438"/>
          <p14:tracePt t="108217" x="5341938" y="5024438"/>
          <p14:tracePt t="108225" x="5478463" y="4979988"/>
          <p14:tracePt t="108233" x="5588000" y="4960938"/>
          <p14:tracePt t="108241" x="5643563" y="4960938"/>
          <p14:tracePt t="108249" x="5661025" y="4951413"/>
          <p14:tracePt t="108257" x="5670550" y="4951413"/>
          <p14:tracePt t="108868" x="5653088" y="4951413"/>
          <p14:tracePt t="108873" x="5634038" y="4987925"/>
          <p14:tracePt t="108881" x="5588000" y="5033963"/>
          <p14:tracePt t="108889" x="5580063" y="5043488"/>
          <p14:tracePt t="108897" x="5561013" y="5070475"/>
          <p14:tracePt t="108905" x="5543550" y="5089525"/>
          <p14:tracePt t="108921" x="5534025" y="5089525"/>
          <p14:tracePt t="109235" x="5534025" y="5080000"/>
          <p14:tracePt t="109241" x="5561013" y="5060950"/>
          <p14:tracePt t="109249" x="5570538" y="5033963"/>
          <p14:tracePt t="109257" x="5580063" y="5016500"/>
          <p14:tracePt t="109265" x="5580063" y="4987925"/>
          <p14:tracePt t="109273" x="5580063" y="4979988"/>
          <p14:tracePt t="109283" x="5588000" y="4943475"/>
          <p14:tracePt t="109292" x="5616575" y="4924425"/>
          <p14:tracePt t="109299" x="5616575" y="4906963"/>
          <p14:tracePt t="109307" x="5634038" y="4887913"/>
          <p14:tracePt t="109314" x="5634038" y="4878388"/>
          <p14:tracePt t="109323" x="5653088" y="4860925"/>
          <p14:tracePt t="109339" x="5670550" y="4841875"/>
          <p14:tracePt t="109362" x="5688013" y="4814888"/>
          <p14:tracePt t="109373" x="5697538" y="4814888"/>
          <p14:tracePt t="109393" x="5707063" y="4805363"/>
          <p14:tracePt t="109403" x="5716588" y="4797425"/>
          <p14:tracePt t="109410" x="5724525" y="4797425"/>
          <p14:tracePt t="109417" x="5734050" y="4787900"/>
          <p14:tracePt t="109425" x="5761038" y="4760913"/>
          <p14:tracePt t="109434" x="5780088" y="4751388"/>
          <p14:tracePt t="109441" x="5797550" y="4741863"/>
          <p14:tracePt t="109449" x="5807075" y="4741863"/>
          <p14:tracePt t="109457" x="5834063" y="4724400"/>
          <p14:tracePt t="109465" x="5853113" y="4714875"/>
          <p14:tracePt t="109473" x="5870575" y="4714875"/>
          <p14:tracePt t="109481" x="5889625" y="4705350"/>
          <p14:tracePt t="109489" x="5943600" y="4705350"/>
          <p14:tracePt t="109497" x="5972175" y="4697413"/>
          <p14:tracePt t="109505" x="6026150" y="4697413"/>
          <p14:tracePt t="109513" x="6080125" y="4697413"/>
          <p14:tracePt t="109521" x="6135688" y="4697413"/>
          <p14:tracePt t="109529" x="6208713" y="4697413"/>
          <p14:tracePt t="109537" x="6291263" y="4697413"/>
          <p14:tracePt t="109545" x="6381750" y="4697413"/>
          <p14:tracePt t="109554" x="6472238" y="4668838"/>
          <p14:tracePt t="109561" x="6581775" y="4651375"/>
          <p14:tracePt t="109570" x="6700838" y="4614863"/>
          <p14:tracePt t="109577" x="6837363" y="4568825"/>
          <p14:tracePt t="109590" x="6983413" y="4522788"/>
          <p14:tracePt t="109593" x="7065963" y="4478338"/>
          <p14:tracePt t="109603" x="7192963" y="4441825"/>
          <p14:tracePt t="109611" x="7329488" y="4359275"/>
          <p14:tracePt t="109617" x="7429500" y="4295775"/>
          <p14:tracePt t="109626" x="7585075" y="4232275"/>
          <p14:tracePt t="109634" x="7712075" y="4186238"/>
          <p14:tracePt t="109642" x="7850188" y="4130675"/>
          <p14:tracePt t="109650" x="7994650" y="4086225"/>
          <p14:tracePt t="109660" x="8113713" y="4040188"/>
          <p14:tracePt t="109666" x="8240713" y="4013200"/>
          <p14:tracePt t="109674" x="8369300" y="3994150"/>
          <p14:tracePt t="109682" x="8488363" y="3984625"/>
          <p14:tracePt t="109692" x="8596313" y="3984625"/>
          <p14:tracePt t="109697" x="8705850" y="3984625"/>
          <p14:tracePt t="109705" x="8797925" y="3984625"/>
          <p14:tracePt t="109713" x="8924925" y="3984625"/>
          <p14:tracePt t="109721" x="9053513" y="39846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ja-JP" altLang="en-US" dirty="0"/>
              <a:t>狭義のフリップフロップ（</a:t>
            </a:r>
            <a:r>
              <a:rPr lang="en-US" altLang="ja-JP" dirty="0"/>
              <a:t>Flip Flop</a:t>
            </a:r>
            <a:r>
              <a:rPr lang="ja-JP" altLang="en-US" dirty="0"/>
              <a:t>）</a:t>
            </a:r>
          </a:p>
        </p:txBody>
      </p:sp>
      <p:sp>
        <p:nvSpPr>
          <p:cNvPr id="17411" name="Rectangle 3"/>
          <p:cNvSpPr>
            <a:spLocks noGrp="1" noChangeArrowheads="1"/>
          </p:cNvSpPr>
          <p:nvPr>
            <p:ph idx="1"/>
          </p:nvPr>
        </p:nvSpPr>
        <p:spPr/>
        <p:txBody>
          <a:bodyPr>
            <a:normAutofit/>
          </a:bodyPr>
          <a:lstStyle/>
          <a:p>
            <a:pPr eaLnBrk="1" hangingPunct="1">
              <a:lnSpc>
                <a:spcPct val="80000"/>
              </a:lnSpc>
            </a:pPr>
            <a:r>
              <a:rPr lang="en-US" altLang="ja-JP" sz="2800" dirty="0"/>
              <a:t>D</a:t>
            </a:r>
            <a:r>
              <a:rPr lang="ja-JP" altLang="en-US" sz="2800" dirty="0"/>
              <a:t>ラッチもレベル動作</a:t>
            </a:r>
          </a:p>
          <a:p>
            <a:pPr lvl="1" eaLnBrk="1" hangingPunct="1">
              <a:lnSpc>
                <a:spcPct val="80000"/>
              </a:lnSpc>
            </a:pPr>
            <a:r>
              <a:rPr lang="ja-JP" altLang="en-US" sz="2400" dirty="0"/>
              <a:t>入力レベルによって記憶操作を行う</a:t>
            </a:r>
          </a:p>
          <a:p>
            <a:pPr eaLnBrk="1" hangingPunct="1">
              <a:lnSpc>
                <a:spcPct val="80000"/>
              </a:lnSpc>
            </a:pPr>
            <a:r>
              <a:rPr lang="ja-JP" altLang="en-US" sz="2800" dirty="0"/>
              <a:t>フリップフロップはエッジ動作</a:t>
            </a:r>
          </a:p>
          <a:p>
            <a:pPr lvl="1" eaLnBrk="1" hangingPunct="1">
              <a:lnSpc>
                <a:spcPct val="80000"/>
              </a:lnSpc>
            </a:pPr>
            <a:r>
              <a:rPr lang="ja-JP" altLang="en-US" sz="2400" dirty="0"/>
              <a:t>クロック入力の変化に応じて記憶操作を行う</a:t>
            </a:r>
          </a:p>
          <a:p>
            <a:pPr lvl="1" eaLnBrk="1" hangingPunct="1">
              <a:lnSpc>
                <a:spcPct val="80000"/>
              </a:lnSpc>
            </a:pPr>
            <a:r>
              <a:rPr lang="ja-JP" altLang="en-US" sz="2400" dirty="0"/>
              <a:t>状態遷移を行うためにはエッジ動作が必要</a:t>
            </a:r>
          </a:p>
          <a:p>
            <a:pPr lvl="1" eaLnBrk="1" hangingPunct="1">
              <a:lnSpc>
                <a:spcPct val="80000"/>
              </a:lnSpc>
            </a:pPr>
            <a:r>
              <a:rPr lang="ja-JP" altLang="en-US" sz="2400" dirty="0"/>
              <a:t>記憶素子のほとんどはエッジ動作→同期回路</a:t>
            </a:r>
          </a:p>
          <a:p>
            <a:pPr eaLnBrk="1" hangingPunct="1">
              <a:lnSpc>
                <a:spcPct val="80000"/>
              </a:lnSpc>
            </a:pPr>
            <a:r>
              <a:rPr lang="ja-JP" altLang="en-US" sz="2800" dirty="0"/>
              <a:t>言葉の意味</a:t>
            </a:r>
          </a:p>
          <a:p>
            <a:pPr lvl="1" eaLnBrk="1" hangingPunct="1">
              <a:lnSpc>
                <a:spcPct val="80000"/>
              </a:lnSpc>
            </a:pPr>
            <a:r>
              <a:rPr lang="ja-JP" altLang="en-US" sz="2400" dirty="0"/>
              <a:t>広義のフリップフロップ</a:t>
            </a:r>
          </a:p>
          <a:p>
            <a:pPr lvl="2" eaLnBrk="1" hangingPunct="1">
              <a:lnSpc>
                <a:spcPct val="80000"/>
              </a:lnSpc>
            </a:pPr>
            <a:r>
              <a:rPr lang="en-US" altLang="ja-JP" sz="2000" dirty="0"/>
              <a:t>1</a:t>
            </a:r>
            <a:r>
              <a:rPr lang="ja-JP" altLang="en-US" sz="2000" dirty="0"/>
              <a:t>ビットの記憶素子全般を指す</a:t>
            </a:r>
          </a:p>
          <a:p>
            <a:pPr lvl="1" eaLnBrk="1" hangingPunct="1">
              <a:lnSpc>
                <a:spcPct val="80000"/>
              </a:lnSpc>
            </a:pPr>
            <a:r>
              <a:rPr lang="ja-JP" altLang="en-US" sz="2400" dirty="0"/>
              <a:t>狭義のフリップフロップ</a:t>
            </a:r>
          </a:p>
          <a:p>
            <a:pPr lvl="2" eaLnBrk="1" hangingPunct="1">
              <a:lnSpc>
                <a:spcPct val="80000"/>
              </a:lnSpc>
            </a:pPr>
            <a:r>
              <a:rPr lang="ja-JP" altLang="en-US" sz="2000" dirty="0"/>
              <a:t>エッジ動作のものに限定</a:t>
            </a:r>
          </a:p>
          <a:p>
            <a:pPr lvl="2" eaLnBrk="1" hangingPunct="1">
              <a:lnSpc>
                <a:spcPct val="80000"/>
              </a:lnSpc>
            </a:pPr>
            <a:r>
              <a:rPr lang="ja-JP" altLang="en-US" sz="2000" dirty="0"/>
              <a:t>レベル動作のものをラッチと呼んで区別する</a:t>
            </a:r>
          </a:p>
        </p:txBody>
      </p:sp>
      <p:pic>
        <p:nvPicPr>
          <p:cNvPr id="2" name="オーディオ 1">
            <a:hlinkClick r:id="" action="ppaction://media"/>
            <a:extLst>
              <a:ext uri="{FF2B5EF4-FFF2-40B4-BE49-F238E27FC236}">
                <a16:creationId xmlns:a16="http://schemas.microsoft.com/office/drawing/2014/main" id="{3C749DF9-B866-4F3D-83EB-EE6B7CDA1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481"/>
    </mc:Choice>
    <mc:Fallback>
      <p:transition spd="slow" advTm="22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142" x="9007475" y="3821113"/>
          <p14:tracePt t="15150" x="8988425" y="3821113"/>
          <p14:tracePt t="15158" x="8970963" y="3821113"/>
          <p14:tracePt t="15359" x="8943975" y="3821113"/>
          <p14:tracePt t="15367" x="8851900" y="3830638"/>
          <p14:tracePt t="15375" x="8778875" y="3840163"/>
          <p14:tracePt t="15383" x="8678863" y="3884613"/>
          <p14:tracePt t="15390" x="8624888" y="3894138"/>
          <p14:tracePt t="15399" x="8559800" y="3921125"/>
          <p14:tracePt t="15406" x="8496300" y="3948113"/>
          <p14:tracePt t="15414" x="8469313" y="3957638"/>
          <p14:tracePt t="15422" x="8423275" y="3967163"/>
          <p14:tracePt t="15430" x="8405813" y="3976688"/>
          <p14:tracePt t="15439" x="8369300" y="3976688"/>
          <p14:tracePt t="15447" x="8359775" y="3976688"/>
          <p14:tracePt t="15454" x="8342313" y="3994150"/>
          <p14:tracePt t="15462" x="8342313" y="4003675"/>
          <p14:tracePt t="181865" x="8332788" y="4003675"/>
          <p14:tracePt t="181880" x="8323263" y="4003675"/>
          <p14:tracePt t="181896" x="8313738" y="4003675"/>
          <p14:tracePt t="181906" x="8286750" y="4003675"/>
          <p14:tracePt t="181914" x="8259763" y="4003675"/>
          <p14:tracePt t="181919" x="8204200" y="4021138"/>
          <p14:tracePt t="181928" x="8086725" y="4094163"/>
          <p14:tracePt t="181940" x="7940675" y="4149725"/>
          <p14:tracePt t="181942" x="7785100" y="4232275"/>
          <p14:tracePt t="181950" x="7612063" y="4303713"/>
          <p14:tracePt t="181958" x="7366000" y="4413250"/>
          <p14:tracePt t="181966" x="7129463" y="4505325"/>
          <p14:tracePt t="181974" x="6746875" y="4660900"/>
          <p14:tracePt t="181982" x="6362700" y="4797425"/>
          <p14:tracePt t="181990" x="5962650" y="4906963"/>
          <p14:tracePt t="181998" x="5588000" y="5016500"/>
          <p14:tracePt t="182007" x="5251450" y="5097463"/>
          <p14:tracePt t="182014" x="5068888" y="5143500"/>
          <p14:tracePt t="182022" x="4922838" y="5189538"/>
          <p14:tracePt t="182030" x="4822825" y="5216525"/>
          <p14:tracePt t="182038" x="4776788" y="5243513"/>
          <p14:tracePt t="182046" x="4740275" y="5243513"/>
          <p14:tracePt t="182056" x="4730750" y="5243513"/>
          <p14:tracePt t="182104" x="4703763" y="5253038"/>
          <p14:tracePt t="182112" x="4630738" y="5270500"/>
          <p14:tracePt t="182120" x="4586288" y="5299075"/>
          <p14:tracePt t="182132" x="4494213" y="5307013"/>
          <p14:tracePt t="182134" x="4367213" y="5307013"/>
          <p14:tracePt t="182143" x="4202113" y="5307013"/>
          <p14:tracePt t="182150" x="4038600" y="5307013"/>
          <p14:tracePt t="182158" x="3702050" y="5299075"/>
          <p14:tracePt t="182166" x="3500438" y="5289550"/>
          <p14:tracePt t="182174" x="3300413" y="5253038"/>
          <p14:tracePt t="182182" x="3117850" y="5226050"/>
          <p14:tracePt t="182190" x="2990850" y="5207000"/>
          <p14:tracePt t="182198" x="2908300" y="5197475"/>
          <p14:tracePt t="182207" x="2852738" y="5189538"/>
          <p14:tracePt t="182214" x="2817813" y="5160963"/>
          <p14:tracePt t="182230" x="2808288" y="5153025"/>
          <p14:tracePt t="182320" x="2789238" y="5133975"/>
          <p14:tracePt t="182327" x="2781300" y="5126038"/>
          <p14:tracePt t="182338" x="2781300" y="5097463"/>
          <p14:tracePt t="182345" x="2781300" y="5070475"/>
          <p14:tracePt t="182353" x="2781300" y="5024438"/>
          <p14:tracePt t="182360" x="2781300" y="4997450"/>
          <p14:tracePt t="182367" x="2781300" y="4970463"/>
          <p14:tracePt t="182375" x="2781300" y="4943475"/>
          <p14:tracePt t="182383" x="2781300" y="4906963"/>
          <p14:tracePt t="182391" x="2789238" y="4870450"/>
          <p14:tracePt t="182399" x="2789238" y="4841875"/>
          <p14:tracePt t="182408" x="2798763" y="4814888"/>
          <p14:tracePt t="182415" x="2808288" y="4814888"/>
          <p14:tracePt t="182423" x="2808288" y="4797425"/>
          <p14:tracePt t="182439" x="2808288" y="4787900"/>
          <p14:tracePt t="183666" x="2825750" y="4760913"/>
          <p14:tracePt t="183672" x="2881313" y="4760913"/>
          <p14:tracePt t="183681" x="2898775" y="4741863"/>
          <p14:tracePt t="183688" x="2917825" y="4732338"/>
          <p14:tracePt t="183697" x="2944813" y="4732338"/>
          <p14:tracePt t="183704" x="2971800" y="4724400"/>
          <p14:tracePt t="183718" x="2981325" y="4714875"/>
          <p14:tracePt t="184603" x="2944813" y="4714875"/>
          <p14:tracePt t="184606" x="2862263" y="4732338"/>
          <p14:tracePt t="184614" x="2817813" y="4751388"/>
          <p14:tracePt t="184622" x="2789238" y="4760913"/>
          <p14:tracePt t="184630" x="2771775" y="4768850"/>
          <p14:tracePt t="184639" x="2762250" y="4768850"/>
          <p14:tracePt t="184646" x="2744788" y="4787900"/>
          <p14:tracePt t="184655" x="2725738" y="4787900"/>
          <p14:tracePt t="184663" x="2725738" y="4797425"/>
          <p14:tracePt t="184671" x="2708275" y="4797425"/>
          <p14:tracePt t="184679" x="2698750" y="4805363"/>
          <p14:tracePt t="184687" x="2689225" y="4805363"/>
          <p14:tracePt t="184968" x="2679700" y="4805363"/>
          <p14:tracePt t="184976" x="2635250" y="4805363"/>
          <p14:tracePt t="184982" x="2543175" y="4805363"/>
          <p14:tracePt t="184990" x="2397125" y="4805363"/>
          <p14:tracePt t="184998" x="2287588" y="4805363"/>
          <p14:tracePt t="185006" x="2197100" y="4805363"/>
          <p14:tracePt t="185014" x="2143125" y="4805363"/>
          <p14:tracePt t="185022" x="2078038" y="4805363"/>
          <p14:tracePt t="185030" x="2024063" y="4805363"/>
          <p14:tracePt t="185040" x="1968500" y="4805363"/>
          <p14:tracePt t="185046" x="1941513" y="4805363"/>
          <p14:tracePt t="185687" x="1931988" y="4805363"/>
          <p14:tracePt t="185784" x="1924050" y="4805363"/>
          <p14:tracePt t="185791" x="1887538" y="4805363"/>
          <p14:tracePt t="185800" x="1878013" y="4805363"/>
          <p14:tracePt t="185807" x="1851025" y="4805363"/>
          <p14:tracePt t="185816" x="1831975" y="4797425"/>
          <p14:tracePt t="185832" x="1804988" y="4787900"/>
          <p14:tracePt t="185841" x="1795463" y="4778375"/>
          <p14:tracePt t="185847" x="1768475" y="4778375"/>
          <p14:tracePt t="185859" x="1758950" y="4768850"/>
          <p14:tracePt t="186048" x="1751013" y="4760913"/>
          <p14:tracePt t="186271" x="1778000" y="4760913"/>
          <p14:tracePt t="186278" x="1860550" y="4768850"/>
          <p14:tracePt t="186286" x="1931988" y="4768850"/>
          <p14:tracePt t="186294" x="1987550" y="4768850"/>
          <p14:tracePt t="186302" x="2087563" y="4732338"/>
          <p14:tracePt t="186310" x="2160588" y="4724400"/>
          <p14:tracePt t="186319" x="2243138" y="4678363"/>
          <p14:tracePt t="186327" x="2343150" y="4651375"/>
          <p14:tracePt t="186334" x="2452688" y="4605338"/>
          <p14:tracePt t="186342" x="2533650" y="4587875"/>
          <p14:tracePt t="186350" x="2598738" y="4541838"/>
          <p14:tracePt t="186358" x="2662238" y="4522788"/>
          <p14:tracePt t="186366" x="2671763" y="4522788"/>
          <p14:tracePt t="186456" x="2698750" y="4522788"/>
          <p14:tracePt t="186464" x="2698750" y="4514850"/>
          <p14:tracePt t="186474" x="2798763" y="4486275"/>
          <p14:tracePt t="186480" x="2944813" y="4486275"/>
          <p14:tracePt t="186491" x="3108325" y="4478338"/>
          <p14:tracePt t="186496" x="3290888" y="4478338"/>
          <p14:tracePt t="186504" x="3436938" y="4478338"/>
          <p14:tracePt t="186511" x="3563938" y="4478338"/>
          <p14:tracePt t="186519" x="3636963" y="4478338"/>
          <p14:tracePt t="186526" x="3702050" y="4478338"/>
          <p14:tracePt t="186534" x="3729038" y="4478338"/>
          <p14:tracePt t="186542" x="3738563" y="4478338"/>
          <p14:tracePt t="187026" x="3683000" y="4495800"/>
          <p14:tracePt t="187030" x="3509963" y="4578350"/>
          <p14:tracePt t="187040" x="3346450" y="4632325"/>
          <p14:tracePt t="187049" x="3190875" y="4714875"/>
          <p14:tracePt t="187056" x="3054350" y="4768850"/>
          <p14:tracePt t="187063" x="2962275" y="4814888"/>
          <p14:tracePt t="187073" x="2862263" y="4851400"/>
          <p14:tracePt t="187079" x="2781300" y="4878388"/>
          <p14:tracePt t="187089" x="2698750" y="4924425"/>
          <p14:tracePt t="187095" x="2606675" y="4951413"/>
          <p14:tracePt t="187103" x="2525713" y="4987925"/>
          <p14:tracePt t="187111" x="2462213" y="5016500"/>
          <p14:tracePt t="187119" x="2389188" y="5043488"/>
          <p14:tracePt t="187127" x="2343150" y="5053013"/>
          <p14:tracePt t="187134" x="2279650" y="5060950"/>
          <p14:tracePt t="187142" x="2206625" y="5080000"/>
          <p14:tracePt t="187150" x="2124075" y="5097463"/>
          <p14:tracePt t="187158" x="2014538" y="5133975"/>
          <p14:tracePt t="187166" x="1905000" y="5160963"/>
          <p14:tracePt t="187174" x="1787525" y="5189538"/>
          <p14:tracePt t="187182" x="1677988" y="5216525"/>
          <p14:tracePt t="187190" x="1558925" y="5262563"/>
          <p14:tracePt t="187208" x="1422400" y="5270500"/>
          <p14:tracePt t="187215" x="1366838" y="5280025"/>
          <p14:tracePt t="187225" x="1349375" y="5280025"/>
          <p14:tracePt t="187230" x="1330325" y="5280025"/>
          <p14:tracePt t="187239" x="1303338" y="5289550"/>
          <p14:tracePt t="187744" x="1303338" y="5299075"/>
          <p14:tracePt t="187752" x="1349375" y="5299075"/>
          <p14:tracePt t="187758" x="1476375" y="5299075"/>
          <p14:tracePt t="187766" x="1604963" y="5299075"/>
          <p14:tracePt t="187774" x="1695450" y="5299075"/>
          <p14:tracePt t="187782" x="1795463" y="5280025"/>
          <p14:tracePt t="187790" x="1824038" y="5280025"/>
          <p14:tracePt t="187798" x="1878013" y="5270500"/>
          <p14:tracePt t="187806" x="1951038" y="5270500"/>
          <p14:tracePt t="187814" x="1978025" y="5270500"/>
          <p14:tracePt t="187822" x="1997075" y="5270500"/>
          <p14:tracePt t="187944" x="2014538" y="5270500"/>
          <p14:tracePt t="187952" x="2033588" y="5270500"/>
          <p14:tracePt t="187958" x="2041525" y="5270500"/>
          <p14:tracePt t="187975" x="2060575" y="5270500"/>
          <p14:tracePt t="187983" x="2070100" y="5270500"/>
          <p14:tracePt t="188000" x="2078038" y="5270500"/>
          <p14:tracePt t="188007" x="2097088" y="5270500"/>
          <p14:tracePt t="188015" x="2114550" y="5270500"/>
          <p14:tracePt t="188023" x="2160588" y="5270500"/>
          <p14:tracePt t="188030" x="2197100" y="5270500"/>
          <p14:tracePt t="188041" x="2251075" y="5270500"/>
          <p14:tracePt t="188048" x="2343150" y="5270500"/>
          <p14:tracePt t="188058" x="2462213" y="5307013"/>
          <p14:tracePt t="188064" x="2552700" y="5316538"/>
          <p14:tracePt t="188073" x="2662238" y="5316538"/>
          <p14:tracePt t="188080" x="2744788" y="5335588"/>
          <p14:tracePt t="188089" x="2798763" y="5335588"/>
          <p14:tracePt t="188096" x="2852738" y="5335588"/>
          <p14:tracePt t="188104" x="2871788" y="5335588"/>
          <p14:tracePt t="188115" x="2889250" y="5335588"/>
          <p14:tracePt t="188918" x="2898775" y="5299075"/>
          <p14:tracePt t="188926" x="2898775" y="5280025"/>
          <p14:tracePt t="188939" x="2898775" y="5270500"/>
          <p14:tracePt t="188942" x="2898775" y="5253038"/>
          <p14:tracePt t="188950" x="2898775" y="5233988"/>
          <p14:tracePt t="189118" x="2898775" y="5226050"/>
          <p14:tracePt t="189126" x="2898775" y="5216525"/>
          <p14:tracePt t="189134" x="2898775" y="5180013"/>
          <p14:tracePt t="189142" x="2898775" y="5170488"/>
          <p14:tracePt t="189150" x="2898775" y="5153025"/>
          <p14:tracePt t="189158" x="2898775" y="5143500"/>
          <p14:tracePt t="189174" x="2898775" y="5126038"/>
          <p14:tracePt t="189190" x="2889250" y="5116513"/>
          <p14:tracePt t="189206" x="2871788" y="5106988"/>
          <p14:tracePt t="189214" x="2835275" y="5097463"/>
          <p14:tracePt t="189222" x="2817813" y="5097463"/>
          <p14:tracePt t="189230" x="2762250" y="5089525"/>
          <p14:tracePt t="189239" x="2716213" y="5070475"/>
          <p14:tracePt t="189246" x="2662238" y="5070475"/>
          <p14:tracePt t="189254" x="2579688" y="5053013"/>
          <p14:tracePt t="189262" x="2506663" y="5053013"/>
          <p14:tracePt t="189271" x="2443163" y="5033963"/>
          <p14:tracePt t="189278" x="2370138" y="5033963"/>
          <p14:tracePt t="189289" x="2260600" y="5033963"/>
          <p14:tracePt t="189294" x="2187575" y="5033963"/>
          <p14:tracePt t="189302" x="2114550" y="5033963"/>
          <p14:tracePt t="189310" x="2024063" y="5033963"/>
          <p14:tracePt t="189318" x="1951038" y="5033963"/>
          <p14:tracePt t="189326" x="1924050" y="5033963"/>
          <p14:tracePt t="189336" x="1887538" y="5033963"/>
          <p14:tracePt t="189662" x="1868488" y="5016500"/>
          <p14:tracePt t="189671" x="1841500" y="4997450"/>
          <p14:tracePt t="189678" x="1831975" y="4979988"/>
          <p14:tracePt t="189687" x="1814513" y="4933950"/>
          <p14:tracePt t="189695" x="1804988" y="4924425"/>
          <p14:tracePt t="189704" x="1795463" y="4906963"/>
          <p14:tracePt t="189710" x="1787525" y="4897438"/>
          <p14:tracePt t="189719" x="1778000" y="4870450"/>
          <p14:tracePt t="189726" x="1758950" y="4851400"/>
          <p14:tracePt t="189734" x="1741488" y="4824413"/>
          <p14:tracePt t="189758" x="1714500" y="4814888"/>
          <p14:tracePt t="189766" x="1704975" y="4814888"/>
          <p14:tracePt t="190142" x="1751013" y="4787900"/>
          <p14:tracePt t="190150" x="1914525" y="4732338"/>
          <p14:tracePt t="190158" x="2097088" y="4714875"/>
          <p14:tracePt t="190166" x="2279650" y="4668838"/>
          <p14:tracePt t="190174" x="2443163" y="4668838"/>
          <p14:tracePt t="190182" x="2570163" y="4641850"/>
          <p14:tracePt t="190190" x="2579688" y="4641850"/>
          <p14:tracePt t="190198" x="2616200" y="4632325"/>
          <p14:tracePt t="190206" x="2625725" y="4632325"/>
          <p14:tracePt t="191886" x="2652713" y="4605338"/>
          <p14:tracePt t="191894" x="2716213" y="4559300"/>
          <p14:tracePt t="191902" x="2735263" y="4541838"/>
          <p14:tracePt t="191919" x="2744788" y="4532313"/>
          <p14:tracePt t="193318" x="2744788" y="4522788"/>
          <p14:tracePt t="193328" x="2744788" y="4486275"/>
          <p14:tracePt t="193336" x="2744788" y="4449763"/>
          <p14:tracePt t="193343" x="2744788" y="4405313"/>
          <p14:tracePt t="193352" x="2744788" y="4395788"/>
          <p14:tracePt t="193360" x="2744788" y="4349750"/>
          <p14:tracePt t="193368" x="2744788" y="4340225"/>
          <p14:tracePt t="193376" x="2752725" y="4313238"/>
          <p14:tracePt t="193392" x="2752725" y="4303713"/>
          <p14:tracePt t="195255" x="2762250" y="4303713"/>
          <p14:tracePt t="197602" x="2762250" y="4313238"/>
          <p14:tracePt t="197608" x="2762250" y="4322763"/>
          <p14:tracePt t="197616" x="2771775" y="4332288"/>
          <p14:tracePt t="197944" x="2771775" y="4359275"/>
          <p14:tracePt t="197950" x="2762250" y="4376738"/>
          <p14:tracePt t="197958" x="2735263" y="4405313"/>
          <p14:tracePt t="197966" x="2735263" y="4413250"/>
          <p14:tracePt t="197974" x="2725738" y="4441825"/>
          <p14:tracePt t="197982" x="2716213" y="4459288"/>
          <p14:tracePt t="197990" x="2689225" y="4478338"/>
          <p14:tracePt t="197998" x="2679700" y="4495800"/>
          <p14:tracePt t="198006" x="2679700" y="4505325"/>
          <p14:tracePt t="198014" x="2671763" y="4522788"/>
          <p14:tracePt t="198023" x="2671763" y="4532313"/>
          <p14:tracePt t="198031" x="2662238" y="4541838"/>
          <p14:tracePt t="198041" x="2652713" y="4551363"/>
          <p14:tracePt t="198047" x="2652713" y="4559300"/>
          <p14:tracePt t="198063" x="2643188" y="4568825"/>
          <p14:tracePt t="198073" x="2635250" y="4578350"/>
          <p14:tracePt t="198103" x="2625725" y="4587875"/>
          <p14:tracePt t="198120" x="2625725" y="4595813"/>
          <p14:tracePt t="198127" x="2606675" y="4605338"/>
          <p14:tracePt t="198135" x="2598738" y="4614863"/>
          <p14:tracePt t="198143" x="2579688" y="4614863"/>
          <p14:tracePt t="198151" x="2570163" y="4614863"/>
          <p14:tracePt t="198167" x="2562225" y="4614863"/>
          <p14:tracePt t="198175" x="2552700" y="4624388"/>
          <p14:tracePt t="198183" x="2543175" y="4632325"/>
          <p14:tracePt t="198192" x="2533650" y="4632325"/>
          <p14:tracePt t="198199" x="2516188" y="4632325"/>
          <p14:tracePt t="198207" x="2498725" y="4651375"/>
          <p14:tracePt t="198215" x="2489200" y="4651375"/>
          <p14:tracePt t="198247" x="2479675" y="4651375"/>
          <p14:tracePt t="198272" x="2452688" y="4651375"/>
          <p14:tracePt t="198280" x="2433638" y="4651375"/>
          <p14:tracePt t="198290" x="2406650" y="4651375"/>
          <p14:tracePt t="198295" x="2389188" y="4651375"/>
          <p14:tracePt t="198305" x="2360613" y="4651375"/>
          <p14:tracePt t="198312" x="2352675" y="4651375"/>
          <p14:tracePt t="198323" x="2333625" y="4651375"/>
          <p14:tracePt t="198327" x="2316163" y="4651375"/>
          <p14:tracePt t="198338" x="2306638" y="4651375"/>
          <p14:tracePt t="198367" x="2297113" y="4651375"/>
          <p14:tracePt t="198400" x="2287588" y="4651375"/>
          <p14:tracePt t="198407" x="2287588" y="4632325"/>
          <p14:tracePt t="198415" x="2287588" y="4624388"/>
          <p14:tracePt t="198423" x="2287588" y="4614863"/>
          <p14:tracePt t="198432" x="2287588" y="4605338"/>
          <p14:tracePt t="198439" x="2270125" y="4587875"/>
          <p14:tracePt t="198447" x="2270125" y="4568825"/>
          <p14:tracePt t="198455" x="2270125" y="4559300"/>
          <p14:tracePt t="198462" x="2270125" y="4551363"/>
          <p14:tracePt t="198471" x="2270125" y="4532313"/>
          <p14:tracePt t="198479" x="2270125" y="4522788"/>
          <p14:tracePt t="198488" x="2270125" y="4495800"/>
          <p14:tracePt t="198495" x="2270125" y="4468813"/>
          <p14:tracePt t="198506" x="2279650" y="4459288"/>
          <p14:tracePt t="198510" x="2306638" y="4432300"/>
          <p14:tracePt t="198518" x="2316163" y="4413250"/>
          <p14:tracePt t="198526" x="2360613" y="4376738"/>
          <p14:tracePt t="198534" x="2379663" y="4332288"/>
          <p14:tracePt t="198542" x="2397125" y="4322763"/>
          <p14:tracePt t="198551" x="2406650" y="4313238"/>
          <p14:tracePt t="198607" x="2416175" y="4313238"/>
          <p14:tracePt t="198615" x="2443163" y="4313238"/>
          <p14:tracePt t="198623" x="2470150" y="4313238"/>
          <p14:tracePt t="198630" x="2516188" y="4313238"/>
          <p14:tracePt t="198638" x="2552700" y="4313238"/>
          <p14:tracePt t="198646" x="2598738" y="4313238"/>
          <p14:tracePt t="198654" x="2625725" y="4313238"/>
          <p14:tracePt t="198662" x="2679700" y="4313238"/>
          <p14:tracePt t="198670" x="2716213" y="4313238"/>
          <p14:tracePt t="198678" x="2752725" y="4340225"/>
          <p14:tracePt t="198688" x="2762250" y="4349750"/>
          <p14:tracePt t="198816" x="2771775" y="4359275"/>
          <p14:tracePt t="198840" x="2771775" y="4368800"/>
          <p14:tracePt t="199208" x="2771775" y="4376738"/>
          <p14:tracePt t="199890" x="2752725" y="4413250"/>
          <p14:tracePt t="199896" x="2725738" y="4495800"/>
          <p14:tracePt t="199905" x="2725738" y="4514850"/>
          <p14:tracePt t="199912" x="2689225" y="4568825"/>
          <p14:tracePt t="199928" x="2635250" y="4660900"/>
          <p14:tracePt t="199936" x="2616200" y="4697413"/>
          <p14:tracePt t="199943" x="2589213" y="4741863"/>
          <p14:tracePt t="199951" x="2579688" y="4768850"/>
          <p14:tracePt t="199959" x="2570163" y="4824413"/>
          <p14:tracePt t="199967" x="2562225" y="4841875"/>
          <p14:tracePt t="199975" x="2525713" y="4914900"/>
          <p14:tracePt t="199983" x="2516188" y="4960938"/>
          <p14:tracePt t="199991" x="2479675" y="5024438"/>
          <p14:tracePt t="200002" x="2470150" y="5033963"/>
          <p14:tracePt t="200120" x="2462213" y="5053013"/>
          <p14:tracePt t="200128" x="2462213" y="5089525"/>
          <p14:tracePt t="200135" x="2452688" y="5106988"/>
          <p14:tracePt t="200144" x="2433638" y="5126038"/>
          <p14:tracePt t="200151" x="2425700" y="5143500"/>
          <p14:tracePt t="200166" x="2425700" y="5153025"/>
          <p14:tracePt t="200174" x="2425700" y="5160963"/>
          <p14:tracePt t="200696" x="2416175" y="5160963"/>
          <p14:tracePt t="200728" x="2425700" y="5160963"/>
          <p14:tracePt t="200744" x="2433638" y="5160963"/>
          <p14:tracePt t="200760" x="2443163" y="5160963"/>
          <p14:tracePt t="201121" x="2443163" y="5180013"/>
          <p14:tracePt t="201128" x="2443163" y="5189538"/>
          <p14:tracePt t="201137" x="2443163" y="5197475"/>
          <p14:tracePt t="201143" x="2443163" y="5216525"/>
          <p14:tracePt t="201151" x="2443163" y="5226050"/>
          <p14:tracePt t="201174" x="2443163" y="5233988"/>
          <p14:tracePt t="201207" x="2452688" y="5243513"/>
          <p14:tracePt t="201386" x="2433638" y="5243513"/>
          <p14:tracePt t="201392" x="2360613" y="5243513"/>
          <p14:tracePt t="201400" x="2297113" y="5289550"/>
          <p14:tracePt t="201407" x="2224088" y="5307013"/>
          <p14:tracePt t="201416" x="2160588" y="5316538"/>
          <p14:tracePt t="201425" x="2133600" y="5316538"/>
          <p14:tracePt t="201432" x="2114550" y="5335588"/>
          <p14:tracePt t="201439" x="2106613" y="5335588"/>
          <p14:tracePt t="201447" x="2087563" y="5335588"/>
          <p14:tracePt t="201514" x="2070100" y="5335588"/>
          <p14:tracePt t="201528" x="2051050" y="5326063"/>
          <p14:tracePt t="201538" x="2041525" y="5326063"/>
          <p14:tracePt t="201545" x="2033588" y="5316538"/>
          <p14:tracePt t="201555" x="2024063" y="5307013"/>
          <p14:tracePt t="201559" x="2024063" y="5299075"/>
          <p14:tracePt t="201574" x="2024063" y="5289550"/>
          <p14:tracePt t="201583" x="2024063" y="5270500"/>
          <p14:tracePt t="201590" x="2024063" y="5253038"/>
          <p14:tracePt t="201599" x="2024063" y="5243513"/>
          <p14:tracePt t="201606" x="2024063" y="5216525"/>
          <p14:tracePt t="201614" x="2024063" y="5197475"/>
          <p14:tracePt t="201622" x="2024063" y="5170488"/>
          <p14:tracePt t="201632" x="2024063" y="5153025"/>
          <p14:tracePt t="201639" x="2024063" y="5126038"/>
          <p14:tracePt t="201648" x="2033588" y="5097463"/>
          <p14:tracePt t="201655" x="2051050" y="5070475"/>
          <p14:tracePt t="201666" x="2070100" y="5053013"/>
          <p14:tracePt t="201671" x="2097088" y="5043488"/>
          <p14:tracePt t="201680" x="2133600" y="5016500"/>
          <p14:tracePt t="201689" x="2143125" y="5016500"/>
          <p14:tracePt t="201696" x="2160588" y="5006975"/>
          <p14:tracePt t="201707" x="2179638" y="5006975"/>
          <p14:tracePt t="201712" x="2179638" y="4997450"/>
          <p14:tracePt t="201722" x="2187575" y="4997450"/>
          <p14:tracePt t="201728" x="2224088" y="4979988"/>
          <p14:tracePt t="201737" x="2233613" y="4979988"/>
          <p14:tracePt t="201744" x="2270125" y="4970463"/>
          <p14:tracePt t="201753" x="2279650" y="4970463"/>
          <p14:tracePt t="201760" x="2306638" y="4970463"/>
          <p14:tracePt t="201770" x="2324100" y="4970463"/>
          <p14:tracePt t="201774" x="2343150" y="4970463"/>
          <p14:tracePt t="201782" x="2360613" y="4970463"/>
          <p14:tracePt t="201790" x="2370138" y="4970463"/>
          <p14:tracePt t="201798" x="2379663" y="4970463"/>
          <p14:tracePt t="201814" x="2397125" y="4970463"/>
          <p14:tracePt t="201822" x="2406650" y="4979988"/>
          <p14:tracePt t="201830" x="2406650" y="4987925"/>
          <p14:tracePt t="201838" x="2406650" y="4997450"/>
          <p14:tracePt t="201847" x="2406650" y="5016500"/>
          <p14:tracePt t="201854" x="2406650" y="5053013"/>
          <p14:tracePt t="201863" x="2406650" y="5070475"/>
          <p14:tracePt t="201878" x="2406650" y="5089525"/>
          <p14:tracePt t="201887" x="2406650" y="5097463"/>
          <p14:tracePt t="201894" x="2406650" y="5106988"/>
          <p14:tracePt t="201910" x="2406650" y="5116513"/>
          <p14:tracePt t="201918" x="2406650" y="5126038"/>
          <p14:tracePt t="201939" x="2406650" y="5133975"/>
          <p14:tracePt t="201942" x="2406650" y="5143500"/>
          <p14:tracePt t="201951" x="2397125" y="5170488"/>
          <p14:tracePt t="201959" x="2397125" y="5180013"/>
          <p14:tracePt t="201968" x="2389188" y="5197475"/>
          <p14:tracePt t="201975" x="2352675" y="5216525"/>
          <p14:tracePt t="201986" x="2333625" y="5233988"/>
          <p14:tracePt t="201990" x="2324100" y="5243513"/>
          <p14:tracePt t="201998" x="2316163" y="5253038"/>
          <p14:tracePt t="202007" x="2316163" y="5262563"/>
          <p14:tracePt t="202022" x="2306638" y="5270500"/>
          <p14:tracePt t="202278" x="2306638" y="5280025"/>
          <p14:tracePt t="202287" x="2306638" y="5299075"/>
          <p14:tracePt t="202296" x="2306638" y="5335588"/>
          <p14:tracePt t="202306" x="2279650" y="5389563"/>
          <p14:tracePt t="202312" x="2233613" y="5435600"/>
          <p14:tracePt t="202322" x="2187575" y="5499100"/>
          <p14:tracePt t="202328" x="2179638" y="5518150"/>
          <p14:tracePt t="202336" x="2160588" y="5554663"/>
          <p14:tracePt t="202344" x="2160588" y="5562600"/>
          <p14:tracePt t="202352" x="2151063" y="5599113"/>
          <p14:tracePt t="202360" x="2133600" y="5608638"/>
          <p14:tracePt t="202375" x="2124075" y="5618163"/>
          <p14:tracePt t="202456" x="2106613" y="5626100"/>
          <p14:tracePt t="202468" x="2078038" y="5654675"/>
          <p14:tracePt t="202474" x="2051050" y="5662613"/>
          <p14:tracePt t="202481" x="2005013" y="5681663"/>
          <p14:tracePt t="202492" x="1987550" y="5691188"/>
          <p14:tracePt t="202496" x="1978025" y="5699125"/>
          <p14:tracePt t="202506" x="1951038" y="5699125"/>
          <p14:tracePt t="202511" x="1941513" y="5708650"/>
          <p14:tracePt t="202527" x="1914525" y="5708650"/>
          <p14:tracePt t="202543" x="1878013" y="5708650"/>
          <p14:tracePt t="202551" x="1860550" y="5708650"/>
          <p14:tracePt t="202559" x="1824038" y="5708650"/>
          <p14:tracePt t="202568" x="1795463" y="5727700"/>
          <p14:tracePt t="202574" x="1778000" y="5727700"/>
          <p14:tracePt t="202582" x="1758950" y="5727700"/>
          <p14:tracePt t="202590" x="1751013" y="5727700"/>
          <p14:tracePt t="202599" x="1731963" y="5727700"/>
          <p14:tracePt t="202606" x="1714500" y="5727700"/>
          <p14:tracePt t="202614" x="1695450" y="5727700"/>
          <p14:tracePt t="202622" x="1677988" y="5727700"/>
          <p14:tracePt t="202631" x="1668463" y="5727700"/>
          <p14:tracePt t="202647" x="1649413" y="5727700"/>
          <p14:tracePt t="202663" x="1641475" y="5727700"/>
          <p14:tracePt t="202679" x="1622425" y="5735638"/>
          <p14:tracePt t="202695" x="1604963" y="5735638"/>
          <p14:tracePt t="202704" x="1604963" y="5745163"/>
          <p14:tracePt t="202711" x="1585913" y="5754688"/>
          <p14:tracePt t="202959" x="1595438" y="5754688"/>
          <p14:tracePt t="202967" x="1631950" y="5754688"/>
          <p14:tracePt t="202975" x="1677988" y="5754688"/>
          <p14:tracePt t="202983" x="1714500" y="5754688"/>
          <p14:tracePt t="202992" x="1731963" y="5735638"/>
          <p14:tracePt t="202999" x="1751013" y="5735638"/>
          <p14:tracePt t="203007" x="1758950" y="5727700"/>
          <p14:tracePt t="203016" x="1787525" y="5727700"/>
          <p14:tracePt t="203023" x="1804988" y="5718175"/>
          <p14:tracePt t="203031" x="1824038" y="5718175"/>
          <p14:tracePt t="203120" x="1831975" y="5718175"/>
          <p14:tracePt t="203129" x="1868488" y="5718175"/>
          <p14:tracePt t="203136" x="1895475" y="5718175"/>
          <p14:tracePt t="203144" x="1951038" y="5718175"/>
          <p14:tracePt t="203152" x="2041525" y="5718175"/>
          <p14:tracePt t="203160" x="2114550" y="5718175"/>
          <p14:tracePt t="203168" x="2170113" y="5718175"/>
          <p14:tracePt t="203176" x="2214563" y="5708650"/>
          <p14:tracePt t="203184" x="2243138" y="5708650"/>
          <p14:tracePt t="203191" x="2287588" y="5681663"/>
          <p14:tracePt t="203209" x="2297113" y="5681663"/>
          <p14:tracePt t="203215" x="2324100" y="5681663"/>
          <p14:tracePt t="203223" x="2343150" y="5681663"/>
          <p14:tracePt t="203231" x="2360613" y="5681663"/>
          <p14:tracePt t="203239" x="2379663" y="5672138"/>
          <p14:tracePt t="203247" x="2406650" y="5672138"/>
          <p14:tracePt t="203255" x="2433638" y="5672138"/>
          <p14:tracePt t="203263" x="2462213" y="5662613"/>
          <p14:tracePt t="203270" x="2506663" y="5662613"/>
          <p14:tracePt t="203279" x="2543175" y="5654675"/>
          <p14:tracePt t="203293" x="2625725" y="5626100"/>
          <p14:tracePt t="203295" x="2679700" y="5626100"/>
          <p14:tracePt t="203303" x="2744788" y="5618163"/>
          <p14:tracePt t="203310" x="2817813" y="5618163"/>
          <p14:tracePt t="203318" x="2944813" y="5599113"/>
          <p14:tracePt t="203326" x="3127375" y="5599113"/>
          <p14:tracePt t="203334" x="3427413" y="5599113"/>
          <p14:tracePt t="203342" x="3948113" y="5599113"/>
          <p14:tracePt t="203350" x="4284663" y="5599113"/>
          <p14:tracePt t="203358" x="4549775" y="5599113"/>
          <p14:tracePt t="203368" x="4813300" y="5599113"/>
          <p14:tracePt t="203376" x="5022850" y="5626100"/>
          <p14:tracePt t="203384" x="5078413" y="5635625"/>
          <p14:tracePt t="203392" x="5141913" y="5645150"/>
          <p14:tracePt t="204369" x="5151438" y="5645150"/>
          <p14:tracePt t="204408" x="5151438" y="5635625"/>
          <p14:tracePt t="204440" x="5151438" y="5626100"/>
          <p14:tracePt t="204808" x="5132388" y="5626100"/>
          <p14:tracePt t="204816" x="5059363" y="5654675"/>
          <p14:tracePt t="204824" x="4986338" y="5681663"/>
          <p14:tracePt t="204832" x="4968875" y="5681663"/>
          <p14:tracePt t="204839" x="4949825" y="5699125"/>
          <p14:tracePt t="204847" x="4913313" y="5708650"/>
          <p14:tracePt t="204856" x="4876800" y="5718175"/>
          <p14:tracePt t="204863" x="4859338" y="5718175"/>
          <p14:tracePt t="204870" x="4849813" y="5727700"/>
          <p14:tracePt t="204879" x="4832350" y="5727700"/>
          <p14:tracePt t="204888" x="4822825" y="5727700"/>
          <p14:tracePt t="204904" x="4813300" y="5727700"/>
          <p14:tracePt t="204927" x="4795838" y="5727700"/>
          <p14:tracePt t="205096" x="4786313" y="5727700"/>
          <p14:tracePt t="205124" x="4776788" y="5727700"/>
          <p14:tracePt t="205128" x="4740275" y="5727700"/>
          <p14:tracePt t="205138" x="4686300" y="5727700"/>
          <p14:tracePt t="205144" x="4630738" y="5727700"/>
          <p14:tracePt t="205151" x="4540250" y="5727700"/>
          <p14:tracePt t="205158" x="4484688" y="5727700"/>
          <p14:tracePt t="205166" x="4440238" y="5727700"/>
          <p14:tracePt t="205174" x="4384675" y="5727700"/>
          <p14:tracePt t="205182" x="4348163" y="5727700"/>
          <p14:tracePt t="205192" x="4321175" y="5727700"/>
          <p14:tracePt t="205200" x="4284663" y="5727700"/>
          <p14:tracePt t="205208" x="4275138" y="5727700"/>
          <p14:tracePt t="205224" x="4267200" y="5727700"/>
          <p14:tracePt t="205271" x="4230688" y="5727700"/>
          <p14:tracePt t="205278" x="4194175" y="5727700"/>
          <p14:tracePt t="205287" x="4121150" y="5727700"/>
          <p14:tracePt t="205294" x="4084638" y="5727700"/>
          <p14:tracePt t="205303" x="4038600" y="5727700"/>
          <p14:tracePt t="205310" x="4002088" y="5727700"/>
          <p14:tracePt t="205319" x="3992563" y="5727700"/>
          <p14:tracePt t="205326" x="3975100" y="5727700"/>
          <p14:tracePt t="206095" x="4038600" y="5727700"/>
          <p14:tracePt t="206103" x="4129088" y="5727700"/>
          <p14:tracePt t="206112" x="4184650" y="5727700"/>
          <p14:tracePt t="206120" x="4248150" y="5727700"/>
          <p14:tracePt t="206126" x="4284663" y="5727700"/>
          <p14:tracePt t="206136" x="4311650" y="5727700"/>
          <p14:tracePt t="206142" x="4321175" y="5727700"/>
          <p14:tracePt t="206806" x="4330700" y="5718175"/>
          <p14:tracePt t="206822" x="4340225" y="5662613"/>
          <p14:tracePt t="206831" x="4384675" y="5572125"/>
          <p14:tracePt t="206838" x="4384675" y="5518150"/>
          <p14:tracePt t="206846" x="4394200" y="5453063"/>
          <p14:tracePt t="206854" x="4394200" y="5399088"/>
          <p14:tracePt t="206862" x="4403725" y="5353050"/>
          <p14:tracePt t="206870" x="4440238" y="5270500"/>
          <p14:tracePt t="206878" x="4440238" y="5243513"/>
          <p14:tracePt t="206886" x="4457700" y="5216525"/>
          <p14:tracePt t="206894" x="4457700" y="5189538"/>
          <p14:tracePt t="206903" x="4457700" y="5180013"/>
          <p14:tracePt t="206910" x="4457700" y="5170488"/>
          <p14:tracePt t="206919" x="4457700" y="5153025"/>
          <p14:tracePt t="208100" x="4467225" y="5143500"/>
          <p14:tracePt t="208110" x="4467225" y="5089525"/>
          <p14:tracePt t="208120" x="4467225" y="5024438"/>
          <p14:tracePt t="208126" x="4467225" y="4914900"/>
          <p14:tracePt t="208134" x="4467225" y="4841875"/>
          <p14:tracePt t="208144" x="4467225" y="4751388"/>
          <p14:tracePt t="208154" x="4467225" y="4624388"/>
          <p14:tracePt t="208158" x="4467225" y="4478338"/>
          <p14:tracePt t="208166" x="4467225" y="4368800"/>
          <p14:tracePt t="208174" x="4467225" y="4240213"/>
          <p14:tracePt t="208182" x="4513263" y="4130675"/>
          <p14:tracePt t="208190" x="4530725" y="4013200"/>
          <p14:tracePt t="208198" x="4567238" y="3921125"/>
          <p14:tracePt t="208206" x="4594225" y="3784600"/>
          <p14:tracePt t="208214" x="4640263" y="3694113"/>
          <p14:tracePt t="208222" x="4640263" y="3602038"/>
          <p14:tracePt t="208231" x="4649788" y="3519488"/>
          <p14:tracePt t="208239" x="4649788" y="3465513"/>
          <p14:tracePt t="208247" x="4649788" y="3411538"/>
          <p14:tracePt t="208255" x="4649788" y="3355975"/>
          <p14:tracePt t="208263" x="4659313" y="3309938"/>
          <p14:tracePt t="208271" x="4659313" y="3282950"/>
          <p14:tracePt t="208280" x="4659313" y="3228975"/>
          <p14:tracePt t="208287" x="4659313" y="3182938"/>
          <p14:tracePt t="208294" x="4659313" y="3155950"/>
          <p14:tracePt t="208303" x="4659313" y="3119438"/>
          <p14:tracePt t="208310" x="4659313" y="3082925"/>
          <p14:tracePt t="208319" x="4659313" y="3046413"/>
          <p14:tracePt t="208326" x="4659313" y="3000375"/>
          <p14:tracePt t="208334" x="4659313" y="2973388"/>
          <p14:tracePt t="208342" x="4659313" y="2946400"/>
          <p14:tracePt t="208350" x="4659313" y="2936875"/>
          <p14:tracePt t="208358" x="4659313" y="2909888"/>
          <p14:tracePt t="208366" x="4659313" y="2890838"/>
          <p14:tracePt t="208374" x="4659313" y="2854325"/>
          <p14:tracePt t="208382" x="4659313" y="2827338"/>
          <p14:tracePt t="208390" x="4649788" y="2790825"/>
          <p14:tracePt t="208398" x="4640263" y="2771775"/>
          <p14:tracePt t="208406" x="4640263" y="2754313"/>
          <p14:tracePt t="208414" x="4640263" y="2744788"/>
          <p14:tracePt t="208422" x="4630738" y="2727325"/>
          <p14:tracePt t="208430" x="4622800" y="2690813"/>
          <p14:tracePt t="208439" x="4622800" y="2662238"/>
          <p14:tracePt t="208446" x="4603750" y="2644775"/>
          <p14:tracePt t="208454" x="4586288" y="2589213"/>
          <p14:tracePt t="208462" x="4549775" y="2554288"/>
          <p14:tracePt t="208470" x="4549775" y="2517775"/>
          <p14:tracePt t="208478" x="4530725" y="2481263"/>
          <p14:tracePt t="208487" x="4521200" y="2408238"/>
          <p14:tracePt t="208495" x="4494213" y="2379663"/>
          <p14:tracePt t="208507" x="4476750" y="2325688"/>
          <p14:tracePt t="208511" x="4467225" y="2289175"/>
          <p14:tracePt t="208522" x="4430713" y="2262188"/>
          <p14:tracePt t="208528" x="4421188" y="2243138"/>
          <p14:tracePt t="208539" x="4413250" y="2225675"/>
          <p14:tracePt t="208544" x="4403725" y="2206625"/>
          <p14:tracePt t="208558" x="4394200" y="2189163"/>
          <p14:tracePt t="208567" x="4384675" y="2179638"/>
          <p14:tracePt t="208606" x="4376738" y="2160588"/>
          <p14:tracePt t="208622" x="4376738" y="2152650"/>
          <p14:tracePt t="208631" x="4367213" y="2143125"/>
          <p14:tracePt t="208649" x="4348163" y="2116138"/>
          <p14:tracePt t="208655" x="4348163" y="2106613"/>
          <p14:tracePt t="208679" x="4340225" y="2097088"/>
          <p14:tracePt t="213686" x="4340225" y="2089150"/>
          <p14:tracePt t="213694" x="4348163" y="2089150"/>
          <p14:tracePt t="213710" x="4357688" y="2089150"/>
          <p14:tracePt t="213719" x="4357688" y="2097088"/>
          <p14:tracePt t="213726" x="4357688" y="2106613"/>
          <p14:tracePt t="215472" x="4357688" y="2116138"/>
          <p14:tracePt t="215480" x="4357688" y="2125663"/>
          <p14:tracePt t="215495" x="4357688" y="2133600"/>
          <p14:tracePt t="216538" x="4357688" y="2152650"/>
          <p14:tracePt t="216544" x="4357688" y="2189163"/>
          <p14:tracePt t="216553" x="4357688" y="2243138"/>
          <p14:tracePt t="216560" x="4348163" y="2289175"/>
          <p14:tracePt t="216570" x="4348163" y="2343150"/>
          <p14:tracePt t="216575" x="4348163" y="2408238"/>
          <p14:tracePt t="216583" x="4340225" y="2462213"/>
          <p14:tracePt t="216591" x="4340225" y="2517775"/>
          <p14:tracePt t="216599" x="4340225" y="2571750"/>
          <p14:tracePt t="216608" x="4340225" y="2635250"/>
          <p14:tracePt t="216615" x="4340225" y="2690813"/>
          <p14:tracePt t="216623" x="4340225" y="2763838"/>
          <p14:tracePt t="216631" x="4340225" y="2817813"/>
          <p14:tracePt t="216639" x="4340225" y="2890838"/>
          <p14:tracePt t="216647" x="4340225" y="2963863"/>
          <p14:tracePt t="216655" x="4340225" y="3046413"/>
          <p14:tracePt t="216663" x="4340225" y="3100388"/>
          <p14:tracePt t="216670" x="4340225" y="3155950"/>
          <p14:tracePt t="216678" x="4348163" y="3192463"/>
          <p14:tracePt t="216686" x="4348163" y="3219450"/>
          <p14:tracePt t="216694" x="4348163" y="3255963"/>
          <p14:tracePt t="216704" x="4357688" y="3273425"/>
          <p14:tracePt t="216710" x="4357688" y="3282950"/>
          <p14:tracePt t="216720" x="4357688" y="3302000"/>
          <p14:tracePt t="216726" x="4357688" y="3319463"/>
          <p14:tracePt t="216736" x="4357688" y="3328988"/>
          <p14:tracePt t="216742" x="4357688" y="3338513"/>
          <p14:tracePt t="216750" x="4357688" y="3346450"/>
          <p14:tracePt t="216759" x="4367213" y="3365500"/>
          <p14:tracePt t="216776" x="4367213" y="3402013"/>
          <p14:tracePt t="216784" x="4367213" y="3411538"/>
          <p14:tracePt t="216792" x="4367213" y="3429000"/>
          <p14:tracePt t="216800" x="4367213" y="3446463"/>
          <p14:tracePt t="216806" x="4384675" y="3482975"/>
          <p14:tracePt t="216814" x="4394200" y="3502025"/>
          <p14:tracePt t="216822" x="4394200" y="3538538"/>
          <p14:tracePt t="216830" x="4394200" y="3584575"/>
          <p14:tracePt t="216838" x="4403725" y="3611563"/>
          <p14:tracePt t="216846" x="4403725" y="3657600"/>
          <p14:tracePt t="216854" x="4421188" y="3711575"/>
          <p14:tracePt t="216862" x="4440238" y="3767138"/>
          <p14:tracePt t="216870" x="4448175" y="3811588"/>
          <p14:tracePt t="216878" x="4448175" y="3867150"/>
          <p14:tracePt t="216887" x="4467225" y="3930650"/>
          <p14:tracePt t="216894" x="4476750" y="3948113"/>
          <p14:tracePt t="216903" x="4476750" y="3976688"/>
          <p14:tracePt t="216910" x="4476750" y="3984625"/>
          <p14:tracePt t="216936" x="4476750" y="4013200"/>
          <p14:tracePt t="216950" x="4476750" y="4021138"/>
          <p14:tracePt t="216959" x="4494213" y="4049713"/>
          <p14:tracePt t="216968" x="4494213" y="4076700"/>
          <p14:tracePt t="216976" x="4494213" y="4113213"/>
          <p14:tracePt t="216984" x="4494213" y="4167188"/>
          <p14:tracePt t="216992" x="4494213" y="4222750"/>
          <p14:tracePt t="217000" x="4503738" y="4276725"/>
          <p14:tracePt t="217008" x="4503738" y="4349750"/>
          <p14:tracePt t="217014" x="4503738" y="4413250"/>
          <p14:tracePt t="217022" x="4503738" y="4486275"/>
          <p14:tracePt t="217030" x="4503738" y="4541838"/>
          <p14:tracePt t="217038" x="4503738" y="4595813"/>
          <p14:tracePt t="217046" x="4503738" y="4641850"/>
          <p14:tracePt t="217054" x="4503738" y="4678363"/>
          <p14:tracePt t="217062" x="4503738" y="4697413"/>
          <p14:tracePt t="217070" x="4503738" y="4724400"/>
          <p14:tracePt t="217079" x="4503738" y="4741863"/>
          <p14:tracePt t="217087" x="4503738" y="4768850"/>
          <p14:tracePt t="217104" x="4503738" y="4787900"/>
          <p14:tracePt t="217110" x="4503738" y="4805363"/>
          <p14:tracePt t="217126" x="4503738" y="4824413"/>
          <p14:tracePt t="217135" x="4503738" y="4851400"/>
          <p14:tracePt t="217142" x="4503738" y="4870450"/>
          <p14:tracePt t="217150" x="4494213" y="4914900"/>
          <p14:tracePt t="217158" x="4494213" y="4924425"/>
          <p14:tracePt t="217166" x="4494213" y="4951413"/>
          <p14:tracePt t="217176" x="4494213" y="4979988"/>
          <p14:tracePt t="217182" x="4484688" y="5006975"/>
          <p14:tracePt t="217190" x="4484688" y="5024438"/>
          <p14:tracePt t="217198" x="4484688" y="5070475"/>
          <p14:tracePt t="217206" x="4476750" y="5106988"/>
          <p14:tracePt t="217214" x="4476750" y="5153025"/>
          <p14:tracePt t="217223" x="4476750" y="5180013"/>
          <p14:tracePt t="217230" x="4476750" y="5216525"/>
          <p14:tracePt t="217238" x="4476750" y="5262563"/>
          <p14:tracePt t="217247" x="4448175" y="5316538"/>
          <p14:tracePt t="217256" x="4448175" y="5335588"/>
          <p14:tracePt t="217262" x="4448175" y="5389563"/>
          <p14:tracePt t="217271" x="4448175" y="5435600"/>
          <p14:tracePt t="217278" x="4448175" y="5472113"/>
          <p14:tracePt t="217287" x="4448175" y="5518150"/>
          <p14:tracePt t="217303" x="4448175" y="5545138"/>
          <p14:tracePt t="217310" x="4448175" y="5572125"/>
          <p14:tracePt t="217319" x="4448175" y="5589588"/>
          <p14:tracePt t="217326" x="4448175" y="5618163"/>
          <p14:tracePt t="217335" x="4448175" y="5635625"/>
          <p14:tracePt t="217770" x="4457700" y="5645150"/>
          <p14:tracePt t="217792" x="4457700" y="5654675"/>
          <p14:tracePt t="217800" x="4457700" y="5681663"/>
          <p14:tracePt t="217808" x="4457700" y="5735638"/>
          <p14:tracePt t="217816" x="4457700" y="5791200"/>
          <p14:tracePt t="217823" x="4457700" y="5827713"/>
          <p14:tracePt t="217831" x="4467225" y="5873750"/>
          <p14:tracePt t="217839" x="4467225" y="5900738"/>
          <p14:tracePt t="217847" x="4467225" y="5927725"/>
          <p14:tracePt t="217857" x="4467225" y="5937250"/>
          <p14:tracePt t="217862" x="4467225" y="5973763"/>
          <p14:tracePt t="217870" x="4467225" y="6018213"/>
          <p14:tracePt t="217879" x="4467225" y="6037263"/>
          <p14:tracePt t="217886" x="4467225" y="6064250"/>
          <p14:tracePt t="217895" x="4467225" y="6083300"/>
          <p14:tracePt t="217903" x="4467225" y="6100763"/>
          <p14:tracePt t="218006" x="4467225" y="6119813"/>
          <p14:tracePt t="218014" x="4457700" y="6164263"/>
          <p14:tracePt t="218022" x="4421188" y="6183313"/>
          <p14:tracePt t="218030" x="4367213" y="6237288"/>
          <p14:tracePt t="218038" x="4330700" y="6237288"/>
          <p14:tracePt t="218046" x="4275138" y="6256338"/>
          <p14:tracePt t="218054" x="4267200" y="6265863"/>
          <p14:tracePt t="218062" x="4257675" y="6273800"/>
          <p14:tracePt t="218071" x="4238625" y="6273800"/>
          <p14:tracePt t="218192" x="4230688" y="6273800"/>
          <p14:tracePt t="218200" x="4221163" y="6273800"/>
          <p14:tracePt t="218208" x="4211638" y="6237288"/>
          <p14:tracePt t="218215" x="4194175" y="6210300"/>
          <p14:tracePt t="218223" x="4184650" y="6173788"/>
          <p14:tracePt t="218231" x="4184650" y="6137275"/>
          <p14:tracePt t="218239" x="4184650" y="6091238"/>
          <p14:tracePt t="218247" x="4184650" y="6064250"/>
          <p14:tracePt t="218255" x="4184650" y="6010275"/>
          <p14:tracePt t="218262" x="4184650" y="5973763"/>
          <p14:tracePt t="218270" x="4184650" y="5927725"/>
          <p14:tracePt t="218278" x="4184650" y="5900738"/>
          <p14:tracePt t="218287" x="4184650" y="5873750"/>
          <p14:tracePt t="218295" x="4184650" y="5864225"/>
          <p14:tracePt t="218306" x="4184650" y="5854700"/>
          <p14:tracePt t="218310" x="4184650" y="5837238"/>
          <p14:tracePt t="218320" x="4184650" y="5827713"/>
          <p14:tracePt t="218375" x="4184650" y="5818188"/>
          <p14:tracePt t="218403" x="4184650" y="5808663"/>
          <p14:tracePt t="218414" x="4221163" y="5808663"/>
          <p14:tracePt t="218422" x="4238625" y="5808663"/>
          <p14:tracePt t="218430" x="4303713" y="5772150"/>
          <p14:tracePt t="218438" x="4357688" y="5764213"/>
          <p14:tracePt t="218446" x="4448175" y="5745163"/>
          <p14:tracePt t="218454" x="4530725" y="5718175"/>
          <p14:tracePt t="218462" x="4586288" y="5718175"/>
          <p14:tracePt t="218470" x="4649788" y="5699125"/>
          <p14:tracePt t="218478" x="4703763" y="5699125"/>
          <p14:tracePt t="218486" x="4749800" y="5699125"/>
          <p14:tracePt t="218494" x="4767263" y="5699125"/>
          <p14:tracePt t="218502" x="4795838" y="5699125"/>
          <p14:tracePt t="218512" x="4803775" y="5699125"/>
          <p14:tracePt t="218521" x="4813300" y="5699125"/>
          <p14:tracePt t="218559" x="4832350" y="5699125"/>
          <p14:tracePt t="218569" x="4840288" y="5699125"/>
          <p14:tracePt t="218575" x="4849813" y="5699125"/>
          <p14:tracePt t="218583" x="4849813" y="5708650"/>
          <p14:tracePt t="218601" x="4859338" y="5727700"/>
          <p14:tracePt t="218606" x="4859338" y="5735638"/>
          <p14:tracePt t="218614" x="4868863" y="5745163"/>
          <p14:tracePt t="218638" x="4868863" y="5754688"/>
          <p14:tracePt t="218654" x="4868863" y="5781675"/>
          <p14:tracePt t="218662" x="4868863" y="5791200"/>
          <p14:tracePt t="218671" x="4868863" y="5818188"/>
          <p14:tracePt t="218679" x="4868863" y="5837238"/>
          <p14:tracePt t="218687" x="4868863" y="5845175"/>
          <p14:tracePt t="218695" x="4868863" y="5864225"/>
          <p14:tracePt t="218703" x="4868863" y="5881688"/>
          <p14:tracePt t="218724" x="4868863" y="5900738"/>
          <p14:tracePt t="218727" x="4868863" y="5910263"/>
          <p14:tracePt t="218737" x="4868863" y="5927725"/>
          <p14:tracePt t="218743" x="4849813" y="5946775"/>
          <p14:tracePt t="218754" x="4849813" y="5954713"/>
          <p14:tracePt t="218767" x="4832350" y="5973763"/>
          <p14:tracePt t="218775" x="4813300" y="5983288"/>
          <p14:tracePt t="218783" x="4803775" y="5991225"/>
          <p14:tracePt t="218791" x="4786313" y="6010275"/>
          <p14:tracePt t="218799" x="4759325" y="6018213"/>
          <p14:tracePt t="218807" x="4740275" y="6027738"/>
          <p14:tracePt t="218814" x="4676775" y="6046788"/>
          <p14:tracePt t="218822" x="4622800" y="6064250"/>
          <p14:tracePt t="218830" x="4540250" y="6073775"/>
          <p14:tracePt t="218838" x="4484688" y="6083300"/>
          <p14:tracePt t="218846" x="4440238" y="6083300"/>
          <p14:tracePt t="218854" x="4394200" y="6110288"/>
          <p14:tracePt t="218862" x="4367213" y="6110288"/>
          <p14:tracePt t="218870" x="4340225" y="6110288"/>
          <p14:tracePt t="218878" x="4311650" y="6119813"/>
          <p14:tracePt t="218886" x="4303713" y="6119813"/>
          <p14:tracePt t="218895" x="4275138" y="6119813"/>
          <p14:tracePt t="218902" x="4267200" y="6119813"/>
          <p14:tracePt t="219024" x="4257675" y="6119813"/>
          <p14:tracePt t="219056" x="4238625" y="6110288"/>
          <p14:tracePt t="219062" x="4221163" y="6073775"/>
          <p14:tracePt t="219070" x="4211638" y="6073775"/>
          <p14:tracePt t="219078" x="4202113" y="6064250"/>
          <p14:tracePt t="219086" x="4194175" y="6037263"/>
          <p14:tracePt t="219094" x="4194175" y="6027738"/>
          <p14:tracePt t="219102" x="4194175" y="6010275"/>
          <p14:tracePt t="219119" x="4184650" y="6000750"/>
          <p14:tracePt t="219152" x="4184650" y="5991225"/>
          <p14:tracePt t="219160" x="4175125" y="5991225"/>
          <p14:tracePt t="219230" x="4175125" y="5983288"/>
          <p14:tracePt t="219238" x="4184650" y="5964238"/>
          <p14:tracePt t="219246" x="4194175" y="5946775"/>
          <p14:tracePt t="219254" x="4221163" y="5927725"/>
          <p14:tracePt t="219262" x="4230688" y="5918200"/>
          <p14:tracePt t="219270" x="4267200" y="5900738"/>
          <p14:tracePt t="219278" x="4294188" y="5881688"/>
          <p14:tracePt t="219288" x="4340225" y="5873750"/>
          <p14:tracePt t="219294" x="4367213" y="5864225"/>
          <p14:tracePt t="219304" x="4403725" y="5845175"/>
          <p14:tracePt t="219310" x="4430713" y="5837238"/>
          <p14:tracePt t="219318" x="4440238" y="5837238"/>
          <p14:tracePt t="219326" x="4457700" y="5837238"/>
          <p14:tracePt t="219335" x="4467225" y="5837238"/>
          <p14:tracePt t="219400" x="4476750" y="5837238"/>
          <p14:tracePt t="219408" x="4513263" y="5837238"/>
          <p14:tracePt t="219416" x="4521200" y="5837238"/>
          <p14:tracePt t="219423" x="4567238" y="5837238"/>
          <p14:tracePt t="219432" x="4594225" y="5845175"/>
          <p14:tracePt t="219440" x="4613275" y="5854700"/>
          <p14:tracePt t="219448" x="4649788" y="5864225"/>
          <p14:tracePt t="219458" x="4659313" y="5864225"/>
          <p14:tracePt t="219864" x="4667250" y="5873750"/>
          <p14:tracePt t="219872" x="4667250" y="5881688"/>
          <p14:tracePt t="219880" x="4667250" y="5891213"/>
          <p14:tracePt t="219887" x="4667250" y="5900738"/>
          <p14:tracePt t="219896" x="4667250" y="5910263"/>
          <p14:tracePt t="219912" x="4667250" y="5918200"/>
          <p14:tracePt t="223310" x="4667250" y="5927725"/>
          <p14:tracePt t="223318" x="4649788" y="5927725"/>
          <p14:tracePt t="223328" x="4549775" y="5927725"/>
          <p14:tracePt t="223336" x="4403725" y="5927725"/>
          <p14:tracePt t="223344" x="4311650" y="5927725"/>
          <p14:tracePt t="223354" x="4165600" y="5946775"/>
          <p14:tracePt t="223360" x="4065588" y="5954713"/>
          <p14:tracePt t="223369" x="3992563" y="5983288"/>
          <p14:tracePt t="223375" x="3929063" y="5991225"/>
          <p14:tracePt t="223384" x="3856038" y="5991225"/>
          <p14:tracePt t="223392" x="3746500" y="6010275"/>
          <p14:tracePt t="223399" x="3646488" y="6018213"/>
          <p14:tracePt t="223408" x="3573463" y="6018213"/>
          <p14:tracePt t="223419" x="3509963" y="6046788"/>
          <p14:tracePt t="223423" x="3473450" y="6046788"/>
          <p14:tracePt t="223431" x="3446463" y="6046788"/>
          <p14:tracePt t="223439" x="3427413" y="6046788"/>
          <p14:tracePt t="223447" x="3419475" y="6046788"/>
          <p14:tracePt t="223454" x="3400425" y="6046788"/>
          <p14:tracePt t="223470" x="3390900" y="6046788"/>
          <p14:tracePt t="223486" x="3382963" y="6046788"/>
          <p14:tracePt t="223544" x="3373438" y="6037263"/>
          <p14:tracePt t="223553" x="3373438" y="6018213"/>
          <p14:tracePt t="223560" x="3373438" y="6010275"/>
          <p14:tracePt t="223570" x="3373438" y="6000750"/>
          <p14:tracePt t="223575" x="3373438" y="5983288"/>
          <p14:tracePt t="223592" x="3373438" y="5973763"/>
          <p14:tracePt t="223624" x="3373438" y="5964238"/>
          <p14:tracePt t="223630" x="3373438" y="5954713"/>
          <p14:tracePt t="223638" x="3373438" y="5946775"/>
          <p14:tracePt t="223646" x="3373438" y="5900738"/>
          <p14:tracePt t="223654" x="3400425" y="5873750"/>
          <p14:tracePt t="223662" x="3400425" y="5837238"/>
          <p14:tracePt t="223670" x="3419475" y="5808663"/>
          <p14:tracePt t="223678" x="3427413" y="5772150"/>
          <p14:tracePt t="223686" x="3427413" y="5727700"/>
          <p14:tracePt t="223695" x="3446463" y="5681663"/>
          <p14:tracePt t="223702" x="3446463" y="5654675"/>
          <p14:tracePt t="223710" x="3446463" y="5618163"/>
          <p14:tracePt t="223720" x="3446463" y="5608638"/>
          <p14:tracePt t="223730" x="3446463" y="5581650"/>
          <p14:tracePt t="223734" x="3455988" y="5562600"/>
          <p14:tracePt t="224131" x="3463925" y="5554663"/>
          <p14:tracePt t="224134" x="3490913" y="5554663"/>
          <p14:tracePt t="224143" x="3500438" y="5554663"/>
          <p14:tracePt t="224153" x="3519488" y="5562600"/>
          <p14:tracePt t="224161" x="3536950" y="5572125"/>
          <p14:tracePt t="224169" x="3556000" y="5581650"/>
          <p14:tracePt t="224184" x="3592513" y="5589588"/>
          <p14:tracePt t="224200" x="3592513" y="5608638"/>
          <p14:tracePt t="224208" x="3592513" y="5626100"/>
          <p14:tracePt t="224216" x="3592513" y="5654675"/>
          <p14:tracePt t="224224" x="3592513" y="5672138"/>
          <p14:tracePt t="224230" x="3592513" y="5681663"/>
          <p14:tracePt t="224246" x="3592513" y="5699125"/>
          <p14:tracePt t="224304" x="3592513" y="5708650"/>
          <p14:tracePt t="224352" x="3592513" y="5718175"/>
          <p14:tracePt t="224702" x="3600450" y="5727700"/>
          <p14:tracePt t="224726" x="3619500" y="5727700"/>
          <p14:tracePt t="224734" x="3636963" y="5727700"/>
          <p14:tracePt t="224742" x="3656013" y="5708650"/>
          <p14:tracePt t="224751" x="3673475" y="5691188"/>
          <p14:tracePt t="224766" x="3683000" y="5672138"/>
          <p14:tracePt t="224774" x="3692525" y="5654675"/>
          <p14:tracePt t="224814" x="3702050" y="5645150"/>
          <p14:tracePt t="225262" x="3709988" y="5635625"/>
          <p14:tracePt t="225287" x="3719513" y="5635625"/>
          <p14:tracePt t="225294" x="3729038" y="5635625"/>
          <p14:tracePt t="225310" x="3738563" y="5635625"/>
          <p14:tracePt t="225318" x="3746500" y="5635625"/>
          <p14:tracePt t="225338" x="3756025" y="5635625"/>
          <p14:tracePt t="225353" x="3765550" y="5635625"/>
          <p14:tracePt t="225672" x="3775075" y="5635625"/>
          <p14:tracePt t="225688" x="3792538" y="5635625"/>
          <p14:tracePt t="225734" x="3802063" y="5635625"/>
          <p14:tracePt t="225783" x="3810000" y="5635625"/>
          <p14:tracePt t="225800" x="3829050" y="5635625"/>
          <p14:tracePt t="226096" x="3838575" y="5635625"/>
          <p14:tracePt t="226103" x="3902075" y="5635625"/>
          <p14:tracePt t="226110" x="4048125" y="5635625"/>
          <p14:tracePt t="226118" x="4230688" y="5608638"/>
          <p14:tracePt t="226126" x="4567238" y="5562600"/>
          <p14:tracePt t="226134" x="4849813" y="5508625"/>
          <p14:tracePt t="226142" x="5205413" y="5472113"/>
          <p14:tracePt t="226151" x="5580063" y="5362575"/>
          <p14:tracePt t="226158" x="5916613" y="5253038"/>
          <p14:tracePt t="226166" x="6218238" y="5153025"/>
          <p14:tracePt t="226174" x="6481763" y="5080000"/>
          <p14:tracePt t="226182" x="6664325" y="5043488"/>
          <p14:tracePt t="226190" x="6937375" y="4979988"/>
          <p14:tracePt t="226198" x="7102475" y="4933950"/>
          <p14:tracePt t="226207" x="7248525" y="4887913"/>
          <p14:tracePt t="226215" x="7366000" y="4841875"/>
          <p14:tracePt t="226223" x="7475538" y="4814888"/>
          <p14:tracePt t="226231" x="7575550" y="4787900"/>
          <p14:tracePt t="226238" x="7639050" y="4760913"/>
          <p14:tracePt t="226246" x="7712075" y="4751388"/>
          <p14:tracePt t="226254" x="7813675" y="4724400"/>
          <p14:tracePt t="226263" x="7940675" y="4687888"/>
          <p14:tracePt t="226271" x="8086725" y="4678363"/>
          <p14:tracePt t="226278" x="8186738" y="4632325"/>
          <p14:tracePt t="226289" x="8350250" y="4605338"/>
          <p14:tracePt t="226295" x="8496300" y="4541838"/>
          <p14:tracePt t="226303" x="8688388" y="4495800"/>
          <p14:tracePt t="226312" x="8851900" y="4468813"/>
          <p14:tracePt t="226320" x="9043988" y="4405313"/>
        </p14:tracePtLst>
      </p14:laserTrace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3419</TotalTime>
  <Words>5179</Words>
  <Application>Microsoft Office PowerPoint</Application>
  <PresentationFormat>画面に合わせる (4:3)</PresentationFormat>
  <Paragraphs>770</Paragraphs>
  <Slides>35</Slides>
  <Notes>35</Notes>
  <HiddenSlides>0</HiddenSlides>
  <MMClips>33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HG丸ｺﾞｼｯｸM-PRO</vt:lpstr>
      <vt:lpstr>游ゴシック</vt:lpstr>
      <vt:lpstr>游ゴシック Light</vt:lpstr>
      <vt:lpstr>Arial</vt:lpstr>
      <vt:lpstr>Calibri</vt:lpstr>
      <vt:lpstr>Office テーマ</vt:lpstr>
      <vt:lpstr>フリップフロップ　  パタンパタンと記憶する　</vt:lpstr>
      <vt:lpstr>PowerPoint プレゼンテーション</vt:lpstr>
      <vt:lpstr>D-ラッチ</vt:lpstr>
      <vt:lpstr>PowerPoint プレゼンテーション</vt:lpstr>
      <vt:lpstr>DラッチのCMOS回路</vt:lpstr>
      <vt:lpstr>Dラッチの動作</vt:lpstr>
      <vt:lpstr>トランスペアレントラッチ</vt:lpstr>
      <vt:lpstr>Dラッチのゲートによる構成図</vt:lpstr>
      <vt:lpstr>狭義のフリップフロップ（Flip Flop）</vt:lpstr>
      <vt:lpstr>D-Flip Flop</vt:lpstr>
      <vt:lpstr>D-Flip Flopの動作</vt:lpstr>
      <vt:lpstr>PowerPoint プレゼンテーション</vt:lpstr>
      <vt:lpstr>PowerPoint プレゼンテーション</vt:lpstr>
      <vt:lpstr>PowerPoint プレゼンテーション</vt:lpstr>
      <vt:lpstr>D-Flip Flopのゲート表現</vt:lpstr>
      <vt:lpstr>シフトレジスタ</vt:lpstr>
      <vt:lpstr>ジョンソンカウンタ</vt:lpstr>
      <vt:lpstr>Clear、Preset端子</vt:lpstr>
      <vt:lpstr>Enable付きD-F.F.</vt:lpstr>
      <vt:lpstr>D-Flip Flopの動特性</vt:lpstr>
      <vt:lpstr>D入力とクロックが同時に変化したら？ セットアップタイムとホールドタイム</vt:lpstr>
      <vt:lpstr>フリップフロップの動特性 tsu, th, tpd</vt:lpstr>
      <vt:lpstr>シフトレジスタの条件</vt:lpstr>
      <vt:lpstr>ホールドタイムエラー</vt:lpstr>
      <vt:lpstr>PowerPoint プレゼンテーション</vt:lpstr>
      <vt:lpstr>PowerPoint プレゼンテーション</vt:lpstr>
      <vt:lpstr>カルノー図</vt:lpstr>
      <vt:lpstr>回路図への変換</vt:lpstr>
      <vt:lpstr>クリティカルパスの計算</vt:lpstr>
      <vt:lpstr>複数の順序回路がある場合</vt:lpstr>
      <vt:lpstr>ＳＴＡ(Static Timing Analysis)</vt:lpstr>
      <vt:lpstr>今日のポイント</vt:lpstr>
      <vt:lpstr>演習2</vt:lpstr>
      <vt:lpstr>PowerPoint プレゼンテーション</vt:lpstr>
      <vt:lpstr>PowerPoint プレゼンテーション</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hunga</dc:creator>
  <cp:lastModifiedBy>hunga</cp:lastModifiedBy>
  <cp:revision>112</cp:revision>
  <dcterms:created xsi:type="dcterms:W3CDTF">2005-10-12T03:22:50Z</dcterms:created>
  <dcterms:modified xsi:type="dcterms:W3CDTF">2020-04-27T14:21:22Z</dcterms:modified>
</cp:coreProperties>
</file>