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408" r:id="rId3"/>
    <p:sldId id="409" r:id="rId4"/>
    <p:sldId id="410" r:id="rId5"/>
    <p:sldId id="407" r:id="rId6"/>
    <p:sldId id="411" r:id="rId7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35C9C5B-5558-4C43-829B-13F62886D71A}" type="datetimeFigureOut">
              <a:rPr kumimoji="1" lang="ja-JP" altLang="en-US" smtClean="0"/>
              <a:t>2020/7/14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313531-1900-4DC5-8C36-E9CDF05E058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148327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/>
              <a:t>この演習は</a:t>
            </a:r>
            <a:r>
              <a:rPr kumimoji="1" lang="en-US" altLang="ja-JP" dirty="0"/>
              <a:t>8</a:t>
            </a:r>
            <a:r>
              <a:rPr kumimoji="1" lang="ja-JP" altLang="en-US" dirty="0"/>
              <a:t>ページの例題に似ていますが、入力が＋方向のみである点に個注意ください。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19D75E1-D7D5-44FA-93AF-48FFEAEBA1AF}" type="slidenum">
              <a:rPr lang="ja-JP" altLang="en-US" smtClean="0"/>
              <a:pPr>
                <a:defRPr/>
              </a:pPr>
              <a:t>5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8209020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ABE0E73-E461-42C3-948B-BE3EE05189A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3D67C6C3-4576-4D1B-A23D-B6AFF19B8E3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098CCEF-9FED-431E-A2D2-1367407F40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5C2BCB-2383-4420-BF0B-774ED7947233}" type="datetimeFigureOut">
              <a:rPr kumimoji="1" lang="ja-JP" altLang="en-US" smtClean="0"/>
              <a:t>2020/7/14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A7ABD76-3ADA-4964-B5BB-A36BF9A1D3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E32DDF5-8732-4EC8-8F2D-4FDA36C370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0FFB6-7CE5-403F-ABA0-89049AC26A7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609779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39E4D85-E6EA-4B40-B3A0-06D5C781D3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1AB58F9A-AB20-40B0-A0BD-DB470B7A828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A12F588-7445-4E12-9E2E-D3F2887B97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5C2BCB-2383-4420-BF0B-774ED7947233}" type="datetimeFigureOut">
              <a:rPr kumimoji="1" lang="ja-JP" altLang="en-US" smtClean="0"/>
              <a:t>2020/7/14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EA21901-F5AE-49C1-B2C9-0C324D7F87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F075A3E-3558-4220-84A9-589094CE89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0FFB6-7CE5-403F-ABA0-89049AC26A7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766295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2C61E7BD-9A77-4F48-9259-8A4DD22150A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2C2E8410-619C-435C-BE12-5F705CF01E0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221CD29-9739-4B27-AB5B-E4D81DDD91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5C2BCB-2383-4420-BF0B-774ED7947233}" type="datetimeFigureOut">
              <a:rPr kumimoji="1" lang="ja-JP" altLang="en-US" smtClean="0"/>
              <a:t>2020/7/14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3BB02F6-29EB-4D92-A8AF-FCEDAFD6CF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7E47C59-5C3E-48ED-A75B-ED0FF0875D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0FFB6-7CE5-403F-ABA0-89049AC26A7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365012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46F2EF5-D8FF-4515-A5E9-D497701DC0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97D739D-9A6F-47F7-B3CA-1270D5FEFE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42E1DA9-EDF9-4620-A0D4-62FD87C8E0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5C2BCB-2383-4420-BF0B-774ED7947233}" type="datetimeFigureOut">
              <a:rPr kumimoji="1" lang="ja-JP" altLang="en-US" smtClean="0"/>
              <a:t>2020/7/14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CC9AC54-9EA8-4F64-B5FA-F77C4A5516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CBB6924-342A-46E5-BF42-257B0984AA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0FFB6-7CE5-403F-ABA0-89049AC26A7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423409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59D8891-C8B4-4FA3-A5B4-6874FF61E2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500D85E1-962B-4728-948F-022CD95366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4137E2A-40F0-47AA-BF7D-0CF4E701E0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5C2BCB-2383-4420-BF0B-774ED7947233}" type="datetimeFigureOut">
              <a:rPr kumimoji="1" lang="ja-JP" altLang="en-US" smtClean="0"/>
              <a:t>2020/7/14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59563CC-0B9B-4E42-BBF1-88F302D8BC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095A31E-634B-4CD5-9B96-508B666082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0FFB6-7CE5-403F-ABA0-89049AC26A7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637386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C5C9E0F-B07D-4F27-9AD5-541502D4CB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DA939FC-4455-4458-9944-8454A4CF68A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F7A1BAC2-94A5-4371-A44A-3A1FDB70AE0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EDCDAACE-B3A6-432C-96E4-815DEAC65A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5C2BCB-2383-4420-BF0B-774ED7947233}" type="datetimeFigureOut">
              <a:rPr kumimoji="1" lang="ja-JP" altLang="en-US" smtClean="0"/>
              <a:t>2020/7/14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6E9E2D86-0907-461E-9580-6722F09F37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E2D4AC3-35F1-4230-B21D-33F7E711E3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0FFB6-7CE5-403F-ABA0-89049AC26A7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26412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12EA29A-E985-442C-AFDE-475BF90884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457840C8-6D90-45C4-8006-CD74F01256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D5BE145A-516A-4AD7-AD34-D72E7430CFA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C1AE6EC6-7DC8-48FE-BBD1-6200CBA3EEE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2DCE6569-AE52-4C17-9DDC-3EAF58F957C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F9B9C72C-7F2A-4B65-944A-4EDA3230F1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5C2BCB-2383-4420-BF0B-774ED7947233}" type="datetimeFigureOut">
              <a:rPr kumimoji="1" lang="ja-JP" altLang="en-US" smtClean="0"/>
              <a:t>2020/7/14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1A561476-EB63-4B5F-9016-99D38372A9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63D8042F-B482-4441-BFF4-6B1632D930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0FFB6-7CE5-403F-ABA0-89049AC26A7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38160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B9ADC00-DC97-4AE3-BD60-5FD5E832D4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AEF332C1-4C44-4B97-886A-07D6A7710E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5C2BCB-2383-4420-BF0B-774ED7947233}" type="datetimeFigureOut">
              <a:rPr kumimoji="1" lang="ja-JP" altLang="en-US" smtClean="0"/>
              <a:t>2020/7/14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2A5BBD5C-6CCF-415A-AF06-61B4FA0408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802C3713-3732-4DC5-BBCB-19862E7168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0FFB6-7CE5-403F-ABA0-89049AC26A7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693924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D667C0D7-DAF5-4862-B8F9-67719C906A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5C2BCB-2383-4420-BF0B-774ED7947233}" type="datetimeFigureOut">
              <a:rPr kumimoji="1" lang="ja-JP" altLang="en-US" smtClean="0"/>
              <a:t>2020/7/14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38A4FE8E-F1D5-4EC2-93B5-9DD201671E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A7713657-EEF0-4ED3-B3A6-95BAE0EC6D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0FFB6-7CE5-403F-ABA0-89049AC26A7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321727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1E777D4-9E01-4A2D-BC28-D1BD410C1B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7011AA4-D408-4FAB-994D-A1CD6441E7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67C60B09-2BDC-4BD2-A9C2-6BA44534BCB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A3BBB662-3FC1-49B5-ABE3-00C2B30CC2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5C2BCB-2383-4420-BF0B-774ED7947233}" type="datetimeFigureOut">
              <a:rPr kumimoji="1" lang="ja-JP" altLang="en-US" smtClean="0"/>
              <a:t>2020/7/14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19FDE530-DC91-4683-A8FD-33F6BCDB45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461B335F-0695-489A-9607-F1CCFC5F99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0FFB6-7CE5-403F-ABA0-89049AC26A7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444974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703DF67-51C1-4EA2-9F1A-D893A712C0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38863517-CD1F-425B-A87F-979292AADDB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5347667F-2E31-4C0E-AAF6-BB7F37B0E22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79FDD03-3772-46D3-B403-EC792CDDA3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5C2BCB-2383-4420-BF0B-774ED7947233}" type="datetimeFigureOut">
              <a:rPr kumimoji="1" lang="ja-JP" altLang="en-US" smtClean="0"/>
              <a:t>2020/7/14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8B2A2ED3-184A-4B22-8AE8-1DC98A6788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B2A98020-0968-4D8D-B5E9-32CED97BB5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0FFB6-7CE5-403F-ABA0-89049AC26A7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82229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520EF3F9-D27F-40C0-ABEF-1F3D1DF703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D68EA3C-C4AF-4728-BEA1-DBF960B73EF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DF9221E-D0F5-4997-B9F5-950E72B643D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5C2BCB-2383-4420-BF0B-774ED7947233}" type="datetimeFigureOut">
              <a:rPr kumimoji="1" lang="ja-JP" altLang="en-US" smtClean="0"/>
              <a:t>2020/7/14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54D3AC1-7BB0-4AD0-B72D-C1771564DCF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983AA2D-5111-432D-BCF0-3D2A02EB32E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E0FFB6-7CE5-403F-ABA0-89049AC26A7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610572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C133387-C43D-48A2-A2F0-75916AF5D0C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05280" y="0"/>
            <a:ext cx="9144000" cy="2387600"/>
          </a:xfrm>
        </p:spPr>
        <p:txBody>
          <a:bodyPr/>
          <a:lstStyle/>
          <a:p>
            <a:r>
              <a:rPr kumimoji="1" lang="ja-JP" altLang="en-US" dirty="0"/>
              <a:t>電子回路基礎</a:t>
            </a:r>
            <a:br>
              <a:rPr kumimoji="1" lang="en-US" altLang="ja-JP" dirty="0"/>
            </a:br>
            <a:r>
              <a:rPr kumimoji="1" lang="ja-JP" altLang="en-US" dirty="0"/>
              <a:t>最終レポート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73436314-43DA-46AC-B6EE-432603E0E57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05280" y="2387600"/>
            <a:ext cx="9144000" cy="1655762"/>
          </a:xfrm>
        </p:spPr>
        <p:txBody>
          <a:bodyPr/>
          <a:lstStyle/>
          <a:p>
            <a:r>
              <a:rPr kumimoji="1" lang="en-US" altLang="ja-JP" dirty="0"/>
              <a:t>2020</a:t>
            </a:r>
            <a:r>
              <a:rPr kumimoji="1" lang="ja-JP" altLang="en-US" dirty="0"/>
              <a:t>年</a:t>
            </a:r>
            <a:r>
              <a:rPr kumimoji="1" lang="en-US" altLang="ja-JP" dirty="0"/>
              <a:t>7</a:t>
            </a:r>
            <a:r>
              <a:rPr kumimoji="1" lang="ja-JP" altLang="en-US" dirty="0"/>
              <a:t>月</a:t>
            </a:r>
            <a:endParaRPr kumimoji="1" lang="en-US" altLang="ja-JP" dirty="0"/>
          </a:p>
          <a:p>
            <a:r>
              <a:rPr lang="ja-JP" altLang="en-US" dirty="0"/>
              <a:t>天野</a:t>
            </a:r>
            <a:endParaRPr kumimoji="1"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D6FB8DBA-2A4A-4E12-BB9F-1799EE1072B3}"/>
              </a:ext>
            </a:extLst>
          </p:cNvPr>
          <p:cNvSpPr txBox="1"/>
          <p:nvPr/>
        </p:nvSpPr>
        <p:spPr>
          <a:xfrm>
            <a:off x="4886960" y="4297681"/>
            <a:ext cx="2852063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/>
              <a:t>授業中の演習　</a:t>
            </a:r>
            <a:r>
              <a:rPr kumimoji="1" lang="en-US" altLang="ja-JP" dirty="0"/>
              <a:t>11×2=22</a:t>
            </a:r>
          </a:p>
          <a:p>
            <a:r>
              <a:rPr lang="en-US" altLang="ja-JP" dirty="0"/>
              <a:t>SPICE</a:t>
            </a:r>
            <a:r>
              <a:rPr lang="ja-JP" altLang="en-US" dirty="0"/>
              <a:t>演習　　　　　  </a:t>
            </a:r>
            <a:r>
              <a:rPr lang="en-US" altLang="ja-JP" dirty="0"/>
              <a:t>15</a:t>
            </a:r>
          </a:p>
          <a:p>
            <a:r>
              <a:rPr kumimoji="1" lang="ja-JP" altLang="en-US" dirty="0"/>
              <a:t>本レポート　　　　　</a:t>
            </a:r>
            <a:r>
              <a:rPr kumimoji="1" lang="en-US" altLang="ja-JP" dirty="0"/>
              <a:t>65</a:t>
            </a:r>
          </a:p>
          <a:p>
            <a:r>
              <a:rPr lang="ja-JP" altLang="en-US" dirty="0"/>
              <a:t>で成績を付ける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7723055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FCE4AA1-5E09-49B7-8D23-6C2C4C8537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問１　</a:t>
            </a:r>
            <a:r>
              <a:rPr kumimoji="1" lang="en-US" altLang="ja-JP" dirty="0"/>
              <a:t>CMOS</a:t>
            </a:r>
            <a:r>
              <a:rPr kumimoji="1" lang="ja-JP" altLang="en-US" dirty="0"/>
              <a:t>回路、レイアウト　</a:t>
            </a:r>
            <a:r>
              <a:rPr kumimoji="1" lang="en-US" altLang="ja-JP" dirty="0"/>
              <a:t>15</a:t>
            </a:r>
            <a:r>
              <a:rPr kumimoji="1" lang="ja-JP" altLang="en-US" dirty="0"/>
              <a:t>点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1A6469C-DB7A-4169-AB52-46B70EF128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/>
              <a:t>A</a:t>
            </a:r>
            <a:r>
              <a:rPr lang="ja-JP" altLang="en-US" dirty="0"/>
              <a:t>・</a:t>
            </a:r>
            <a:r>
              <a:rPr lang="en-US" altLang="ja-JP" dirty="0"/>
              <a:t>B</a:t>
            </a:r>
            <a:r>
              <a:rPr lang="ja-JP" altLang="en-US" dirty="0"/>
              <a:t>＋</a:t>
            </a:r>
            <a:r>
              <a:rPr lang="en-US" altLang="ja-JP" dirty="0"/>
              <a:t>C</a:t>
            </a:r>
            <a:r>
              <a:rPr lang="ja-JP" altLang="en-US" dirty="0"/>
              <a:t>・</a:t>
            </a:r>
            <a:r>
              <a:rPr lang="en-US" altLang="ja-JP" dirty="0"/>
              <a:t>D</a:t>
            </a:r>
            <a:r>
              <a:rPr lang="ja-JP" altLang="en-US" dirty="0"/>
              <a:t>　の論理を実現する</a:t>
            </a:r>
            <a:r>
              <a:rPr lang="en-US" altLang="ja-JP" dirty="0"/>
              <a:t>CMOS</a:t>
            </a:r>
            <a:r>
              <a:rPr lang="ja-JP" altLang="en-US" dirty="0"/>
              <a:t>回路を描き、そのレイアウトを描け。</a:t>
            </a:r>
            <a:endParaRPr lang="en-US" altLang="ja-JP" dirty="0"/>
          </a:p>
          <a:p>
            <a:r>
              <a:rPr kumimoji="1" lang="ja-JP" altLang="en-US" dirty="0"/>
              <a:t>ヒント：これは、単独の</a:t>
            </a:r>
            <a:r>
              <a:rPr kumimoji="1" lang="en-US" altLang="ja-JP" dirty="0"/>
              <a:t>CMOS</a:t>
            </a:r>
            <a:r>
              <a:rPr kumimoji="1" lang="ja-JP" altLang="en-US" dirty="0"/>
              <a:t>回路では実現できない。複数のゲートを組み合わせて実現せよ。</a:t>
            </a:r>
          </a:p>
        </p:txBody>
      </p:sp>
    </p:spTree>
    <p:extLst>
      <p:ext uri="{BB962C8B-B14F-4D97-AF65-F5344CB8AC3E}">
        <p14:creationId xmlns:p14="http://schemas.microsoft.com/office/powerpoint/2010/main" val="6308634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F2E6C4D-A283-4879-882E-911114EBE4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問２　</a:t>
            </a:r>
            <a:r>
              <a:rPr kumimoji="1" lang="en-US" altLang="ja-JP" dirty="0"/>
              <a:t>Flip</a:t>
            </a:r>
            <a:r>
              <a:rPr kumimoji="1" lang="ja-JP" altLang="en-US" dirty="0"/>
              <a:t> </a:t>
            </a:r>
            <a:r>
              <a:rPr kumimoji="1" lang="en-US" altLang="ja-JP" dirty="0"/>
              <a:t>Flop</a:t>
            </a:r>
            <a:r>
              <a:rPr kumimoji="1" lang="ja-JP" altLang="en-US" dirty="0"/>
              <a:t>、</a:t>
            </a:r>
            <a:r>
              <a:rPr kumimoji="1" lang="en-US" altLang="ja-JP" dirty="0"/>
              <a:t>STA</a:t>
            </a:r>
            <a:r>
              <a:rPr kumimoji="1" lang="ja-JP" altLang="en-US" dirty="0"/>
              <a:t>　　</a:t>
            </a:r>
            <a:r>
              <a:rPr kumimoji="1" lang="en-US" altLang="ja-JP" dirty="0"/>
              <a:t>10</a:t>
            </a:r>
            <a:r>
              <a:rPr kumimoji="1" lang="ja-JP" altLang="en-US" dirty="0"/>
              <a:t>点</a:t>
            </a:r>
          </a:p>
        </p:txBody>
      </p:sp>
      <p:grpSp>
        <p:nvGrpSpPr>
          <p:cNvPr id="4" name="Group 4">
            <a:extLst>
              <a:ext uri="{FF2B5EF4-FFF2-40B4-BE49-F238E27FC236}">
                <a16:creationId xmlns:a16="http://schemas.microsoft.com/office/drawing/2014/main" id="{12225D3E-D755-482F-8DF0-9D6A9EE46E93}"/>
              </a:ext>
            </a:extLst>
          </p:cNvPr>
          <p:cNvGrpSpPr>
            <a:grpSpLocks/>
          </p:cNvGrpSpPr>
          <p:nvPr/>
        </p:nvGrpSpPr>
        <p:grpSpPr bwMode="auto">
          <a:xfrm>
            <a:off x="3937000" y="2319338"/>
            <a:ext cx="865188" cy="1079500"/>
            <a:chOff x="1202" y="1344"/>
            <a:chExt cx="545" cy="680"/>
          </a:xfrm>
        </p:grpSpPr>
        <p:sp>
          <p:nvSpPr>
            <p:cNvPr id="5" name="Rectangle 5">
              <a:extLst>
                <a:ext uri="{FF2B5EF4-FFF2-40B4-BE49-F238E27FC236}">
                  <a16:creationId xmlns:a16="http://schemas.microsoft.com/office/drawing/2014/main" id="{F6E45B2C-6D28-4A1B-9992-B263F7CD337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93" y="1344"/>
              <a:ext cx="363" cy="54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/>
              <a:endParaRPr lang="ja-JP" altLang="en-US"/>
            </a:p>
          </p:txBody>
        </p:sp>
        <p:sp>
          <p:nvSpPr>
            <p:cNvPr id="6" name="Text Box 6">
              <a:extLst>
                <a:ext uri="{FF2B5EF4-FFF2-40B4-BE49-F238E27FC236}">
                  <a16:creationId xmlns:a16="http://schemas.microsoft.com/office/drawing/2014/main" id="{2CFFF64E-B2D6-4FE5-B826-252909C3451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48" y="1480"/>
              <a:ext cx="220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/>
              <a:r>
                <a:rPr lang="en-US" altLang="ja-JP" b="1"/>
                <a:t>D</a:t>
              </a:r>
            </a:p>
          </p:txBody>
        </p:sp>
        <p:sp>
          <p:nvSpPr>
            <p:cNvPr id="7" name="Text Box 7">
              <a:extLst>
                <a:ext uri="{FF2B5EF4-FFF2-40B4-BE49-F238E27FC236}">
                  <a16:creationId xmlns:a16="http://schemas.microsoft.com/office/drawing/2014/main" id="{63B5E0AC-0F99-4BBA-BBA8-3F899DC8BF2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473" y="1344"/>
              <a:ext cx="22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/>
              <a:r>
                <a:rPr lang="en-US" altLang="ja-JP" b="1"/>
                <a:t>Q</a:t>
              </a:r>
            </a:p>
          </p:txBody>
        </p:sp>
        <p:sp>
          <p:nvSpPr>
            <p:cNvPr id="8" name="Line 8">
              <a:extLst>
                <a:ext uri="{FF2B5EF4-FFF2-40B4-BE49-F238E27FC236}">
                  <a16:creationId xmlns:a16="http://schemas.microsoft.com/office/drawing/2014/main" id="{CD324B8B-B988-423A-8A6F-64865FA0BDC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02" y="1616"/>
              <a:ext cx="91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9" name="Line 9">
              <a:extLst>
                <a:ext uri="{FF2B5EF4-FFF2-40B4-BE49-F238E27FC236}">
                  <a16:creationId xmlns:a16="http://schemas.microsoft.com/office/drawing/2014/main" id="{DFE3BE20-FADC-4C98-8ED4-21022598D65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656" y="1434"/>
              <a:ext cx="91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" name="Line 10">
              <a:extLst>
                <a:ext uri="{FF2B5EF4-FFF2-40B4-BE49-F238E27FC236}">
                  <a16:creationId xmlns:a16="http://schemas.microsoft.com/office/drawing/2014/main" id="{E1E172B2-EF5E-43AA-95F2-A88A7B6A9F8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475" y="1888"/>
              <a:ext cx="0" cy="1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1" name="Line 11">
              <a:extLst>
                <a:ext uri="{FF2B5EF4-FFF2-40B4-BE49-F238E27FC236}">
                  <a16:creationId xmlns:a16="http://schemas.microsoft.com/office/drawing/2014/main" id="{06BA9BE5-C7A7-4E2D-9A52-A5B14BFB186B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429" y="1752"/>
              <a:ext cx="45" cy="1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2" name="Line 12">
              <a:extLst>
                <a:ext uri="{FF2B5EF4-FFF2-40B4-BE49-F238E27FC236}">
                  <a16:creationId xmlns:a16="http://schemas.microsoft.com/office/drawing/2014/main" id="{440ADAED-8FCE-433E-9A04-BB43C5ABBB5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474" y="1752"/>
              <a:ext cx="45" cy="1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</p:grpSp>
      <p:grpSp>
        <p:nvGrpSpPr>
          <p:cNvPr id="13" name="Group 13">
            <a:extLst>
              <a:ext uri="{FF2B5EF4-FFF2-40B4-BE49-F238E27FC236}">
                <a16:creationId xmlns:a16="http://schemas.microsoft.com/office/drawing/2014/main" id="{2340792D-E67C-43FC-99BE-C687C7FA569D}"/>
              </a:ext>
            </a:extLst>
          </p:cNvPr>
          <p:cNvGrpSpPr>
            <a:grpSpLocks/>
          </p:cNvGrpSpPr>
          <p:nvPr/>
        </p:nvGrpSpPr>
        <p:grpSpPr bwMode="auto">
          <a:xfrm>
            <a:off x="5087939" y="2319338"/>
            <a:ext cx="865187" cy="1079500"/>
            <a:chOff x="1202" y="1344"/>
            <a:chExt cx="545" cy="680"/>
          </a:xfrm>
        </p:grpSpPr>
        <p:sp>
          <p:nvSpPr>
            <p:cNvPr id="14" name="Rectangle 14">
              <a:extLst>
                <a:ext uri="{FF2B5EF4-FFF2-40B4-BE49-F238E27FC236}">
                  <a16:creationId xmlns:a16="http://schemas.microsoft.com/office/drawing/2014/main" id="{FCFD561B-82DD-4A3D-BFDB-E73A5EA35A8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93" y="1344"/>
              <a:ext cx="363" cy="54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/>
              <a:endParaRPr lang="ja-JP" altLang="en-US"/>
            </a:p>
          </p:txBody>
        </p:sp>
        <p:sp>
          <p:nvSpPr>
            <p:cNvPr id="15" name="Text Box 15">
              <a:extLst>
                <a:ext uri="{FF2B5EF4-FFF2-40B4-BE49-F238E27FC236}">
                  <a16:creationId xmlns:a16="http://schemas.microsoft.com/office/drawing/2014/main" id="{AA323AB7-770E-4A47-8F27-1635540B806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48" y="1480"/>
              <a:ext cx="220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/>
              <a:r>
                <a:rPr lang="en-US" altLang="ja-JP" b="1"/>
                <a:t>D</a:t>
              </a:r>
            </a:p>
          </p:txBody>
        </p:sp>
        <p:sp>
          <p:nvSpPr>
            <p:cNvPr id="16" name="Text Box 16">
              <a:extLst>
                <a:ext uri="{FF2B5EF4-FFF2-40B4-BE49-F238E27FC236}">
                  <a16:creationId xmlns:a16="http://schemas.microsoft.com/office/drawing/2014/main" id="{95E96E9A-F730-492C-A0A3-47E0F65C28A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473" y="1344"/>
              <a:ext cx="22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/>
              <a:r>
                <a:rPr lang="en-US" altLang="ja-JP" b="1"/>
                <a:t>Q</a:t>
              </a:r>
            </a:p>
          </p:txBody>
        </p:sp>
        <p:sp>
          <p:nvSpPr>
            <p:cNvPr id="17" name="Line 17">
              <a:extLst>
                <a:ext uri="{FF2B5EF4-FFF2-40B4-BE49-F238E27FC236}">
                  <a16:creationId xmlns:a16="http://schemas.microsoft.com/office/drawing/2014/main" id="{404618D2-F1FE-48A1-A6FD-E1459E74D17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02" y="1616"/>
              <a:ext cx="91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8" name="Line 18">
              <a:extLst>
                <a:ext uri="{FF2B5EF4-FFF2-40B4-BE49-F238E27FC236}">
                  <a16:creationId xmlns:a16="http://schemas.microsoft.com/office/drawing/2014/main" id="{85448E19-30A0-465B-A94A-EBD5CE0E7D4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656" y="1434"/>
              <a:ext cx="91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9" name="Line 19">
              <a:extLst>
                <a:ext uri="{FF2B5EF4-FFF2-40B4-BE49-F238E27FC236}">
                  <a16:creationId xmlns:a16="http://schemas.microsoft.com/office/drawing/2014/main" id="{8984AEAE-6325-4163-BD7A-AFE534CD6C9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475" y="1888"/>
              <a:ext cx="0" cy="1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0" name="Line 20">
              <a:extLst>
                <a:ext uri="{FF2B5EF4-FFF2-40B4-BE49-F238E27FC236}">
                  <a16:creationId xmlns:a16="http://schemas.microsoft.com/office/drawing/2014/main" id="{E91B15FC-B962-48BC-88F5-9B4BCF4A9124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429" y="1752"/>
              <a:ext cx="45" cy="1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" name="Line 21">
              <a:extLst>
                <a:ext uri="{FF2B5EF4-FFF2-40B4-BE49-F238E27FC236}">
                  <a16:creationId xmlns:a16="http://schemas.microsoft.com/office/drawing/2014/main" id="{0D738560-86A6-4F03-8316-CA326CFAE2C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474" y="1752"/>
              <a:ext cx="45" cy="1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</p:grpSp>
      <p:sp>
        <p:nvSpPr>
          <p:cNvPr id="40" name="Line 40">
            <a:extLst>
              <a:ext uri="{FF2B5EF4-FFF2-40B4-BE49-F238E27FC236}">
                <a16:creationId xmlns:a16="http://schemas.microsoft.com/office/drawing/2014/main" id="{BB80A125-08E6-4BF5-BFA1-0799A43F7960}"/>
              </a:ext>
            </a:extLst>
          </p:cNvPr>
          <p:cNvSpPr>
            <a:spLocks noChangeShapeType="1"/>
          </p:cNvSpPr>
          <p:nvPr/>
        </p:nvSpPr>
        <p:spPr bwMode="auto">
          <a:xfrm>
            <a:off x="3287715" y="3400425"/>
            <a:ext cx="22225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1" name="Line 41">
            <a:extLst>
              <a:ext uri="{FF2B5EF4-FFF2-40B4-BE49-F238E27FC236}">
                <a16:creationId xmlns:a16="http://schemas.microsoft.com/office/drawing/2014/main" id="{6A05BB14-1F43-4630-8196-EA63F74DFB22}"/>
              </a:ext>
            </a:extLst>
          </p:cNvPr>
          <p:cNvSpPr>
            <a:spLocks noChangeShapeType="1"/>
          </p:cNvSpPr>
          <p:nvPr/>
        </p:nvSpPr>
        <p:spPr bwMode="auto">
          <a:xfrm>
            <a:off x="4800600" y="2463801"/>
            <a:ext cx="0" cy="288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2" name="Line 42">
            <a:extLst>
              <a:ext uri="{FF2B5EF4-FFF2-40B4-BE49-F238E27FC236}">
                <a16:creationId xmlns:a16="http://schemas.microsoft.com/office/drawing/2014/main" id="{922E7A07-8D31-4213-88E7-3DA5AA751F46}"/>
              </a:ext>
            </a:extLst>
          </p:cNvPr>
          <p:cNvSpPr>
            <a:spLocks noChangeShapeType="1"/>
          </p:cNvSpPr>
          <p:nvPr/>
        </p:nvSpPr>
        <p:spPr bwMode="auto">
          <a:xfrm>
            <a:off x="4800600" y="2752725"/>
            <a:ext cx="431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3" name="Line 43">
            <a:extLst>
              <a:ext uri="{FF2B5EF4-FFF2-40B4-BE49-F238E27FC236}">
                <a16:creationId xmlns:a16="http://schemas.microsoft.com/office/drawing/2014/main" id="{F6F9F803-06DE-482B-A4EA-78808B824BD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800600" y="2176464"/>
            <a:ext cx="0" cy="2873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4" name="Text Box 44">
            <a:extLst>
              <a:ext uri="{FF2B5EF4-FFF2-40B4-BE49-F238E27FC236}">
                <a16:creationId xmlns:a16="http://schemas.microsoft.com/office/drawing/2014/main" id="{C621EF06-3B19-4BB2-A3B7-E1C80F3D64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84700" y="1744663"/>
            <a:ext cx="4889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b="1"/>
              <a:t>Qa</a:t>
            </a:r>
          </a:p>
        </p:txBody>
      </p:sp>
      <p:sp>
        <p:nvSpPr>
          <p:cNvPr id="45" name="Line 45">
            <a:extLst>
              <a:ext uri="{FF2B5EF4-FFF2-40B4-BE49-F238E27FC236}">
                <a16:creationId xmlns:a16="http://schemas.microsoft.com/office/drawing/2014/main" id="{F1E01B30-30E7-4289-8303-73338A001C1C}"/>
              </a:ext>
            </a:extLst>
          </p:cNvPr>
          <p:cNvSpPr>
            <a:spLocks noChangeShapeType="1"/>
          </p:cNvSpPr>
          <p:nvPr/>
        </p:nvSpPr>
        <p:spPr bwMode="auto">
          <a:xfrm>
            <a:off x="5953125" y="2463801"/>
            <a:ext cx="0" cy="288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6" name="Line 46">
            <a:extLst>
              <a:ext uri="{FF2B5EF4-FFF2-40B4-BE49-F238E27FC236}">
                <a16:creationId xmlns:a16="http://schemas.microsoft.com/office/drawing/2014/main" id="{C8E7EA52-0525-4B35-99EF-65BED68DFDA2}"/>
              </a:ext>
            </a:extLst>
          </p:cNvPr>
          <p:cNvSpPr>
            <a:spLocks noChangeShapeType="1"/>
          </p:cNvSpPr>
          <p:nvPr/>
        </p:nvSpPr>
        <p:spPr bwMode="auto">
          <a:xfrm>
            <a:off x="5953125" y="2752725"/>
            <a:ext cx="431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7" name="Line 47">
            <a:extLst>
              <a:ext uri="{FF2B5EF4-FFF2-40B4-BE49-F238E27FC236}">
                <a16:creationId xmlns:a16="http://schemas.microsoft.com/office/drawing/2014/main" id="{B7C9B0B3-96AB-4B79-9EE8-56F452CB955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953125" y="2176464"/>
            <a:ext cx="0" cy="2873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8" name="Text Box 48">
            <a:extLst>
              <a:ext uri="{FF2B5EF4-FFF2-40B4-BE49-F238E27FC236}">
                <a16:creationId xmlns:a16="http://schemas.microsoft.com/office/drawing/2014/main" id="{D6FCAB57-4C33-4C6F-B645-E5F48D3DF0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37225" y="1744663"/>
            <a:ext cx="5016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b="1"/>
              <a:t>Qb</a:t>
            </a:r>
          </a:p>
        </p:txBody>
      </p:sp>
      <p:sp>
        <p:nvSpPr>
          <p:cNvPr id="55" name="Line 57">
            <a:extLst>
              <a:ext uri="{FF2B5EF4-FFF2-40B4-BE49-F238E27FC236}">
                <a16:creationId xmlns:a16="http://schemas.microsoft.com/office/drawing/2014/main" id="{56D7CAEC-0AE9-4787-BFE0-A2B6F051A181}"/>
              </a:ext>
            </a:extLst>
          </p:cNvPr>
          <p:cNvSpPr>
            <a:spLocks noChangeShapeType="1"/>
          </p:cNvSpPr>
          <p:nvPr/>
        </p:nvSpPr>
        <p:spPr bwMode="auto">
          <a:xfrm>
            <a:off x="3792538" y="2752725"/>
            <a:ext cx="215899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56" name="Text Box 58">
            <a:extLst>
              <a:ext uri="{FF2B5EF4-FFF2-40B4-BE49-F238E27FC236}">
                <a16:creationId xmlns:a16="http://schemas.microsoft.com/office/drawing/2014/main" id="{1CEC0B2A-CA8D-4F19-93AB-F87B3DABE6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47529" y="3522578"/>
            <a:ext cx="349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b="1"/>
              <a:t>D</a:t>
            </a:r>
          </a:p>
        </p:txBody>
      </p:sp>
      <p:sp>
        <p:nvSpPr>
          <p:cNvPr id="57" name="Text Box 59">
            <a:extLst>
              <a:ext uri="{FF2B5EF4-FFF2-40B4-BE49-F238E27FC236}">
                <a16:creationId xmlns:a16="http://schemas.microsoft.com/office/drawing/2014/main" id="{8F248616-0E6E-467B-876E-D7ACF98C1A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84476" y="3040063"/>
            <a:ext cx="1008063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b="1"/>
              <a:t>Clock</a:t>
            </a:r>
          </a:p>
        </p:txBody>
      </p:sp>
      <p:sp>
        <p:nvSpPr>
          <p:cNvPr id="59" name="Text Box 212">
            <a:extLst>
              <a:ext uri="{FF2B5EF4-FFF2-40B4-BE49-F238E27FC236}">
                <a16:creationId xmlns:a16="http://schemas.microsoft.com/office/drawing/2014/main" id="{285FB0AA-187C-46EF-BBD6-A337A46558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19754" y="1928019"/>
            <a:ext cx="3294492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2000" b="1" dirty="0"/>
              <a:t>１．タイミング図を完成せよ</a:t>
            </a:r>
            <a:endParaRPr lang="en-US" altLang="ja-JP" sz="2000" b="1" dirty="0"/>
          </a:p>
          <a:p>
            <a:pPr eaLnBrk="1" hangingPunct="1"/>
            <a:r>
              <a:rPr lang="ja-JP" altLang="en-US" sz="2000" b="1" dirty="0"/>
              <a:t>２．</a:t>
            </a:r>
            <a:r>
              <a:rPr lang="en-US" altLang="ja-JP" sz="2000" b="1" dirty="0"/>
              <a:t>Flip</a:t>
            </a:r>
            <a:r>
              <a:rPr lang="ja-JP" altLang="en-US" sz="2000" b="1" dirty="0"/>
              <a:t> </a:t>
            </a:r>
            <a:r>
              <a:rPr lang="en-US" altLang="ja-JP" sz="2000" b="1" dirty="0"/>
              <a:t>Flop</a:t>
            </a:r>
            <a:r>
              <a:rPr lang="ja-JP" altLang="en-US" sz="2000" b="1" dirty="0"/>
              <a:t>の</a:t>
            </a:r>
            <a:r>
              <a:rPr lang="en-US" altLang="ja-JP" sz="2000" b="1" dirty="0" err="1"/>
              <a:t>tpd</a:t>
            </a:r>
            <a:r>
              <a:rPr lang="en-US" altLang="ja-JP" sz="2000" b="1" dirty="0"/>
              <a:t>=10ns</a:t>
            </a:r>
          </a:p>
          <a:p>
            <a:pPr eaLnBrk="1" hangingPunct="1"/>
            <a:r>
              <a:rPr lang="en-US" altLang="ja-JP" sz="2000" b="1" dirty="0" err="1"/>
              <a:t>tsu</a:t>
            </a:r>
            <a:r>
              <a:rPr lang="en-US" altLang="ja-JP" sz="2000" b="1" dirty="0"/>
              <a:t>=3ns, NAND</a:t>
            </a:r>
            <a:r>
              <a:rPr lang="ja-JP" altLang="en-US" sz="2000" b="1" dirty="0"/>
              <a:t>の</a:t>
            </a:r>
            <a:r>
              <a:rPr lang="en-US" altLang="ja-JP" sz="2000" b="1" dirty="0" err="1"/>
              <a:t>tpd</a:t>
            </a:r>
            <a:r>
              <a:rPr lang="en-US" altLang="ja-JP" sz="2000" b="1" dirty="0"/>
              <a:t>=5ns</a:t>
            </a:r>
          </a:p>
          <a:p>
            <a:pPr eaLnBrk="1" hangingPunct="1"/>
            <a:r>
              <a:rPr lang="ja-JP" altLang="en-US" sz="2000" b="1" dirty="0"/>
              <a:t>として動作周波数を計算せよ</a:t>
            </a:r>
          </a:p>
        </p:txBody>
      </p:sp>
      <p:cxnSp>
        <p:nvCxnSpPr>
          <p:cNvPr id="60" name="直線コネクタ 59">
            <a:extLst>
              <a:ext uri="{FF2B5EF4-FFF2-40B4-BE49-F238E27FC236}">
                <a16:creationId xmlns:a16="http://schemas.microsoft.com/office/drawing/2014/main" id="{F9ADB839-1762-4F6C-826F-78A8924F26AB}"/>
              </a:ext>
            </a:extLst>
          </p:cNvPr>
          <p:cNvCxnSpPr/>
          <p:nvPr/>
        </p:nvCxnSpPr>
        <p:spPr>
          <a:xfrm>
            <a:off x="6379840" y="2619141"/>
            <a:ext cx="0" cy="60331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直線コネクタ 60">
            <a:extLst>
              <a:ext uri="{FF2B5EF4-FFF2-40B4-BE49-F238E27FC236}">
                <a16:creationId xmlns:a16="http://schemas.microsoft.com/office/drawing/2014/main" id="{9C55DB26-1434-4288-9C38-E540B2A4BE0E}"/>
              </a:ext>
            </a:extLst>
          </p:cNvPr>
          <p:cNvCxnSpPr/>
          <p:nvPr/>
        </p:nvCxnSpPr>
        <p:spPr>
          <a:xfrm>
            <a:off x="6379840" y="2619141"/>
            <a:ext cx="43204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直線コネクタ 61">
            <a:extLst>
              <a:ext uri="{FF2B5EF4-FFF2-40B4-BE49-F238E27FC236}">
                <a16:creationId xmlns:a16="http://schemas.microsoft.com/office/drawing/2014/main" id="{5F223AA3-E44C-4278-BD50-41A84D532C16}"/>
              </a:ext>
            </a:extLst>
          </p:cNvPr>
          <p:cNvCxnSpPr/>
          <p:nvPr/>
        </p:nvCxnSpPr>
        <p:spPr>
          <a:xfrm>
            <a:off x="6379840" y="3215408"/>
            <a:ext cx="43204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円弧 62">
            <a:extLst>
              <a:ext uri="{FF2B5EF4-FFF2-40B4-BE49-F238E27FC236}">
                <a16:creationId xmlns:a16="http://schemas.microsoft.com/office/drawing/2014/main" id="{0F9F0604-F429-403B-9389-BCA945CA7AE5}"/>
              </a:ext>
            </a:extLst>
          </p:cNvPr>
          <p:cNvSpPr/>
          <p:nvPr/>
        </p:nvSpPr>
        <p:spPr>
          <a:xfrm>
            <a:off x="6473553" y="2632300"/>
            <a:ext cx="694113" cy="583109"/>
          </a:xfrm>
          <a:prstGeom prst="arc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64" name="円弧 63">
            <a:extLst>
              <a:ext uri="{FF2B5EF4-FFF2-40B4-BE49-F238E27FC236}">
                <a16:creationId xmlns:a16="http://schemas.microsoft.com/office/drawing/2014/main" id="{FF5C3C86-8698-4F86-8D70-688607798B03}"/>
              </a:ext>
            </a:extLst>
          </p:cNvPr>
          <p:cNvSpPr/>
          <p:nvPr/>
        </p:nvSpPr>
        <p:spPr>
          <a:xfrm flipV="1">
            <a:off x="6477816" y="2639345"/>
            <a:ext cx="694113" cy="583109"/>
          </a:xfrm>
          <a:prstGeom prst="arc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65" name="円/楕円 30">
            <a:extLst>
              <a:ext uri="{FF2B5EF4-FFF2-40B4-BE49-F238E27FC236}">
                <a16:creationId xmlns:a16="http://schemas.microsoft.com/office/drawing/2014/main" id="{219115B2-BEC4-4A20-810E-F583A09BC46A}"/>
              </a:ext>
            </a:extLst>
          </p:cNvPr>
          <p:cNvSpPr/>
          <p:nvPr/>
        </p:nvSpPr>
        <p:spPr>
          <a:xfrm>
            <a:off x="7167666" y="2851106"/>
            <a:ext cx="148279" cy="148279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cxnSp>
        <p:nvCxnSpPr>
          <p:cNvPr id="66" name="直線コネクタ 65">
            <a:extLst>
              <a:ext uri="{FF2B5EF4-FFF2-40B4-BE49-F238E27FC236}">
                <a16:creationId xmlns:a16="http://schemas.microsoft.com/office/drawing/2014/main" id="{2D173091-9A51-4C3E-9693-ACDA90BC78B1}"/>
              </a:ext>
            </a:extLst>
          </p:cNvPr>
          <p:cNvCxnSpPr/>
          <p:nvPr/>
        </p:nvCxnSpPr>
        <p:spPr>
          <a:xfrm>
            <a:off x="6377186" y="3123569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直線コネクタ 66">
            <a:extLst>
              <a:ext uri="{FF2B5EF4-FFF2-40B4-BE49-F238E27FC236}">
                <a16:creationId xmlns:a16="http://schemas.microsoft.com/office/drawing/2014/main" id="{969A3CE2-8450-42C9-8921-60786FFA4EE3}"/>
              </a:ext>
            </a:extLst>
          </p:cNvPr>
          <p:cNvCxnSpPr>
            <a:cxnSpLocks/>
          </p:cNvCxnSpPr>
          <p:nvPr/>
        </p:nvCxnSpPr>
        <p:spPr>
          <a:xfrm>
            <a:off x="5983238" y="3061915"/>
            <a:ext cx="0" cy="61473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直線矢印コネクタ 67">
            <a:extLst>
              <a:ext uri="{FF2B5EF4-FFF2-40B4-BE49-F238E27FC236}">
                <a16:creationId xmlns:a16="http://schemas.microsoft.com/office/drawing/2014/main" id="{7396CEF9-D34B-44DA-8EA1-417754C55A11}"/>
              </a:ext>
            </a:extLst>
          </p:cNvPr>
          <p:cNvCxnSpPr>
            <a:cxnSpLocks/>
          </p:cNvCxnSpPr>
          <p:nvPr/>
        </p:nvCxnSpPr>
        <p:spPr>
          <a:xfrm>
            <a:off x="2381250" y="3676650"/>
            <a:ext cx="3608277" cy="0"/>
          </a:xfrm>
          <a:prstGeom prst="straightConnector1">
            <a:avLst/>
          </a:prstGeom>
          <a:ln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直線コネクタ 68">
            <a:extLst>
              <a:ext uri="{FF2B5EF4-FFF2-40B4-BE49-F238E27FC236}">
                <a16:creationId xmlns:a16="http://schemas.microsoft.com/office/drawing/2014/main" id="{7408A9AB-DA73-464F-A24F-E0C6CE5DE37F}"/>
              </a:ext>
            </a:extLst>
          </p:cNvPr>
          <p:cNvCxnSpPr>
            <a:stCxn id="65" idx="6"/>
          </p:cNvCxnSpPr>
          <p:nvPr/>
        </p:nvCxnSpPr>
        <p:spPr>
          <a:xfrm>
            <a:off x="7315944" y="2925245"/>
            <a:ext cx="216024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直線コネクタ 69">
            <a:extLst>
              <a:ext uri="{FF2B5EF4-FFF2-40B4-BE49-F238E27FC236}">
                <a16:creationId xmlns:a16="http://schemas.microsoft.com/office/drawing/2014/main" id="{97B1EAB7-B1B6-4135-81F4-F96301E75C40}"/>
              </a:ext>
            </a:extLst>
          </p:cNvPr>
          <p:cNvCxnSpPr/>
          <p:nvPr/>
        </p:nvCxnSpPr>
        <p:spPr>
          <a:xfrm>
            <a:off x="7531968" y="2921513"/>
            <a:ext cx="0" cy="113754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Text Box 12">
            <a:extLst>
              <a:ext uri="{FF2B5EF4-FFF2-40B4-BE49-F238E27FC236}">
                <a16:creationId xmlns:a16="http://schemas.microsoft.com/office/drawing/2014/main" id="{5A9C2E11-7BA6-4997-B84F-7842E32129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66711" y="3095832"/>
            <a:ext cx="3619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b="1"/>
              <a:t>Q</a:t>
            </a:r>
          </a:p>
        </p:txBody>
      </p:sp>
      <p:sp>
        <p:nvSpPr>
          <p:cNvPr id="72" name="テキスト ボックス 71">
            <a:extLst>
              <a:ext uri="{FF2B5EF4-FFF2-40B4-BE49-F238E27FC236}">
                <a16:creationId xmlns:a16="http://schemas.microsoft.com/office/drawing/2014/main" id="{9BC81245-EA8F-424D-A97E-5A8CC40546ED}"/>
              </a:ext>
            </a:extLst>
          </p:cNvPr>
          <p:cNvSpPr txBox="1"/>
          <p:nvPr/>
        </p:nvSpPr>
        <p:spPr>
          <a:xfrm>
            <a:off x="6383337" y="2319338"/>
            <a:ext cx="85151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/>
              <a:t>NAND</a:t>
            </a:r>
          </a:p>
          <a:p>
            <a:endParaRPr lang="ja-JP" altLang="en-US" dirty="0"/>
          </a:p>
        </p:txBody>
      </p:sp>
      <p:sp>
        <p:nvSpPr>
          <p:cNvPr id="73" name="Line 46">
            <a:extLst>
              <a:ext uri="{FF2B5EF4-FFF2-40B4-BE49-F238E27FC236}">
                <a16:creationId xmlns:a16="http://schemas.microsoft.com/office/drawing/2014/main" id="{0E0B9527-D580-4638-95CA-CCF50FC01F3E}"/>
              </a:ext>
            </a:extLst>
          </p:cNvPr>
          <p:cNvSpPr>
            <a:spLocks noChangeShapeType="1"/>
          </p:cNvSpPr>
          <p:nvPr/>
        </p:nvSpPr>
        <p:spPr bwMode="auto">
          <a:xfrm>
            <a:off x="5962650" y="3059113"/>
            <a:ext cx="431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cxnSp>
        <p:nvCxnSpPr>
          <p:cNvPr id="76" name="直線矢印コネクタ 75">
            <a:extLst>
              <a:ext uri="{FF2B5EF4-FFF2-40B4-BE49-F238E27FC236}">
                <a16:creationId xmlns:a16="http://schemas.microsoft.com/office/drawing/2014/main" id="{40EA1282-1FD8-4B41-8DBA-1C37C96AF247}"/>
              </a:ext>
            </a:extLst>
          </p:cNvPr>
          <p:cNvCxnSpPr>
            <a:cxnSpLocks/>
          </p:cNvCxnSpPr>
          <p:nvPr/>
        </p:nvCxnSpPr>
        <p:spPr>
          <a:xfrm>
            <a:off x="3792538" y="4059054"/>
            <a:ext cx="3739430" cy="0"/>
          </a:xfrm>
          <a:prstGeom prst="straightConnector1">
            <a:avLst/>
          </a:prstGeom>
          <a:ln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直線コネクタ 76">
            <a:extLst>
              <a:ext uri="{FF2B5EF4-FFF2-40B4-BE49-F238E27FC236}">
                <a16:creationId xmlns:a16="http://schemas.microsoft.com/office/drawing/2014/main" id="{A4D72EBE-16DB-4115-AADF-45E976450983}"/>
              </a:ext>
            </a:extLst>
          </p:cNvPr>
          <p:cNvCxnSpPr>
            <a:cxnSpLocks/>
          </p:cNvCxnSpPr>
          <p:nvPr/>
        </p:nvCxnSpPr>
        <p:spPr>
          <a:xfrm>
            <a:off x="3803601" y="2767620"/>
            <a:ext cx="0" cy="129143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0" name="Line 57">
            <a:extLst>
              <a:ext uri="{FF2B5EF4-FFF2-40B4-BE49-F238E27FC236}">
                <a16:creationId xmlns:a16="http://schemas.microsoft.com/office/drawing/2014/main" id="{F0CE7D8C-07ED-41B7-BCC6-C8BD515A000B}"/>
              </a:ext>
            </a:extLst>
          </p:cNvPr>
          <p:cNvSpPr>
            <a:spLocks noChangeShapeType="1"/>
          </p:cNvSpPr>
          <p:nvPr/>
        </p:nvSpPr>
        <p:spPr bwMode="auto">
          <a:xfrm>
            <a:off x="3451423" y="4660950"/>
            <a:ext cx="0" cy="288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81" name="Line 58">
            <a:extLst>
              <a:ext uri="{FF2B5EF4-FFF2-40B4-BE49-F238E27FC236}">
                <a16:creationId xmlns:a16="http://schemas.microsoft.com/office/drawing/2014/main" id="{62B8866B-6288-42F5-8698-70DD145B9191}"/>
              </a:ext>
            </a:extLst>
          </p:cNvPr>
          <p:cNvSpPr>
            <a:spLocks noChangeShapeType="1"/>
          </p:cNvSpPr>
          <p:nvPr/>
        </p:nvSpPr>
        <p:spPr bwMode="auto">
          <a:xfrm>
            <a:off x="3451424" y="4660949"/>
            <a:ext cx="1428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82" name="Line 59">
            <a:extLst>
              <a:ext uri="{FF2B5EF4-FFF2-40B4-BE49-F238E27FC236}">
                <a16:creationId xmlns:a16="http://schemas.microsoft.com/office/drawing/2014/main" id="{A8675C06-A332-42E9-906E-719C707605C1}"/>
              </a:ext>
            </a:extLst>
          </p:cNvPr>
          <p:cNvSpPr>
            <a:spLocks noChangeShapeType="1"/>
          </p:cNvSpPr>
          <p:nvPr/>
        </p:nvSpPr>
        <p:spPr bwMode="auto">
          <a:xfrm>
            <a:off x="3594298" y="4660950"/>
            <a:ext cx="0" cy="288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83" name="Line 60">
            <a:extLst>
              <a:ext uri="{FF2B5EF4-FFF2-40B4-BE49-F238E27FC236}">
                <a16:creationId xmlns:a16="http://schemas.microsoft.com/office/drawing/2014/main" id="{8DA10E67-A3EA-49BB-87E7-590DA946E806}"/>
              </a:ext>
            </a:extLst>
          </p:cNvPr>
          <p:cNvSpPr>
            <a:spLocks noChangeShapeType="1"/>
          </p:cNvSpPr>
          <p:nvPr/>
        </p:nvSpPr>
        <p:spPr bwMode="auto">
          <a:xfrm>
            <a:off x="3594299" y="4949874"/>
            <a:ext cx="1428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84" name="Line 61">
            <a:extLst>
              <a:ext uri="{FF2B5EF4-FFF2-40B4-BE49-F238E27FC236}">
                <a16:creationId xmlns:a16="http://schemas.microsoft.com/office/drawing/2014/main" id="{099457FE-A557-4521-A460-6A71578E598A}"/>
              </a:ext>
            </a:extLst>
          </p:cNvPr>
          <p:cNvSpPr>
            <a:spLocks noChangeShapeType="1"/>
          </p:cNvSpPr>
          <p:nvPr/>
        </p:nvSpPr>
        <p:spPr bwMode="auto">
          <a:xfrm>
            <a:off x="3741936" y="4660950"/>
            <a:ext cx="0" cy="288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85" name="Line 62">
            <a:extLst>
              <a:ext uri="{FF2B5EF4-FFF2-40B4-BE49-F238E27FC236}">
                <a16:creationId xmlns:a16="http://schemas.microsoft.com/office/drawing/2014/main" id="{8645588E-8886-441B-8F81-C57EF24A1653}"/>
              </a:ext>
            </a:extLst>
          </p:cNvPr>
          <p:cNvSpPr>
            <a:spLocks noChangeShapeType="1"/>
          </p:cNvSpPr>
          <p:nvPr/>
        </p:nvSpPr>
        <p:spPr bwMode="auto">
          <a:xfrm>
            <a:off x="3741937" y="4660949"/>
            <a:ext cx="1428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86" name="Line 63">
            <a:extLst>
              <a:ext uri="{FF2B5EF4-FFF2-40B4-BE49-F238E27FC236}">
                <a16:creationId xmlns:a16="http://schemas.microsoft.com/office/drawing/2014/main" id="{59A473B2-7025-40B0-B421-99C01E885BB3}"/>
              </a:ext>
            </a:extLst>
          </p:cNvPr>
          <p:cNvSpPr>
            <a:spLocks noChangeShapeType="1"/>
          </p:cNvSpPr>
          <p:nvPr/>
        </p:nvSpPr>
        <p:spPr bwMode="auto">
          <a:xfrm>
            <a:off x="3884811" y="4660950"/>
            <a:ext cx="0" cy="288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87" name="Line 64">
            <a:extLst>
              <a:ext uri="{FF2B5EF4-FFF2-40B4-BE49-F238E27FC236}">
                <a16:creationId xmlns:a16="http://schemas.microsoft.com/office/drawing/2014/main" id="{B1DAF97F-A77F-4EF8-9096-4F10FE46DF3B}"/>
              </a:ext>
            </a:extLst>
          </p:cNvPr>
          <p:cNvSpPr>
            <a:spLocks noChangeShapeType="1"/>
          </p:cNvSpPr>
          <p:nvPr/>
        </p:nvSpPr>
        <p:spPr bwMode="auto">
          <a:xfrm>
            <a:off x="3884812" y="4949874"/>
            <a:ext cx="1428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88" name="Line 65">
            <a:extLst>
              <a:ext uri="{FF2B5EF4-FFF2-40B4-BE49-F238E27FC236}">
                <a16:creationId xmlns:a16="http://schemas.microsoft.com/office/drawing/2014/main" id="{2C3F5DFF-7AB8-4D8B-8727-27C4E8478896}"/>
              </a:ext>
            </a:extLst>
          </p:cNvPr>
          <p:cNvSpPr>
            <a:spLocks noChangeShapeType="1"/>
          </p:cNvSpPr>
          <p:nvPr/>
        </p:nvSpPr>
        <p:spPr bwMode="auto">
          <a:xfrm>
            <a:off x="4032448" y="4660950"/>
            <a:ext cx="0" cy="288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89" name="Line 66">
            <a:extLst>
              <a:ext uri="{FF2B5EF4-FFF2-40B4-BE49-F238E27FC236}">
                <a16:creationId xmlns:a16="http://schemas.microsoft.com/office/drawing/2014/main" id="{34493440-4FE2-4F9B-BAB5-D0FA93CF632E}"/>
              </a:ext>
            </a:extLst>
          </p:cNvPr>
          <p:cNvSpPr>
            <a:spLocks noChangeShapeType="1"/>
          </p:cNvSpPr>
          <p:nvPr/>
        </p:nvSpPr>
        <p:spPr bwMode="auto">
          <a:xfrm>
            <a:off x="4032449" y="4660949"/>
            <a:ext cx="1428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90" name="Line 67">
            <a:extLst>
              <a:ext uri="{FF2B5EF4-FFF2-40B4-BE49-F238E27FC236}">
                <a16:creationId xmlns:a16="http://schemas.microsoft.com/office/drawing/2014/main" id="{3C1EF9BD-F220-4B20-8760-E3725E266A56}"/>
              </a:ext>
            </a:extLst>
          </p:cNvPr>
          <p:cNvSpPr>
            <a:spLocks noChangeShapeType="1"/>
          </p:cNvSpPr>
          <p:nvPr/>
        </p:nvSpPr>
        <p:spPr bwMode="auto">
          <a:xfrm>
            <a:off x="4175323" y="4660950"/>
            <a:ext cx="0" cy="288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91" name="Line 68">
            <a:extLst>
              <a:ext uri="{FF2B5EF4-FFF2-40B4-BE49-F238E27FC236}">
                <a16:creationId xmlns:a16="http://schemas.microsoft.com/office/drawing/2014/main" id="{75D79A02-1B32-4823-89FB-94FCC982AAED}"/>
              </a:ext>
            </a:extLst>
          </p:cNvPr>
          <p:cNvSpPr>
            <a:spLocks noChangeShapeType="1"/>
          </p:cNvSpPr>
          <p:nvPr/>
        </p:nvSpPr>
        <p:spPr bwMode="auto">
          <a:xfrm>
            <a:off x="4175324" y="4949874"/>
            <a:ext cx="1428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92" name="Line 69">
            <a:extLst>
              <a:ext uri="{FF2B5EF4-FFF2-40B4-BE49-F238E27FC236}">
                <a16:creationId xmlns:a16="http://schemas.microsoft.com/office/drawing/2014/main" id="{8428982C-D79B-4AA1-BDF4-BA6928EE6BDC}"/>
              </a:ext>
            </a:extLst>
          </p:cNvPr>
          <p:cNvSpPr>
            <a:spLocks noChangeShapeType="1"/>
          </p:cNvSpPr>
          <p:nvPr/>
        </p:nvSpPr>
        <p:spPr bwMode="auto">
          <a:xfrm>
            <a:off x="4322961" y="4660950"/>
            <a:ext cx="0" cy="288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93" name="Line 70">
            <a:extLst>
              <a:ext uri="{FF2B5EF4-FFF2-40B4-BE49-F238E27FC236}">
                <a16:creationId xmlns:a16="http://schemas.microsoft.com/office/drawing/2014/main" id="{A02E98E3-F1D8-439A-874C-1F4779645D27}"/>
              </a:ext>
            </a:extLst>
          </p:cNvPr>
          <p:cNvSpPr>
            <a:spLocks noChangeShapeType="1"/>
          </p:cNvSpPr>
          <p:nvPr/>
        </p:nvSpPr>
        <p:spPr bwMode="auto">
          <a:xfrm>
            <a:off x="4322962" y="4660949"/>
            <a:ext cx="1428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94" name="Line 71">
            <a:extLst>
              <a:ext uri="{FF2B5EF4-FFF2-40B4-BE49-F238E27FC236}">
                <a16:creationId xmlns:a16="http://schemas.microsoft.com/office/drawing/2014/main" id="{18253DF8-0648-4745-A8FD-FBCE567A3C11}"/>
              </a:ext>
            </a:extLst>
          </p:cNvPr>
          <p:cNvSpPr>
            <a:spLocks noChangeShapeType="1"/>
          </p:cNvSpPr>
          <p:nvPr/>
        </p:nvSpPr>
        <p:spPr bwMode="auto">
          <a:xfrm>
            <a:off x="4465836" y="4660950"/>
            <a:ext cx="0" cy="288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95" name="Line 72">
            <a:extLst>
              <a:ext uri="{FF2B5EF4-FFF2-40B4-BE49-F238E27FC236}">
                <a16:creationId xmlns:a16="http://schemas.microsoft.com/office/drawing/2014/main" id="{D957CED5-DD1E-4DFE-B780-8BAEFCE0A2D4}"/>
              </a:ext>
            </a:extLst>
          </p:cNvPr>
          <p:cNvSpPr>
            <a:spLocks noChangeShapeType="1"/>
          </p:cNvSpPr>
          <p:nvPr/>
        </p:nvSpPr>
        <p:spPr bwMode="auto">
          <a:xfrm>
            <a:off x="4465837" y="4949874"/>
            <a:ext cx="1428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96" name="Line 73">
            <a:extLst>
              <a:ext uri="{FF2B5EF4-FFF2-40B4-BE49-F238E27FC236}">
                <a16:creationId xmlns:a16="http://schemas.microsoft.com/office/drawing/2014/main" id="{4C5B9BD0-E51A-4C4C-BE5A-94BE02CEB8CD}"/>
              </a:ext>
            </a:extLst>
          </p:cNvPr>
          <p:cNvSpPr>
            <a:spLocks noChangeShapeType="1"/>
          </p:cNvSpPr>
          <p:nvPr/>
        </p:nvSpPr>
        <p:spPr bwMode="auto">
          <a:xfrm>
            <a:off x="4613473" y="4660950"/>
            <a:ext cx="0" cy="288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97" name="Line 74">
            <a:extLst>
              <a:ext uri="{FF2B5EF4-FFF2-40B4-BE49-F238E27FC236}">
                <a16:creationId xmlns:a16="http://schemas.microsoft.com/office/drawing/2014/main" id="{0AB0ADB9-C635-446B-86CA-44793FDA5172}"/>
              </a:ext>
            </a:extLst>
          </p:cNvPr>
          <p:cNvSpPr>
            <a:spLocks noChangeShapeType="1"/>
          </p:cNvSpPr>
          <p:nvPr/>
        </p:nvSpPr>
        <p:spPr bwMode="auto">
          <a:xfrm>
            <a:off x="4613474" y="4660949"/>
            <a:ext cx="1428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98" name="Line 75">
            <a:extLst>
              <a:ext uri="{FF2B5EF4-FFF2-40B4-BE49-F238E27FC236}">
                <a16:creationId xmlns:a16="http://schemas.microsoft.com/office/drawing/2014/main" id="{F6184163-02CC-4603-A601-4A25E5097410}"/>
              </a:ext>
            </a:extLst>
          </p:cNvPr>
          <p:cNvSpPr>
            <a:spLocks noChangeShapeType="1"/>
          </p:cNvSpPr>
          <p:nvPr/>
        </p:nvSpPr>
        <p:spPr bwMode="auto">
          <a:xfrm>
            <a:off x="4756348" y="4660950"/>
            <a:ext cx="0" cy="288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99" name="Line 76">
            <a:extLst>
              <a:ext uri="{FF2B5EF4-FFF2-40B4-BE49-F238E27FC236}">
                <a16:creationId xmlns:a16="http://schemas.microsoft.com/office/drawing/2014/main" id="{1B5A0A95-DE39-4507-ADB0-0EC4C75BC000}"/>
              </a:ext>
            </a:extLst>
          </p:cNvPr>
          <p:cNvSpPr>
            <a:spLocks noChangeShapeType="1"/>
          </p:cNvSpPr>
          <p:nvPr/>
        </p:nvSpPr>
        <p:spPr bwMode="auto">
          <a:xfrm>
            <a:off x="4756349" y="4949874"/>
            <a:ext cx="1428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0" name="Line 77">
            <a:extLst>
              <a:ext uri="{FF2B5EF4-FFF2-40B4-BE49-F238E27FC236}">
                <a16:creationId xmlns:a16="http://schemas.microsoft.com/office/drawing/2014/main" id="{1678D438-31A2-48E4-B808-92723FEBDAE1}"/>
              </a:ext>
            </a:extLst>
          </p:cNvPr>
          <p:cNvSpPr>
            <a:spLocks noChangeShapeType="1"/>
          </p:cNvSpPr>
          <p:nvPr/>
        </p:nvSpPr>
        <p:spPr bwMode="auto">
          <a:xfrm>
            <a:off x="4903986" y="4660950"/>
            <a:ext cx="0" cy="288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1" name="Line 78">
            <a:extLst>
              <a:ext uri="{FF2B5EF4-FFF2-40B4-BE49-F238E27FC236}">
                <a16:creationId xmlns:a16="http://schemas.microsoft.com/office/drawing/2014/main" id="{B91E05D9-09EF-481A-A499-3FB94C19BA81}"/>
              </a:ext>
            </a:extLst>
          </p:cNvPr>
          <p:cNvSpPr>
            <a:spLocks noChangeShapeType="1"/>
          </p:cNvSpPr>
          <p:nvPr/>
        </p:nvSpPr>
        <p:spPr bwMode="auto">
          <a:xfrm>
            <a:off x="4903987" y="4660949"/>
            <a:ext cx="1428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2" name="Line 79">
            <a:extLst>
              <a:ext uri="{FF2B5EF4-FFF2-40B4-BE49-F238E27FC236}">
                <a16:creationId xmlns:a16="http://schemas.microsoft.com/office/drawing/2014/main" id="{3BC86D1A-C4B0-4AA7-8C24-0359439EC6C4}"/>
              </a:ext>
            </a:extLst>
          </p:cNvPr>
          <p:cNvSpPr>
            <a:spLocks noChangeShapeType="1"/>
          </p:cNvSpPr>
          <p:nvPr/>
        </p:nvSpPr>
        <p:spPr bwMode="auto">
          <a:xfrm>
            <a:off x="5046861" y="4660950"/>
            <a:ext cx="0" cy="288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3" name="Line 80">
            <a:extLst>
              <a:ext uri="{FF2B5EF4-FFF2-40B4-BE49-F238E27FC236}">
                <a16:creationId xmlns:a16="http://schemas.microsoft.com/office/drawing/2014/main" id="{010F0E83-B7BA-4F8F-8405-B84BA609602D}"/>
              </a:ext>
            </a:extLst>
          </p:cNvPr>
          <p:cNvSpPr>
            <a:spLocks noChangeShapeType="1"/>
          </p:cNvSpPr>
          <p:nvPr/>
        </p:nvSpPr>
        <p:spPr bwMode="auto">
          <a:xfrm>
            <a:off x="5046862" y="4949874"/>
            <a:ext cx="1428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4" name="Line 81">
            <a:extLst>
              <a:ext uri="{FF2B5EF4-FFF2-40B4-BE49-F238E27FC236}">
                <a16:creationId xmlns:a16="http://schemas.microsoft.com/office/drawing/2014/main" id="{F56122A4-3964-4FB7-B860-9056C0ED3D9B}"/>
              </a:ext>
            </a:extLst>
          </p:cNvPr>
          <p:cNvSpPr>
            <a:spLocks noChangeShapeType="1"/>
          </p:cNvSpPr>
          <p:nvPr/>
        </p:nvSpPr>
        <p:spPr bwMode="auto">
          <a:xfrm>
            <a:off x="5194498" y="4660950"/>
            <a:ext cx="0" cy="288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" name="Line 82">
            <a:extLst>
              <a:ext uri="{FF2B5EF4-FFF2-40B4-BE49-F238E27FC236}">
                <a16:creationId xmlns:a16="http://schemas.microsoft.com/office/drawing/2014/main" id="{3B3F1FFF-6131-4569-AF1C-0C02B16C4087}"/>
              </a:ext>
            </a:extLst>
          </p:cNvPr>
          <p:cNvSpPr>
            <a:spLocks noChangeShapeType="1"/>
          </p:cNvSpPr>
          <p:nvPr/>
        </p:nvSpPr>
        <p:spPr bwMode="auto">
          <a:xfrm>
            <a:off x="5194499" y="4660949"/>
            <a:ext cx="1428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6" name="Line 83">
            <a:extLst>
              <a:ext uri="{FF2B5EF4-FFF2-40B4-BE49-F238E27FC236}">
                <a16:creationId xmlns:a16="http://schemas.microsoft.com/office/drawing/2014/main" id="{E6C2B534-093F-4426-8D95-3166EB7C819D}"/>
              </a:ext>
            </a:extLst>
          </p:cNvPr>
          <p:cNvSpPr>
            <a:spLocks noChangeShapeType="1"/>
          </p:cNvSpPr>
          <p:nvPr/>
        </p:nvSpPr>
        <p:spPr bwMode="auto">
          <a:xfrm>
            <a:off x="5337373" y="4660950"/>
            <a:ext cx="0" cy="288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7" name="Line 84">
            <a:extLst>
              <a:ext uri="{FF2B5EF4-FFF2-40B4-BE49-F238E27FC236}">
                <a16:creationId xmlns:a16="http://schemas.microsoft.com/office/drawing/2014/main" id="{2DC67182-1C72-4CDF-A716-7E1D297965AD}"/>
              </a:ext>
            </a:extLst>
          </p:cNvPr>
          <p:cNvSpPr>
            <a:spLocks noChangeShapeType="1"/>
          </p:cNvSpPr>
          <p:nvPr/>
        </p:nvSpPr>
        <p:spPr bwMode="auto">
          <a:xfrm>
            <a:off x="5337374" y="4949874"/>
            <a:ext cx="1428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8" name="Line 85">
            <a:extLst>
              <a:ext uri="{FF2B5EF4-FFF2-40B4-BE49-F238E27FC236}">
                <a16:creationId xmlns:a16="http://schemas.microsoft.com/office/drawing/2014/main" id="{C3FD9D79-4800-4828-ADC4-C7562665F823}"/>
              </a:ext>
            </a:extLst>
          </p:cNvPr>
          <p:cNvSpPr>
            <a:spLocks noChangeShapeType="1"/>
          </p:cNvSpPr>
          <p:nvPr/>
        </p:nvSpPr>
        <p:spPr bwMode="auto">
          <a:xfrm>
            <a:off x="5485011" y="4660950"/>
            <a:ext cx="0" cy="288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9" name="Line 86">
            <a:extLst>
              <a:ext uri="{FF2B5EF4-FFF2-40B4-BE49-F238E27FC236}">
                <a16:creationId xmlns:a16="http://schemas.microsoft.com/office/drawing/2014/main" id="{1A922FF6-7DB8-475C-837D-19F79833904D}"/>
              </a:ext>
            </a:extLst>
          </p:cNvPr>
          <p:cNvSpPr>
            <a:spLocks noChangeShapeType="1"/>
          </p:cNvSpPr>
          <p:nvPr/>
        </p:nvSpPr>
        <p:spPr bwMode="auto">
          <a:xfrm>
            <a:off x="5485012" y="4660949"/>
            <a:ext cx="1428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10" name="Line 87">
            <a:extLst>
              <a:ext uri="{FF2B5EF4-FFF2-40B4-BE49-F238E27FC236}">
                <a16:creationId xmlns:a16="http://schemas.microsoft.com/office/drawing/2014/main" id="{EEED803A-7D81-4324-AA2F-81F67A1C19D8}"/>
              </a:ext>
            </a:extLst>
          </p:cNvPr>
          <p:cNvSpPr>
            <a:spLocks noChangeShapeType="1"/>
          </p:cNvSpPr>
          <p:nvPr/>
        </p:nvSpPr>
        <p:spPr bwMode="auto">
          <a:xfrm>
            <a:off x="5627886" y="4660950"/>
            <a:ext cx="0" cy="288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11" name="Line 88">
            <a:extLst>
              <a:ext uri="{FF2B5EF4-FFF2-40B4-BE49-F238E27FC236}">
                <a16:creationId xmlns:a16="http://schemas.microsoft.com/office/drawing/2014/main" id="{CD11A3FE-DB9F-4FB8-90CB-6B6991836D49}"/>
              </a:ext>
            </a:extLst>
          </p:cNvPr>
          <p:cNvSpPr>
            <a:spLocks noChangeShapeType="1"/>
          </p:cNvSpPr>
          <p:nvPr/>
        </p:nvSpPr>
        <p:spPr bwMode="auto">
          <a:xfrm>
            <a:off x="5627887" y="4949874"/>
            <a:ext cx="1428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12" name="Line 89">
            <a:extLst>
              <a:ext uri="{FF2B5EF4-FFF2-40B4-BE49-F238E27FC236}">
                <a16:creationId xmlns:a16="http://schemas.microsoft.com/office/drawing/2014/main" id="{8DB3CE91-8F75-4F27-A314-EBBF356FD085}"/>
              </a:ext>
            </a:extLst>
          </p:cNvPr>
          <p:cNvSpPr>
            <a:spLocks noChangeShapeType="1"/>
          </p:cNvSpPr>
          <p:nvPr/>
        </p:nvSpPr>
        <p:spPr bwMode="auto">
          <a:xfrm>
            <a:off x="5775523" y="4660950"/>
            <a:ext cx="0" cy="288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13" name="Line 90">
            <a:extLst>
              <a:ext uri="{FF2B5EF4-FFF2-40B4-BE49-F238E27FC236}">
                <a16:creationId xmlns:a16="http://schemas.microsoft.com/office/drawing/2014/main" id="{CBDE6FBD-47EE-40AA-89AD-71FB92844036}"/>
              </a:ext>
            </a:extLst>
          </p:cNvPr>
          <p:cNvSpPr>
            <a:spLocks noChangeShapeType="1"/>
          </p:cNvSpPr>
          <p:nvPr/>
        </p:nvSpPr>
        <p:spPr bwMode="auto">
          <a:xfrm>
            <a:off x="5775524" y="4660949"/>
            <a:ext cx="1428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14" name="Line 91">
            <a:extLst>
              <a:ext uri="{FF2B5EF4-FFF2-40B4-BE49-F238E27FC236}">
                <a16:creationId xmlns:a16="http://schemas.microsoft.com/office/drawing/2014/main" id="{1B37AB84-AC2E-4870-90AD-B29439FFF126}"/>
              </a:ext>
            </a:extLst>
          </p:cNvPr>
          <p:cNvSpPr>
            <a:spLocks noChangeShapeType="1"/>
          </p:cNvSpPr>
          <p:nvPr/>
        </p:nvSpPr>
        <p:spPr bwMode="auto">
          <a:xfrm>
            <a:off x="5918398" y="4660950"/>
            <a:ext cx="0" cy="288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15" name="Line 92">
            <a:extLst>
              <a:ext uri="{FF2B5EF4-FFF2-40B4-BE49-F238E27FC236}">
                <a16:creationId xmlns:a16="http://schemas.microsoft.com/office/drawing/2014/main" id="{1454BEA3-ECD4-4943-B533-9A6508724254}"/>
              </a:ext>
            </a:extLst>
          </p:cNvPr>
          <p:cNvSpPr>
            <a:spLocks noChangeShapeType="1"/>
          </p:cNvSpPr>
          <p:nvPr/>
        </p:nvSpPr>
        <p:spPr bwMode="auto">
          <a:xfrm>
            <a:off x="5918399" y="4949874"/>
            <a:ext cx="1428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16" name="Line 93">
            <a:extLst>
              <a:ext uri="{FF2B5EF4-FFF2-40B4-BE49-F238E27FC236}">
                <a16:creationId xmlns:a16="http://schemas.microsoft.com/office/drawing/2014/main" id="{9C9DED80-446F-4A51-AD8C-F1B37BB5B3D9}"/>
              </a:ext>
            </a:extLst>
          </p:cNvPr>
          <p:cNvSpPr>
            <a:spLocks noChangeShapeType="1"/>
          </p:cNvSpPr>
          <p:nvPr/>
        </p:nvSpPr>
        <p:spPr bwMode="auto">
          <a:xfrm>
            <a:off x="6066036" y="4660950"/>
            <a:ext cx="0" cy="288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17" name="Line 94">
            <a:extLst>
              <a:ext uri="{FF2B5EF4-FFF2-40B4-BE49-F238E27FC236}">
                <a16:creationId xmlns:a16="http://schemas.microsoft.com/office/drawing/2014/main" id="{1EEF1806-156A-49BB-B824-D1A4B6118A91}"/>
              </a:ext>
            </a:extLst>
          </p:cNvPr>
          <p:cNvSpPr>
            <a:spLocks noChangeShapeType="1"/>
          </p:cNvSpPr>
          <p:nvPr/>
        </p:nvSpPr>
        <p:spPr bwMode="auto">
          <a:xfrm>
            <a:off x="6066037" y="4660949"/>
            <a:ext cx="1428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18" name="Line 95">
            <a:extLst>
              <a:ext uri="{FF2B5EF4-FFF2-40B4-BE49-F238E27FC236}">
                <a16:creationId xmlns:a16="http://schemas.microsoft.com/office/drawing/2014/main" id="{B6232857-432E-435D-A352-04DA032E382D}"/>
              </a:ext>
            </a:extLst>
          </p:cNvPr>
          <p:cNvSpPr>
            <a:spLocks noChangeShapeType="1"/>
          </p:cNvSpPr>
          <p:nvPr/>
        </p:nvSpPr>
        <p:spPr bwMode="auto">
          <a:xfrm>
            <a:off x="6208911" y="4660950"/>
            <a:ext cx="0" cy="288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19" name="Line 96">
            <a:extLst>
              <a:ext uri="{FF2B5EF4-FFF2-40B4-BE49-F238E27FC236}">
                <a16:creationId xmlns:a16="http://schemas.microsoft.com/office/drawing/2014/main" id="{F5F72C0F-BC2B-4756-B88E-48A62AB2996D}"/>
              </a:ext>
            </a:extLst>
          </p:cNvPr>
          <p:cNvSpPr>
            <a:spLocks noChangeShapeType="1"/>
          </p:cNvSpPr>
          <p:nvPr/>
        </p:nvSpPr>
        <p:spPr bwMode="auto">
          <a:xfrm>
            <a:off x="6208912" y="4949874"/>
            <a:ext cx="1428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20" name="Line 97">
            <a:extLst>
              <a:ext uri="{FF2B5EF4-FFF2-40B4-BE49-F238E27FC236}">
                <a16:creationId xmlns:a16="http://schemas.microsoft.com/office/drawing/2014/main" id="{880750FD-D035-4A17-A8C8-59AC13A0B609}"/>
              </a:ext>
            </a:extLst>
          </p:cNvPr>
          <p:cNvSpPr>
            <a:spLocks noChangeShapeType="1"/>
          </p:cNvSpPr>
          <p:nvPr/>
        </p:nvSpPr>
        <p:spPr bwMode="auto">
          <a:xfrm>
            <a:off x="6356548" y="4660950"/>
            <a:ext cx="0" cy="288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21" name="Line 98">
            <a:extLst>
              <a:ext uri="{FF2B5EF4-FFF2-40B4-BE49-F238E27FC236}">
                <a16:creationId xmlns:a16="http://schemas.microsoft.com/office/drawing/2014/main" id="{14E4570C-E5FE-4B84-8E60-F0EE873A6736}"/>
              </a:ext>
            </a:extLst>
          </p:cNvPr>
          <p:cNvSpPr>
            <a:spLocks noChangeShapeType="1"/>
          </p:cNvSpPr>
          <p:nvPr/>
        </p:nvSpPr>
        <p:spPr bwMode="auto">
          <a:xfrm>
            <a:off x="6356549" y="4660949"/>
            <a:ext cx="1428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22" name="Line 99">
            <a:extLst>
              <a:ext uri="{FF2B5EF4-FFF2-40B4-BE49-F238E27FC236}">
                <a16:creationId xmlns:a16="http://schemas.microsoft.com/office/drawing/2014/main" id="{7A8AD9F2-2635-4D48-AF7E-F732BE1049F3}"/>
              </a:ext>
            </a:extLst>
          </p:cNvPr>
          <p:cNvSpPr>
            <a:spLocks noChangeShapeType="1"/>
          </p:cNvSpPr>
          <p:nvPr/>
        </p:nvSpPr>
        <p:spPr bwMode="auto">
          <a:xfrm>
            <a:off x="6499423" y="4660950"/>
            <a:ext cx="0" cy="288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23" name="Line 100">
            <a:extLst>
              <a:ext uri="{FF2B5EF4-FFF2-40B4-BE49-F238E27FC236}">
                <a16:creationId xmlns:a16="http://schemas.microsoft.com/office/drawing/2014/main" id="{24294D51-1940-4ADD-B493-F2D55A11DB4B}"/>
              </a:ext>
            </a:extLst>
          </p:cNvPr>
          <p:cNvSpPr>
            <a:spLocks noChangeShapeType="1"/>
          </p:cNvSpPr>
          <p:nvPr/>
        </p:nvSpPr>
        <p:spPr bwMode="auto">
          <a:xfrm>
            <a:off x="6499424" y="4949874"/>
            <a:ext cx="1428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24" name="Line 101">
            <a:extLst>
              <a:ext uri="{FF2B5EF4-FFF2-40B4-BE49-F238E27FC236}">
                <a16:creationId xmlns:a16="http://schemas.microsoft.com/office/drawing/2014/main" id="{386011D9-2619-4137-8EE2-A1C47B8AD9AF}"/>
              </a:ext>
            </a:extLst>
          </p:cNvPr>
          <p:cNvSpPr>
            <a:spLocks noChangeShapeType="1"/>
          </p:cNvSpPr>
          <p:nvPr/>
        </p:nvSpPr>
        <p:spPr bwMode="auto">
          <a:xfrm>
            <a:off x="6647061" y="4660950"/>
            <a:ext cx="0" cy="288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25" name="Line 102">
            <a:extLst>
              <a:ext uri="{FF2B5EF4-FFF2-40B4-BE49-F238E27FC236}">
                <a16:creationId xmlns:a16="http://schemas.microsoft.com/office/drawing/2014/main" id="{D9CBBCDD-3B42-4776-9336-85B6A5818DA2}"/>
              </a:ext>
            </a:extLst>
          </p:cNvPr>
          <p:cNvSpPr>
            <a:spLocks noChangeShapeType="1"/>
          </p:cNvSpPr>
          <p:nvPr/>
        </p:nvSpPr>
        <p:spPr bwMode="auto">
          <a:xfrm>
            <a:off x="6647062" y="4660949"/>
            <a:ext cx="1428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26" name="Line 103">
            <a:extLst>
              <a:ext uri="{FF2B5EF4-FFF2-40B4-BE49-F238E27FC236}">
                <a16:creationId xmlns:a16="http://schemas.microsoft.com/office/drawing/2014/main" id="{34D38A6F-C79D-442F-9181-B393A79393CB}"/>
              </a:ext>
            </a:extLst>
          </p:cNvPr>
          <p:cNvSpPr>
            <a:spLocks noChangeShapeType="1"/>
          </p:cNvSpPr>
          <p:nvPr/>
        </p:nvSpPr>
        <p:spPr bwMode="auto">
          <a:xfrm>
            <a:off x="6789936" y="4660950"/>
            <a:ext cx="0" cy="288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27" name="Line 104">
            <a:extLst>
              <a:ext uri="{FF2B5EF4-FFF2-40B4-BE49-F238E27FC236}">
                <a16:creationId xmlns:a16="http://schemas.microsoft.com/office/drawing/2014/main" id="{EEEFFF72-9540-478A-95CA-5B0A02496EE7}"/>
              </a:ext>
            </a:extLst>
          </p:cNvPr>
          <p:cNvSpPr>
            <a:spLocks noChangeShapeType="1"/>
          </p:cNvSpPr>
          <p:nvPr/>
        </p:nvSpPr>
        <p:spPr bwMode="auto">
          <a:xfrm>
            <a:off x="6789937" y="4949874"/>
            <a:ext cx="1428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28" name="Line 105">
            <a:extLst>
              <a:ext uri="{FF2B5EF4-FFF2-40B4-BE49-F238E27FC236}">
                <a16:creationId xmlns:a16="http://schemas.microsoft.com/office/drawing/2014/main" id="{13475720-2F19-4C9F-88AE-A792B37B2A45}"/>
              </a:ext>
            </a:extLst>
          </p:cNvPr>
          <p:cNvSpPr>
            <a:spLocks noChangeShapeType="1"/>
          </p:cNvSpPr>
          <p:nvPr/>
        </p:nvSpPr>
        <p:spPr bwMode="auto">
          <a:xfrm>
            <a:off x="6937573" y="4660950"/>
            <a:ext cx="0" cy="288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29" name="Line 106">
            <a:extLst>
              <a:ext uri="{FF2B5EF4-FFF2-40B4-BE49-F238E27FC236}">
                <a16:creationId xmlns:a16="http://schemas.microsoft.com/office/drawing/2014/main" id="{856424C0-0BB9-4063-B769-68817C137715}"/>
              </a:ext>
            </a:extLst>
          </p:cNvPr>
          <p:cNvSpPr>
            <a:spLocks noChangeShapeType="1"/>
          </p:cNvSpPr>
          <p:nvPr/>
        </p:nvSpPr>
        <p:spPr bwMode="auto">
          <a:xfrm>
            <a:off x="6937574" y="4660949"/>
            <a:ext cx="1428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30" name="Line 107">
            <a:extLst>
              <a:ext uri="{FF2B5EF4-FFF2-40B4-BE49-F238E27FC236}">
                <a16:creationId xmlns:a16="http://schemas.microsoft.com/office/drawing/2014/main" id="{715F9412-1371-4FDE-B903-5FC1B1A0D388}"/>
              </a:ext>
            </a:extLst>
          </p:cNvPr>
          <p:cNvSpPr>
            <a:spLocks noChangeShapeType="1"/>
          </p:cNvSpPr>
          <p:nvPr/>
        </p:nvSpPr>
        <p:spPr bwMode="auto">
          <a:xfrm>
            <a:off x="7080448" y="4660950"/>
            <a:ext cx="0" cy="288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31" name="Line 108">
            <a:extLst>
              <a:ext uri="{FF2B5EF4-FFF2-40B4-BE49-F238E27FC236}">
                <a16:creationId xmlns:a16="http://schemas.microsoft.com/office/drawing/2014/main" id="{66BC0ECF-DD07-4C56-A34D-6EF52248EF1C}"/>
              </a:ext>
            </a:extLst>
          </p:cNvPr>
          <p:cNvSpPr>
            <a:spLocks noChangeShapeType="1"/>
          </p:cNvSpPr>
          <p:nvPr/>
        </p:nvSpPr>
        <p:spPr bwMode="auto">
          <a:xfrm>
            <a:off x="7080449" y="4949874"/>
            <a:ext cx="1428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32" name="Line 151">
            <a:extLst>
              <a:ext uri="{FF2B5EF4-FFF2-40B4-BE49-F238E27FC236}">
                <a16:creationId xmlns:a16="http://schemas.microsoft.com/office/drawing/2014/main" id="{8183D06A-E607-4BEB-AF25-6C416A14B71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353197" y="5453234"/>
            <a:ext cx="870596" cy="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33" name="Line 155">
            <a:extLst>
              <a:ext uri="{FF2B5EF4-FFF2-40B4-BE49-F238E27FC236}">
                <a16:creationId xmlns:a16="http://schemas.microsoft.com/office/drawing/2014/main" id="{C6C80D0D-975E-4EE0-B0FD-C5BE1F0488C0}"/>
              </a:ext>
            </a:extLst>
          </p:cNvPr>
          <p:cNvSpPr>
            <a:spLocks noChangeShapeType="1"/>
          </p:cNvSpPr>
          <p:nvPr/>
        </p:nvSpPr>
        <p:spPr bwMode="auto">
          <a:xfrm>
            <a:off x="4210349" y="5164310"/>
            <a:ext cx="2141439" cy="89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34" name="Text Box 198">
            <a:extLst>
              <a:ext uri="{FF2B5EF4-FFF2-40B4-BE49-F238E27FC236}">
                <a16:creationId xmlns:a16="http://schemas.microsoft.com/office/drawing/2014/main" id="{A5A19481-845C-4118-85C2-ACA8BDA3DF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27461" y="4660950"/>
            <a:ext cx="100806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b="1"/>
              <a:t>Clock</a:t>
            </a:r>
          </a:p>
        </p:txBody>
      </p:sp>
      <p:sp>
        <p:nvSpPr>
          <p:cNvPr id="135" name="Line 111">
            <a:extLst>
              <a:ext uri="{FF2B5EF4-FFF2-40B4-BE49-F238E27FC236}">
                <a16:creationId xmlns:a16="http://schemas.microsoft.com/office/drawing/2014/main" id="{53092A35-21A0-4B86-AF6F-FA7A69722775}"/>
              </a:ext>
            </a:extLst>
          </p:cNvPr>
          <p:cNvSpPr>
            <a:spLocks noChangeShapeType="1"/>
          </p:cNvSpPr>
          <p:nvPr/>
        </p:nvSpPr>
        <p:spPr bwMode="auto">
          <a:xfrm>
            <a:off x="4223792" y="5164312"/>
            <a:ext cx="0" cy="288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36" name="Line 111">
            <a:extLst>
              <a:ext uri="{FF2B5EF4-FFF2-40B4-BE49-F238E27FC236}">
                <a16:creationId xmlns:a16="http://schemas.microsoft.com/office/drawing/2014/main" id="{27C4B59E-5195-4C7B-A17D-72AA031995C8}"/>
              </a:ext>
            </a:extLst>
          </p:cNvPr>
          <p:cNvSpPr>
            <a:spLocks noChangeShapeType="1"/>
          </p:cNvSpPr>
          <p:nvPr/>
        </p:nvSpPr>
        <p:spPr bwMode="auto">
          <a:xfrm>
            <a:off x="6384032" y="5165205"/>
            <a:ext cx="0" cy="288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37" name="Line 151">
            <a:extLst>
              <a:ext uri="{FF2B5EF4-FFF2-40B4-BE49-F238E27FC236}">
                <a16:creationId xmlns:a16="http://schemas.microsoft.com/office/drawing/2014/main" id="{4A515A40-D87A-4E84-B7E7-7DD81D76F725}"/>
              </a:ext>
            </a:extLst>
          </p:cNvPr>
          <p:cNvSpPr>
            <a:spLocks noChangeShapeType="1"/>
          </p:cNvSpPr>
          <p:nvPr/>
        </p:nvSpPr>
        <p:spPr bwMode="auto">
          <a:xfrm>
            <a:off x="6384033" y="5453236"/>
            <a:ext cx="936104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38" name="Text Box 198">
            <a:extLst>
              <a:ext uri="{FF2B5EF4-FFF2-40B4-BE49-F238E27FC236}">
                <a16:creationId xmlns:a16="http://schemas.microsoft.com/office/drawing/2014/main" id="{EBF53E4E-2446-493D-B0E8-85E8B4BF98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85020" y="5186139"/>
            <a:ext cx="100806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b="1" dirty="0"/>
              <a:t>D</a:t>
            </a:r>
          </a:p>
        </p:txBody>
      </p:sp>
      <p:sp>
        <p:nvSpPr>
          <p:cNvPr id="139" name="Text Box 198">
            <a:extLst>
              <a:ext uri="{FF2B5EF4-FFF2-40B4-BE49-F238E27FC236}">
                <a16:creationId xmlns:a16="http://schemas.microsoft.com/office/drawing/2014/main" id="{95FBD12C-1DE6-4EA5-A761-684C04D9E6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51460" y="5711328"/>
            <a:ext cx="100806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b="1" dirty="0"/>
              <a:t>Q</a:t>
            </a:r>
          </a:p>
        </p:txBody>
      </p:sp>
      <p:sp>
        <p:nvSpPr>
          <p:cNvPr id="140" name="Line 151">
            <a:extLst>
              <a:ext uri="{FF2B5EF4-FFF2-40B4-BE49-F238E27FC236}">
                <a16:creationId xmlns:a16="http://schemas.microsoft.com/office/drawing/2014/main" id="{9D08A01F-C348-434F-B2F8-35B2391BCE0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353196" y="5741270"/>
            <a:ext cx="101461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41" name="テキスト ボックス 140">
            <a:extLst>
              <a:ext uri="{FF2B5EF4-FFF2-40B4-BE49-F238E27FC236}">
                <a16:creationId xmlns:a16="http://schemas.microsoft.com/office/drawing/2014/main" id="{8C6EE53C-E265-4E0E-88C0-7E9A2C75BE24}"/>
              </a:ext>
            </a:extLst>
          </p:cNvPr>
          <p:cNvSpPr txBox="1"/>
          <p:nvPr/>
        </p:nvSpPr>
        <p:spPr>
          <a:xfrm>
            <a:off x="2979002" y="5759586"/>
            <a:ext cx="10486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H</a:t>
            </a:r>
            <a:r>
              <a:rPr kumimoji="1" lang="ja-JP" altLang="en-US" dirty="0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9228128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4893C33-8957-4AAD-9C87-55AF6615EC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問３　トランジスタ、等価回路　</a:t>
            </a:r>
            <a:r>
              <a:rPr kumimoji="1" lang="en-US" altLang="ja-JP" dirty="0"/>
              <a:t>10</a:t>
            </a:r>
            <a:r>
              <a:rPr kumimoji="1" lang="ja-JP" altLang="en-US" dirty="0"/>
              <a:t>点</a:t>
            </a:r>
          </a:p>
        </p:txBody>
      </p:sp>
      <p:sp>
        <p:nvSpPr>
          <p:cNvPr id="4" name="Line 24">
            <a:extLst>
              <a:ext uri="{FF2B5EF4-FFF2-40B4-BE49-F238E27FC236}">
                <a16:creationId xmlns:a16="http://schemas.microsoft.com/office/drawing/2014/main" id="{24D66C68-2D96-4F5B-A063-2D7C11195878}"/>
              </a:ext>
            </a:extLst>
          </p:cNvPr>
          <p:cNvSpPr>
            <a:spLocks noChangeShapeType="1"/>
          </p:cNvSpPr>
          <p:nvPr/>
        </p:nvSpPr>
        <p:spPr bwMode="auto">
          <a:xfrm>
            <a:off x="4461295" y="2570774"/>
            <a:ext cx="0" cy="79216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5" name="Line 25">
            <a:extLst>
              <a:ext uri="{FF2B5EF4-FFF2-40B4-BE49-F238E27FC236}">
                <a16:creationId xmlns:a16="http://schemas.microsoft.com/office/drawing/2014/main" id="{812FC292-7502-4CBF-A74D-79E5C69DCDB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461296" y="2570773"/>
            <a:ext cx="576263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6" name="Line 26">
            <a:extLst>
              <a:ext uri="{FF2B5EF4-FFF2-40B4-BE49-F238E27FC236}">
                <a16:creationId xmlns:a16="http://schemas.microsoft.com/office/drawing/2014/main" id="{7D275338-EBB9-4FD3-B00B-8DB64067EFCA}"/>
              </a:ext>
            </a:extLst>
          </p:cNvPr>
          <p:cNvSpPr>
            <a:spLocks noChangeShapeType="1"/>
          </p:cNvSpPr>
          <p:nvPr/>
        </p:nvSpPr>
        <p:spPr bwMode="auto">
          <a:xfrm>
            <a:off x="4461295" y="3002573"/>
            <a:ext cx="647700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" name="Line 27">
            <a:extLst>
              <a:ext uri="{FF2B5EF4-FFF2-40B4-BE49-F238E27FC236}">
                <a16:creationId xmlns:a16="http://schemas.microsoft.com/office/drawing/2014/main" id="{8544FECB-DA8F-4233-BDEC-80D304511A1F}"/>
              </a:ext>
            </a:extLst>
          </p:cNvPr>
          <p:cNvSpPr>
            <a:spLocks noChangeShapeType="1"/>
          </p:cNvSpPr>
          <p:nvPr/>
        </p:nvSpPr>
        <p:spPr bwMode="auto">
          <a:xfrm>
            <a:off x="3874699" y="3002573"/>
            <a:ext cx="586596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8" name="Line 28">
            <a:extLst>
              <a:ext uri="{FF2B5EF4-FFF2-40B4-BE49-F238E27FC236}">
                <a16:creationId xmlns:a16="http://schemas.microsoft.com/office/drawing/2014/main" id="{D97F5B7E-6198-42EC-BC4D-01CC75D45F1E}"/>
              </a:ext>
            </a:extLst>
          </p:cNvPr>
          <p:cNvSpPr>
            <a:spLocks noChangeShapeType="1"/>
          </p:cNvSpPr>
          <p:nvPr/>
        </p:nvSpPr>
        <p:spPr bwMode="auto">
          <a:xfrm>
            <a:off x="5037558" y="2381861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9" name="Rectangle 29">
            <a:extLst>
              <a:ext uri="{FF2B5EF4-FFF2-40B4-BE49-F238E27FC236}">
                <a16:creationId xmlns:a16="http://schemas.microsoft.com/office/drawing/2014/main" id="{3B60278C-F86B-4F54-93CA-C8FCC0FB1A3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64533" y="1805599"/>
            <a:ext cx="144462" cy="5762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0" name="Line 30">
            <a:extLst>
              <a:ext uri="{FF2B5EF4-FFF2-40B4-BE49-F238E27FC236}">
                <a16:creationId xmlns:a16="http://schemas.microsoft.com/office/drawing/2014/main" id="{437CB4FF-4FA5-4061-9352-ACC8A45515E4}"/>
              </a:ext>
            </a:extLst>
          </p:cNvPr>
          <p:cNvSpPr>
            <a:spLocks noChangeShapeType="1"/>
          </p:cNvSpPr>
          <p:nvPr/>
        </p:nvSpPr>
        <p:spPr bwMode="auto">
          <a:xfrm>
            <a:off x="4915320" y="1505561"/>
            <a:ext cx="2873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1" name="Line 31">
            <a:extLst>
              <a:ext uri="{FF2B5EF4-FFF2-40B4-BE49-F238E27FC236}">
                <a16:creationId xmlns:a16="http://schemas.microsoft.com/office/drawing/2014/main" id="{07157EB2-DACB-4F7A-8257-4D07BA6BBA00}"/>
              </a:ext>
            </a:extLst>
          </p:cNvPr>
          <p:cNvSpPr>
            <a:spLocks noChangeShapeType="1"/>
          </p:cNvSpPr>
          <p:nvPr/>
        </p:nvSpPr>
        <p:spPr bwMode="auto">
          <a:xfrm>
            <a:off x="5059783" y="1505562"/>
            <a:ext cx="0" cy="288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2" name="Line 34">
            <a:extLst>
              <a:ext uri="{FF2B5EF4-FFF2-40B4-BE49-F238E27FC236}">
                <a16:creationId xmlns:a16="http://schemas.microsoft.com/office/drawing/2014/main" id="{57E8C2B8-FDE5-4880-8D05-6AABE81150B6}"/>
              </a:ext>
            </a:extLst>
          </p:cNvPr>
          <p:cNvSpPr>
            <a:spLocks noChangeShapeType="1"/>
          </p:cNvSpPr>
          <p:nvPr/>
        </p:nvSpPr>
        <p:spPr bwMode="auto">
          <a:xfrm>
            <a:off x="5107408" y="3434373"/>
            <a:ext cx="18861" cy="44675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grpSp>
        <p:nvGrpSpPr>
          <p:cNvPr id="13" name="Group 35">
            <a:extLst>
              <a:ext uri="{FF2B5EF4-FFF2-40B4-BE49-F238E27FC236}">
                <a16:creationId xmlns:a16="http://schemas.microsoft.com/office/drawing/2014/main" id="{78AFB098-C0BD-4B12-960C-88208B6ADBC3}"/>
              </a:ext>
            </a:extLst>
          </p:cNvPr>
          <p:cNvGrpSpPr>
            <a:grpSpLocks/>
          </p:cNvGrpSpPr>
          <p:nvPr/>
        </p:nvGrpSpPr>
        <p:grpSpPr bwMode="auto">
          <a:xfrm>
            <a:off x="4874663" y="4908756"/>
            <a:ext cx="504825" cy="144463"/>
            <a:chOff x="2517" y="3929"/>
            <a:chExt cx="318" cy="91"/>
          </a:xfrm>
        </p:grpSpPr>
        <p:sp>
          <p:nvSpPr>
            <p:cNvPr id="14" name="Line 36">
              <a:extLst>
                <a:ext uri="{FF2B5EF4-FFF2-40B4-BE49-F238E27FC236}">
                  <a16:creationId xmlns:a16="http://schemas.microsoft.com/office/drawing/2014/main" id="{CC2E831D-28EB-48B1-ABF7-8189C65F51C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517" y="3929"/>
              <a:ext cx="31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5" name="Line 37">
              <a:extLst>
                <a:ext uri="{FF2B5EF4-FFF2-40B4-BE49-F238E27FC236}">
                  <a16:creationId xmlns:a16="http://schemas.microsoft.com/office/drawing/2014/main" id="{29F50200-A965-4D3A-8976-DEB3F3CF5098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517" y="3929"/>
              <a:ext cx="91" cy="9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6" name="Line 38">
              <a:extLst>
                <a:ext uri="{FF2B5EF4-FFF2-40B4-BE49-F238E27FC236}">
                  <a16:creationId xmlns:a16="http://schemas.microsoft.com/office/drawing/2014/main" id="{2DE5ED71-13BC-4741-9460-D38873FC786E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562" y="3929"/>
              <a:ext cx="91" cy="9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7" name="Line 39">
              <a:extLst>
                <a:ext uri="{FF2B5EF4-FFF2-40B4-BE49-F238E27FC236}">
                  <a16:creationId xmlns:a16="http://schemas.microsoft.com/office/drawing/2014/main" id="{AB7EF99C-E27B-4B01-8BB8-57F31BEF2B70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607" y="3929"/>
              <a:ext cx="91" cy="9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8" name="Line 40">
              <a:extLst>
                <a:ext uri="{FF2B5EF4-FFF2-40B4-BE49-F238E27FC236}">
                  <a16:creationId xmlns:a16="http://schemas.microsoft.com/office/drawing/2014/main" id="{116EDDDD-D67E-4933-96B2-AF561EC9CD1B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652" y="3929"/>
              <a:ext cx="91" cy="9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</p:grpSp>
      <p:sp>
        <p:nvSpPr>
          <p:cNvPr id="19" name="Line 28">
            <a:extLst>
              <a:ext uri="{FF2B5EF4-FFF2-40B4-BE49-F238E27FC236}">
                <a16:creationId xmlns:a16="http://schemas.microsoft.com/office/drawing/2014/main" id="{6F976FD5-1BFE-4840-9FE0-EFAFC56E8D8F}"/>
              </a:ext>
            </a:extLst>
          </p:cNvPr>
          <p:cNvSpPr>
            <a:spLocks noChangeShapeType="1"/>
          </p:cNvSpPr>
          <p:nvPr/>
        </p:nvSpPr>
        <p:spPr bwMode="auto">
          <a:xfrm>
            <a:off x="3852474" y="2329543"/>
            <a:ext cx="2272" cy="65938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0" name="Rectangle 29">
            <a:extLst>
              <a:ext uri="{FF2B5EF4-FFF2-40B4-BE49-F238E27FC236}">
                <a16:creationId xmlns:a16="http://schemas.microsoft.com/office/drawing/2014/main" id="{73C7BBBD-4C48-41C7-9478-97B704B53E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79449" y="1753281"/>
            <a:ext cx="144462" cy="5762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1" name="Line 30">
            <a:extLst>
              <a:ext uri="{FF2B5EF4-FFF2-40B4-BE49-F238E27FC236}">
                <a16:creationId xmlns:a16="http://schemas.microsoft.com/office/drawing/2014/main" id="{99ED60CF-1300-4EA7-A485-3AEBA14EEB66}"/>
              </a:ext>
            </a:extLst>
          </p:cNvPr>
          <p:cNvSpPr>
            <a:spLocks noChangeShapeType="1"/>
          </p:cNvSpPr>
          <p:nvPr/>
        </p:nvSpPr>
        <p:spPr bwMode="auto">
          <a:xfrm>
            <a:off x="3730236" y="1453243"/>
            <a:ext cx="2873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2" name="Line 31">
            <a:extLst>
              <a:ext uri="{FF2B5EF4-FFF2-40B4-BE49-F238E27FC236}">
                <a16:creationId xmlns:a16="http://schemas.microsoft.com/office/drawing/2014/main" id="{D15CEF1F-E2E7-42CD-93A1-204866A8ADA0}"/>
              </a:ext>
            </a:extLst>
          </p:cNvPr>
          <p:cNvSpPr>
            <a:spLocks noChangeShapeType="1"/>
          </p:cNvSpPr>
          <p:nvPr/>
        </p:nvSpPr>
        <p:spPr bwMode="auto">
          <a:xfrm>
            <a:off x="3874699" y="1453244"/>
            <a:ext cx="0" cy="288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3" name="Line 28">
            <a:extLst>
              <a:ext uri="{FF2B5EF4-FFF2-40B4-BE49-F238E27FC236}">
                <a16:creationId xmlns:a16="http://schemas.microsoft.com/office/drawing/2014/main" id="{30FDE8B3-E9AB-4E3A-B181-76129EE7DC04}"/>
              </a:ext>
            </a:extLst>
          </p:cNvPr>
          <p:cNvSpPr>
            <a:spLocks noChangeShapeType="1"/>
          </p:cNvSpPr>
          <p:nvPr/>
        </p:nvSpPr>
        <p:spPr bwMode="auto">
          <a:xfrm>
            <a:off x="3838336" y="3833077"/>
            <a:ext cx="8203" cy="83706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4" name="Rectangle 29">
            <a:extLst>
              <a:ext uri="{FF2B5EF4-FFF2-40B4-BE49-F238E27FC236}">
                <a16:creationId xmlns:a16="http://schemas.microsoft.com/office/drawing/2014/main" id="{21F36577-943C-4C35-8DDC-C29AC55F95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54425" y="3256815"/>
            <a:ext cx="144462" cy="5762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5" name="Line 31">
            <a:extLst>
              <a:ext uri="{FF2B5EF4-FFF2-40B4-BE49-F238E27FC236}">
                <a16:creationId xmlns:a16="http://schemas.microsoft.com/office/drawing/2014/main" id="{FC3FDDC9-D31A-41EA-BCB9-4AB4548F5BF6}"/>
              </a:ext>
            </a:extLst>
          </p:cNvPr>
          <p:cNvSpPr>
            <a:spLocks noChangeShapeType="1"/>
          </p:cNvSpPr>
          <p:nvPr/>
        </p:nvSpPr>
        <p:spPr bwMode="auto">
          <a:xfrm>
            <a:off x="3860561" y="2956778"/>
            <a:ext cx="0" cy="288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6" name="Line 28">
            <a:extLst>
              <a:ext uri="{FF2B5EF4-FFF2-40B4-BE49-F238E27FC236}">
                <a16:creationId xmlns:a16="http://schemas.microsoft.com/office/drawing/2014/main" id="{6521F7A3-DCE0-465B-9227-151FE9D05342}"/>
              </a:ext>
            </a:extLst>
          </p:cNvPr>
          <p:cNvSpPr>
            <a:spLocks noChangeShapeType="1"/>
          </p:cNvSpPr>
          <p:nvPr/>
        </p:nvSpPr>
        <p:spPr bwMode="auto">
          <a:xfrm>
            <a:off x="5126269" y="4459695"/>
            <a:ext cx="1" cy="451366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grpSp>
        <p:nvGrpSpPr>
          <p:cNvPr id="27" name="Group 35">
            <a:extLst>
              <a:ext uri="{FF2B5EF4-FFF2-40B4-BE49-F238E27FC236}">
                <a16:creationId xmlns:a16="http://schemas.microsoft.com/office/drawing/2014/main" id="{5EDF795C-BB91-4390-9481-FF4110953904}"/>
              </a:ext>
            </a:extLst>
          </p:cNvPr>
          <p:cNvGrpSpPr>
            <a:grpSpLocks/>
          </p:cNvGrpSpPr>
          <p:nvPr/>
        </p:nvGrpSpPr>
        <p:grpSpPr bwMode="auto">
          <a:xfrm>
            <a:off x="3594045" y="4883732"/>
            <a:ext cx="504825" cy="144463"/>
            <a:chOff x="2517" y="3929"/>
            <a:chExt cx="318" cy="91"/>
          </a:xfrm>
        </p:grpSpPr>
        <p:sp>
          <p:nvSpPr>
            <p:cNvPr id="28" name="Line 36">
              <a:extLst>
                <a:ext uri="{FF2B5EF4-FFF2-40B4-BE49-F238E27FC236}">
                  <a16:creationId xmlns:a16="http://schemas.microsoft.com/office/drawing/2014/main" id="{975D1930-EEB6-46CA-8D8F-71C4852401D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517" y="3929"/>
              <a:ext cx="31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9" name="Line 37">
              <a:extLst>
                <a:ext uri="{FF2B5EF4-FFF2-40B4-BE49-F238E27FC236}">
                  <a16:creationId xmlns:a16="http://schemas.microsoft.com/office/drawing/2014/main" id="{5179BDB8-6ABE-496C-B043-A216B1E6121A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517" y="3929"/>
              <a:ext cx="91" cy="9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0" name="Line 38">
              <a:extLst>
                <a:ext uri="{FF2B5EF4-FFF2-40B4-BE49-F238E27FC236}">
                  <a16:creationId xmlns:a16="http://schemas.microsoft.com/office/drawing/2014/main" id="{16A4E485-69D4-44F7-94F1-13217982627A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562" y="3929"/>
              <a:ext cx="91" cy="9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1" name="Line 39">
              <a:extLst>
                <a:ext uri="{FF2B5EF4-FFF2-40B4-BE49-F238E27FC236}">
                  <a16:creationId xmlns:a16="http://schemas.microsoft.com/office/drawing/2014/main" id="{8E99C098-A069-426D-B5C4-2EA6D54B67EA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607" y="3929"/>
              <a:ext cx="91" cy="9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2" name="Line 40">
              <a:extLst>
                <a:ext uri="{FF2B5EF4-FFF2-40B4-BE49-F238E27FC236}">
                  <a16:creationId xmlns:a16="http://schemas.microsoft.com/office/drawing/2014/main" id="{EDFB0747-4C3A-4C3C-AE42-DF80026F437F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652" y="3929"/>
              <a:ext cx="91" cy="9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</p:grpSp>
      <p:sp>
        <p:nvSpPr>
          <p:cNvPr id="33" name="Line 28">
            <a:extLst>
              <a:ext uri="{FF2B5EF4-FFF2-40B4-BE49-F238E27FC236}">
                <a16:creationId xmlns:a16="http://schemas.microsoft.com/office/drawing/2014/main" id="{90260D5D-0B94-44B8-81A9-F1B98328B3B4}"/>
              </a:ext>
            </a:extLst>
          </p:cNvPr>
          <p:cNvSpPr>
            <a:spLocks noChangeShapeType="1"/>
          </p:cNvSpPr>
          <p:nvPr/>
        </p:nvSpPr>
        <p:spPr bwMode="auto">
          <a:xfrm>
            <a:off x="3845651" y="4670137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4" name="Rectangle 29">
            <a:extLst>
              <a:ext uri="{FF2B5EF4-FFF2-40B4-BE49-F238E27FC236}">
                <a16:creationId xmlns:a16="http://schemas.microsoft.com/office/drawing/2014/main" id="{89FC19B6-CF1D-4BB9-8179-0415239F6C3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23374" y="3883433"/>
            <a:ext cx="144462" cy="5762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grpSp>
        <p:nvGrpSpPr>
          <p:cNvPr id="35" name="グループ化 34">
            <a:extLst>
              <a:ext uri="{FF2B5EF4-FFF2-40B4-BE49-F238E27FC236}">
                <a16:creationId xmlns:a16="http://schemas.microsoft.com/office/drawing/2014/main" id="{88082095-0FC2-46B2-A6B6-B1BD65757F85}"/>
              </a:ext>
            </a:extLst>
          </p:cNvPr>
          <p:cNvGrpSpPr/>
          <p:nvPr/>
        </p:nvGrpSpPr>
        <p:grpSpPr>
          <a:xfrm rot="16200000">
            <a:off x="5297599" y="2439883"/>
            <a:ext cx="291480" cy="125104"/>
            <a:chOff x="5347317" y="4299045"/>
            <a:chExt cx="291480" cy="125104"/>
          </a:xfrm>
        </p:grpSpPr>
        <p:cxnSp>
          <p:nvCxnSpPr>
            <p:cNvPr id="36" name="直線コネクタ 35">
              <a:extLst>
                <a:ext uri="{FF2B5EF4-FFF2-40B4-BE49-F238E27FC236}">
                  <a16:creationId xmlns:a16="http://schemas.microsoft.com/office/drawing/2014/main" id="{1CFA1E68-D7AD-4D53-960E-FDC328616FD9}"/>
                </a:ext>
              </a:extLst>
            </p:cNvPr>
            <p:cNvCxnSpPr/>
            <p:nvPr/>
          </p:nvCxnSpPr>
          <p:spPr>
            <a:xfrm>
              <a:off x="5347317" y="4299045"/>
              <a:ext cx="289208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直線コネクタ 36">
              <a:extLst>
                <a:ext uri="{FF2B5EF4-FFF2-40B4-BE49-F238E27FC236}">
                  <a16:creationId xmlns:a16="http://schemas.microsoft.com/office/drawing/2014/main" id="{E3B1094B-E7D7-42C5-90C9-BFDB3536D879}"/>
                </a:ext>
              </a:extLst>
            </p:cNvPr>
            <p:cNvCxnSpPr/>
            <p:nvPr/>
          </p:nvCxnSpPr>
          <p:spPr>
            <a:xfrm>
              <a:off x="5349589" y="4424149"/>
              <a:ext cx="289208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8" name="直線コネクタ 37">
            <a:extLst>
              <a:ext uri="{FF2B5EF4-FFF2-40B4-BE49-F238E27FC236}">
                <a16:creationId xmlns:a16="http://schemas.microsoft.com/office/drawing/2014/main" id="{610266C9-6C96-4AB8-AF37-64193644A1BA}"/>
              </a:ext>
            </a:extLst>
          </p:cNvPr>
          <p:cNvCxnSpPr/>
          <p:nvPr/>
        </p:nvCxnSpPr>
        <p:spPr>
          <a:xfrm flipV="1">
            <a:off x="5491275" y="3722775"/>
            <a:ext cx="1" cy="32754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直線コネクタ 38">
            <a:extLst>
              <a:ext uri="{FF2B5EF4-FFF2-40B4-BE49-F238E27FC236}">
                <a16:creationId xmlns:a16="http://schemas.microsoft.com/office/drawing/2014/main" id="{A6929CB9-36C5-41F3-B2FA-087B94D45AE0}"/>
              </a:ext>
            </a:extLst>
          </p:cNvPr>
          <p:cNvCxnSpPr/>
          <p:nvPr/>
        </p:nvCxnSpPr>
        <p:spPr>
          <a:xfrm>
            <a:off x="5126268" y="3722775"/>
            <a:ext cx="36500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Line 28">
            <a:extLst>
              <a:ext uri="{FF2B5EF4-FFF2-40B4-BE49-F238E27FC236}">
                <a16:creationId xmlns:a16="http://schemas.microsoft.com/office/drawing/2014/main" id="{73D48292-1536-4223-BBF5-D19A5EF2C63A}"/>
              </a:ext>
            </a:extLst>
          </p:cNvPr>
          <p:cNvSpPr>
            <a:spLocks noChangeShapeType="1"/>
          </p:cNvSpPr>
          <p:nvPr/>
        </p:nvSpPr>
        <p:spPr bwMode="auto">
          <a:xfrm>
            <a:off x="5497036" y="4148067"/>
            <a:ext cx="1" cy="451366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cxnSp>
        <p:nvCxnSpPr>
          <p:cNvPr id="41" name="直線コネクタ 40">
            <a:extLst>
              <a:ext uri="{FF2B5EF4-FFF2-40B4-BE49-F238E27FC236}">
                <a16:creationId xmlns:a16="http://schemas.microsoft.com/office/drawing/2014/main" id="{560AAE33-DA05-4956-8B8A-30DB322BAB98}"/>
              </a:ext>
            </a:extLst>
          </p:cNvPr>
          <p:cNvCxnSpPr/>
          <p:nvPr/>
        </p:nvCxnSpPr>
        <p:spPr>
          <a:xfrm>
            <a:off x="5142188" y="4584862"/>
            <a:ext cx="36500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2" name="グループ化 41">
            <a:extLst>
              <a:ext uri="{FF2B5EF4-FFF2-40B4-BE49-F238E27FC236}">
                <a16:creationId xmlns:a16="http://schemas.microsoft.com/office/drawing/2014/main" id="{A8035E91-F624-4E1C-B718-D7E694158208}"/>
              </a:ext>
            </a:extLst>
          </p:cNvPr>
          <p:cNvGrpSpPr/>
          <p:nvPr/>
        </p:nvGrpSpPr>
        <p:grpSpPr>
          <a:xfrm>
            <a:off x="5368109" y="4018958"/>
            <a:ext cx="291480" cy="125104"/>
            <a:chOff x="5347317" y="4299045"/>
            <a:chExt cx="291480" cy="125104"/>
          </a:xfrm>
        </p:grpSpPr>
        <p:cxnSp>
          <p:nvCxnSpPr>
            <p:cNvPr id="43" name="直線コネクタ 42">
              <a:extLst>
                <a:ext uri="{FF2B5EF4-FFF2-40B4-BE49-F238E27FC236}">
                  <a16:creationId xmlns:a16="http://schemas.microsoft.com/office/drawing/2014/main" id="{59E809CC-53CF-48C1-B859-3DEECFF27A76}"/>
                </a:ext>
              </a:extLst>
            </p:cNvPr>
            <p:cNvCxnSpPr/>
            <p:nvPr/>
          </p:nvCxnSpPr>
          <p:spPr>
            <a:xfrm>
              <a:off x="5347317" y="4299045"/>
              <a:ext cx="289208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直線コネクタ 43">
              <a:extLst>
                <a:ext uri="{FF2B5EF4-FFF2-40B4-BE49-F238E27FC236}">
                  <a16:creationId xmlns:a16="http://schemas.microsoft.com/office/drawing/2014/main" id="{C177DB5E-5223-415C-A097-40CCC16EF56E}"/>
                </a:ext>
              </a:extLst>
            </p:cNvPr>
            <p:cNvCxnSpPr/>
            <p:nvPr/>
          </p:nvCxnSpPr>
          <p:spPr>
            <a:xfrm>
              <a:off x="5349589" y="4424149"/>
              <a:ext cx="289208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5" name="グループ化 44">
            <a:extLst>
              <a:ext uri="{FF2B5EF4-FFF2-40B4-BE49-F238E27FC236}">
                <a16:creationId xmlns:a16="http://schemas.microsoft.com/office/drawing/2014/main" id="{39FFEE4A-4357-4AD2-98B6-F016A46A1EDF}"/>
              </a:ext>
            </a:extLst>
          </p:cNvPr>
          <p:cNvGrpSpPr/>
          <p:nvPr/>
        </p:nvGrpSpPr>
        <p:grpSpPr>
          <a:xfrm rot="16200000">
            <a:off x="3162737" y="2477778"/>
            <a:ext cx="291480" cy="125104"/>
            <a:chOff x="5347317" y="4299045"/>
            <a:chExt cx="291480" cy="125104"/>
          </a:xfrm>
        </p:grpSpPr>
        <p:cxnSp>
          <p:nvCxnSpPr>
            <p:cNvPr id="46" name="直線コネクタ 45">
              <a:extLst>
                <a:ext uri="{FF2B5EF4-FFF2-40B4-BE49-F238E27FC236}">
                  <a16:creationId xmlns:a16="http://schemas.microsoft.com/office/drawing/2014/main" id="{79B0DC78-7369-4BCB-8FC4-15D496AB5817}"/>
                </a:ext>
              </a:extLst>
            </p:cNvPr>
            <p:cNvCxnSpPr/>
            <p:nvPr/>
          </p:nvCxnSpPr>
          <p:spPr>
            <a:xfrm>
              <a:off x="5347317" y="4299045"/>
              <a:ext cx="289208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直線コネクタ 46">
              <a:extLst>
                <a:ext uri="{FF2B5EF4-FFF2-40B4-BE49-F238E27FC236}">
                  <a16:creationId xmlns:a16="http://schemas.microsoft.com/office/drawing/2014/main" id="{625A1ED4-8482-40CD-B421-D34EF3E58BCF}"/>
                </a:ext>
              </a:extLst>
            </p:cNvPr>
            <p:cNvCxnSpPr/>
            <p:nvPr/>
          </p:nvCxnSpPr>
          <p:spPr>
            <a:xfrm>
              <a:off x="5349589" y="4424149"/>
              <a:ext cx="289208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48" name="直線コネクタ 47">
            <a:extLst>
              <a:ext uri="{FF2B5EF4-FFF2-40B4-BE49-F238E27FC236}">
                <a16:creationId xmlns:a16="http://schemas.microsoft.com/office/drawing/2014/main" id="{8DE0CCDC-0A3B-4801-A787-B44348A7C75E}"/>
              </a:ext>
            </a:extLst>
          </p:cNvPr>
          <p:cNvCxnSpPr/>
          <p:nvPr/>
        </p:nvCxnSpPr>
        <p:spPr>
          <a:xfrm>
            <a:off x="3371029" y="2570773"/>
            <a:ext cx="50367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直線コネクタ 48">
            <a:extLst>
              <a:ext uri="{FF2B5EF4-FFF2-40B4-BE49-F238E27FC236}">
                <a16:creationId xmlns:a16="http://schemas.microsoft.com/office/drawing/2014/main" id="{504B7D37-C1ED-4C58-A426-2922AD846B19}"/>
              </a:ext>
            </a:extLst>
          </p:cNvPr>
          <p:cNvCxnSpPr/>
          <p:nvPr/>
        </p:nvCxnSpPr>
        <p:spPr>
          <a:xfrm>
            <a:off x="2698119" y="2543125"/>
            <a:ext cx="50367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直線コネクタ 49">
            <a:extLst>
              <a:ext uri="{FF2B5EF4-FFF2-40B4-BE49-F238E27FC236}">
                <a16:creationId xmlns:a16="http://schemas.microsoft.com/office/drawing/2014/main" id="{FE220AF7-E991-45EC-89A9-BAB72F4AB972}"/>
              </a:ext>
            </a:extLst>
          </p:cNvPr>
          <p:cNvCxnSpPr>
            <a:cxnSpLocks/>
            <a:endCxn id="65" idx="0"/>
          </p:cNvCxnSpPr>
          <p:nvPr/>
        </p:nvCxnSpPr>
        <p:spPr>
          <a:xfrm flipV="1">
            <a:off x="5475835" y="2489812"/>
            <a:ext cx="2080320" cy="46124"/>
          </a:xfrm>
          <a:prstGeom prst="line">
            <a:avLst/>
          </a:prstGeom>
          <a:ln>
            <a:solidFill>
              <a:schemeClr val="tx1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直線コネクタ 50">
            <a:extLst>
              <a:ext uri="{FF2B5EF4-FFF2-40B4-BE49-F238E27FC236}">
                <a16:creationId xmlns:a16="http://schemas.microsoft.com/office/drawing/2014/main" id="{730DD75E-D79F-4082-9507-CD2D515E05C9}"/>
              </a:ext>
            </a:extLst>
          </p:cNvPr>
          <p:cNvCxnSpPr/>
          <p:nvPr/>
        </p:nvCxnSpPr>
        <p:spPr>
          <a:xfrm flipV="1">
            <a:off x="5060300" y="2507079"/>
            <a:ext cx="320202" cy="1137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91FB733B-36D7-40A5-9B3C-152E6F25D053}"/>
              </a:ext>
            </a:extLst>
          </p:cNvPr>
          <p:cNvSpPr txBox="1"/>
          <p:nvPr/>
        </p:nvSpPr>
        <p:spPr>
          <a:xfrm>
            <a:off x="3371029" y="1989509"/>
            <a:ext cx="4796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/>
              <a:t>R1</a:t>
            </a:r>
            <a:endParaRPr lang="ja-JP" altLang="en-US" dirty="0"/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F8074219-F8F8-4D92-9104-E110A693B1E6}"/>
              </a:ext>
            </a:extLst>
          </p:cNvPr>
          <p:cNvSpPr txBox="1"/>
          <p:nvPr/>
        </p:nvSpPr>
        <p:spPr>
          <a:xfrm>
            <a:off x="3382553" y="3801327"/>
            <a:ext cx="4796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/>
              <a:t>R2</a:t>
            </a:r>
            <a:endParaRPr lang="ja-JP" altLang="en-US" dirty="0"/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E246461B-1FF2-45D6-AB00-5B883C2F600B}"/>
              </a:ext>
            </a:extLst>
          </p:cNvPr>
          <p:cNvSpPr txBox="1"/>
          <p:nvPr/>
        </p:nvSpPr>
        <p:spPr>
          <a:xfrm>
            <a:off x="5093218" y="1802048"/>
            <a:ext cx="4796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/>
              <a:t>R3</a:t>
            </a:r>
            <a:endParaRPr lang="ja-JP" altLang="en-US" dirty="0"/>
          </a:p>
        </p:txBody>
      </p:sp>
      <p:sp>
        <p:nvSpPr>
          <p:cNvPr id="55" name="テキスト ボックス 54">
            <a:extLst>
              <a:ext uri="{FF2B5EF4-FFF2-40B4-BE49-F238E27FC236}">
                <a16:creationId xmlns:a16="http://schemas.microsoft.com/office/drawing/2014/main" id="{39133295-0F49-420D-9652-1FD7F7D9DED3}"/>
              </a:ext>
            </a:extLst>
          </p:cNvPr>
          <p:cNvSpPr txBox="1"/>
          <p:nvPr/>
        </p:nvSpPr>
        <p:spPr>
          <a:xfrm>
            <a:off x="4567637" y="4269166"/>
            <a:ext cx="4667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/>
              <a:t>R5</a:t>
            </a:r>
            <a:endParaRPr lang="ja-JP" altLang="en-US" dirty="0"/>
          </a:p>
        </p:txBody>
      </p:sp>
      <p:sp>
        <p:nvSpPr>
          <p:cNvPr id="56" name="テキスト ボックス 55">
            <a:extLst>
              <a:ext uri="{FF2B5EF4-FFF2-40B4-BE49-F238E27FC236}">
                <a16:creationId xmlns:a16="http://schemas.microsoft.com/office/drawing/2014/main" id="{2C2DCC73-889E-4F4F-B064-273C886BCC94}"/>
              </a:ext>
            </a:extLst>
          </p:cNvPr>
          <p:cNvSpPr txBox="1"/>
          <p:nvPr/>
        </p:nvSpPr>
        <p:spPr>
          <a:xfrm>
            <a:off x="2980086" y="2767428"/>
            <a:ext cx="4796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/>
              <a:t>C1</a:t>
            </a:r>
            <a:endParaRPr lang="ja-JP" altLang="en-US" dirty="0"/>
          </a:p>
        </p:txBody>
      </p:sp>
      <p:sp>
        <p:nvSpPr>
          <p:cNvPr id="57" name="テキスト ボックス 56">
            <a:extLst>
              <a:ext uri="{FF2B5EF4-FFF2-40B4-BE49-F238E27FC236}">
                <a16:creationId xmlns:a16="http://schemas.microsoft.com/office/drawing/2014/main" id="{E59C7F20-AAE5-4FF5-8C56-919673D5E323}"/>
              </a:ext>
            </a:extLst>
          </p:cNvPr>
          <p:cNvSpPr txBox="1"/>
          <p:nvPr/>
        </p:nvSpPr>
        <p:spPr>
          <a:xfrm>
            <a:off x="5505891" y="2729707"/>
            <a:ext cx="4796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/>
              <a:t>C2</a:t>
            </a:r>
            <a:endParaRPr lang="ja-JP" altLang="en-US" dirty="0"/>
          </a:p>
        </p:txBody>
      </p:sp>
      <p:sp>
        <p:nvSpPr>
          <p:cNvPr id="58" name="テキスト ボックス 57">
            <a:extLst>
              <a:ext uri="{FF2B5EF4-FFF2-40B4-BE49-F238E27FC236}">
                <a16:creationId xmlns:a16="http://schemas.microsoft.com/office/drawing/2014/main" id="{269E6AFD-B2C2-40D1-8067-0FFBE20CB231}"/>
              </a:ext>
            </a:extLst>
          </p:cNvPr>
          <p:cNvSpPr txBox="1"/>
          <p:nvPr/>
        </p:nvSpPr>
        <p:spPr>
          <a:xfrm>
            <a:off x="5505891" y="4192811"/>
            <a:ext cx="4796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/>
              <a:t>C3</a:t>
            </a:r>
            <a:endParaRPr lang="ja-JP" altLang="en-US" dirty="0"/>
          </a:p>
        </p:txBody>
      </p:sp>
      <p:sp>
        <p:nvSpPr>
          <p:cNvPr id="63" name="Line 28">
            <a:extLst>
              <a:ext uri="{FF2B5EF4-FFF2-40B4-BE49-F238E27FC236}">
                <a16:creationId xmlns:a16="http://schemas.microsoft.com/office/drawing/2014/main" id="{62BA21F2-FFC8-44FF-A7FE-CF38413E9A4B}"/>
              </a:ext>
            </a:extLst>
          </p:cNvPr>
          <p:cNvSpPr>
            <a:spLocks noChangeShapeType="1"/>
          </p:cNvSpPr>
          <p:nvPr/>
        </p:nvSpPr>
        <p:spPr bwMode="auto">
          <a:xfrm>
            <a:off x="7533930" y="3778441"/>
            <a:ext cx="8203" cy="83706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64" name="Rectangle 29">
            <a:extLst>
              <a:ext uri="{FF2B5EF4-FFF2-40B4-BE49-F238E27FC236}">
                <a16:creationId xmlns:a16="http://schemas.microsoft.com/office/drawing/2014/main" id="{FFD76A7D-2BD6-4352-9A1A-5CD61262F5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60905" y="3202179"/>
            <a:ext cx="144462" cy="5762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65" name="Line 31">
            <a:extLst>
              <a:ext uri="{FF2B5EF4-FFF2-40B4-BE49-F238E27FC236}">
                <a16:creationId xmlns:a16="http://schemas.microsoft.com/office/drawing/2014/main" id="{D663A424-7345-4E03-86A8-1BA6B4F32B36}"/>
              </a:ext>
            </a:extLst>
          </p:cNvPr>
          <p:cNvSpPr>
            <a:spLocks noChangeShapeType="1"/>
          </p:cNvSpPr>
          <p:nvPr/>
        </p:nvSpPr>
        <p:spPr bwMode="auto">
          <a:xfrm>
            <a:off x="7556155" y="2489812"/>
            <a:ext cx="0" cy="701256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grpSp>
        <p:nvGrpSpPr>
          <p:cNvPr id="66" name="Group 35">
            <a:extLst>
              <a:ext uri="{FF2B5EF4-FFF2-40B4-BE49-F238E27FC236}">
                <a16:creationId xmlns:a16="http://schemas.microsoft.com/office/drawing/2014/main" id="{87C97BE2-0DDF-4596-BAF2-651F31BE47D7}"/>
              </a:ext>
            </a:extLst>
          </p:cNvPr>
          <p:cNvGrpSpPr>
            <a:grpSpLocks/>
          </p:cNvGrpSpPr>
          <p:nvPr/>
        </p:nvGrpSpPr>
        <p:grpSpPr bwMode="auto">
          <a:xfrm>
            <a:off x="7300525" y="4829096"/>
            <a:ext cx="504825" cy="144463"/>
            <a:chOff x="2517" y="3929"/>
            <a:chExt cx="318" cy="91"/>
          </a:xfrm>
        </p:grpSpPr>
        <p:sp>
          <p:nvSpPr>
            <p:cNvPr id="67" name="Line 36">
              <a:extLst>
                <a:ext uri="{FF2B5EF4-FFF2-40B4-BE49-F238E27FC236}">
                  <a16:creationId xmlns:a16="http://schemas.microsoft.com/office/drawing/2014/main" id="{FD4E0CC7-320D-48BA-935C-61AD9C65137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517" y="3929"/>
              <a:ext cx="31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8" name="Line 37">
              <a:extLst>
                <a:ext uri="{FF2B5EF4-FFF2-40B4-BE49-F238E27FC236}">
                  <a16:creationId xmlns:a16="http://schemas.microsoft.com/office/drawing/2014/main" id="{A5372917-4924-4001-8C29-7D81CC75F890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517" y="3929"/>
              <a:ext cx="91" cy="9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9" name="Line 38">
              <a:extLst>
                <a:ext uri="{FF2B5EF4-FFF2-40B4-BE49-F238E27FC236}">
                  <a16:creationId xmlns:a16="http://schemas.microsoft.com/office/drawing/2014/main" id="{8C6D8A33-833F-4874-A0FC-C8109A7BF33A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562" y="3929"/>
              <a:ext cx="91" cy="9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70" name="Line 39">
              <a:extLst>
                <a:ext uri="{FF2B5EF4-FFF2-40B4-BE49-F238E27FC236}">
                  <a16:creationId xmlns:a16="http://schemas.microsoft.com/office/drawing/2014/main" id="{8D5ABED8-4961-40BC-B9F2-7691557F45BF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607" y="3929"/>
              <a:ext cx="91" cy="9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71" name="Line 40">
              <a:extLst>
                <a:ext uri="{FF2B5EF4-FFF2-40B4-BE49-F238E27FC236}">
                  <a16:creationId xmlns:a16="http://schemas.microsoft.com/office/drawing/2014/main" id="{122792B0-C053-4B7B-81D6-0B51A1B727FF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652" y="3929"/>
              <a:ext cx="91" cy="9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</p:grpSp>
      <p:sp>
        <p:nvSpPr>
          <p:cNvPr id="72" name="Line 28">
            <a:extLst>
              <a:ext uri="{FF2B5EF4-FFF2-40B4-BE49-F238E27FC236}">
                <a16:creationId xmlns:a16="http://schemas.microsoft.com/office/drawing/2014/main" id="{B16DA8D3-CC97-4E2D-BDDF-CCC4EFEB0EC5}"/>
              </a:ext>
            </a:extLst>
          </p:cNvPr>
          <p:cNvSpPr>
            <a:spLocks noChangeShapeType="1"/>
          </p:cNvSpPr>
          <p:nvPr/>
        </p:nvSpPr>
        <p:spPr bwMode="auto">
          <a:xfrm>
            <a:off x="7552131" y="4615501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4" name="テキスト ボックス 73">
            <a:extLst>
              <a:ext uri="{FF2B5EF4-FFF2-40B4-BE49-F238E27FC236}">
                <a16:creationId xmlns:a16="http://schemas.microsoft.com/office/drawing/2014/main" id="{887C8D82-2E0E-4F82-9ABB-3786FBE38F73}"/>
              </a:ext>
            </a:extLst>
          </p:cNvPr>
          <p:cNvSpPr txBox="1"/>
          <p:nvPr/>
        </p:nvSpPr>
        <p:spPr>
          <a:xfrm>
            <a:off x="7089033" y="3746691"/>
            <a:ext cx="4667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/>
              <a:t>R4</a:t>
            </a:r>
            <a:endParaRPr lang="ja-JP" altLang="en-US" dirty="0"/>
          </a:p>
        </p:txBody>
      </p:sp>
      <p:sp>
        <p:nvSpPr>
          <p:cNvPr id="90" name="テキスト ボックス 89">
            <a:extLst>
              <a:ext uri="{FF2B5EF4-FFF2-40B4-BE49-F238E27FC236}">
                <a16:creationId xmlns:a16="http://schemas.microsoft.com/office/drawing/2014/main" id="{CD3A9A7E-EDC7-4888-878F-1155EC18C5FB}"/>
              </a:ext>
            </a:extLst>
          </p:cNvPr>
          <p:cNvSpPr txBox="1"/>
          <p:nvPr/>
        </p:nvSpPr>
        <p:spPr>
          <a:xfrm>
            <a:off x="8020050" y="2093730"/>
            <a:ext cx="3833101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1</a:t>
            </a:r>
            <a:r>
              <a:rPr kumimoji="1" lang="ja-JP" altLang="en-US" dirty="0"/>
              <a:t>．左の回路の等価回路を描け</a:t>
            </a:r>
            <a:endParaRPr kumimoji="1" lang="en-US" altLang="ja-JP" dirty="0"/>
          </a:p>
          <a:p>
            <a:r>
              <a:rPr lang="ja-JP" altLang="en-US" dirty="0"/>
              <a:t>２．</a:t>
            </a:r>
            <a:r>
              <a:rPr lang="en-US" altLang="ja-JP" dirty="0"/>
              <a:t>R1=R3=100KΩ</a:t>
            </a:r>
          </a:p>
          <a:p>
            <a:r>
              <a:rPr kumimoji="1" lang="ja-JP" altLang="en-US" dirty="0"/>
              <a:t>　</a:t>
            </a:r>
            <a:r>
              <a:rPr kumimoji="1" lang="en-US" altLang="ja-JP" dirty="0"/>
              <a:t>R2=R4=20KΩ</a:t>
            </a:r>
            <a:r>
              <a:rPr kumimoji="1" lang="ja-JP" altLang="en-US" dirty="0"/>
              <a:t>、</a:t>
            </a:r>
            <a:r>
              <a:rPr kumimoji="1" lang="en-US" altLang="ja-JP" dirty="0"/>
              <a:t>R5=500Ω</a:t>
            </a:r>
          </a:p>
          <a:p>
            <a:r>
              <a:rPr kumimoji="1" lang="ja-JP" altLang="en-US" dirty="0"/>
              <a:t> </a:t>
            </a:r>
            <a:r>
              <a:rPr kumimoji="1" lang="en-US" altLang="ja-JP" dirty="0"/>
              <a:t>hie=1KΩ</a:t>
            </a:r>
            <a:r>
              <a:rPr kumimoji="1" lang="ja-JP" altLang="en-US" dirty="0"/>
              <a:t>、</a:t>
            </a:r>
            <a:r>
              <a:rPr kumimoji="1" lang="en-US" altLang="ja-JP" dirty="0" err="1"/>
              <a:t>hfe</a:t>
            </a:r>
            <a:r>
              <a:rPr kumimoji="1" lang="en-US" altLang="ja-JP" dirty="0"/>
              <a:t>=200</a:t>
            </a:r>
          </a:p>
          <a:p>
            <a:r>
              <a:rPr lang="ja-JP" altLang="en-US" dirty="0"/>
              <a:t>として電圧増幅率</a:t>
            </a:r>
            <a:r>
              <a:rPr lang="en-US" altLang="ja-JP" dirty="0" err="1"/>
              <a:t>vout</a:t>
            </a:r>
            <a:r>
              <a:rPr lang="en-US" altLang="ja-JP" dirty="0"/>
              <a:t>/vin</a:t>
            </a:r>
            <a:r>
              <a:rPr lang="ja-JP" altLang="en-US" dirty="0"/>
              <a:t>を求めよ</a:t>
            </a:r>
            <a:endParaRPr kumimoji="1" lang="ja-JP" altLang="en-US" dirty="0"/>
          </a:p>
        </p:txBody>
      </p:sp>
      <p:cxnSp>
        <p:nvCxnSpPr>
          <p:cNvPr id="92" name="直線矢印コネクタ 91">
            <a:extLst>
              <a:ext uri="{FF2B5EF4-FFF2-40B4-BE49-F238E27FC236}">
                <a16:creationId xmlns:a16="http://schemas.microsoft.com/office/drawing/2014/main" id="{FD625D19-83D2-4C4C-8092-85254A006E56}"/>
              </a:ext>
            </a:extLst>
          </p:cNvPr>
          <p:cNvCxnSpPr/>
          <p:nvPr/>
        </p:nvCxnSpPr>
        <p:spPr>
          <a:xfrm flipV="1">
            <a:off x="2698119" y="2570773"/>
            <a:ext cx="0" cy="225832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3" name="Group 35">
            <a:extLst>
              <a:ext uri="{FF2B5EF4-FFF2-40B4-BE49-F238E27FC236}">
                <a16:creationId xmlns:a16="http://schemas.microsoft.com/office/drawing/2014/main" id="{6979EC9A-61BA-4CFF-AE0D-C6560D6F4A9C}"/>
              </a:ext>
            </a:extLst>
          </p:cNvPr>
          <p:cNvGrpSpPr>
            <a:grpSpLocks/>
          </p:cNvGrpSpPr>
          <p:nvPr/>
        </p:nvGrpSpPr>
        <p:grpSpPr bwMode="auto">
          <a:xfrm>
            <a:off x="2555164" y="4868679"/>
            <a:ext cx="504825" cy="144463"/>
            <a:chOff x="2517" y="3929"/>
            <a:chExt cx="318" cy="91"/>
          </a:xfrm>
        </p:grpSpPr>
        <p:sp>
          <p:nvSpPr>
            <p:cNvPr id="94" name="Line 36">
              <a:extLst>
                <a:ext uri="{FF2B5EF4-FFF2-40B4-BE49-F238E27FC236}">
                  <a16:creationId xmlns:a16="http://schemas.microsoft.com/office/drawing/2014/main" id="{2A596F81-2088-4905-9392-C9E73EFA2DB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517" y="3929"/>
              <a:ext cx="31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95" name="Line 37">
              <a:extLst>
                <a:ext uri="{FF2B5EF4-FFF2-40B4-BE49-F238E27FC236}">
                  <a16:creationId xmlns:a16="http://schemas.microsoft.com/office/drawing/2014/main" id="{A9FDEAD2-65CB-4754-99FF-77F3491559C7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517" y="3929"/>
              <a:ext cx="91" cy="9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96" name="Line 38">
              <a:extLst>
                <a:ext uri="{FF2B5EF4-FFF2-40B4-BE49-F238E27FC236}">
                  <a16:creationId xmlns:a16="http://schemas.microsoft.com/office/drawing/2014/main" id="{DCFDCF76-B134-4AA2-ACD4-E2118424E759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562" y="3929"/>
              <a:ext cx="91" cy="9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97" name="Line 39">
              <a:extLst>
                <a:ext uri="{FF2B5EF4-FFF2-40B4-BE49-F238E27FC236}">
                  <a16:creationId xmlns:a16="http://schemas.microsoft.com/office/drawing/2014/main" id="{7D8239CB-5C91-41F3-B16C-C7D17762DE5B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607" y="3929"/>
              <a:ext cx="91" cy="9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98" name="Line 40">
              <a:extLst>
                <a:ext uri="{FF2B5EF4-FFF2-40B4-BE49-F238E27FC236}">
                  <a16:creationId xmlns:a16="http://schemas.microsoft.com/office/drawing/2014/main" id="{41D84101-3677-4431-87A0-E00EB00F284C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652" y="3929"/>
              <a:ext cx="91" cy="9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</p:grpSp>
      <p:cxnSp>
        <p:nvCxnSpPr>
          <p:cNvPr id="99" name="直線矢印コネクタ 98">
            <a:extLst>
              <a:ext uri="{FF2B5EF4-FFF2-40B4-BE49-F238E27FC236}">
                <a16:creationId xmlns:a16="http://schemas.microsoft.com/office/drawing/2014/main" id="{D80821BE-8E0D-405C-92E4-93456B37E9CF}"/>
              </a:ext>
            </a:extLst>
          </p:cNvPr>
          <p:cNvCxnSpPr/>
          <p:nvPr/>
        </p:nvCxnSpPr>
        <p:spPr>
          <a:xfrm flipV="1">
            <a:off x="6624374" y="2543125"/>
            <a:ext cx="0" cy="225832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0" name="Group 35">
            <a:extLst>
              <a:ext uri="{FF2B5EF4-FFF2-40B4-BE49-F238E27FC236}">
                <a16:creationId xmlns:a16="http://schemas.microsoft.com/office/drawing/2014/main" id="{8B072614-4CF3-49D4-9A14-BD3FFE5778CD}"/>
              </a:ext>
            </a:extLst>
          </p:cNvPr>
          <p:cNvGrpSpPr>
            <a:grpSpLocks/>
          </p:cNvGrpSpPr>
          <p:nvPr/>
        </p:nvGrpSpPr>
        <p:grpSpPr bwMode="auto">
          <a:xfrm>
            <a:off x="6481419" y="4841031"/>
            <a:ext cx="504825" cy="144463"/>
            <a:chOff x="2517" y="3929"/>
            <a:chExt cx="318" cy="91"/>
          </a:xfrm>
        </p:grpSpPr>
        <p:sp>
          <p:nvSpPr>
            <p:cNvPr id="101" name="Line 36">
              <a:extLst>
                <a:ext uri="{FF2B5EF4-FFF2-40B4-BE49-F238E27FC236}">
                  <a16:creationId xmlns:a16="http://schemas.microsoft.com/office/drawing/2014/main" id="{96AF9312-C85A-4A3B-ADBC-5ADD4C70340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517" y="3929"/>
              <a:ext cx="31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2" name="Line 37">
              <a:extLst>
                <a:ext uri="{FF2B5EF4-FFF2-40B4-BE49-F238E27FC236}">
                  <a16:creationId xmlns:a16="http://schemas.microsoft.com/office/drawing/2014/main" id="{EFFC0362-2F0B-49A7-A7D5-386E3431BAA1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517" y="3929"/>
              <a:ext cx="91" cy="9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3" name="Line 38">
              <a:extLst>
                <a:ext uri="{FF2B5EF4-FFF2-40B4-BE49-F238E27FC236}">
                  <a16:creationId xmlns:a16="http://schemas.microsoft.com/office/drawing/2014/main" id="{0029EB9A-BB3D-49D2-A0A8-ECCF16AB3B6D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562" y="3929"/>
              <a:ext cx="91" cy="9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4" name="Line 39">
              <a:extLst>
                <a:ext uri="{FF2B5EF4-FFF2-40B4-BE49-F238E27FC236}">
                  <a16:creationId xmlns:a16="http://schemas.microsoft.com/office/drawing/2014/main" id="{626346B0-DE0B-486F-B922-5EDDA50FE683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607" y="3929"/>
              <a:ext cx="91" cy="9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" name="Line 40">
              <a:extLst>
                <a:ext uri="{FF2B5EF4-FFF2-40B4-BE49-F238E27FC236}">
                  <a16:creationId xmlns:a16="http://schemas.microsoft.com/office/drawing/2014/main" id="{26BA80DC-F924-42AB-8661-925DC27F65EA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652" y="3929"/>
              <a:ext cx="91" cy="9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</p:grpSp>
      <p:sp>
        <p:nvSpPr>
          <p:cNvPr id="106" name="テキスト ボックス 105">
            <a:extLst>
              <a:ext uri="{FF2B5EF4-FFF2-40B4-BE49-F238E27FC236}">
                <a16:creationId xmlns:a16="http://schemas.microsoft.com/office/drawing/2014/main" id="{382E06AC-B0C9-4AD8-BA7F-834A16A9873B}"/>
              </a:ext>
            </a:extLst>
          </p:cNvPr>
          <p:cNvSpPr txBox="1"/>
          <p:nvPr/>
        </p:nvSpPr>
        <p:spPr>
          <a:xfrm>
            <a:off x="2266950" y="3638550"/>
            <a:ext cx="4924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vin</a:t>
            </a:r>
            <a:endParaRPr kumimoji="1" lang="ja-JP" altLang="en-US" dirty="0"/>
          </a:p>
        </p:txBody>
      </p:sp>
      <p:sp>
        <p:nvSpPr>
          <p:cNvPr id="107" name="テキスト ボックス 106">
            <a:extLst>
              <a:ext uri="{FF2B5EF4-FFF2-40B4-BE49-F238E27FC236}">
                <a16:creationId xmlns:a16="http://schemas.microsoft.com/office/drawing/2014/main" id="{1F4EC897-E6CD-4F29-B8E1-9D439F00F125}"/>
              </a:ext>
            </a:extLst>
          </p:cNvPr>
          <p:cNvSpPr txBox="1"/>
          <p:nvPr/>
        </p:nvSpPr>
        <p:spPr>
          <a:xfrm>
            <a:off x="6032669" y="3302954"/>
            <a:ext cx="6431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err="1"/>
              <a:t>vout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2891523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問４　オペアンプ　　</a:t>
            </a:r>
            <a:r>
              <a:rPr lang="en-US" altLang="ja-JP" dirty="0"/>
              <a:t>5</a:t>
            </a:r>
            <a:r>
              <a:rPr lang="ja-JP" altLang="en-US" dirty="0"/>
              <a:t>点</a:t>
            </a:r>
            <a:endParaRPr kumimoji="1" lang="ja-JP" altLang="en-US" dirty="0"/>
          </a:p>
        </p:txBody>
      </p:sp>
      <p:pic>
        <p:nvPicPr>
          <p:cNvPr id="4" name="コンテンツ プレースホルダー 3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1924335"/>
            <a:ext cx="8741128" cy="2450218"/>
          </a:xfrm>
        </p:spPr>
      </p:pic>
      <p:sp>
        <p:nvSpPr>
          <p:cNvPr id="5" name="テキスト ボックス 4"/>
          <p:cNvSpPr txBox="1"/>
          <p:nvPr/>
        </p:nvSpPr>
        <p:spPr>
          <a:xfrm>
            <a:off x="2069909" y="5322628"/>
            <a:ext cx="7701147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400" dirty="0"/>
              <a:t>入力信号</a:t>
            </a:r>
            <a:r>
              <a:rPr lang="en-US" altLang="ja-JP" sz="2400" dirty="0"/>
              <a:t>V1</a:t>
            </a:r>
            <a:r>
              <a:rPr lang="ja-JP" altLang="en-US" sz="2400" dirty="0"/>
              <a:t>を与えたときに、出力信号</a:t>
            </a:r>
            <a:r>
              <a:rPr lang="en-US" altLang="ja-JP" sz="2400" dirty="0"/>
              <a:t>Vo</a:t>
            </a:r>
            <a:r>
              <a:rPr lang="ja-JP" altLang="en-US" sz="2400" dirty="0"/>
              <a:t>の略図を描け</a:t>
            </a:r>
            <a:endParaRPr lang="en-US" altLang="ja-JP" sz="2400" dirty="0"/>
          </a:p>
          <a:p>
            <a:r>
              <a:rPr lang="ja-JP" altLang="en-US" sz="2400" dirty="0"/>
              <a:t>入力の変化は</a:t>
            </a:r>
            <a:r>
              <a:rPr lang="en-US" altLang="ja-JP" sz="2400" dirty="0"/>
              <a:t>CR</a:t>
            </a:r>
            <a:r>
              <a:rPr lang="ja-JP" altLang="en-US" sz="2400" dirty="0"/>
              <a:t>に対して短いとする。</a:t>
            </a:r>
            <a:endParaRPr lang="en-US" altLang="ja-JP" sz="2400" dirty="0"/>
          </a:p>
          <a:p>
            <a:r>
              <a:rPr lang="ja-JP" altLang="en-US" sz="2400" dirty="0"/>
              <a:t>出力は</a:t>
            </a:r>
            <a:r>
              <a:rPr lang="en-US" altLang="ja-JP" sz="2400" dirty="0"/>
              <a:t>2</a:t>
            </a:r>
            <a:r>
              <a:rPr lang="ja-JP" altLang="en-US" sz="2400" dirty="0"/>
              <a:t>回のパルスでは飽和しないとする。</a:t>
            </a: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3393743" y="4572000"/>
            <a:ext cx="15568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/>
              <a:t>十分短い時間</a:t>
            </a:r>
          </a:p>
        </p:txBody>
      </p:sp>
    </p:spTree>
    <p:extLst>
      <p:ext uri="{BB962C8B-B14F-4D97-AF65-F5344CB8AC3E}">
        <p14:creationId xmlns:p14="http://schemas.microsoft.com/office/powerpoint/2010/main" val="36445885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AFDE582-463F-42F1-9BA4-E8AECFBBF8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問</a:t>
            </a:r>
            <a:r>
              <a:rPr kumimoji="1" lang="en-US" altLang="ja-JP" dirty="0"/>
              <a:t>5</a:t>
            </a:r>
            <a:r>
              <a:rPr lang="ja-JP" altLang="en-US" dirty="0"/>
              <a:t> 一つを選んで答えよ　　</a:t>
            </a:r>
            <a:r>
              <a:rPr lang="en-US" altLang="ja-JP" dirty="0"/>
              <a:t>25</a:t>
            </a:r>
            <a:r>
              <a:rPr lang="ja-JP" altLang="en-US" dirty="0"/>
              <a:t>点</a:t>
            </a: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07EC80A-D6B4-48DA-B027-3AA7B5FE65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/>
              <a:t>A4</a:t>
            </a:r>
            <a:r>
              <a:rPr kumimoji="1" lang="ja-JP" altLang="en-US" dirty="0"/>
              <a:t>　</a:t>
            </a:r>
            <a:r>
              <a:rPr kumimoji="1" lang="en-US" altLang="ja-JP" dirty="0"/>
              <a:t>1</a:t>
            </a:r>
            <a:r>
              <a:rPr kumimoji="1" lang="ja-JP" altLang="en-US" dirty="0"/>
              <a:t>ページにまとめよ</a:t>
            </a:r>
            <a:endParaRPr kumimoji="1" lang="en-US" altLang="ja-JP" dirty="0"/>
          </a:p>
          <a:p>
            <a:pPr marL="0" indent="0">
              <a:buNone/>
            </a:pPr>
            <a:r>
              <a:rPr lang="ja-JP" altLang="en-US" dirty="0"/>
              <a:t>１．ムーアの法則の崩壊について説明し、今後の</a:t>
            </a:r>
            <a:r>
              <a:rPr lang="en-US" altLang="ja-JP" dirty="0"/>
              <a:t>IT</a:t>
            </a:r>
            <a:r>
              <a:rPr lang="ja-JP" altLang="en-US" dirty="0"/>
              <a:t>産業にもたらす影響を予想せよ。</a:t>
            </a:r>
            <a:endParaRPr lang="en-US" altLang="ja-JP" dirty="0"/>
          </a:p>
          <a:p>
            <a:pPr marL="0" indent="0">
              <a:buNone/>
            </a:pPr>
            <a:r>
              <a:rPr kumimoji="1" lang="ja-JP" altLang="en-US" dirty="0"/>
              <a:t>２．最近のメモリ素子の状況について説明し、今後について予想せよ。</a:t>
            </a:r>
            <a:endParaRPr kumimoji="1" lang="en-US" altLang="ja-JP" dirty="0"/>
          </a:p>
          <a:p>
            <a:pPr marL="0" indent="0">
              <a:buNone/>
            </a:pPr>
            <a:r>
              <a:rPr lang="ja-JP" altLang="en-US" dirty="0"/>
              <a:t>３．最近の</a:t>
            </a:r>
            <a:r>
              <a:rPr lang="en-US" altLang="ja-JP" dirty="0"/>
              <a:t>FPGA</a:t>
            </a:r>
            <a:r>
              <a:rPr lang="ja-JP" altLang="en-US" dirty="0"/>
              <a:t>の状況について説明し、今後の</a:t>
            </a:r>
            <a:r>
              <a:rPr lang="en-US" altLang="ja-JP" dirty="0"/>
              <a:t>AI</a:t>
            </a:r>
            <a:r>
              <a:rPr lang="ja-JP" altLang="en-US"/>
              <a:t>産業との関連について予想せよ。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8249208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58</TotalTime>
  <Words>338</Words>
  <Application>Microsoft Office PowerPoint</Application>
  <PresentationFormat>ワイド画面</PresentationFormat>
  <Paragraphs>57</Paragraphs>
  <Slides>6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6</vt:i4>
      </vt:variant>
    </vt:vector>
  </HeadingPairs>
  <TitlesOfParts>
    <vt:vector size="10" baseType="lpstr">
      <vt:lpstr>游ゴシック</vt:lpstr>
      <vt:lpstr>游ゴシック Light</vt:lpstr>
      <vt:lpstr>Arial</vt:lpstr>
      <vt:lpstr>Office テーマ</vt:lpstr>
      <vt:lpstr>電子回路基礎 最終レポート</vt:lpstr>
      <vt:lpstr>問１　CMOS回路、レイアウト　15点</vt:lpstr>
      <vt:lpstr>問２　Flip Flop、STA　　10点</vt:lpstr>
      <vt:lpstr>問３　トランジスタ、等価回路　10点</vt:lpstr>
      <vt:lpstr>問４　オペアンプ　　5点</vt:lpstr>
      <vt:lpstr>問5 一つを選んで答えよ　　25点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電子回路基礎 最終レポート</dc:title>
  <dc:creator>天野 英晴</dc:creator>
  <cp:lastModifiedBy>天野 英晴</cp:lastModifiedBy>
  <cp:revision>9</cp:revision>
  <dcterms:created xsi:type="dcterms:W3CDTF">2020-06-21T10:25:05Z</dcterms:created>
  <dcterms:modified xsi:type="dcterms:W3CDTF">2020-07-14T09:29:21Z</dcterms:modified>
</cp:coreProperties>
</file>